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60" r:id="rId13"/>
  </p:sldMasterIdLst>
  <p:notesMasterIdLst>
    <p:notesMasterId r:id="rId15"/>
  </p:notesMasterIdLst>
  <p:sldIdLst>
    <p:sldId id="257" r:id="rId17"/>
    <p:sldId id="258" r:id="rId19"/>
    <p:sldId id="277" r:id="rId21"/>
    <p:sldId id="260" r:id="rId23"/>
    <p:sldId id="262" r:id="rId25"/>
    <p:sldId id="263" r:id="rId27"/>
    <p:sldId id="264" r:id="rId29"/>
    <p:sldId id="265" r:id="rId31"/>
    <p:sldId id="266" r:id="rId33"/>
    <p:sldId id="267" r:id="rId35"/>
    <p:sldId id="268" r:id="rId37"/>
    <p:sldId id="269" r:id="rId39"/>
    <p:sldId id="270" r:id="rId41"/>
    <p:sldId id="282" r:id="rId43"/>
    <p:sldId id="271" r:id="rId45"/>
    <p:sldId id="272" r:id="rId47"/>
    <p:sldId id="273" r:id="rId49"/>
    <p:sldId id="261" r:id="rId51"/>
    <p:sldId id="274" r:id="rId53"/>
    <p:sldId id="275" r:id="rId55"/>
    <p:sldId id="276" r:id="rId57"/>
    <p:sldId id="278" r:id="rId59"/>
    <p:sldId id="279" r:id="rId61"/>
    <p:sldId id="280" r:id="rId63"/>
    <p:sldId id="281" r:id="rId65"/>
    <p:sldId id="259" r:id="rId67"/>
    <p:sldId id="301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097AE6"/>
    <a:srgbClr val="28ABF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horzBarState="maximized">
    <p:restoredLeft sz="15000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1104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3" Type="http://schemas.openxmlformats.org/officeDocument/2006/relationships/slideMaster" Target="slideMasters/slideMaster1.xml"></Relationship><Relationship Id="rId14" Type="http://schemas.openxmlformats.org/officeDocument/2006/relationships/theme" Target="theme/theme1.xml"></Relationship><Relationship Id="rId15" Type="http://schemas.openxmlformats.org/officeDocument/2006/relationships/notesMaster" Target="notesMasters/notesMaster1.xml"></Relationship><Relationship Id="rId17" Type="http://schemas.openxmlformats.org/officeDocument/2006/relationships/slide" Target="slides/slide1.xml"></Relationship><Relationship Id="rId19" Type="http://schemas.openxmlformats.org/officeDocument/2006/relationships/slide" Target="slides/slide2.xml"></Relationship><Relationship Id="rId21" Type="http://schemas.openxmlformats.org/officeDocument/2006/relationships/slide" Target="slides/slide3.xml"></Relationship><Relationship Id="rId23" Type="http://schemas.openxmlformats.org/officeDocument/2006/relationships/slide" Target="slides/slide4.xml"></Relationship><Relationship Id="rId25" Type="http://schemas.openxmlformats.org/officeDocument/2006/relationships/slide" Target="slides/slide5.xml"></Relationship><Relationship Id="rId27" Type="http://schemas.openxmlformats.org/officeDocument/2006/relationships/slide" Target="slides/slide6.xml"></Relationship><Relationship Id="rId29" Type="http://schemas.openxmlformats.org/officeDocument/2006/relationships/slide" Target="slides/slide7.xml"></Relationship><Relationship Id="rId31" Type="http://schemas.openxmlformats.org/officeDocument/2006/relationships/slide" Target="slides/slide8.xml"></Relationship><Relationship Id="rId33" Type="http://schemas.openxmlformats.org/officeDocument/2006/relationships/slide" Target="slides/slide9.xml"></Relationship><Relationship Id="rId35" Type="http://schemas.openxmlformats.org/officeDocument/2006/relationships/slide" Target="slides/slide10.xml"></Relationship><Relationship Id="rId37" Type="http://schemas.openxmlformats.org/officeDocument/2006/relationships/slide" Target="slides/slide11.xml"></Relationship><Relationship Id="rId39" Type="http://schemas.openxmlformats.org/officeDocument/2006/relationships/slide" Target="slides/slide12.xml"></Relationship><Relationship Id="rId41" Type="http://schemas.openxmlformats.org/officeDocument/2006/relationships/slide" Target="slides/slide13.xml"></Relationship><Relationship Id="rId43" Type="http://schemas.openxmlformats.org/officeDocument/2006/relationships/slide" Target="slides/slide14.xml"></Relationship><Relationship Id="rId45" Type="http://schemas.openxmlformats.org/officeDocument/2006/relationships/slide" Target="slides/slide15.xml"></Relationship><Relationship Id="rId47" Type="http://schemas.openxmlformats.org/officeDocument/2006/relationships/slide" Target="slides/slide16.xml"></Relationship><Relationship Id="rId49" Type="http://schemas.openxmlformats.org/officeDocument/2006/relationships/slide" Target="slides/slide17.xml"></Relationship><Relationship Id="rId51" Type="http://schemas.openxmlformats.org/officeDocument/2006/relationships/slide" Target="slides/slide18.xml"></Relationship><Relationship Id="rId53" Type="http://schemas.openxmlformats.org/officeDocument/2006/relationships/slide" Target="slides/slide19.xml"></Relationship><Relationship Id="rId55" Type="http://schemas.openxmlformats.org/officeDocument/2006/relationships/slide" Target="slides/slide20.xml"></Relationship><Relationship Id="rId57" Type="http://schemas.openxmlformats.org/officeDocument/2006/relationships/slide" Target="slides/slide21.xml"></Relationship><Relationship Id="rId59" Type="http://schemas.openxmlformats.org/officeDocument/2006/relationships/slide" Target="slides/slide22.xml"></Relationship><Relationship Id="rId61" Type="http://schemas.openxmlformats.org/officeDocument/2006/relationships/slide" Target="slides/slide23.xml"></Relationship><Relationship Id="rId63" Type="http://schemas.openxmlformats.org/officeDocument/2006/relationships/slide" Target="slides/slide24.xml"></Relationship><Relationship Id="rId65" Type="http://schemas.openxmlformats.org/officeDocument/2006/relationships/slide" Target="slides/slide25.xml"></Relationship><Relationship Id="rId67" Type="http://schemas.openxmlformats.org/officeDocument/2006/relationships/slide" Target="slides/slide26.xml"></Relationship><Relationship Id="rId69" Type="http://schemas.openxmlformats.org/officeDocument/2006/relationships/slide" Target="slides/slide27.xml"></Relationship><Relationship Id="rId71" Type="http://schemas.openxmlformats.org/officeDocument/2006/relationships/viewProps" Target="viewProps.xml"></Relationship><Relationship Id="rId72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3" Type="http://schemas.microsoft.com/office/2011/relationships/chartColorStyle" Target="colors1.xml"></Relationship><Relationship Id="rId2" Type="http://schemas.microsoft.com/office/2011/relationships/chartStyle" Target="style1.xml"></Relationship><Relationship Id="rId1" Type="http://schemas.openxmlformats.org/officeDocument/2006/relationships/package" Target="../embeddings/Microsoft_Office_Excel_____1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61774114173229"/>
          <c:y val="0.0689721417352302"/>
          <c:w val="0.913510088582677"/>
          <c:h val="0.8417918200014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0325" cap="rnd">
              <a:solidFill>
                <a:schemeClr val="accent1"/>
              </a:solidFill>
              <a:beve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rgbClr val="C00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0.14</c:v>
                </c:pt>
                <c:pt idx="1">
                  <c:v>0.2</c:v>
                </c:pt>
                <c:pt idx="2">
                  <c:v>0.17</c:v>
                </c:pt>
                <c:pt idx="3">
                  <c:v>0.28</c:v>
                </c:pt>
                <c:pt idx="4">
                  <c:v>0.21</c:v>
                </c:pt>
                <c:pt idx="5">
                  <c:v>0.38</c:v>
                </c:pt>
                <c:pt idx="6">
                  <c:v>0.36</c:v>
                </c:pt>
                <c:pt idx="7">
                  <c:v>0.24</c:v>
                </c:pt>
                <c:pt idx="8">
                  <c:v>0.31</c:v>
                </c:pt>
                <c:pt idx="9">
                  <c:v>0.35</c:v>
                </c:pt>
                <c:pt idx="10">
                  <c:v>0.37</c:v>
                </c:pt>
                <c:pt idx="11">
                  <c:v>0.44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0325" cap="rnd">
              <a:solidFill>
                <a:schemeClr val="accent2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chemeClr val="accent5">
                    <a:lumMod val="50000"/>
                  </a:schemeClr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0.33</c:v>
                </c:pt>
                <c:pt idx="1">
                  <c:v>0.4</c:v>
                </c:pt>
                <c:pt idx="2">
                  <c:v>0.4</c:v>
                </c:pt>
                <c:pt idx="3">
                  <c:v>0.48</c:v>
                </c:pt>
                <c:pt idx="4">
                  <c:v>0.4</c:v>
                </c:pt>
                <c:pt idx="5">
                  <c:v>0.52</c:v>
                </c:pt>
                <c:pt idx="6">
                  <c:v>0.55</c:v>
                </c:pt>
                <c:pt idx="7">
                  <c:v>0.7</c:v>
                </c:pt>
                <c:pt idx="8">
                  <c:v>0.6</c:v>
                </c:pt>
                <c:pt idx="9">
                  <c:v>0.9</c:v>
                </c:pt>
                <c:pt idx="10">
                  <c:v>0.98</c:v>
                </c:pt>
                <c:pt idx="11">
                  <c:v>1.22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2171264"/>
        <c:axId val="382171656"/>
      </c:lineChart>
      <c:catAx>
        <c:axId val="382171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82171656"/>
        <c:crosses val="autoZero"/>
        <c:auto val="1"/>
        <c:lblAlgn val="ctr"/>
        <c:lblOffset val="100"/>
        <c:noMultiLvlLbl val="0"/>
      </c:catAx>
      <c:valAx>
        <c:axId val="382171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82171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ECB1B-69EF-44BC-8C07-B488C62432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6821E7-C179-409D-91E2-ECC3BFEFC5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E90B4-9B50-4DBB-B741-901628E145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039D9-FB12-43BB-878E-06DEBD8C0726}" type="slidenum">
              <a:rPr lang="zh-CN" altLang="en-US" smtClean="0"/>
            </a:fld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4" y="0"/>
            <a:ext cx="12193434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-1434" y="714375"/>
            <a:ext cx="12193434" cy="57531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47" y="4194374"/>
            <a:ext cx="2952754" cy="2606476"/>
          </a:xfrm>
          <a:prstGeom prst="rect">
            <a:avLst/>
          </a:prstGeom>
        </p:spPr>
      </p:pic>
      <p:sp>
        <p:nvSpPr>
          <p:cNvPr id="18" name="矩形 17"/>
          <p:cNvSpPr/>
          <p:nvPr userDrawn="1"/>
        </p:nvSpPr>
        <p:spPr>
          <a:xfrm>
            <a:off x="-1434" y="714375"/>
            <a:ext cx="12193434" cy="6143625"/>
          </a:xfrm>
          <a:prstGeom prst="rect">
            <a:avLst/>
          </a:prstGeom>
          <a:solidFill>
            <a:srgbClr val="FFFFFF">
              <a:alpha val="65098"/>
            </a:srgbClr>
          </a:solidFill>
          <a:ln w="571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00"/>
          <a:stretch>
            <a:fillRect/>
          </a:stretch>
        </p:blipFill>
        <p:spPr>
          <a:xfrm>
            <a:off x="-1434" y="6467475"/>
            <a:ext cx="12193434" cy="390525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9648753" y="6434435"/>
            <a:ext cx="2830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剖 学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 础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9765102" y="54108"/>
            <a:ext cx="224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notesSlide" Target="../notesSlides/notesSlide1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3.png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7.xml"></Relationship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notesSlide" Target="../notesSlides/notesSlide11.xml"></Relationship><Relationship Id="rId1" Type="http://schemas.openxmlformats.org/officeDocument/2006/relationships/slideLayout" Target="../slideLayouts/slideLayout7.xml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1.xml"></Relationship></Relationships>
</file>

<file path=ppt/slides/_rels/slide13.xml.rels><?xml version="1.0" encoding="UTF-8"?>
<Relationships xmlns="http://schemas.openxmlformats.org/package/2006/relationships"><Relationship Id="rId2" Type="http://schemas.openxmlformats.org/officeDocument/2006/relationships/notesSlide" Target="../notesSlides/notesSlide13.xml"></Relationship><Relationship Id="rId1" Type="http://schemas.openxmlformats.org/officeDocument/2006/relationships/slideLayout" Target="../slideLayouts/slideLayout6.xml"></Relationship></Relationships>
</file>

<file path=ppt/slides/_rels/slide14.xml.rels><?xml version="1.0" encoding="UTF-8"?>
<Relationships xmlns="http://schemas.openxmlformats.org/package/2006/relationships"><Relationship Id="rId3" Type="http://schemas.openxmlformats.org/officeDocument/2006/relationships/notesSlide" Target="../notesSlides/notesSlide14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3.png"></Relationship></Relationships>
</file>

<file path=ppt/slides/_rels/slide15.xml.rels><?xml version="1.0" encoding="UTF-8"?>
<Relationships xmlns="http://schemas.openxmlformats.org/package/2006/relationships"><Relationship Id="rId5" Type="http://schemas.openxmlformats.org/officeDocument/2006/relationships/notesSlide" Target="../notesSlides/notesSlide15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tags" Target="../tags/tag6.xml"></Relationship><Relationship Id="rId2" Type="http://schemas.openxmlformats.org/officeDocument/2006/relationships/tags" Target="../tags/tag5.xml"></Relationship><Relationship Id="rId1" Type="http://schemas.openxmlformats.org/officeDocument/2006/relationships/tags" Target="../tags/tag4.xml"></Relationship></Relationships>
</file>

<file path=ppt/slides/_rels/slide16.xml.rels><?xml version="1.0" encoding="UTF-8"?>
<Relationships xmlns="http://schemas.openxmlformats.org/package/2006/relationships"><Relationship Id="rId7" Type="http://schemas.openxmlformats.org/officeDocument/2006/relationships/notesSlide" Target="../notesSlides/notesSlide16.xml"></Relationship><Relationship Id="rId6" Type="http://schemas.openxmlformats.org/officeDocument/2006/relationships/slideLayout" Target="../slideLayouts/slideLayout1.xml"></Relationship><Relationship Id="rId5" Type="http://schemas.openxmlformats.org/officeDocument/2006/relationships/tags" Target="../tags/tag11.xml"></Relationship><Relationship Id="rId4" Type="http://schemas.openxmlformats.org/officeDocument/2006/relationships/tags" Target="../tags/tag10.xml"></Relationship><Relationship Id="rId3" Type="http://schemas.openxmlformats.org/officeDocument/2006/relationships/tags" Target="../tags/tag9.xml"></Relationship><Relationship Id="rId2" Type="http://schemas.openxmlformats.org/officeDocument/2006/relationships/tags" Target="../tags/tag8.xml"></Relationship><Relationship Id="rId1" Type="http://schemas.openxmlformats.org/officeDocument/2006/relationships/tags" Target="../tags/tag7.xml"></Relationship></Relationships>
</file>

<file path=ppt/slides/_rels/slide17.xml.rels><?xml version="1.0" encoding="UTF-8"?>
<Relationships xmlns="http://schemas.openxmlformats.org/package/2006/relationships"><Relationship Id="rId6" Type="http://schemas.openxmlformats.org/officeDocument/2006/relationships/notesSlide" Target="../notesSlides/notesSlide17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tags" Target="../tags/tag15.xml"></Relationship><Relationship Id="rId3" Type="http://schemas.openxmlformats.org/officeDocument/2006/relationships/tags" Target="../tags/tag14.xml"></Relationship><Relationship Id="rId2" Type="http://schemas.openxmlformats.org/officeDocument/2006/relationships/tags" Target="../tags/tag13.xml"></Relationship><Relationship Id="rId1" Type="http://schemas.openxmlformats.org/officeDocument/2006/relationships/tags" Target="../tags/tag12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7.xml"></Relationship><Relationship Id="rId1" Type="http://schemas.openxmlformats.org/officeDocument/2006/relationships/chart" Target="../charts/chart1.xml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notesSlide" Target="../notesSlides/notesSlide19.xml"></Relationship><Relationship Id="rId1" Type="http://schemas.openxmlformats.org/officeDocument/2006/relationships/slideLayout" Target="../slideLayouts/slideLayout7.xml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2.xml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7.xml"></Relationship></Relationships>
</file>

<file path=ppt/slides/_rels/slide21.xml.rels><?xml version="1.0" encoding="UTF-8"?>
<Relationships xmlns="http://schemas.openxmlformats.org/package/2006/relationships"><Relationship Id="rId2" Type="http://schemas.openxmlformats.org/officeDocument/2006/relationships/notesSlide" Target="../notesSlides/notesSlide21.xml"></Relationship><Relationship Id="rId1" Type="http://schemas.openxmlformats.org/officeDocument/2006/relationships/slideLayout" Target="../slideLayouts/slideLayout7.xml"></Relationship></Relationships>
</file>

<file path=ppt/slides/_rels/slide22.xml.rels><?xml version="1.0" encoding="UTF-8"?>
<Relationships xmlns="http://schemas.openxmlformats.org/package/2006/relationships"><Relationship Id="rId4" Type="http://schemas.openxmlformats.org/officeDocument/2006/relationships/notesSlide" Target="../notesSlides/notesSlide22.xml"></Relationship><Relationship Id="rId3" Type="http://schemas.openxmlformats.org/officeDocument/2006/relationships/slideLayout" Target="../slideLayouts/slideLayout7.xml"></Relationship><Relationship Id="rId2" Type="http://schemas.microsoft.com/office/2007/relationships/hdphoto" Target="../media/hdphoto1.wdp"></Relationship><Relationship Id="rId1" Type="http://schemas.openxmlformats.org/officeDocument/2006/relationships/image" Target="../media/image13.png"></Relationship></Relationships>
</file>

<file path=ppt/slides/_rels/slide23.xml.rels><?xml version="1.0" encoding="UTF-8"?>
<Relationships xmlns="http://schemas.openxmlformats.org/package/2006/relationships"><Relationship Id="rId5" Type="http://schemas.openxmlformats.org/officeDocument/2006/relationships/notesSlide" Target="../notesSlides/notesSlide23.xml"></Relationship><Relationship Id="rId4" Type="http://schemas.openxmlformats.org/officeDocument/2006/relationships/slideLayout" Target="../slideLayouts/slideLayout7.xml"></Relationship><Relationship Id="rId3" Type="http://schemas.openxmlformats.org/officeDocument/2006/relationships/image" Target="../media/image15.png"></Relationship><Relationship Id="rId2" Type="http://schemas.microsoft.com/office/2007/relationships/hdphoto" Target="../media/hdphoto2.wdp"></Relationship><Relationship Id="rId1" Type="http://schemas.openxmlformats.org/officeDocument/2006/relationships/image" Target="../media/image14.png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7.xml"></Relationship></Relationships>
</file>

<file path=ppt/slides/_rels/slide25.xml.rels><?xml version="1.0" encoding="UTF-8"?>
<Relationships xmlns="http://schemas.openxmlformats.org/package/2006/relationships"><Relationship Id="rId8" Type="http://schemas.openxmlformats.org/officeDocument/2006/relationships/notesSlide" Target="../notesSlides/notesSlide25.xml"></Relationship><Relationship Id="rId7" Type="http://schemas.openxmlformats.org/officeDocument/2006/relationships/slideLayout" Target="../slideLayouts/slideLayout7.xml"></Relationship><Relationship Id="rId6" Type="http://schemas.openxmlformats.org/officeDocument/2006/relationships/image" Target="../media/image20.jpeg"></Relationship><Relationship Id="rId5" Type="http://schemas.openxmlformats.org/officeDocument/2006/relationships/image" Target="../media/image19.jpeg"></Relationship><Relationship Id="rId4" Type="http://schemas.openxmlformats.org/officeDocument/2006/relationships/image" Target="../media/image18.jpeg"></Relationship><Relationship Id="rId3" Type="http://schemas.openxmlformats.org/officeDocument/2006/relationships/image" Target="../media/image17.png"></Relationship><Relationship Id="rId2" Type="http://schemas.microsoft.com/office/2007/relationships/hdphoto" Target="../media/hdphoto3.wdp"></Relationship><Relationship Id="rId1" Type="http://schemas.openxmlformats.org/officeDocument/2006/relationships/image" Target="../media/image16.png"></Relationship></Relationships>
</file>

<file path=ppt/slides/_rels/slide26.xml.rels><?xml version="1.0" encoding="UTF-8"?>
<Relationships xmlns="http://schemas.openxmlformats.org/package/2006/relationships"><Relationship Id="rId3" Type="http://schemas.openxmlformats.org/officeDocument/2006/relationships/notesSlide" Target="../notesSlides/notesSlide26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3.pn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4" Type="http://schemas.openxmlformats.org/officeDocument/2006/relationships/image" Target="../media/fImage2734820541.jpeg"></Relationship><Relationship Id="rId5" Type="http://schemas.openxmlformats.org/officeDocument/2006/relationships/slideLayout" Target="../slideLayouts/slideLayout7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image" Target="../media/image3.png"></Relationship></Relationships>
</file>

<file path=ppt/slides/_rels/slide4.xml.rels><?xml version="1.0" encoding="UTF-8"?>
<Relationships xmlns="http://schemas.openxmlformats.org/package/2006/relationships"><Relationship Id="rId5" Type="http://schemas.openxmlformats.org/officeDocument/2006/relationships/notesSlide" Target="../notesSlides/notesSlide4.xml"></Relationship><Relationship Id="rId4" Type="http://schemas.openxmlformats.org/officeDocument/2006/relationships/slideLayout" Target="../slideLayouts/slideLayout6.xml"></Relationship><Relationship Id="rId3" Type="http://schemas.openxmlformats.org/officeDocument/2006/relationships/image" Target="../media/image6.jpeg"></Relationship><Relationship Id="rId2" Type="http://schemas.openxmlformats.org/officeDocument/2006/relationships/image" Target="../media/image5.jpeg"></Relationship><Relationship Id="rId1" Type="http://schemas.openxmlformats.org/officeDocument/2006/relationships/image" Target="../media/image4.jpeg"></Relationship></Relationships>
</file>

<file path=ppt/slides/_rels/slide5.xml.rels><?xml version="1.0" encoding="UTF-8"?>
<Relationships xmlns="http://schemas.openxmlformats.org/package/2006/relationships"><Relationship Id="rId5" Type="http://schemas.openxmlformats.org/officeDocument/2006/relationships/notesSlide" Target="../notesSlides/notesSlide5.xml"></Relationship><Relationship Id="rId4" Type="http://schemas.openxmlformats.org/officeDocument/2006/relationships/slideLayout" Target="../slideLayouts/slideLayout6.xml"></Relationship><Relationship Id="rId3" Type="http://schemas.openxmlformats.org/officeDocument/2006/relationships/image" Target="../media/image9.jpeg"></Relationship><Relationship Id="rId2" Type="http://schemas.openxmlformats.org/officeDocument/2006/relationships/image" Target="../media/image8.jpeg"></Relationship><Relationship Id="rId1" Type="http://schemas.openxmlformats.org/officeDocument/2006/relationships/image" Target="../media/image7.jpeg"></Relationship></Relationships>
</file>

<file path=ppt/slides/_rels/slide6.xml.rels><?xml version="1.0" encoding="UTF-8"?>
<Relationships xmlns="http://schemas.openxmlformats.org/package/2006/relationships"><Relationship Id="rId5" Type="http://schemas.openxmlformats.org/officeDocument/2006/relationships/notesSlide" Target="../notesSlides/notesSlide6.xml"></Relationship><Relationship Id="rId4" Type="http://schemas.openxmlformats.org/officeDocument/2006/relationships/slideLayout" Target="../slideLayouts/slideLayout7.xml"></Relationship><Relationship Id="rId3" Type="http://schemas.openxmlformats.org/officeDocument/2006/relationships/tags" Target="../tags/tag3.xml"></Relationship><Relationship Id="rId2" Type="http://schemas.openxmlformats.org/officeDocument/2006/relationships/tags" Target="../tags/tag2.xml"></Relationship><Relationship Id="rId1" Type="http://schemas.openxmlformats.org/officeDocument/2006/relationships/tags" Target="../tags/tag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7.xml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7.xml"></Relationship><Relationship Id="rId1" Type="http://schemas.openxmlformats.org/officeDocument/2006/relationships/image" Target="../media/image10.jpeg"></Relationship></Relationships>
</file>

<file path=ppt/slides/_rels/slide9.xml.rels><?xml version="1.0" encoding="UTF-8"?>
<Relationships xmlns="http://schemas.openxmlformats.org/package/2006/relationships"><Relationship Id="rId4" Type="http://schemas.openxmlformats.org/officeDocument/2006/relationships/notesSlide" Target="../notesSlides/notesSlide9.xml"></Relationship><Relationship Id="rId3" Type="http://schemas.openxmlformats.org/officeDocument/2006/relationships/slideLayout" Target="../slideLayouts/slideLayout7.xml"></Relationship><Relationship Id="rId2" Type="http://schemas.openxmlformats.org/officeDocument/2006/relationships/image" Target="../media/image12.png"></Relationship><Relationship Id="rId1" Type="http://schemas.openxmlformats.org/officeDocument/2006/relationships/image" Target="../media/image11.jpe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028" t="7966" r="3028" b="5167"/>
          <a:stretch>
            <a:fillRect/>
          </a:stretch>
        </p:blipFill>
        <p:spPr>
          <a:xfrm>
            <a:off x="-1" y="2"/>
            <a:ext cx="12192001" cy="685799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4" name="矩形 13"/>
          <p:cNvSpPr/>
          <p:nvPr/>
        </p:nvSpPr>
        <p:spPr>
          <a:xfrm>
            <a:off x="6387931" y="3985078"/>
            <a:ext cx="5257737" cy="1941803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0299" y="4196104"/>
            <a:ext cx="4953000" cy="800100"/>
          </a:xfrm>
          <a:prstGeom prst="rect">
            <a:avLst/>
          </a:prstGeom>
          <a:solidFill>
            <a:srgbClr val="0B4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87931" y="4272989"/>
            <a:ext cx="5257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医学毕业答辩模板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0299" y="4996204"/>
            <a:ext cx="4953000" cy="8001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1584" y="5103867"/>
            <a:ext cx="31296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剖 学 </a:t>
            </a:r>
            <a:r>
              <a:rPr lang="zh-CN" altLang="en-US" sz="2400" b="1" dirty="0" smtClean="0">
                <a:solidFill>
                  <a:srgbClr val="0B4B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endParaRPr lang="zh-CN" altLang="en-US" sz="2400" b="1" dirty="0">
              <a:solidFill>
                <a:srgbClr val="0B4B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5102" y="232913"/>
            <a:ext cx="224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3907" y="5929430"/>
            <a:ext cx="4479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工作计划 </a:t>
            </a:r>
            <a:r>
              <a:rPr lang="en-US" altLang="zh-CN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指标汇报 </a:t>
            </a:r>
            <a:r>
              <a:rPr lang="en-US" altLang="zh-CN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总结汇报 </a:t>
            </a:r>
            <a:r>
              <a:rPr lang="en-US" altLang="zh-CN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年度总结</a:t>
            </a:r>
            <a:endParaRPr lang="zh-CN" altLang="en-US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05880" y="3235212"/>
            <a:ext cx="3614811" cy="603335"/>
            <a:chOff x="7598226" y="974057"/>
            <a:chExt cx="3614811" cy="603335"/>
          </a:xfrm>
        </p:grpSpPr>
        <p:grpSp>
          <p:nvGrpSpPr>
            <p:cNvPr id="18" name="组合 17"/>
            <p:cNvGrpSpPr/>
            <p:nvPr/>
          </p:nvGrpSpPr>
          <p:grpSpPr>
            <a:xfrm>
              <a:off x="7598226" y="974057"/>
              <a:ext cx="602129" cy="602129"/>
              <a:chOff x="4092575" y="674688"/>
              <a:chExt cx="3171825" cy="3171825"/>
            </a:xfrm>
          </p:grpSpPr>
          <p:sp>
            <p:nvSpPr>
              <p:cNvPr id="35" name="Oval 10"/>
              <p:cNvSpPr>
                <a:spLocks noChangeArrowheads="1"/>
              </p:cNvSpPr>
              <p:nvPr/>
            </p:nvSpPr>
            <p:spPr bwMode="auto">
              <a:xfrm>
                <a:off x="4092575" y="674688"/>
                <a:ext cx="3171825" cy="3171825"/>
              </a:xfrm>
              <a:prstGeom prst="ellipse">
                <a:avLst/>
              </a:prstGeom>
              <a:solidFill>
                <a:srgbClr val="28AB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4727575" y="1306513"/>
                <a:ext cx="1900238" cy="1903413"/>
                <a:chOff x="4727575" y="1306513"/>
                <a:chExt cx="1900238" cy="1903413"/>
              </a:xfrm>
            </p:grpSpPr>
            <p:sp>
              <p:nvSpPr>
                <p:cNvPr id="37" name="Freeform 11"/>
                <p:cNvSpPr/>
                <p:nvPr/>
              </p:nvSpPr>
              <p:spPr bwMode="auto">
                <a:xfrm>
                  <a:off x="5246688" y="1306513"/>
                  <a:ext cx="865188" cy="1411288"/>
                </a:xfrm>
                <a:custGeom>
                  <a:avLst/>
                  <a:gdLst>
                    <a:gd name="T0" fmla="*/ 16 w 230"/>
                    <a:gd name="T1" fmla="*/ 185 h 375"/>
                    <a:gd name="T2" fmla="*/ 64 w 230"/>
                    <a:gd name="T3" fmla="*/ 254 h 375"/>
                    <a:gd name="T4" fmla="*/ 60 w 230"/>
                    <a:gd name="T5" fmla="*/ 285 h 375"/>
                    <a:gd name="T6" fmla="*/ 46 w 230"/>
                    <a:gd name="T7" fmla="*/ 290 h 375"/>
                    <a:gd name="T8" fmla="*/ 54 w 230"/>
                    <a:gd name="T9" fmla="*/ 321 h 375"/>
                    <a:gd name="T10" fmla="*/ 64 w 230"/>
                    <a:gd name="T11" fmla="*/ 347 h 375"/>
                    <a:gd name="T12" fmla="*/ 74 w 230"/>
                    <a:gd name="T13" fmla="*/ 366 h 375"/>
                    <a:gd name="T14" fmla="*/ 77 w 230"/>
                    <a:gd name="T15" fmla="*/ 369 h 375"/>
                    <a:gd name="T16" fmla="*/ 84 w 230"/>
                    <a:gd name="T17" fmla="*/ 372 h 375"/>
                    <a:gd name="T18" fmla="*/ 95 w 230"/>
                    <a:gd name="T19" fmla="*/ 373 h 375"/>
                    <a:gd name="T20" fmla="*/ 105 w 230"/>
                    <a:gd name="T21" fmla="*/ 374 h 375"/>
                    <a:gd name="T22" fmla="*/ 115 w 230"/>
                    <a:gd name="T23" fmla="*/ 375 h 375"/>
                    <a:gd name="T24" fmla="*/ 118 w 230"/>
                    <a:gd name="T25" fmla="*/ 375 h 375"/>
                    <a:gd name="T26" fmla="*/ 125 w 230"/>
                    <a:gd name="T27" fmla="*/ 374 h 375"/>
                    <a:gd name="T28" fmla="*/ 135 w 230"/>
                    <a:gd name="T29" fmla="*/ 374 h 375"/>
                    <a:gd name="T30" fmla="*/ 145 w 230"/>
                    <a:gd name="T31" fmla="*/ 373 h 375"/>
                    <a:gd name="T32" fmla="*/ 155 w 230"/>
                    <a:gd name="T33" fmla="*/ 371 h 375"/>
                    <a:gd name="T34" fmla="*/ 159 w 230"/>
                    <a:gd name="T35" fmla="*/ 369 h 375"/>
                    <a:gd name="T36" fmla="*/ 165 w 230"/>
                    <a:gd name="T37" fmla="*/ 357 h 375"/>
                    <a:gd name="T38" fmla="*/ 175 w 230"/>
                    <a:gd name="T39" fmla="*/ 327 h 375"/>
                    <a:gd name="T40" fmla="*/ 184 w 230"/>
                    <a:gd name="T41" fmla="*/ 290 h 375"/>
                    <a:gd name="T42" fmla="*/ 169 w 230"/>
                    <a:gd name="T43" fmla="*/ 285 h 375"/>
                    <a:gd name="T44" fmla="*/ 166 w 230"/>
                    <a:gd name="T45" fmla="*/ 255 h 375"/>
                    <a:gd name="T46" fmla="*/ 215 w 230"/>
                    <a:gd name="T47" fmla="*/ 184 h 375"/>
                    <a:gd name="T48" fmla="*/ 225 w 230"/>
                    <a:gd name="T49" fmla="*/ 178 h 375"/>
                    <a:gd name="T50" fmla="*/ 225 w 230"/>
                    <a:gd name="T51" fmla="*/ 126 h 375"/>
                    <a:gd name="T52" fmla="*/ 222 w 230"/>
                    <a:gd name="T53" fmla="*/ 123 h 375"/>
                    <a:gd name="T54" fmla="*/ 116 w 230"/>
                    <a:gd name="T55" fmla="*/ 0 h 375"/>
                    <a:gd name="T56" fmla="*/ 9 w 230"/>
                    <a:gd name="T57" fmla="*/ 123 h 375"/>
                    <a:gd name="T58" fmla="*/ 5 w 230"/>
                    <a:gd name="T59" fmla="*/ 126 h 375"/>
                    <a:gd name="T60" fmla="*/ 5 w 230"/>
                    <a:gd name="T61" fmla="*/ 178 h 375"/>
                    <a:gd name="T62" fmla="*/ 16 w 230"/>
                    <a:gd name="T63" fmla="*/ 185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30" h="375">
                      <a:moveTo>
                        <a:pt x="16" y="185"/>
                      </a:moveTo>
                      <a:cubicBezTo>
                        <a:pt x="25" y="214"/>
                        <a:pt x="42" y="238"/>
                        <a:pt x="64" y="254"/>
                      </a:cubicBezTo>
                      <a:cubicBezTo>
                        <a:pt x="60" y="285"/>
                        <a:pt x="60" y="285"/>
                        <a:pt x="60" y="285"/>
                      </a:cubicBezTo>
                      <a:cubicBezTo>
                        <a:pt x="46" y="290"/>
                        <a:pt x="46" y="290"/>
                        <a:pt x="46" y="290"/>
                      </a:cubicBezTo>
                      <a:cubicBezTo>
                        <a:pt x="47" y="299"/>
                        <a:pt x="50" y="310"/>
                        <a:pt x="54" y="321"/>
                      </a:cubicBezTo>
                      <a:cubicBezTo>
                        <a:pt x="57" y="330"/>
                        <a:pt x="61" y="339"/>
                        <a:pt x="64" y="347"/>
                      </a:cubicBezTo>
                      <a:cubicBezTo>
                        <a:pt x="68" y="355"/>
                        <a:pt x="72" y="363"/>
                        <a:pt x="74" y="366"/>
                      </a:cubicBezTo>
                      <a:cubicBezTo>
                        <a:pt x="75" y="368"/>
                        <a:pt x="76" y="369"/>
                        <a:pt x="77" y="369"/>
                      </a:cubicBezTo>
                      <a:cubicBezTo>
                        <a:pt x="79" y="370"/>
                        <a:pt x="81" y="371"/>
                        <a:pt x="84" y="372"/>
                      </a:cubicBezTo>
                      <a:cubicBezTo>
                        <a:pt x="88" y="372"/>
                        <a:pt x="91" y="373"/>
                        <a:pt x="95" y="373"/>
                      </a:cubicBezTo>
                      <a:cubicBezTo>
                        <a:pt x="98" y="374"/>
                        <a:pt x="101" y="374"/>
                        <a:pt x="105" y="374"/>
                      </a:cubicBezTo>
                      <a:cubicBezTo>
                        <a:pt x="108" y="374"/>
                        <a:pt x="112" y="374"/>
                        <a:pt x="115" y="375"/>
                      </a:cubicBezTo>
                      <a:cubicBezTo>
                        <a:pt x="116" y="375"/>
                        <a:pt x="117" y="375"/>
                        <a:pt x="118" y="375"/>
                      </a:cubicBezTo>
                      <a:cubicBezTo>
                        <a:pt x="120" y="375"/>
                        <a:pt x="122" y="375"/>
                        <a:pt x="125" y="374"/>
                      </a:cubicBezTo>
                      <a:cubicBezTo>
                        <a:pt x="128" y="374"/>
                        <a:pt x="131" y="374"/>
                        <a:pt x="135" y="374"/>
                      </a:cubicBezTo>
                      <a:cubicBezTo>
                        <a:pt x="138" y="374"/>
                        <a:pt x="142" y="373"/>
                        <a:pt x="145" y="373"/>
                      </a:cubicBezTo>
                      <a:cubicBezTo>
                        <a:pt x="149" y="372"/>
                        <a:pt x="152" y="371"/>
                        <a:pt x="155" y="371"/>
                      </a:cubicBezTo>
                      <a:cubicBezTo>
                        <a:pt x="156" y="370"/>
                        <a:pt x="158" y="370"/>
                        <a:pt x="159" y="369"/>
                      </a:cubicBezTo>
                      <a:cubicBezTo>
                        <a:pt x="160" y="368"/>
                        <a:pt x="163" y="364"/>
                        <a:pt x="165" y="357"/>
                      </a:cubicBezTo>
                      <a:cubicBezTo>
                        <a:pt x="169" y="349"/>
                        <a:pt x="172" y="338"/>
                        <a:pt x="175" y="327"/>
                      </a:cubicBezTo>
                      <a:cubicBezTo>
                        <a:pt x="179" y="314"/>
                        <a:pt x="182" y="300"/>
                        <a:pt x="184" y="290"/>
                      </a:cubicBezTo>
                      <a:cubicBezTo>
                        <a:pt x="169" y="285"/>
                        <a:pt x="169" y="285"/>
                        <a:pt x="169" y="285"/>
                      </a:cubicBezTo>
                      <a:cubicBezTo>
                        <a:pt x="166" y="255"/>
                        <a:pt x="166" y="255"/>
                        <a:pt x="166" y="255"/>
                      </a:cubicBezTo>
                      <a:cubicBezTo>
                        <a:pt x="188" y="239"/>
                        <a:pt x="206" y="214"/>
                        <a:pt x="215" y="184"/>
                      </a:cubicBezTo>
                      <a:cubicBezTo>
                        <a:pt x="219" y="183"/>
                        <a:pt x="223" y="181"/>
                        <a:pt x="225" y="178"/>
                      </a:cubicBezTo>
                      <a:cubicBezTo>
                        <a:pt x="229" y="173"/>
                        <a:pt x="230" y="133"/>
                        <a:pt x="225" y="126"/>
                      </a:cubicBezTo>
                      <a:cubicBezTo>
                        <a:pt x="225" y="124"/>
                        <a:pt x="223" y="123"/>
                        <a:pt x="222" y="123"/>
                      </a:cubicBezTo>
                      <a:cubicBezTo>
                        <a:pt x="217" y="54"/>
                        <a:pt x="171" y="0"/>
                        <a:pt x="116" y="0"/>
                      </a:cubicBezTo>
                      <a:cubicBezTo>
                        <a:pt x="60" y="0"/>
                        <a:pt x="14" y="54"/>
                        <a:pt x="9" y="123"/>
                      </a:cubicBezTo>
                      <a:cubicBezTo>
                        <a:pt x="7" y="123"/>
                        <a:pt x="6" y="124"/>
                        <a:pt x="5" y="126"/>
                      </a:cubicBezTo>
                      <a:cubicBezTo>
                        <a:pt x="0" y="133"/>
                        <a:pt x="1" y="173"/>
                        <a:pt x="5" y="178"/>
                      </a:cubicBezTo>
                      <a:cubicBezTo>
                        <a:pt x="7" y="181"/>
                        <a:pt x="12" y="183"/>
                        <a:pt x="16" y="1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12"/>
                <p:cNvSpPr>
                  <a:spLocks noEditPoints="1"/>
                </p:cNvSpPr>
                <p:nvPr/>
              </p:nvSpPr>
              <p:spPr bwMode="auto">
                <a:xfrm>
                  <a:off x="4727575" y="2413001"/>
                  <a:ext cx="1900238" cy="796925"/>
                </a:xfrm>
                <a:custGeom>
                  <a:avLst/>
                  <a:gdLst>
                    <a:gd name="T0" fmla="*/ 333 w 505"/>
                    <a:gd name="T1" fmla="*/ 0 h 212"/>
                    <a:gd name="T2" fmla="*/ 303 w 505"/>
                    <a:gd name="T3" fmla="*/ 85 h 212"/>
                    <a:gd name="T4" fmla="*/ 283 w 505"/>
                    <a:gd name="T5" fmla="*/ 90 h 212"/>
                    <a:gd name="T6" fmla="*/ 262 w 505"/>
                    <a:gd name="T7" fmla="*/ 92 h 212"/>
                    <a:gd name="T8" fmla="*/ 270 w 505"/>
                    <a:gd name="T9" fmla="*/ 160 h 212"/>
                    <a:gd name="T10" fmla="*/ 287 w 505"/>
                    <a:gd name="T11" fmla="*/ 163 h 212"/>
                    <a:gd name="T12" fmla="*/ 300 w 505"/>
                    <a:gd name="T13" fmla="*/ 164 h 212"/>
                    <a:gd name="T14" fmla="*/ 318 w 505"/>
                    <a:gd name="T15" fmla="*/ 163 h 212"/>
                    <a:gd name="T16" fmla="*/ 331 w 505"/>
                    <a:gd name="T17" fmla="*/ 157 h 212"/>
                    <a:gd name="T18" fmla="*/ 336 w 505"/>
                    <a:gd name="T19" fmla="*/ 96 h 212"/>
                    <a:gd name="T20" fmla="*/ 328 w 505"/>
                    <a:gd name="T21" fmla="*/ 90 h 212"/>
                    <a:gd name="T22" fmla="*/ 326 w 505"/>
                    <a:gd name="T23" fmla="*/ 67 h 212"/>
                    <a:gd name="T24" fmla="*/ 333 w 505"/>
                    <a:gd name="T25" fmla="*/ 60 h 212"/>
                    <a:gd name="T26" fmla="*/ 341 w 505"/>
                    <a:gd name="T27" fmla="*/ 57 h 212"/>
                    <a:gd name="T28" fmla="*/ 346 w 505"/>
                    <a:gd name="T29" fmla="*/ 57 h 212"/>
                    <a:gd name="T30" fmla="*/ 353 w 505"/>
                    <a:gd name="T31" fmla="*/ 60 h 212"/>
                    <a:gd name="T32" fmla="*/ 361 w 505"/>
                    <a:gd name="T33" fmla="*/ 67 h 212"/>
                    <a:gd name="T34" fmla="*/ 358 w 505"/>
                    <a:gd name="T35" fmla="*/ 90 h 212"/>
                    <a:gd name="T36" fmla="*/ 351 w 505"/>
                    <a:gd name="T37" fmla="*/ 96 h 212"/>
                    <a:gd name="T38" fmla="*/ 337 w 505"/>
                    <a:gd name="T39" fmla="*/ 169 h 212"/>
                    <a:gd name="T40" fmla="*/ 324 w 505"/>
                    <a:gd name="T41" fmla="*/ 173 h 212"/>
                    <a:gd name="T42" fmla="*/ 306 w 505"/>
                    <a:gd name="T43" fmla="*/ 175 h 212"/>
                    <a:gd name="T44" fmla="*/ 300 w 505"/>
                    <a:gd name="T45" fmla="*/ 175 h 212"/>
                    <a:gd name="T46" fmla="*/ 287 w 505"/>
                    <a:gd name="T47" fmla="*/ 175 h 212"/>
                    <a:gd name="T48" fmla="*/ 269 w 505"/>
                    <a:gd name="T49" fmla="*/ 172 h 212"/>
                    <a:gd name="T50" fmla="*/ 256 w 505"/>
                    <a:gd name="T51" fmla="*/ 154 h 212"/>
                    <a:gd name="T52" fmla="*/ 233 w 505"/>
                    <a:gd name="T53" fmla="*/ 91 h 212"/>
                    <a:gd name="T54" fmla="*/ 210 w 505"/>
                    <a:gd name="T55" fmla="*/ 86 h 212"/>
                    <a:gd name="T56" fmla="*/ 182 w 505"/>
                    <a:gd name="T57" fmla="*/ 33 h 212"/>
                    <a:gd name="T58" fmla="*/ 23 w 505"/>
                    <a:gd name="T59" fmla="*/ 62 h 212"/>
                    <a:gd name="T60" fmla="*/ 253 w 505"/>
                    <a:gd name="T61" fmla="*/ 212 h 212"/>
                    <a:gd name="T62" fmla="*/ 170 w 505"/>
                    <a:gd name="T63" fmla="*/ 128 h 212"/>
                    <a:gd name="T64" fmla="*/ 154 w 505"/>
                    <a:gd name="T65" fmla="*/ 128 h 212"/>
                    <a:gd name="T66" fmla="*/ 138 w 505"/>
                    <a:gd name="T67" fmla="*/ 128 h 212"/>
                    <a:gd name="T68" fmla="*/ 134 w 505"/>
                    <a:gd name="T69" fmla="*/ 163 h 212"/>
                    <a:gd name="T70" fmla="*/ 131 w 505"/>
                    <a:gd name="T71" fmla="*/ 163 h 212"/>
                    <a:gd name="T72" fmla="*/ 128 w 505"/>
                    <a:gd name="T73" fmla="*/ 163 h 212"/>
                    <a:gd name="T74" fmla="*/ 125 w 505"/>
                    <a:gd name="T75" fmla="*/ 163 h 212"/>
                    <a:gd name="T76" fmla="*/ 122 w 505"/>
                    <a:gd name="T77" fmla="*/ 163 h 212"/>
                    <a:gd name="T78" fmla="*/ 119 w 505"/>
                    <a:gd name="T79" fmla="*/ 163 h 212"/>
                    <a:gd name="T80" fmla="*/ 111 w 505"/>
                    <a:gd name="T81" fmla="*/ 128 h 212"/>
                    <a:gd name="T82" fmla="*/ 95 w 505"/>
                    <a:gd name="T83" fmla="*/ 128 h 212"/>
                    <a:gd name="T84" fmla="*/ 84 w 505"/>
                    <a:gd name="T85" fmla="*/ 113 h 212"/>
                    <a:gd name="T86" fmla="*/ 100 w 505"/>
                    <a:gd name="T87" fmla="*/ 113 h 212"/>
                    <a:gd name="T88" fmla="*/ 116 w 505"/>
                    <a:gd name="T89" fmla="*/ 113 h 212"/>
                    <a:gd name="T90" fmla="*/ 120 w 505"/>
                    <a:gd name="T91" fmla="*/ 78 h 212"/>
                    <a:gd name="T92" fmla="*/ 123 w 505"/>
                    <a:gd name="T93" fmla="*/ 78 h 212"/>
                    <a:gd name="T94" fmla="*/ 126 w 505"/>
                    <a:gd name="T95" fmla="*/ 78 h 212"/>
                    <a:gd name="T96" fmla="*/ 129 w 505"/>
                    <a:gd name="T97" fmla="*/ 78 h 212"/>
                    <a:gd name="T98" fmla="*/ 132 w 505"/>
                    <a:gd name="T99" fmla="*/ 78 h 212"/>
                    <a:gd name="T100" fmla="*/ 135 w 505"/>
                    <a:gd name="T101" fmla="*/ 78 h 212"/>
                    <a:gd name="T102" fmla="*/ 143 w 505"/>
                    <a:gd name="T103" fmla="*/ 113 h 212"/>
                    <a:gd name="T104" fmla="*/ 159 w 505"/>
                    <a:gd name="T105" fmla="*/ 113 h 212"/>
                    <a:gd name="T106" fmla="*/ 170 w 505"/>
                    <a:gd name="T107" fmla="*/ 128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05" h="212">
                      <a:moveTo>
                        <a:pt x="483" y="62"/>
                      </a:moveTo>
                      <a:cubicBezTo>
                        <a:pt x="474" y="51"/>
                        <a:pt x="443" y="41"/>
                        <a:pt x="443" y="41"/>
                      </a:cubicBezTo>
                      <a:cubicBezTo>
                        <a:pt x="333" y="0"/>
                        <a:pt x="333" y="0"/>
                        <a:pt x="333" y="0"/>
                      </a:cubicBezTo>
                      <a:cubicBezTo>
                        <a:pt x="331" y="10"/>
                        <a:pt x="328" y="25"/>
                        <a:pt x="324" y="40"/>
                      </a:cubicBezTo>
                      <a:cubicBezTo>
                        <a:pt x="321" y="50"/>
                        <a:pt x="317" y="61"/>
                        <a:pt x="313" y="69"/>
                      </a:cubicBezTo>
                      <a:cubicBezTo>
                        <a:pt x="310" y="76"/>
                        <a:pt x="307" y="82"/>
                        <a:pt x="303" y="85"/>
                      </a:cubicBezTo>
                      <a:cubicBezTo>
                        <a:pt x="303" y="85"/>
                        <a:pt x="302" y="85"/>
                        <a:pt x="302" y="86"/>
                      </a:cubicBezTo>
                      <a:cubicBezTo>
                        <a:pt x="299" y="87"/>
                        <a:pt x="296" y="88"/>
                        <a:pt x="293" y="89"/>
                      </a:cubicBezTo>
                      <a:cubicBezTo>
                        <a:pt x="290" y="89"/>
                        <a:pt x="287" y="90"/>
                        <a:pt x="283" y="90"/>
                      </a:cubicBezTo>
                      <a:cubicBezTo>
                        <a:pt x="280" y="91"/>
                        <a:pt x="276" y="91"/>
                        <a:pt x="273" y="91"/>
                      </a:cubicBezTo>
                      <a:cubicBezTo>
                        <a:pt x="269" y="92"/>
                        <a:pt x="266" y="92"/>
                        <a:pt x="263" y="92"/>
                      </a:cubicBezTo>
                      <a:cubicBezTo>
                        <a:pt x="262" y="92"/>
                        <a:pt x="262" y="92"/>
                        <a:pt x="262" y="92"/>
                      </a:cubicBezTo>
                      <a:cubicBezTo>
                        <a:pt x="262" y="96"/>
                        <a:pt x="262" y="101"/>
                        <a:pt x="262" y="105"/>
                      </a:cubicBezTo>
                      <a:cubicBezTo>
                        <a:pt x="264" y="127"/>
                        <a:pt x="266" y="148"/>
                        <a:pt x="269" y="157"/>
                      </a:cubicBezTo>
                      <a:cubicBezTo>
                        <a:pt x="269" y="158"/>
                        <a:pt x="269" y="159"/>
                        <a:pt x="270" y="160"/>
                      </a:cubicBezTo>
                      <a:cubicBezTo>
                        <a:pt x="271" y="161"/>
                        <a:pt x="273" y="161"/>
                        <a:pt x="275" y="162"/>
                      </a:cubicBezTo>
                      <a:cubicBezTo>
                        <a:pt x="277" y="162"/>
                        <a:pt x="279" y="162"/>
                        <a:pt x="281" y="163"/>
                      </a:cubicBezTo>
                      <a:cubicBezTo>
                        <a:pt x="283" y="163"/>
                        <a:pt x="285" y="163"/>
                        <a:pt x="287" y="163"/>
                      </a:cubicBezTo>
                      <a:cubicBezTo>
                        <a:pt x="289" y="163"/>
                        <a:pt x="291" y="164"/>
                        <a:pt x="293" y="164"/>
                      </a:cubicBezTo>
                      <a:cubicBezTo>
                        <a:pt x="296" y="164"/>
                        <a:pt x="298" y="164"/>
                        <a:pt x="300" y="164"/>
                      </a:cubicBezTo>
                      <a:cubicBezTo>
                        <a:pt x="300" y="164"/>
                        <a:pt x="300" y="164"/>
                        <a:pt x="300" y="164"/>
                      </a:cubicBezTo>
                      <a:cubicBezTo>
                        <a:pt x="301" y="164"/>
                        <a:pt x="303" y="164"/>
                        <a:pt x="306" y="164"/>
                      </a:cubicBezTo>
                      <a:cubicBezTo>
                        <a:pt x="308" y="164"/>
                        <a:pt x="310" y="163"/>
                        <a:pt x="312" y="163"/>
                      </a:cubicBezTo>
                      <a:cubicBezTo>
                        <a:pt x="314" y="163"/>
                        <a:pt x="316" y="163"/>
                        <a:pt x="318" y="163"/>
                      </a:cubicBezTo>
                      <a:cubicBezTo>
                        <a:pt x="320" y="162"/>
                        <a:pt x="322" y="162"/>
                        <a:pt x="324" y="162"/>
                      </a:cubicBezTo>
                      <a:cubicBezTo>
                        <a:pt x="326" y="161"/>
                        <a:pt x="328" y="161"/>
                        <a:pt x="329" y="160"/>
                      </a:cubicBezTo>
                      <a:cubicBezTo>
                        <a:pt x="330" y="159"/>
                        <a:pt x="330" y="158"/>
                        <a:pt x="331" y="157"/>
                      </a:cubicBezTo>
                      <a:cubicBezTo>
                        <a:pt x="333" y="149"/>
                        <a:pt x="336" y="127"/>
                        <a:pt x="337" y="105"/>
                      </a:cubicBezTo>
                      <a:cubicBezTo>
                        <a:pt x="337" y="102"/>
                        <a:pt x="337" y="99"/>
                        <a:pt x="337" y="96"/>
                      </a:cubicBezTo>
                      <a:cubicBezTo>
                        <a:pt x="337" y="96"/>
                        <a:pt x="336" y="96"/>
                        <a:pt x="336" y="96"/>
                      </a:cubicBezTo>
                      <a:cubicBezTo>
                        <a:pt x="335" y="95"/>
                        <a:pt x="334" y="95"/>
                        <a:pt x="333" y="95"/>
                      </a:cubicBezTo>
                      <a:cubicBezTo>
                        <a:pt x="332" y="94"/>
                        <a:pt x="332" y="93"/>
                        <a:pt x="331" y="93"/>
                      </a:cubicBezTo>
                      <a:cubicBezTo>
                        <a:pt x="330" y="92"/>
                        <a:pt x="329" y="91"/>
                        <a:pt x="328" y="90"/>
                      </a:cubicBezTo>
                      <a:cubicBezTo>
                        <a:pt x="327" y="89"/>
                        <a:pt x="326" y="88"/>
                        <a:pt x="326" y="87"/>
                      </a:cubicBezTo>
                      <a:cubicBezTo>
                        <a:pt x="324" y="84"/>
                        <a:pt x="323" y="81"/>
                        <a:pt x="323" y="77"/>
                      </a:cubicBezTo>
                      <a:cubicBezTo>
                        <a:pt x="323" y="74"/>
                        <a:pt x="324" y="70"/>
                        <a:pt x="326" y="67"/>
                      </a:cubicBezTo>
                      <a:cubicBezTo>
                        <a:pt x="326" y="66"/>
                        <a:pt x="327" y="65"/>
                        <a:pt x="328" y="64"/>
                      </a:cubicBezTo>
                      <a:cubicBezTo>
                        <a:pt x="329" y="63"/>
                        <a:pt x="330" y="62"/>
                        <a:pt x="331" y="62"/>
                      </a:cubicBezTo>
                      <a:cubicBezTo>
                        <a:pt x="332" y="61"/>
                        <a:pt x="332" y="60"/>
                        <a:pt x="333" y="60"/>
                      </a:cubicBezTo>
                      <a:cubicBezTo>
                        <a:pt x="334" y="59"/>
                        <a:pt x="335" y="59"/>
                        <a:pt x="336" y="59"/>
                      </a:cubicBezTo>
                      <a:cubicBezTo>
                        <a:pt x="337" y="58"/>
                        <a:pt x="337" y="58"/>
                        <a:pt x="338" y="58"/>
                      </a:cubicBezTo>
                      <a:cubicBezTo>
                        <a:pt x="339" y="58"/>
                        <a:pt x="340" y="57"/>
                        <a:pt x="341" y="57"/>
                      </a:cubicBezTo>
                      <a:cubicBezTo>
                        <a:pt x="342" y="57"/>
                        <a:pt x="342" y="57"/>
                        <a:pt x="343" y="57"/>
                      </a:cubicBezTo>
                      <a:cubicBezTo>
                        <a:pt x="343" y="57"/>
                        <a:pt x="343" y="57"/>
                        <a:pt x="343" y="57"/>
                      </a:cubicBezTo>
                      <a:cubicBezTo>
                        <a:pt x="344" y="57"/>
                        <a:pt x="345" y="57"/>
                        <a:pt x="346" y="57"/>
                      </a:cubicBezTo>
                      <a:cubicBezTo>
                        <a:pt x="347" y="57"/>
                        <a:pt x="348" y="58"/>
                        <a:pt x="348" y="58"/>
                      </a:cubicBezTo>
                      <a:cubicBezTo>
                        <a:pt x="349" y="58"/>
                        <a:pt x="350" y="58"/>
                        <a:pt x="351" y="59"/>
                      </a:cubicBezTo>
                      <a:cubicBezTo>
                        <a:pt x="352" y="59"/>
                        <a:pt x="353" y="59"/>
                        <a:pt x="353" y="60"/>
                      </a:cubicBezTo>
                      <a:cubicBezTo>
                        <a:pt x="354" y="60"/>
                        <a:pt x="355" y="61"/>
                        <a:pt x="356" y="61"/>
                      </a:cubicBezTo>
                      <a:cubicBezTo>
                        <a:pt x="357" y="62"/>
                        <a:pt x="358" y="63"/>
                        <a:pt x="358" y="64"/>
                      </a:cubicBezTo>
                      <a:cubicBezTo>
                        <a:pt x="359" y="65"/>
                        <a:pt x="360" y="66"/>
                        <a:pt x="361" y="67"/>
                      </a:cubicBezTo>
                      <a:cubicBezTo>
                        <a:pt x="363" y="70"/>
                        <a:pt x="363" y="74"/>
                        <a:pt x="363" y="77"/>
                      </a:cubicBezTo>
                      <a:cubicBezTo>
                        <a:pt x="363" y="81"/>
                        <a:pt x="363" y="84"/>
                        <a:pt x="361" y="87"/>
                      </a:cubicBezTo>
                      <a:cubicBezTo>
                        <a:pt x="360" y="88"/>
                        <a:pt x="359" y="89"/>
                        <a:pt x="358" y="90"/>
                      </a:cubicBezTo>
                      <a:cubicBezTo>
                        <a:pt x="358" y="91"/>
                        <a:pt x="357" y="92"/>
                        <a:pt x="356" y="93"/>
                      </a:cubicBezTo>
                      <a:cubicBezTo>
                        <a:pt x="355" y="93"/>
                        <a:pt x="354" y="94"/>
                        <a:pt x="353" y="95"/>
                      </a:cubicBezTo>
                      <a:cubicBezTo>
                        <a:pt x="353" y="95"/>
                        <a:pt x="352" y="95"/>
                        <a:pt x="351" y="96"/>
                      </a:cubicBezTo>
                      <a:cubicBezTo>
                        <a:pt x="350" y="96"/>
                        <a:pt x="350" y="96"/>
                        <a:pt x="349" y="96"/>
                      </a:cubicBezTo>
                      <a:cubicBezTo>
                        <a:pt x="348" y="123"/>
                        <a:pt x="346" y="142"/>
                        <a:pt x="343" y="154"/>
                      </a:cubicBezTo>
                      <a:cubicBezTo>
                        <a:pt x="341" y="162"/>
                        <a:pt x="339" y="166"/>
                        <a:pt x="337" y="169"/>
                      </a:cubicBezTo>
                      <a:cubicBezTo>
                        <a:pt x="336" y="169"/>
                        <a:pt x="336" y="170"/>
                        <a:pt x="335" y="170"/>
                      </a:cubicBezTo>
                      <a:cubicBezTo>
                        <a:pt x="334" y="171"/>
                        <a:pt x="332" y="171"/>
                        <a:pt x="331" y="172"/>
                      </a:cubicBezTo>
                      <a:cubicBezTo>
                        <a:pt x="329" y="172"/>
                        <a:pt x="327" y="173"/>
                        <a:pt x="324" y="173"/>
                      </a:cubicBezTo>
                      <a:cubicBezTo>
                        <a:pt x="322" y="174"/>
                        <a:pt x="320" y="174"/>
                        <a:pt x="318" y="174"/>
                      </a:cubicBezTo>
                      <a:cubicBezTo>
                        <a:pt x="316" y="175"/>
                        <a:pt x="314" y="175"/>
                        <a:pt x="312" y="175"/>
                      </a:cubicBezTo>
                      <a:cubicBezTo>
                        <a:pt x="310" y="175"/>
                        <a:pt x="308" y="175"/>
                        <a:pt x="306" y="175"/>
                      </a:cubicBezTo>
                      <a:cubicBezTo>
                        <a:pt x="303" y="175"/>
                        <a:pt x="301" y="175"/>
                        <a:pt x="300" y="175"/>
                      </a:cubicBezTo>
                      <a:cubicBezTo>
                        <a:pt x="300" y="175"/>
                        <a:pt x="300" y="175"/>
                        <a:pt x="300" y="175"/>
                      </a:cubicBezTo>
                      <a:cubicBezTo>
                        <a:pt x="300" y="175"/>
                        <a:pt x="300" y="175"/>
                        <a:pt x="300" y="175"/>
                      </a:cubicBezTo>
                      <a:cubicBezTo>
                        <a:pt x="299" y="175"/>
                        <a:pt x="299" y="175"/>
                        <a:pt x="299" y="175"/>
                      </a:cubicBezTo>
                      <a:cubicBezTo>
                        <a:pt x="298" y="175"/>
                        <a:pt x="296" y="175"/>
                        <a:pt x="293" y="175"/>
                      </a:cubicBezTo>
                      <a:cubicBezTo>
                        <a:pt x="291" y="175"/>
                        <a:pt x="289" y="175"/>
                        <a:pt x="287" y="175"/>
                      </a:cubicBezTo>
                      <a:cubicBezTo>
                        <a:pt x="285" y="175"/>
                        <a:pt x="283" y="175"/>
                        <a:pt x="281" y="174"/>
                      </a:cubicBezTo>
                      <a:cubicBezTo>
                        <a:pt x="279" y="174"/>
                        <a:pt x="277" y="174"/>
                        <a:pt x="275" y="173"/>
                      </a:cubicBezTo>
                      <a:cubicBezTo>
                        <a:pt x="273" y="173"/>
                        <a:pt x="270" y="172"/>
                        <a:pt x="269" y="172"/>
                      </a:cubicBezTo>
                      <a:cubicBezTo>
                        <a:pt x="267" y="171"/>
                        <a:pt x="265" y="171"/>
                        <a:pt x="264" y="170"/>
                      </a:cubicBezTo>
                      <a:cubicBezTo>
                        <a:pt x="263" y="170"/>
                        <a:pt x="263" y="169"/>
                        <a:pt x="262" y="169"/>
                      </a:cubicBezTo>
                      <a:cubicBezTo>
                        <a:pt x="260" y="166"/>
                        <a:pt x="258" y="162"/>
                        <a:pt x="256" y="154"/>
                      </a:cubicBezTo>
                      <a:cubicBezTo>
                        <a:pt x="253" y="141"/>
                        <a:pt x="251" y="120"/>
                        <a:pt x="250" y="92"/>
                      </a:cubicBezTo>
                      <a:cubicBezTo>
                        <a:pt x="248" y="92"/>
                        <a:pt x="245" y="92"/>
                        <a:pt x="243" y="92"/>
                      </a:cubicBezTo>
                      <a:cubicBezTo>
                        <a:pt x="240" y="92"/>
                        <a:pt x="236" y="91"/>
                        <a:pt x="233" y="91"/>
                      </a:cubicBezTo>
                      <a:cubicBezTo>
                        <a:pt x="229" y="91"/>
                        <a:pt x="226" y="90"/>
                        <a:pt x="222" y="89"/>
                      </a:cubicBezTo>
                      <a:cubicBezTo>
                        <a:pt x="219" y="89"/>
                        <a:pt x="215" y="88"/>
                        <a:pt x="212" y="87"/>
                      </a:cubicBezTo>
                      <a:cubicBezTo>
                        <a:pt x="211" y="86"/>
                        <a:pt x="211" y="86"/>
                        <a:pt x="210" y="86"/>
                      </a:cubicBezTo>
                      <a:cubicBezTo>
                        <a:pt x="208" y="85"/>
                        <a:pt x="205" y="82"/>
                        <a:pt x="202" y="78"/>
                      </a:cubicBezTo>
                      <a:cubicBezTo>
                        <a:pt x="199" y="73"/>
                        <a:pt x="196" y="66"/>
                        <a:pt x="192" y="59"/>
                      </a:cubicBezTo>
                      <a:cubicBezTo>
                        <a:pt x="189" y="51"/>
                        <a:pt x="185" y="42"/>
                        <a:pt x="182" y="33"/>
                      </a:cubicBezTo>
                      <a:cubicBezTo>
                        <a:pt x="178" y="21"/>
                        <a:pt x="174" y="9"/>
                        <a:pt x="173" y="0"/>
                      </a:cubicBezTo>
                      <a:cubicBezTo>
                        <a:pt x="63" y="41"/>
                        <a:pt x="63" y="41"/>
                        <a:pt x="63" y="41"/>
                      </a:cubicBezTo>
                      <a:cubicBezTo>
                        <a:pt x="63" y="41"/>
                        <a:pt x="31" y="51"/>
                        <a:pt x="23" y="62"/>
                      </a:cubicBezTo>
                      <a:cubicBezTo>
                        <a:pt x="15" y="73"/>
                        <a:pt x="0" y="212"/>
                        <a:pt x="11" y="212"/>
                      </a:cubicBezTo>
                      <a:cubicBezTo>
                        <a:pt x="23" y="212"/>
                        <a:pt x="234" y="212"/>
                        <a:pt x="252" y="212"/>
                      </a:cubicBezTo>
                      <a:cubicBezTo>
                        <a:pt x="253" y="212"/>
                        <a:pt x="253" y="212"/>
                        <a:pt x="253" y="212"/>
                      </a:cubicBezTo>
                      <a:cubicBezTo>
                        <a:pt x="271" y="212"/>
                        <a:pt x="483" y="212"/>
                        <a:pt x="495" y="212"/>
                      </a:cubicBezTo>
                      <a:cubicBezTo>
                        <a:pt x="505" y="212"/>
                        <a:pt x="491" y="73"/>
                        <a:pt x="483" y="62"/>
                      </a:cubicBezTo>
                      <a:close/>
                      <a:moveTo>
                        <a:pt x="170" y="128"/>
                      </a:moveTo>
                      <a:cubicBezTo>
                        <a:pt x="165" y="128"/>
                        <a:pt x="165" y="128"/>
                        <a:pt x="165" y="128"/>
                      </a:cubicBezTo>
                      <a:cubicBezTo>
                        <a:pt x="159" y="128"/>
                        <a:pt x="159" y="128"/>
                        <a:pt x="159" y="128"/>
                      </a:cubicBezTo>
                      <a:cubicBezTo>
                        <a:pt x="154" y="128"/>
                        <a:pt x="154" y="128"/>
                        <a:pt x="154" y="128"/>
                      </a:cubicBezTo>
                      <a:cubicBezTo>
                        <a:pt x="148" y="128"/>
                        <a:pt x="148" y="128"/>
                        <a:pt x="148" y="128"/>
                      </a:cubicBezTo>
                      <a:cubicBezTo>
                        <a:pt x="143" y="128"/>
                        <a:pt x="143" y="128"/>
                        <a:pt x="143" y="128"/>
                      </a:cubicBezTo>
                      <a:cubicBezTo>
                        <a:pt x="138" y="128"/>
                        <a:pt x="138" y="128"/>
                        <a:pt x="138" y="128"/>
                      </a:cubicBezTo>
                      <a:cubicBezTo>
                        <a:pt x="135" y="128"/>
                        <a:pt x="135" y="128"/>
                        <a:pt x="135" y="128"/>
                      </a:cubicBezTo>
                      <a:cubicBezTo>
                        <a:pt x="135" y="163"/>
                        <a:pt x="135" y="163"/>
                        <a:pt x="135" y="163"/>
                      </a:cubicBezTo>
                      <a:cubicBezTo>
                        <a:pt x="134" y="163"/>
                        <a:pt x="134" y="163"/>
                        <a:pt x="134" y="163"/>
                      </a:cubicBezTo>
                      <a:cubicBezTo>
                        <a:pt x="133" y="163"/>
                        <a:pt x="133" y="163"/>
                        <a:pt x="133" y="163"/>
                      </a:cubicBezTo>
                      <a:cubicBezTo>
                        <a:pt x="132" y="163"/>
                        <a:pt x="132" y="163"/>
                        <a:pt x="132" y="163"/>
                      </a:cubicBezTo>
                      <a:cubicBezTo>
                        <a:pt x="131" y="163"/>
                        <a:pt x="131" y="163"/>
                        <a:pt x="131" y="163"/>
                      </a:cubicBezTo>
                      <a:cubicBezTo>
                        <a:pt x="130" y="163"/>
                        <a:pt x="130" y="163"/>
                        <a:pt x="130" y="163"/>
                      </a:cubicBezTo>
                      <a:cubicBezTo>
                        <a:pt x="129" y="163"/>
                        <a:pt x="129" y="163"/>
                        <a:pt x="129" y="163"/>
                      </a:cubicBezTo>
                      <a:cubicBezTo>
                        <a:pt x="128" y="163"/>
                        <a:pt x="128" y="163"/>
                        <a:pt x="128" y="163"/>
                      </a:cubicBezTo>
                      <a:cubicBezTo>
                        <a:pt x="127" y="163"/>
                        <a:pt x="127" y="163"/>
                        <a:pt x="127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5" y="163"/>
                        <a:pt x="125" y="163"/>
                        <a:pt x="125" y="163"/>
                      </a:cubicBezTo>
                      <a:cubicBezTo>
                        <a:pt x="124" y="163"/>
                        <a:pt x="124" y="163"/>
                        <a:pt x="124" y="163"/>
                      </a:cubicBezTo>
                      <a:cubicBezTo>
                        <a:pt x="123" y="163"/>
                        <a:pt x="123" y="163"/>
                        <a:pt x="123" y="163"/>
                      </a:cubicBezTo>
                      <a:cubicBezTo>
                        <a:pt x="122" y="163"/>
                        <a:pt x="122" y="163"/>
                        <a:pt x="122" y="163"/>
                      </a:cubicBezTo>
                      <a:cubicBezTo>
                        <a:pt x="121" y="163"/>
                        <a:pt x="121" y="163"/>
                        <a:pt x="121" y="163"/>
                      </a:cubicBezTo>
                      <a:cubicBezTo>
                        <a:pt x="120" y="163"/>
                        <a:pt x="120" y="163"/>
                        <a:pt x="120" y="163"/>
                      </a:cubicBezTo>
                      <a:cubicBezTo>
                        <a:pt x="119" y="163"/>
                        <a:pt x="119" y="163"/>
                        <a:pt x="119" y="163"/>
                      </a:cubicBezTo>
                      <a:cubicBezTo>
                        <a:pt x="119" y="128"/>
                        <a:pt x="119" y="128"/>
                        <a:pt x="119" y="128"/>
                      </a:cubicBezTo>
                      <a:cubicBezTo>
                        <a:pt x="116" y="128"/>
                        <a:pt x="116" y="128"/>
                        <a:pt x="116" y="128"/>
                      </a:cubicBezTo>
                      <a:cubicBezTo>
                        <a:pt x="111" y="128"/>
                        <a:pt x="111" y="128"/>
                        <a:pt x="111" y="128"/>
                      </a:cubicBezTo>
                      <a:cubicBezTo>
                        <a:pt x="106" y="128"/>
                        <a:pt x="106" y="128"/>
                        <a:pt x="106" y="128"/>
                      </a:cubicBezTo>
                      <a:cubicBezTo>
                        <a:pt x="100" y="128"/>
                        <a:pt x="100" y="128"/>
                        <a:pt x="100" y="128"/>
                      </a:cubicBezTo>
                      <a:cubicBezTo>
                        <a:pt x="95" y="128"/>
                        <a:pt x="95" y="128"/>
                        <a:pt x="95" y="128"/>
                      </a:cubicBezTo>
                      <a:cubicBezTo>
                        <a:pt x="90" y="128"/>
                        <a:pt x="90" y="128"/>
                        <a:pt x="90" y="128"/>
                      </a:cubicBezTo>
                      <a:cubicBezTo>
                        <a:pt x="84" y="128"/>
                        <a:pt x="84" y="128"/>
                        <a:pt x="84" y="128"/>
                      </a:cubicBezTo>
                      <a:cubicBezTo>
                        <a:pt x="84" y="113"/>
                        <a:pt x="84" y="113"/>
                        <a:pt x="84" y="113"/>
                      </a:cubicBezTo>
                      <a:cubicBezTo>
                        <a:pt x="90" y="113"/>
                        <a:pt x="90" y="113"/>
                        <a:pt x="90" y="113"/>
                      </a:cubicBezTo>
                      <a:cubicBezTo>
                        <a:pt x="95" y="113"/>
                        <a:pt x="95" y="113"/>
                        <a:pt x="95" y="113"/>
                      </a:cubicBezTo>
                      <a:cubicBezTo>
                        <a:pt x="100" y="113"/>
                        <a:pt x="100" y="113"/>
                        <a:pt x="100" y="113"/>
                      </a:cubicBezTo>
                      <a:cubicBezTo>
                        <a:pt x="106" y="113"/>
                        <a:pt x="106" y="113"/>
                        <a:pt x="106" y="113"/>
                      </a:cubicBezTo>
                      <a:cubicBezTo>
                        <a:pt x="111" y="113"/>
                        <a:pt x="111" y="113"/>
                        <a:pt x="111" y="113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78"/>
                        <a:pt x="119" y="78"/>
                        <a:pt x="119" y="78"/>
                      </a:cubicBezTo>
                      <a:cubicBezTo>
                        <a:pt x="120" y="78"/>
                        <a:pt x="120" y="78"/>
                        <a:pt x="120" y="78"/>
                      </a:cubicBezTo>
                      <a:cubicBezTo>
                        <a:pt x="121" y="78"/>
                        <a:pt x="121" y="78"/>
                        <a:pt x="121" y="78"/>
                      </a:cubicBezTo>
                      <a:cubicBezTo>
                        <a:pt x="122" y="78"/>
                        <a:pt x="122" y="78"/>
                        <a:pt x="122" y="78"/>
                      </a:cubicBezTo>
                      <a:cubicBezTo>
                        <a:pt x="123" y="78"/>
                        <a:pt x="123" y="78"/>
                        <a:pt x="123" y="78"/>
                      </a:cubicBezTo>
                      <a:cubicBezTo>
                        <a:pt x="124" y="78"/>
                        <a:pt x="124" y="78"/>
                        <a:pt x="124" y="78"/>
                      </a:cubicBezTo>
                      <a:cubicBezTo>
                        <a:pt x="125" y="78"/>
                        <a:pt x="125" y="78"/>
                        <a:pt x="125" y="78"/>
                      </a:cubicBezTo>
                      <a:cubicBezTo>
                        <a:pt x="126" y="78"/>
                        <a:pt x="126" y="78"/>
                        <a:pt x="126" y="78"/>
                      </a:cubicBezTo>
                      <a:cubicBezTo>
                        <a:pt x="127" y="78"/>
                        <a:pt x="127" y="78"/>
                        <a:pt x="127" y="78"/>
                      </a:cubicBezTo>
                      <a:cubicBezTo>
                        <a:pt x="128" y="78"/>
                        <a:pt x="128" y="78"/>
                        <a:pt x="128" y="78"/>
                      </a:cubicBezTo>
                      <a:cubicBezTo>
                        <a:pt x="129" y="78"/>
                        <a:pt x="129" y="78"/>
                        <a:pt x="129" y="78"/>
                      </a:cubicBezTo>
                      <a:cubicBezTo>
                        <a:pt x="130" y="78"/>
                        <a:pt x="130" y="78"/>
                        <a:pt x="130" y="78"/>
                      </a:cubicBezTo>
                      <a:cubicBezTo>
                        <a:pt x="131" y="78"/>
                        <a:pt x="131" y="78"/>
                        <a:pt x="131" y="78"/>
                      </a:cubicBezTo>
                      <a:cubicBezTo>
                        <a:pt x="132" y="78"/>
                        <a:pt x="132" y="78"/>
                        <a:pt x="132" y="78"/>
                      </a:cubicBezTo>
                      <a:cubicBezTo>
                        <a:pt x="133" y="78"/>
                        <a:pt x="133" y="78"/>
                        <a:pt x="133" y="78"/>
                      </a:cubicBezTo>
                      <a:cubicBezTo>
                        <a:pt x="134" y="78"/>
                        <a:pt x="134" y="78"/>
                        <a:pt x="134" y="78"/>
                      </a:cubicBezTo>
                      <a:cubicBezTo>
                        <a:pt x="135" y="78"/>
                        <a:pt x="135" y="78"/>
                        <a:pt x="135" y="78"/>
                      </a:cubicBezTo>
                      <a:cubicBezTo>
                        <a:pt x="135" y="113"/>
                        <a:pt x="135" y="113"/>
                        <a:pt x="135" y="113"/>
                      </a:cubicBezTo>
                      <a:cubicBezTo>
                        <a:pt x="138" y="113"/>
                        <a:pt x="138" y="113"/>
                        <a:pt x="138" y="113"/>
                      </a:cubicBezTo>
                      <a:cubicBezTo>
                        <a:pt x="143" y="113"/>
                        <a:pt x="143" y="113"/>
                        <a:pt x="143" y="113"/>
                      </a:cubicBezTo>
                      <a:cubicBezTo>
                        <a:pt x="148" y="113"/>
                        <a:pt x="148" y="113"/>
                        <a:pt x="148" y="113"/>
                      </a:cubicBezTo>
                      <a:cubicBezTo>
                        <a:pt x="154" y="113"/>
                        <a:pt x="154" y="113"/>
                        <a:pt x="154" y="113"/>
                      </a:cubicBezTo>
                      <a:cubicBezTo>
                        <a:pt x="159" y="113"/>
                        <a:pt x="159" y="113"/>
                        <a:pt x="159" y="113"/>
                      </a:cubicBezTo>
                      <a:cubicBezTo>
                        <a:pt x="165" y="113"/>
                        <a:pt x="165" y="113"/>
                        <a:pt x="165" y="113"/>
                      </a:cubicBezTo>
                      <a:cubicBezTo>
                        <a:pt x="170" y="113"/>
                        <a:pt x="170" y="113"/>
                        <a:pt x="170" y="113"/>
                      </a:cubicBezTo>
                      <a:lnTo>
                        <a:pt x="170" y="1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9103964" y="974057"/>
              <a:ext cx="603033" cy="602430"/>
              <a:chOff x="4724400" y="4673600"/>
              <a:chExt cx="3176588" cy="3173413"/>
            </a:xfrm>
          </p:grpSpPr>
          <p:sp>
            <p:nvSpPr>
              <p:cNvPr id="33" name="Oval 22"/>
              <p:cNvSpPr>
                <a:spLocks noChangeArrowheads="1"/>
              </p:cNvSpPr>
              <p:nvPr/>
            </p:nvSpPr>
            <p:spPr bwMode="auto">
              <a:xfrm>
                <a:off x="4724400" y="4673600"/>
                <a:ext cx="3176588" cy="3173413"/>
              </a:xfrm>
              <a:prstGeom prst="ellipse">
                <a:avLst/>
              </a:prstGeom>
              <a:solidFill>
                <a:srgbClr val="28AB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3"/>
              <p:cNvSpPr>
                <a:spLocks noEditPoints="1"/>
              </p:cNvSpPr>
              <p:nvPr/>
            </p:nvSpPr>
            <p:spPr bwMode="auto">
              <a:xfrm>
                <a:off x="5402263" y="5283200"/>
                <a:ext cx="1806575" cy="1957388"/>
              </a:xfrm>
              <a:custGeom>
                <a:avLst/>
                <a:gdLst>
                  <a:gd name="T0" fmla="*/ 480 w 480"/>
                  <a:gd name="T1" fmla="*/ 277 h 520"/>
                  <a:gd name="T2" fmla="*/ 429 w 480"/>
                  <a:gd name="T3" fmla="*/ 227 h 520"/>
                  <a:gd name="T4" fmla="*/ 379 w 480"/>
                  <a:gd name="T5" fmla="*/ 277 h 520"/>
                  <a:gd name="T6" fmla="*/ 416 w 480"/>
                  <a:gd name="T7" fmla="*/ 326 h 520"/>
                  <a:gd name="T8" fmla="*/ 396 w 480"/>
                  <a:gd name="T9" fmla="*/ 485 h 520"/>
                  <a:gd name="T10" fmla="*/ 320 w 480"/>
                  <a:gd name="T11" fmla="*/ 495 h 520"/>
                  <a:gd name="T12" fmla="*/ 245 w 480"/>
                  <a:gd name="T13" fmla="*/ 485 h 520"/>
                  <a:gd name="T14" fmla="*/ 224 w 480"/>
                  <a:gd name="T15" fmla="*/ 312 h 520"/>
                  <a:gd name="T16" fmla="*/ 325 w 480"/>
                  <a:gd name="T17" fmla="*/ 297 h 520"/>
                  <a:gd name="T18" fmla="*/ 391 w 480"/>
                  <a:gd name="T19" fmla="*/ 134 h 520"/>
                  <a:gd name="T20" fmla="*/ 399 w 480"/>
                  <a:gd name="T21" fmla="*/ 39 h 520"/>
                  <a:gd name="T22" fmla="*/ 271 w 480"/>
                  <a:gd name="T23" fmla="*/ 20 h 520"/>
                  <a:gd name="T24" fmla="*/ 242 w 480"/>
                  <a:gd name="T25" fmla="*/ 0 h 520"/>
                  <a:gd name="T26" fmla="*/ 209 w 480"/>
                  <a:gd name="T27" fmla="*/ 32 h 520"/>
                  <a:gd name="T28" fmla="*/ 242 w 480"/>
                  <a:gd name="T29" fmla="*/ 64 h 520"/>
                  <a:gd name="T30" fmla="*/ 272 w 480"/>
                  <a:gd name="T31" fmla="*/ 44 h 520"/>
                  <a:gd name="T32" fmla="*/ 379 w 480"/>
                  <a:gd name="T33" fmla="*/ 54 h 520"/>
                  <a:gd name="T34" fmla="*/ 357 w 480"/>
                  <a:gd name="T35" fmla="*/ 167 h 520"/>
                  <a:gd name="T36" fmla="*/ 314 w 480"/>
                  <a:gd name="T37" fmla="*/ 275 h 520"/>
                  <a:gd name="T38" fmla="*/ 211 w 480"/>
                  <a:gd name="T39" fmla="*/ 288 h 520"/>
                  <a:gd name="T40" fmla="*/ 109 w 480"/>
                  <a:gd name="T41" fmla="*/ 275 h 520"/>
                  <a:gd name="T42" fmla="*/ 56 w 480"/>
                  <a:gd name="T43" fmla="*/ 168 h 520"/>
                  <a:gd name="T44" fmla="*/ 30 w 480"/>
                  <a:gd name="T45" fmla="*/ 54 h 520"/>
                  <a:gd name="T46" fmla="*/ 132 w 480"/>
                  <a:gd name="T47" fmla="*/ 43 h 520"/>
                  <a:gd name="T48" fmla="*/ 162 w 480"/>
                  <a:gd name="T49" fmla="*/ 64 h 520"/>
                  <a:gd name="T50" fmla="*/ 195 w 480"/>
                  <a:gd name="T51" fmla="*/ 32 h 520"/>
                  <a:gd name="T52" fmla="*/ 162 w 480"/>
                  <a:gd name="T53" fmla="*/ 0 h 520"/>
                  <a:gd name="T54" fmla="*/ 133 w 480"/>
                  <a:gd name="T55" fmla="*/ 19 h 520"/>
                  <a:gd name="T56" fmla="*/ 10 w 480"/>
                  <a:gd name="T57" fmla="*/ 40 h 520"/>
                  <a:gd name="T58" fmla="*/ 13 w 480"/>
                  <a:gd name="T59" fmla="*/ 112 h 520"/>
                  <a:gd name="T60" fmla="*/ 98 w 480"/>
                  <a:gd name="T61" fmla="*/ 297 h 520"/>
                  <a:gd name="T62" fmla="*/ 199 w 480"/>
                  <a:gd name="T63" fmla="*/ 312 h 520"/>
                  <a:gd name="T64" fmla="*/ 204 w 480"/>
                  <a:gd name="T65" fmla="*/ 394 h 520"/>
                  <a:gd name="T66" fmla="*/ 233 w 480"/>
                  <a:gd name="T67" fmla="*/ 506 h 520"/>
                  <a:gd name="T68" fmla="*/ 319 w 480"/>
                  <a:gd name="T69" fmla="*/ 520 h 520"/>
                  <a:gd name="T70" fmla="*/ 322 w 480"/>
                  <a:gd name="T71" fmla="*/ 520 h 520"/>
                  <a:gd name="T72" fmla="*/ 322 w 480"/>
                  <a:gd name="T73" fmla="*/ 520 h 520"/>
                  <a:gd name="T74" fmla="*/ 408 w 480"/>
                  <a:gd name="T75" fmla="*/ 506 h 520"/>
                  <a:gd name="T76" fmla="*/ 436 w 480"/>
                  <a:gd name="T77" fmla="*/ 394 h 520"/>
                  <a:gd name="T78" fmla="*/ 441 w 480"/>
                  <a:gd name="T79" fmla="*/ 326 h 520"/>
                  <a:gd name="T80" fmla="*/ 480 w 480"/>
                  <a:gd name="T81" fmla="*/ 277 h 520"/>
                  <a:gd name="T82" fmla="*/ 242 w 480"/>
                  <a:gd name="T83" fmla="*/ 40 h 520"/>
                  <a:gd name="T84" fmla="*/ 234 w 480"/>
                  <a:gd name="T85" fmla="*/ 32 h 520"/>
                  <a:gd name="T86" fmla="*/ 242 w 480"/>
                  <a:gd name="T87" fmla="*/ 24 h 520"/>
                  <a:gd name="T88" fmla="*/ 249 w 480"/>
                  <a:gd name="T89" fmla="*/ 32 h 520"/>
                  <a:gd name="T90" fmla="*/ 242 w 480"/>
                  <a:gd name="T91" fmla="*/ 40 h 520"/>
                  <a:gd name="T92" fmla="*/ 162 w 480"/>
                  <a:gd name="T93" fmla="*/ 24 h 520"/>
                  <a:gd name="T94" fmla="*/ 170 w 480"/>
                  <a:gd name="T95" fmla="*/ 32 h 520"/>
                  <a:gd name="T96" fmla="*/ 162 w 480"/>
                  <a:gd name="T97" fmla="*/ 40 h 520"/>
                  <a:gd name="T98" fmla="*/ 154 w 480"/>
                  <a:gd name="T99" fmla="*/ 32 h 520"/>
                  <a:gd name="T100" fmla="*/ 162 w 480"/>
                  <a:gd name="T101" fmla="*/ 24 h 520"/>
                  <a:gd name="T102" fmla="*/ 429 w 480"/>
                  <a:gd name="T103" fmla="*/ 298 h 520"/>
                  <a:gd name="T104" fmla="*/ 408 w 480"/>
                  <a:gd name="T105" fmla="*/ 277 h 520"/>
                  <a:gd name="T106" fmla="*/ 429 w 480"/>
                  <a:gd name="T107" fmla="*/ 256 h 520"/>
                  <a:gd name="T108" fmla="*/ 450 w 480"/>
                  <a:gd name="T109" fmla="*/ 277 h 520"/>
                  <a:gd name="T110" fmla="*/ 429 w 480"/>
                  <a:gd name="T111" fmla="*/ 298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0" h="520">
                    <a:moveTo>
                      <a:pt x="480" y="277"/>
                    </a:moveTo>
                    <a:cubicBezTo>
                      <a:pt x="480" y="249"/>
                      <a:pt x="457" y="227"/>
                      <a:pt x="429" y="227"/>
                    </a:cubicBezTo>
                    <a:cubicBezTo>
                      <a:pt x="401" y="227"/>
                      <a:pt x="379" y="249"/>
                      <a:pt x="379" y="277"/>
                    </a:cubicBezTo>
                    <a:cubicBezTo>
                      <a:pt x="379" y="300"/>
                      <a:pt x="395" y="320"/>
                      <a:pt x="416" y="326"/>
                    </a:cubicBezTo>
                    <a:cubicBezTo>
                      <a:pt x="413" y="398"/>
                      <a:pt x="405" y="473"/>
                      <a:pt x="396" y="485"/>
                    </a:cubicBezTo>
                    <a:cubicBezTo>
                      <a:pt x="381" y="492"/>
                      <a:pt x="343" y="495"/>
                      <a:pt x="320" y="495"/>
                    </a:cubicBezTo>
                    <a:cubicBezTo>
                      <a:pt x="298" y="495"/>
                      <a:pt x="259" y="492"/>
                      <a:pt x="245" y="485"/>
                    </a:cubicBezTo>
                    <a:cubicBezTo>
                      <a:pt x="235" y="472"/>
                      <a:pt x="227" y="388"/>
                      <a:pt x="224" y="312"/>
                    </a:cubicBezTo>
                    <a:cubicBezTo>
                      <a:pt x="250" y="311"/>
                      <a:pt x="301" y="308"/>
                      <a:pt x="325" y="297"/>
                    </a:cubicBezTo>
                    <a:cubicBezTo>
                      <a:pt x="355" y="281"/>
                      <a:pt x="387" y="149"/>
                      <a:pt x="391" y="134"/>
                    </a:cubicBezTo>
                    <a:cubicBezTo>
                      <a:pt x="410" y="54"/>
                      <a:pt x="402" y="44"/>
                      <a:pt x="399" y="39"/>
                    </a:cubicBezTo>
                    <a:cubicBezTo>
                      <a:pt x="386" y="22"/>
                      <a:pt x="325" y="19"/>
                      <a:pt x="271" y="20"/>
                    </a:cubicBezTo>
                    <a:cubicBezTo>
                      <a:pt x="267" y="8"/>
                      <a:pt x="255" y="0"/>
                      <a:pt x="242" y="0"/>
                    </a:cubicBezTo>
                    <a:cubicBezTo>
                      <a:pt x="224" y="0"/>
                      <a:pt x="209" y="14"/>
                      <a:pt x="209" y="32"/>
                    </a:cubicBezTo>
                    <a:cubicBezTo>
                      <a:pt x="209" y="50"/>
                      <a:pt x="224" y="64"/>
                      <a:pt x="242" y="64"/>
                    </a:cubicBezTo>
                    <a:cubicBezTo>
                      <a:pt x="255" y="64"/>
                      <a:pt x="267" y="56"/>
                      <a:pt x="272" y="44"/>
                    </a:cubicBezTo>
                    <a:cubicBezTo>
                      <a:pt x="317" y="44"/>
                      <a:pt x="368" y="47"/>
                      <a:pt x="379" y="54"/>
                    </a:cubicBezTo>
                    <a:cubicBezTo>
                      <a:pt x="380" y="65"/>
                      <a:pt x="374" y="108"/>
                      <a:pt x="357" y="167"/>
                    </a:cubicBezTo>
                    <a:cubicBezTo>
                      <a:pt x="337" y="238"/>
                      <a:pt x="320" y="271"/>
                      <a:pt x="314" y="275"/>
                    </a:cubicBezTo>
                    <a:cubicBezTo>
                      <a:pt x="293" y="285"/>
                      <a:pt x="234" y="288"/>
                      <a:pt x="211" y="288"/>
                    </a:cubicBezTo>
                    <a:cubicBezTo>
                      <a:pt x="188" y="288"/>
                      <a:pt x="130" y="285"/>
                      <a:pt x="109" y="275"/>
                    </a:cubicBezTo>
                    <a:cubicBezTo>
                      <a:pt x="102" y="271"/>
                      <a:pt x="80" y="234"/>
                      <a:pt x="56" y="168"/>
                    </a:cubicBezTo>
                    <a:cubicBezTo>
                      <a:pt x="32" y="102"/>
                      <a:pt x="26" y="61"/>
                      <a:pt x="30" y="54"/>
                    </a:cubicBezTo>
                    <a:cubicBezTo>
                      <a:pt x="38" y="42"/>
                      <a:pt x="87" y="39"/>
                      <a:pt x="132" y="43"/>
                    </a:cubicBezTo>
                    <a:cubicBezTo>
                      <a:pt x="137" y="56"/>
                      <a:pt x="148" y="64"/>
                      <a:pt x="162" y="64"/>
                    </a:cubicBezTo>
                    <a:cubicBezTo>
                      <a:pt x="180" y="64"/>
                      <a:pt x="195" y="50"/>
                      <a:pt x="195" y="32"/>
                    </a:cubicBezTo>
                    <a:cubicBezTo>
                      <a:pt x="195" y="14"/>
                      <a:pt x="180" y="0"/>
                      <a:pt x="162" y="0"/>
                    </a:cubicBezTo>
                    <a:cubicBezTo>
                      <a:pt x="149" y="0"/>
                      <a:pt x="138" y="7"/>
                      <a:pt x="133" y="19"/>
                    </a:cubicBezTo>
                    <a:cubicBezTo>
                      <a:pt x="99" y="16"/>
                      <a:pt x="28" y="13"/>
                      <a:pt x="10" y="40"/>
                    </a:cubicBezTo>
                    <a:cubicBezTo>
                      <a:pt x="4" y="47"/>
                      <a:pt x="0" y="62"/>
                      <a:pt x="13" y="112"/>
                    </a:cubicBezTo>
                    <a:cubicBezTo>
                      <a:pt x="27" y="167"/>
                      <a:pt x="70" y="282"/>
                      <a:pt x="98" y="297"/>
                    </a:cubicBezTo>
                    <a:cubicBezTo>
                      <a:pt x="122" y="309"/>
                      <a:pt x="174" y="311"/>
                      <a:pt x="199" y="312"/>
                    </a:cubicBezTo>
                    <a:cubicBezTo>
                      <a:pt x="200" y="329"/>
                      <a:pt x="202" y="361"/>
                      <a:pt x="204" y="394"/>
                    </a:cubicBezTo>
                    <a:cubicBezTo>
                      <a:pt x="212" y="488"/>
                      <a:pt x="223" y="501"/>
                      <a:pt x="233" y="506"/>
                    </a:cubicBezTo>
                    <a:cubicBezTo>
                      <a:pt x="255" y="518"/>
                      <a:pt x="305" y="519"/>
                      <a:pt x="319" y="520"/>
                    </a:cubicBezTo>
                    <a:cubicBezTo>
                      <a:pt x="322" y="520"/>
                      <a:pt x="322" y="520"/>
                      <a:pt x="322" y="520"/>
                    </a:cubicBezTo>
                    <a:cubicBezTo>
                      <a:pt x="322" y="520"/>
                      <a:pt x="322" y="520"/>
                      <a:pt x="322" y="520"/>
                    </a:cubicBezTo>
                    <a:cubicBezTo>
                      <a:pt x="335" y="519"/>
                      <a:pt x="386" y="518"/>
                      <a:pt x="408" y="506"/>
                    </a:cubicBezTo>
                    <a:cubicBezTo>
                      <a:pt x="418" y="501"/>
                      <a:pt x="428" y="488"/>
                      <a:pt x="436" y="394"/>
                    </a:cubicBezTo>
                    <a:cubicBezTo>
                      <a:pt x="438" y="369"/>
                      <a:pt x="440" y="344"/>
                      <a:pt x="441" y="326"/>
                    </a:cubicBezTo>
                    <a:cubicBezTo>
                      <a:pt x="463" y="321"/>
                      <a:pt x="480" y="301"/>
                      <a:pt x="480" y="277"/>
                    </a:cubicBezTo>
                    <a:close/>
                    <a:moveTo>
                      <a:pt x="242" y="40"/>
                    </a:moveTo>
                    <a:cubicBezTo>
                      <a:pt x="237" y="40"/>
                      <a:pt x="234" y="36"/>
                      <a:pt x="234" y="32"/>
                    </a:cubicBezTo>
                    <a:cubicBezTo>
                      <a:pt x="234" y="28"/>
                      <a:pt x="237" y="24"/>
                      <a:pt x="242" y="24"/>
                    </a:cubicBezTo>
                    <a:cubicBezTo>
                      <a:pt x="246" y="24"/>
                      <a:pt x="249" y="28"/>
                      <a:pt x="249" y="32"/>
                    </a:cubicBezTo>
                    <a:cubicBezTo>
                      <a:pt x="249" y="36"/>
                      <a:pt x="246" y="40"/>
                      <a:pt x="242" y="40"/>
                    </a:cubicBezTo>
                    <a:close/>
                    <a:moveTo>
                      <a:pt x="162" y="24"/>
                    </a:moveTo>
                    <a:cubicBezTo>
                      <a:pt x="167" y="24"/>
                      <a:pt x="170" y="28"/>
                      <a:pt x="170" y="32"/>
                    </a:cubicBezTo>
                    <a:cubicBezTo>
                      <a:pt x="170" y="36"/>
                      <a:pt x="167" y="40"/>
                      <a:pt x="162" y="40"/>
                    </a:cubicBezTo>
                    <a:cubicBezTo>
                      <a:pt x="158" y="40"/>
                      <a:pt x="154" y="36"/>
                      <a:pt x="154" y="32"/>
                    </a:cubicBezTo>
                    <a:cubicBezTo>
                      <a:pt x="154" y="28"/>
                      <a:pt x="158" y="24"/>
                      <a:pt x="162" y="24"/>
                    </a:cubicBezTo>
                    <a:close/>
                    <a:moveTo>
                      <a:pt x="429" y="298"/>
                    </a:moveTo>
                    <a:cubicBezTo>
                      <a:pt x="418" y="298"/>
                      <a:pt x="408" y="289"/>
                      <a:pt x="408" y="277"/>
                    </a:cubicBezTo>
                    <a:cubicBezTo>
                      <a:pt x="408" y="266"/>
                      <a:pt x="418" y="256"/>
                      <a:pt x="429" y="256"/>
                    </a:cubicBezTo>
                    <a:cubicBezTo>
                      <a:pt x="441" y="256"/>
                      <a:pt x="450" y="266"/>
                      <a:pt x="450" y="277"/>
                    </a:cubicBezTo>
                    <a:cubicBezTo>
                      <a:pt x="450" y="289"/>
                      <a:pt x="441" y="298"/>
                      <a:pt x="429" y="2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0610305" y="974057"/>
              <a:ext cx="602732" cy="603335"/>
              <a:chOff x="5795963" y="3938588"/>
              <a:chExt cx="3175000" cy="3178175"/>
            </a:xfrm>
          </p:grpSpPr>
          <p:sp>
            <p:nvSpPr>
              <p:cNvPr id="30" name="Oval 27"/>
              <p:cNvSpPr>
                <a:spLocks noChangeArrowheads="1"/>
              </p:cNvSpPr>
              <p:nvPr/>
            </p:nvSpPr>
            <p:spPr bwMode="auto">
              <a:xfrm>
                <a:off x="5795963" y="3938588"/>
                <a:ext cx="3175000" cy="3178175"/>
              </a:xfrm>
              <a:prstGeom prst="ellipse">
                <a:avLst/>
              </a:prstGeom>
              <a:solidFill>
                <a:srgbClr val="28AB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6438901" y="5783263"/>
                <a:ext cx="685800" cy="674688"/>
              </a:xfrm>
              <a:custGeom>
                <a:avLst/>
                <a:gdLst>
                  <a:gd name="T0" fmla="*/ 84 w 182"/>
                  <a:gd name="T1" fmla="*/ 61 h 179"/>
                  <a:gd name="T2" fmla="*/ 60 w 182"/>
                  <a:gd name="T3" fmla="*/ 88 h 179"/>
                  <a:gd name="T4" fmla="*/ 69 w 182"/>
                  <a:gd name="T5" fmla="*/ 99 h 179"/>
                  <a:gd name="T6" fmla="*/ 0 w 182"/>
                  <a:gd name="T7" fmla="*/ 176 h 179"/>
                  <a:gd name="T8" fmla="*/ 4 w 182"/>
                  <a:gd name="T9" fmla="*/ 179 h 179"/>
                  <a:gd name="T10" fmla="*/ 83 w 182"/>
                  <a:gd name="T11" fmla="*/ 113 h 179"/>
                  <a:gd name="T12" fmla="*/ 95 w 182"/>
                  <a:gd name="T13" fmla="*/ 123 h 179"/>
                  <a:gd name="T14" fmla="*/ 121 w 182"/>
                  <a:gd name="T15" fmla="*/ 99 h 179"/>
                  <a:gd name="T16" fmla="*/ 182 w 182"/>
                  <a:gd name="T17" fmla="*/ 108 h 179"/>
                  <a:gd name="T18" fmla="*/ 76 w 182"/>
                  <a:gd name="T19" fmla="*/ 0 h 179"/>
                  <a:gd name="T20" fmla="*/ 84 w 182"/>
                  <a:gd name="T21" fmla="*/ 6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2" h="179">
                    <a:moveTo>
                      <a:pt x="84" y="61"/>
                    </a:moveTo>
                    <a:cubicBezTo>
                      <a:pt x="73" y="71"/>
                      <a:pt x="60" y="85"/>
                      <a:pt x="60" y="88"/>
                    </a:cubicBezTo>
                    <a:cubicBezTo>
                      <a:pt x="60" y="89"/>
                      <a:pt x="64" y="94"/>
                      <a:pt x="69" y="9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4" y="179"/>
                      <a:pt x="4" y="179"/>
                      <a:pt x="4" y="179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8" y="118"/>
                      <a:pt x="93" y="123"/>
                      <a:pt x="95" y="123"/>
                    </a:cubicBezTo>
                    <a:cubicBezTo>
                      <a:pt x="97" y="123"/>
                      <a:pt x="111" y="109"/>
                      <a:pt x="121" y="99"/>
                    </a:cubicBezTo>
                    <a:cubicBezTo>
                      <a:pt x="150" y="112"/>
                      <a:pt x="182" y="108"/>
                      <a:pt x="182" y="10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1" y="32"/>
                      <a:pt x="84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6740526" y="4597401"/>
                <a:ext cx="1587500" cy="1573213"/>
              </a:xfrm>
              <a:custGeom>
                <a:avLst/>
                <a:gdLst>
                  <a:gd name="T0" fmla="*/ 1000 w 1000"/>
                  <a:gd name="T1" fmla="*/ 256 h 991"/>
                  <a:gd name="T2" fmla="*/ 694 w 1000"/>
                  <a:gd name="T3" fmla="*/ 55 h 991"/>
                  <a:gd name="T4" fmla="*/ 694 w 1000"/>
                  <a:gd name="T5" fmla="*/ 216 h 991"/>
                  <a:gd name="T6" fmla="*/ 533 w 1000"/>
                  <a:gd name="T7" fmla="*/ 128 h 991"/>
                  <a:gd name="T8" fmla="*/ 0 w 1000"/>
                  <a:gd name="T9" fmla="*/ 738 h 991"/>
                  <a:gd name="T10" fmla="*/ 827 w 1000"/>
                  <a:gd name="T11" fmla="*/ 427 h 991"/>
                  <a:gd name="T12" fmla="*/ 908 w 1000"/>
                  <a:gd name="T13" fmla="*/ 434 h 991"/>
                  <a:gd name="T14" fmla="*/ 865 w 1000"/>
                  <a:gd name="T15" fmla="*/ 228 h 991"/>
                  <a:gd name="T16" fmla="*/ 780 w 1000"/>
                  <a:gd name="T17" fmla="*/ 420 h 991"/>
                  <a:gd name="T18" fmla="*/ 434 w 1000"/>
                  <a:gd name="T19" fmla="*/ 766 h 991"/>
                  <a:gd name="T20" fmla="*/ 434 w 1000"/>
                  <a:gd name="T21" fmla="*/ 766 h 991"/>
                  <a:gd name="T22" fmla="*/ 417 w 1000"/>
                  <a:gd name="T23" fmla="*/ 750 h 991"/>
                  <a:gd name="T24" fmla="*/ 400 w 1000"/>
                  <a:gd name="T25" fmla="*/ 735 h 991"/>
                  <a:gd name="T26" fmla="*/ 384 w 1000"/>
                  <a:gd name="T27" fmla="*/ 719 h 991"/>
                  <a:gd name="T28" fmla="*/ 367 w 1000"/>
                  <a:gd name="T29" fmla="*/ 702 h 991"/>
                  <a:gd name="T30" fmla="*/ 351 w 1000"/>
                  <a:gd name="T31" fmla="*/ 686 h 991"/>
                  <a:gd name="T32" fmla="*/ 334 w 1000"/>
                  <a:gd name="T33" fmla="*/ 669 h 991"/>
                  <a:gd name="T34" fmla="*/ 318 w 1000"/>
                  <a:gd name="T35" fmla="*/ 652 h 991"/>
                  <a:gd name="T36" fmla="*/ 301 w 1000"/>
                  <a:gd name="T37" fmla="*/ 636 h 991"/>
                  <a:gd name="T38" fmla="*/ 287 w 1000"/>
                  <a:gd name="T39" fmla="*/ 619 h 991"/>
                  <a:gd name="T40" fmla="*/ 270 w 1000"/>
                  <a:gd name="T41" fmla="*/ 603 h 991"/>
                  <a:gd name="T42" fmla="*/ 254 w 1000"/>
                  <a:gd name="T43" fmla="*/ 586 h 991"/>
                  <a:gd name="T44" fmla="*/ 237 w 1000"/>
                  <a:gd name="T45" fmla="*/ 572 h 991"/>
                  <a:gd name="T46" fmla="*/ 227 w 1000"/>
                  <a:gd name="T47" fmla="*/ 562 h 991"/>
                  <a:gd name="T48" fmla="*/ 353 w 1000"/>
                  <a:gd name="T49" fmla="*/ 439 h 991"/>
                  <a:gd name="T50" fmla="*/ 483 w 1000"/>
                  <a:gd name="T51" fmla="*/ 529 h 991"/>
                  <a:gd name="T52" fmla="*/ 417 w 1000"/>
                  <a:gd name="T53" fmla="*/ 375 h 991"/>
                  <a:gd name="T54" fmla="*/ 540 w 1000"/>
                  <a:gd name="T55" fmla="*/ 456 h 991"/>
                  <a:gd name="T56" fmla="*/ 476 w 1000"/>
                  <a:gd name="T57" fmla="*/ 313 h 991"/>
                  <a:gd name="T58" fmla="*/ 588 w 1000"/>
                  <a:gd name="T59" fmla="*/ 382 h 991"/>
                  <a:gd name="T60" fmla="*/ 576 w 1000"/>
                  <a:gd name="T61" fmla="*/ 216 h 991"/>
                  <a:gd name="T62" fmla="*/ 592 w 1000"/>
                  <a:gd name="T63" fmla="*/ 233 h 991"/>
                  <a:gd name="T64" fmla="*/ 607 w 1000"/>
                  <a:gd name="T65" fmla="*/ 249 h 991"/>
                  <a:gd name="T66" fmla="*/ 623 w 1000"/>
                  <a:gd name="T67" fmla="*/ 266 h 991"/>
                  <a:gd name="T68" fmla="*/ 640 w 1000"/>
                  <a:gd name="T69" fmla="*/ 280 h 991"/>
                  <a:gd name="T70" fmla="*/ 656 w 1000"/>
                  <a:gd name="T71" fmla="*/ 297 h 991"/>
                  <a:gd name="T72" fmla="*/ 673 w 1000"/>
                  <a:gd name="T73" fmla="*/ 313 h 991"/>
                  <a:gd name="T74" fmla="*/ 690 w 1000"/>
                  <a:gd name="T75" fmla="*/ 330 h 991"/>
                  <a:gd name="T76" fmla="*/ 706 w 1000"/>
                  <a:gd name="T77" fmla="*/ 347 h 991"/>
                  <a:gd name="T78" fmla="*/ 723 w 1000"/>
                  <a:gd name="T79" fmla="*/ 363 h 991"/>
                  <a:gd name="T80" fmla="*/ 739 w 1000"/>
                  <a:gd name="T81" fmla="*/ 380 h 991"/>
                  <a:gd name="T82" fmla="*/ 754 w 1000"/>
                  <a:gd name="T83" fmla="*/ 396 h 991"/>
                  <a:gd name="T84" fmla="*/ 770 w 1000"/>
                  <a:gd name="T85" fmla="*/ 413 h 991"/>
                  <a:gd name="T86" fmla="*/ 780 w 1000"/>
                  <a:gd name="T87" fmla="*/ 420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00" h="991">
                    <a:moveTo>
                      <a:pt x="946" y="309"/>
                    </a:moveTo>
                    <a:lnTo>
                      <a:pt x="1000" y="256"/>
                    </a:lnTo>
                    <a:lnTo>
                      <a:pt x="749" y="0"/>
                    </a:lnTo>
                    <a:lnTo>
                      <a:pt x="694" y="55"/>
                    </a:lnTo>
                    <a:lnTo>
                      <a:pt x="775" y="136"/>
                    </a:lnTo>
                    <a:lnTo>
                      <a:pt x="694" y="216"/>
                    </a:lnTo>
                    <a:lnTo>
                      <a:pt x="571" y="90"/>
                    </a:lnTo>
                    <a:lnTo>
                      <a:pt x="533" y="128"/>
                    </a:lnTo>
                    <a:lnTo>
                      <a:pt x="576" y="171"/>
                    </a:lnTo>
                    <a:lnTo>
                      <a:pt x="0" y="738"/>
                    </a:lnTo>
                    <a:lnTo>
                      <a:pt x="254" y="991"/>
                    </a:lnTo>
                    <a:lnTo>
                      <a:pt x="827" y="427"/>
                    </a:lnTo>
                    <a:lnTo>
                      <a:pt x="870" y="470"/>
                    </a:lnTo>
                    <a:lnTo>
                      <a:pt x="908" y="434"/>
                    </a:lnTo>
                    <a:lnTo>
                      <a:pt x="784" y="309"/>
                    </a:lnTo>
                    <a:lnTo>
                      <a:pt x="865" y="228"/>
                    </a:lnTo>
                    <a:lnTo>
                      <a:pt x="946" y="309"/>
                    </a:lnTo>
                    <a:close/>
                    <a:moveTo>
                      <a:pt x="780" y="420"/>
                    </a:moveTo>
                    <a:lnTo>
                      <a:pt x="780" y="420"/>
                    </a:lnTo>
                    <a:lnTo>
                      <a:pt x="434" y="766"/>
                    </a:lnTo>
                    <a:lnTo>
                      <a:pt x="780" y="420"/>
                    </a:lnTo>
                    <a:lnTo>
                      <a:pt x="434" y="766"/>
                    </a:lnTo>
                    <a:lnTo>
                      <a:pt x="424" y="759"/>
                    </a:lnTo>
                    <a:lnTo>
                      <a:pt x="417" y="750"/>
                    </a:lnTo>
                    <a:lnTo>
                      <a:pt x="408" y="742"/>
                    </a:lnTo>
                    <a:lnTo>
                      <a:pt x="400" y="735"/>
                    </a:lnTo>
                    <a:lnTo>
                      <a:pt x="391" y="726"/>
                    </a:lnTo>
                    <a:lnTo>
                      <a:pt x="384" y="719"/>
                    </a:lnTo>
                    <a:lnTo>
                      <a:pt x="374" y="709"/>
                    </a:lnTo>
                    <a:lnTo>
                      <a:pt x="367" y="702"/>
                    </a:lnTo>
                    <a:lnTo>
                      <a:pt x="360" y="693"/>
                    </a:lnTo>
                    <a:lnTo>
                      <a:pt x="351" y="686"/>
                    </a:lnTo>
                    <a:lnTo>
                      <a:pt x="344" y="676"/>
                    </a:lnTo>
                    <a:lnTo>
                      <a:pt x="334" y="669"/>
                    </a:lnTo>
                    <a:lnTo>
                      <a:pt x="327" y="662"/>
                    </a:lnTo>
                    <a:lnTo>
                      <a:pt x="318" y="652"/>
                    </a:lnTo>
                    <a:lnTo>
                      <a:pt x="310" y="645"/>
                    </a:lnTo>
                    <a:lnTo>
                      <a:pt x="301" y="636"/>
                    </a:lnTo>
                    <a:lnTo>
                      <a:pt x="294" y="629"/>
                    </a:lnTo>
                    <a:lnTo>
                      <a:pt x="287" y="619"/>
                    </a:lnTo>
                    <a:lnTo>
                      <a:pt x="277" y="612"/>
                    </a:lnTo>
                    <a:lnTo>
                      <a:pt x="270" y="603"/>
                    </a:lnTo>
                    <a:lnTo>
                      <a:pt x="261" y="595"/>
                    </a:lnTo>
                    <a:lnTo>
                      <a:pt x="254" y="586"/>
                    </a:lnTo>
                    <a:lnTo>
                      <a:pt x="244" y="579"/>
                    </a:lnTo>
                    <a:lnTo>
                      <a:pt x="237" y="572"/>
                    </a:lnTo>
                    <a:lnTo>
                      <a:pt x="227" y="562"/>
                    </a:lnTo>
                    <a:lnTo>
                      <a:pt x="227" y="562"/>
                    </a:lnTo>
                    <a:lnTo>
                      <a:pt x="282" y="508"/>
                    </a:lnTo>
                    <a:lnTo>
                      <a:pt x="353" y="439"/>
                    </a:lnTo>
                    <a:lnTo>
                      <a:pt x="464" y="548"/>
                    </a:lnTo>
                    <a:lnTo>
                      <a:pt x="483" y="529"/>
                    </a:lnTo>
                    <a:lnTo>
                      <a:pt x="372" y="418"/>
                    </a:lnTo>
                    <a:lnTo>
                      <a:pt x="417" y="375"/>
                    </a:lnTo>
                    <a:lnTo>
                      <a:pt x="519" y="477"/>
                    </a:lnTo>
                    <a:lnTo>
                      <a:pt x="540" y="456"/>
                    </a:lnTo>
                    <a:lnTo>
                      <a:pt x="436" y="354"/>
                    </a:lnTo>
                    <a:lnTo>
                      <a:pt x="476" y="313"/>
                    </a:lnTo>
                    <a:lnTo>
                      <a:pt x="566" y="403"/>
                    </a:lnTo>
                    <a:lnTo>
                      <a:pt x="588" y="382"/>
                    </a:lnTo>
                    <a:lnTo>
                      <a:pt x="498" y="294"/>
                    </a:lnTo>
                    <a:lnTo>
                      <a:pt x="576" y="216"/>
                    </a:lnTo>
                    <a:lnTo>
                      <a:pt x="583" y="223"/>
                    </a:lnTo>
                    <a:lnTo>
                      <a:pt x="592" y="233"/>
                    </a:lnTo>
                    <a:lnTo>
                      <a:pt x="600" y="240"/>
                    </a:lnTo>
                    <a:lnTo>
                      <a:pt x="607" y="249"/>
                    </a:lnTo>
                    <a:lnTo>
                      <a:pt x="616" y="256"/>
                    </a:lnTo>
                    <a:lnTo>
                      <a:pt x="623" y="266"/>
                    </a:lnTo>
                    <a:lnTo>
                      <a:pt x="633" y="273"/>
                    </a:lnTo>
                    <a:lnTo>
                      <a:pt x="640" y="280"/>
                    </a:lnTo>
                    <a:lnTo>
                      <a:pt x="649" y="290"/>
                    </a:lnTo>
                    <a:lnTo>
                      <a:pt x="656" y="297"/>
                    </a:lnTo>
                    <a:lnTo>
                      <a:pt x="666" y="306"/>
                    </a:lnTo>
                    <a:lnTo>
                      <a:pt x="673" y="313"/>
                    </a:lnTo>
                    <a:lnTo>
                      <a:pt x="680" y="323"/>
                    </a:lnTo>
                    <a:lnTo>
                      <a:pt x="690" y="330"/>
                    </a:lnTo>
                    <a:lnTo>
                      <a:pt x="697" y="339"/>
                    </a:lnTo>
                    <a:lnTo>
                      <a:pt x="706" y="347"/>
                    </a:lnTo>
                    <a:lnTo>
                      <a:pt x="713" y="354"/>
                    </a:lnTo>
                    <a:lnTo>
                      <a:pt x="723" y="363"/>
                    </a:lnTo>
                    <a:lnTo>
                      <a:pt x="730" y="370"/>
                    </a:lnTo>
                    <a:lnTo>
                      <a:pt x="739" y="380"/>
                    </a:lnTo>
                    <a:lnTo>
                      <a:pt x="747" y="387"/>
                    </a:lnTo>
                    <a:lnTo>
                      <a:pt x="754" y="396"/>
                    </a:lnTo>
                    <a:lnTo>
                      <a:pt x="763" y="403"/>
                    </a:lnTo>
                    <a:lnTo>
                      <a:pt x="770" y="413"/>
                    </a:lnTo>
                    <a:lnTo>
                      <a:pt x="780" y="420"/>
                    </a:lnTo>
                    <a:lnTo>
                      <a:pt x="780" y="4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350643" y="974057"/>
              <a:ext cx="603033" cy="602732"/>
              <a:chOff x="2185988" y="3163888"/>
              <a:chExt cx="3176587" cy="3175000"/>
            </a:xfrm>
          </p:grpSpPr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2185988" y="3163888"/>
                <a:ext cx="3176587" cy="3175000"/>
              </a:xfrm>
              <a:prstGeom prst="ellipse">
                <a:avLst/>
              </a:prstGeom>
              <a:solidFill>
                <a:srgbClr val="28AB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3379788" y="4443413"/>
                <a:ext cx="788987" cy="790575"/>
              </a:xfrm>
              <a:custGeom>
                <a:avLst/>
                <a:gdLst>
                  <a:gd name="T0" fmla="*/ 305 w 497"/>
                  <a:gd name="T1" fmla="*/ 0 h 498"/>
                  <a:gd name="T2" fmla="*/ 192 w 497"/>
                  <a:gd name="T3" fmla="*/ 0 h 498"/>
                  <a:gd name="T4" fmla="*/ 192 w 497"/>
                  <a:gd name="T5" fmla="*/ 192 h 498"/>
                  <a:gd name="T6" fmla="*/ 0 w 497"/>
                  <a:gd name="T7" fmla="*/ 192 h 498"/>
                  <a:gd name="T8" fmla="*/ 0 w 497"/>
                  <a:gd name="T9" fmla="*/ 303 h 498"/>
                  <a:gd name="T10" fmla="*/ 192 w 497"/>
                  <a:gd name="T11" fmla="*/ 303 h 498"/>
                  <a:gd name="T12" fmla="*/ 192 w 497"/>
                  <a:gd name="T13" fmla="*/ 498 h 498"/>
                  <a:gd name="T14" fmla="*/ 305 w 497"/>
                  <a:gd name="T15" fmla="*/ 498 h 498"/>
                  <a:gd name="T16" fmla="*/ 305 w 497"/>
                  <a:gd name="T17" fmla="*/ 303 h 498"/>
                  <a:gd name="T18" fmla="*/ 497 w 497"/>
                  <a:gd name="T19" fmla="*/ 303 h 498"/>
                  <a:gd name="T20" fmla="*/ 497 w 497"/>
                  <a:gd name="T21" fmla="*/ 192 h 498"/>
                  <a:gd name="T22" fmla="*/ 305 w 497"/>
                  <a:gd name="T23" fmla="*/ 192 h 498"/>
                  <a:gd name="T24" fmla="*/ 305 w 497"/>
                  <a:gd name="T25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7" h="498">
                    <a:moveTo>
                      <a:pt x="305" y="0"/>
                    </a:moveTo>
                    <a:lnTo>
                      <a:pt x="192" y="0"/>
                    </a:lnTo>
                    <a:lnTo>
                      <a:pt x="192" y="192"/>
                    </a:lnTo>
                    <a:lnTo>
                      <a:pt x="0" y="192"/>
                    </a:lnTo>
                    <a:lnTo>
                      <a:pt x="0" y="303"/>
                    </a:lnTo>
                    <a:lnTo>
                      <a:pt x="192" y="303"/>
                    </a:lnTo>
                    <a:lnTo>
                      <a:pt x="192" y="498"/>
                    </a:lnTo>
                    <a:lnTo>
                      <a:pt x="305" y="498"/>
                    </a:lnTo>
                    <a:lnTo>
                      <a:pt x="305" y="303"/>
                    </a:lnTo>
                    <a:lnTo>
                      <a:pt x="497" y="303"/>
                    </a:lnTo>
                    <a:lnTo>
                      <a:pt x="497" y="192"/>
                    </a:lnTo>
                    <a:lnTo>
                      <a:pt x="305" y="192"/>
                    </a:lnTo>
                    <a:lnTo>
                      <a:pt x="3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35"/>
              <p:cNvSpPr>
                <a:spLocks noEditPoints="1"/>
              </p:cNvSpPr>
              <p:nvPr/>
            </p:nvSpPr>
            <p:spPr bwMode="auto">
              <a:xfrm>
                <a:off x="2879725" y="3878263"/>
                <a:ext cx="1790700" cy="1746250"/>
              </a:xfrm>
              <a:custGeom>
                <a:avLst/>
                <a:gdLst>
                  <a:gd name="T0" fmla="*/ 451 w 476"/>
                  <a:gd name="T1" fmla="*/ 65 h 464"/>
                  <a:gd name="T2" fmla="*/ 321 w 476"/>
                  <a:gd name="T3" fmla="*/ 65 h 464"/>
                  <a:gd name="T4" fmla="*/ 321 w 476"/>
                  <a:gd name="T5" fmla="*/ 0 h 464"/>
                  <a:gd name="T6" fmla="*/ 155 w 476"/>
                  <a:gd name="T7" fmla="*/ 0 h 464"/>
                  <a:gd name="T8" fmla="*/ 155 w 476"/>
                  <a:gd name="T9" fmla="*/ 65 h 464"/>
                  <a:gd name="T10" fmla="*/ 25 w 476"/>
                  <a:gd name="T11" fmla="*/ 65 h 464"/>
                  <a:gd name="T12" fmla="*/ 0 w 476"/>
                  <a:gd name="T13" fmla="*/ 90 h 464"/>
                  <a:gd name="T14" fmla="*/ 0 w 476"/>
                  <a:gd name="T15" fmla="*/ 420 h 464"/>
                  <a:gd name="T16" fmla="*/ 25 w 476"/>
                  <a:gd name="T17" fmla="*/ 445 h 464"/>
                  <a:gd name="T18" fmla="*/ 71 w 476"/>
                  <a:gd name="T19" fmla="*/ 445 h 464"/>
                  <a:gd name="T20" fmla="*/ 78 w 476"/>
                  <a:gd name="T21" fmla="*/ 464 h 464"/>
                  <a:gd name="T22" fmla="*/ 113 w 476"/>
                  <a:gd name="T23" fmla="*/ 464 h 464"/>
                  <a:gd name="T24" fmla="*/ 115 w 476"/>
                  <a:gd name="T25" fmla="*/ 445 h 464"/>
                  <a:gd name="T26" fmla="*/ 366 w 476"/>
                  <a:gd name="T27" fmla="*/ 445 h 464"/>
                  <a:gd name="T28" fmla="*/ 368 w 476"/>
                  <a:gd name="T29" fmla="*/ 464 h 464"/>
                  <a:gd name="T30" fmla="*/ 403 w 476"/>
                  <a:gd name="T31" fmla="*/ 464 h 464"/>
                  <a:gd name="T32" fmla="*/ 410 w 476"/>
                  <a:gd name="T33" fmla="*/ 445 h 464"/>
                  <a:gd name="T34" fmla="*/ 451 w 476"/>
                  <a:gd name="T35" fmla="*/ 445 h 464"/>
                  <a:gd name="T36" fmla="*/ 476 w 476"/>
                  <a:gd name="T37" fmla="*/ 420 h 464"/>
                  <a:gd name="T38" fmla="*/ 476 w 476"/>
                  <a:gd name="T39" fmla="*/ 90 h 464"/>
                  <a:gd name="T40" fmla="*/ 451 w 476"/>
                  <a:gd name="T41" fmla="*/ 65 h 464"/>
                  <a:gd name="T42" fmla="*/ 187 w 476"/>
                  <a:gd name="T43" fmla="*/ 28 h 464"/>
                  <a:gd name="T44" fmla="*/ 187 w 476"/>
                  <a:gd name="T45" fmla="*/ 28 h 464"/>
                  <a:gd name="T46" fmla="*/ 291 w 476"/>
                  <a:gd name="T47" fmla="*/ 28 h 464"/>
                  <a:gd name="T48" fmla="*/ 291 w 476"/>
                  <a:gd name="T49" fmla="*/ 65 h 464"/>
                  <a:gd name="T50" fmla="*/ 291 w 476"/>
                  <a:gd name="T51" fmla="*/ 65 h 464"/>
                  <a:gd name="T52" fmla="*/ 287 w 476"/>
                  <a:gd name="T53" fmla="*/ 65 h 464"/>
                  <a:gd name="T54" fmla="*/ 283 w 476"/>
                  <a:gd name="T55" fmla="*/ 65 h 464"/>
                  <a:gd name="T56" fmla="*/ 278 w 476"/>
                  <a:gd name="T57" fmla="*/ 65 h 464"/>
                  <a:gd name="T58" fmla="*/ 274 w 476"/>
                  <a:gd name="T59" fmla="*/ 65 h 464"/>
                  <a:gd name="T60" fmla="*/ 270 w 476"/>
                  <a:gd name="T61" fmla="*/ 65 h 464"/>
                  <a:gd name="T62" fmla="*/ 266 w 476"/>
                  <a:gd name="T63" fmla="*/ 65 h 464"/>
                  <a:gd name="T64" fmla="*/ 262 w 476"/>
                  <a:gd name="T65" fmla="*/ 65 h 464"/>
                  <a:gd name="T66" fmla="*/ 258 w 476"/>
                  <a:gd name="T67" fmla="*/ 65 h 464"/>
                  <a:gd name="T68" fmla="*/ 253 w 476"/>
                  <a:gd name="T69" fmla="*/ 65 h 464"/>
                  <a:gd name="T70" fmla="*/ 249 w 476"/>
                  <a:gd name="T71" fmla="*/ 65 h 464"/>
                  <a:gd name="T72" fmla="*/ 245 w 476"/>
                  <a:gd name="T73" fmla="*/ 65 h 464"/>
                  <a:gd name="T74" fmla="*/ 241 w 476"/>
                  <a:gd name="T75" fmla="*/ 65 h 464"/>
                  <a:gd name="T76" fmla="*/ 237 w 476"/>
                  <a:gd name="T77" fmla="*/ 65 h 464"/>
                  <a:gd name="T78" fmla="*/ 233 w 476"/>
                  <a:gd name="T79" fmla="*/ 65 h 464"/>
                  <a:gd name="T80" fmla="*/ 228 w 476"/>
                  <a:gd name="T81" fmla="*/ 65 h 464"/>
                  <a:gd name="T82" fmla="*/ 224 w 476"/>
                  <a:gd name="T83" fmla="*/ 65 h 464"/>
                  <a:gd name="T84" fmla="*/ 220 w 476"/>
                  <a:gd name="T85" fmla="*/ 65 h 464"/>
                  <a:gd name="T86" fmla="*/ 216 w 476"/>
                  <a:gd name="T87" fmla="*/ 65 h 464"/>
                  <a:gd name="T88" fmla="*/ 212 w 476"/>
                  <a:gd name="T89" fmla="*/ 65 h 464"/>
                  <a:gd name="T90" fmla="*/ 208 w 476"/>
                  <a:gd name="T91" fmla="*/ 65 h 464"/>
                  <a:gd name="T92" fmla="*/ 203 w 476"/>
                  <a:gd name="T93" fmla="*/ 65 h 464"/>
                  <a:gd name="T94" fmla="*/ 199 w 476"/>
                  <a:gd name="T95" fmla="*/ 65 h 464"/>
                  <a:gd name="T96" fmla="*/ 195 w 476"/>
                  <a:gd name="T97" fmla="*/ 65 h 464"/>
                  <a:gd name="T98" fmla="*/ 191 w 476"/>
                  <a:gd name="T99" fmla="*/ 65 h 464"/>
                  <a:gd name="T100" fmla="*/ 187 w 476"/>
                  <a:gd name="T101" fmla="*/ 65 h 464"/>
                  <a:gd name="T102" fmla="*/ 187 w 476"/>
                  <a:gd name="T103" fmla="*/ 28 h 464"/>
                  <a:gd name="T104" fmla="*/ 238 w 476"/>
                  <a:gd name="T105" fmla="*/ 402 h 464"/>
                  <a:gd name="T106" fmla="*/ 91 w 476"/>
                  <a:gd name="T107" fmla="*/ 255 h 464"/>
                  <a:gd name="T108" fmla="*/ 238 w 476"/>
                  <a:gd name="T109" fmla="*/ 108 h 464"/>
                  <a:gd name="T110" fmla="*/ 385 w 476"/>
                  <a:gd name="T111" fmla="*/ 255 h 464"/>
                  <a:gd name="T112" fmla="*/ 238 w 476"/>
                  <a:gd name="T113" fmla="*/ 40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76" h="464">
                    <a:moveTo>
                      <a:pt x="451" y="65"/>
                    </a:moveTo>
                    <a:cubicBezTo>
                      <a:pt x="321" y="65"/>
                      <a:pt x="321" y="65"/>
                      <a:pt x="321" y="65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11" y="65"/>
                      <a:pt x="0" y="76"/>
                      <a:pt x="0" y="90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34"/>
                      <a:pt x="11" y="445"/>
                      <a:pt x="25" y="445"/>
                    </a:cubicBezTo>
                    <a:cubicBezTo>
                      <a:pt x="71" y="445"/>
                      <a:pt x="71" y="445"/>
                      <a:pt x="71" y="445"/>
                    </a:cubicBezTo>
                    <a:cubicBezTo>
                      <a:pt x="78" y="464"/>
                      <a:pt x="78" y="464"/>
                      <a:pt x="78" y="464"/>
                    </a:cubicBezTo>
                    <a:cubicBezTo>
                      <a:pt x="113" y="464"/>
                      <a:pt x="113" y="464"/>
                      <a:pt x="113" y="464"/>
                    </a:cubicBezTo>
                    <a:cubicBezTo>
                      <a:pt x="115" y="445"/>
                      <a:pt x="115" y="445"/>
                      <a:pt x="115" y="445"/>
                    </a:cubicBezTo>
                    <a:cubicBezTo>
                      <a:pt x="366" y="445"/>
                      <a:pt x="366" y="445"/>
                      <a:pt x="366" y="445"/>
                    </a:cubicBezTo>
                    <a:cubicBezTo>
                      <a:pt x="368" y="464"/>
                      <a:pt x="368" y="464"/>
                      <a:pt x="368" y="464"/>
                    </a:cubicBezTo>
                    <a:cubicBezTo>
                      <a:pt x="403" y="464"/>
                      <a:pt x="403" y="464"/>
                      <a:pt x="403" y="464"/>
                    </a:cubicBezTo>
                    <a:cubicBezTo>
                      <a:pt x="410" y="445"/>
                      <a:pt x="410" y="445"/>
                      <a:pt x="410" y="445"/>
                    </a:cubicBezTo>
                    <a:cubicBezTo>
                      <a:pt x="451" y="445"/>
                      <a:pt x="451" y="445"/>
                      <a:pt x="451" y="445"/>
                    </a:cubicBezTo>
                    <a:cubicBezTo>
                      <a:pt x="465" y="445"/>
                      <a:pt x="476" y="434"/>
                      <a:pt x="476" y="420"/>
                    </a:cubicBezTo>
                    <a:cubicBezTo>
                      <a:pt x="476" y="90"/>
                      <a:pt x="476" y="90"/>
                      <a:pt x="476" y="90"/>
                    </a:cubicBezTo>
                    <a:cubicBezTo>
                      <a:pt x="476" y="76"/>
                      <a:pt x="465" y="65"/>
                      <a:pt x="451" y="65"/>
                    </a:cubicBezTo>
                    <a:close/>
                    <a:moveTo>
                      <a:pt x="187" y="28"/>
                    </a:moveTo>
                    <a:cubicBezTo>
                      <a:pt x="187" y="28"/>
                      <a:pt x="187" y="28"/>
                      <a:pt x="187" y="28"/>
                    </a:cubicBezTo>
                    <a:cubicBezTo>
                      <a:pt x="291" y="28"/>
                      <a:pt x="291" y="28"/>
                      <a:pt x="291" y="28"/>
                    </a:cubicBezTo>
                    <a:cubicBezTo>
                      <a:pt x="291" y="65"/>
                      <a:pt x="291" y="65"/>
                      <a:pt x="291" y="65"/>
                    </a:cubicBezTo>
                    <a:cubicBezTo>
                      <a:pt x="291" y="65"/>
                      <a:pt x="291" y="65"/>
                      <a:pt x="291" y="65"/>
                    </a:cubicBezTo>
                    <a:cubicBezTo>
                      <a:pt x="287" y="65"/>
                      <a:pt x="287" y="65"/>
                      <a:pt x="287" y="65"/>
                    </a:cubicBezTo>
                    <a:cubicBezTo>
                      <a:pt x="283" y="65"/>
                      <a:pt x="283" y="65"/>
                      <a:pt x="283" y="65"/>
                    </a:cubicBezTo>
                    <a:cubicBezTo>
                      <a:pt x="278" y="65"/>
                      <a:pt x="278" y="65"/>
                      <a:pt x="278" y="65"/>
                    </a:cubicBezTo>
                    <a:cubicBezTo>
                      <a:pt x="274" y="65"/>
                      <a:pt x="274" y="65"/>
                      <a:pt x="274" y="65"/>
                    </a:cubicBezTo>
                    <a:cubicBezTo>
                      <a:pt x="270" y="65"/>
                      <a:pt x="270" y="65"/>
                      <a:pt x="270" y="65"/>
                    </a:cubicBezTo>
                    <a:cubicBezTo>
                      <a:pt x="266" y="65"/>
                      <a:pt x="266" y="65"/>
                      <a:pt x="266" y="65"/>
                    </a:cubicBezTo>
                    <a:cubicBezTo>
                      <a:pt x="262" y="65"/>
                      <a:pt x="262" y="65"/>
                      <a:pt x="262" y="65"/>
                    </a:cubicBezTo>
                    <a:cubicBezTo>
                      <a:pt x="258" y="65"/>
                      <a:pt x="258" y="65"/>
                      <a:pt x="258" y="65"/>
                    </a:cubicBezTo>
                    <a:cubicBezTo>
                      <a:pt x="253" y="65"/>
                      <a:pt x="253" y="65"/>
                      <a:pt x="253" y="65"/>
                    </a:cubicBezTo>
                    <a:cubicBezTo>
                      <a:pt x="249" y="65"/>
                      <a:pt x="249" y="65"/>
                      <a:pt x="249" y="65"/>
                    </a:cubicBezTo>
                    <a:cubicBezTo>
                      <a:pt x="245" y="65"/>
                      <a:pt x="245" y="65"/>
                      <a:pt x="245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37" y="65"/>
                      <a:pt x="237" y="65"/>
                      <a:pt x="237" y="65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4" y="65"/>
                      <a:pt x="224" y="65"/>
                      <a:pt x="224" y="65"/>
                    </a:cubicBezTo>
                    <a:cubicBezTo>
                      <a:pt x="220" y="65"/>
                      <a:pt x="220" y="65"/>
                      <a:pt x="220" y="65"/>
                    </a:cubicBezTo>
                    <a:cubicBezTo>
                      <a:pt x="216" y="65"/>
                      <a:pt x="216" y="65"/>
                      <a:pt x="216" y="65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08" y="65"/>
                      <a:pt x="208" y="65"/>
                      <a:pt x="208" y="6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199" y="65"/>
                      <a:pt x="199" y="65"/>
                      <a:pt x="199" y="65"/>
                    </a:cubicBezTo>
                    <a:cubicBezTo>
                      <a:pt x="195" y="65"/>
                      <a:pt x="195" y="65"/>
                      <a:pt x="195" y="65"/>
                    </a:cubicBezTo>
                    <a:cubicBezTo>
                      <a:pt x="191" y="65"/>
                      <a:pt x="191" y="65"/>
                      <a:pt x="191" y="65"/>
                    </a:cubicBezTo>
                    <a:cubicBezTo>
                      <a:pt x="187" y="65"/>
                      <a:pt x="187" y="65"/>
                      <a:pt x="187" y="65"/>
                    </a:cubicBezTo>
                    <a:lnTo>
                      <a:pt x="187" y="28"/>
                    </a:lnTo>
                    <a:close/>
                    <a:moveTo>
                      <a:pt x="238" y="402"/>
                    </a:moveTo>
                    <a:cubicBezTo>
                      <a:pt x="157" y="402"/>
                      <a:pt x="91" y="336"/>
                      <a:pt x="91" y="255"/>
                    </a:cubicBezTo>
                    <a:cubicBezTo>
                      <a:pt x="91" y="174"/>
                      <a:pt x="157" y="108"/>
                      <a:pt x="238" y="108"/>
                    </a:cubicBezTo>
                    <a:cubicBezTo>
                      <a:pt x="319" y="108"/>
                      <a:pt x="385" y="174"/>
                      <a:pt x="385" y="255"/>
                    </a:cubicBezTo>
                    <a:cubicBezTo>
                      <a:pt x="385" y="336"/>
                      <a:pt x="319" y="402"/>
                      <a:pt x="238" y="40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857285" y="974057"/>
              <a:ext cx="602732" cy="602129"/>
              <a:chOff x="4470400" y="4495800"/>
              <a:chExt cx="3175000" cy="3171825"/>
            </a:xfrm>
          </p:grpSpPr>
          <p:sp>
            <p:nvSpPr>
              <p:cNvPr id="23" name="Oval 39"/>
              <p:cNvSpPr>
                <a:spLocks noChangeArrowheads="1"/>
              </p:cNvSpPr>
              <p:nvPr/>
            </p:nvSpPr>
            <p:spPr bwMode="auto">
              <a:xfrm>
                <a:off x="4470400" y="4495800"/>
                <a:ext cx="3175000" cy="3171825"/>
              </a:xfrm>
              <a:prstGeom prst="ellipse">
                <a:avLst/>
              </a:prstGeom>
              <a:solidFill>
                <a:srgbClr val="28AB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Oval 40"/>
              <p:cNvSpPr>
                <a:spLocks noChangeArrowheads="1"/>
              </p:cNvSpPr>
              <p:nvPr/>
            </p:nvSpPr>
            <p:spPr bwMode="auto">
              <a:xfrm>
                <a:off x="5357813" y="6391275"/>
                <a:ext cx="315913" cy="3159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41"/>
              <p:cNvSpPr>
                <a:spLocks noChangeArrowheads="1"/>
              </p:cNvSpPr>
              <p:nvPr/>
            </p:nvSpPr>
            <p:spPr bwMode="auto">
              <a:xfrm>
                <a:off x="6475413" y="6391275"/>
                <a:ext cx="315913" cy="3159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42"/>
              <p:cNvSpPr>
                <a:spLocks noEditPoints="1"/>
              </p:cNvSpPr>
              <p:nvPr/>
            </p:nvSpPr>
            <p:spPr bwMode="auto">
              <a:xfrm>
                <a:off x="5000625" y="5457825"/>
                <a:ext cx="2117725" cy="1092200"/>
              </a:xfrm>
              <a:custGeom>
                <a:avLst/>
                <a:gdLst>
                  <a:gd name="T0" fmla="*/ 0 w 563"/>
                  <a:gd name="T1" fmla="*/ 169 h 290"/>
                  <a:gd name="T2" fmla="*/ 85 w 563"/>
                  <a:gd name="T3" fmla="*/ 290 h 290"/>
                  <a:gd name="T4" fmla="*/ 189 w 563"/>
                  <a:gd name="T5" fmla="*/ 290 h 290"/>
                  <a:gd name="T6" fmla="*/ 434 w 563"/>
                  <a:gd name="T7" fmla="*/ 238 h 290"/>
                  <a:gd name="T8" fmla="*/ 563 w 563"/>
                  <a:gd name="T9" fmla="*/ 290 h 290"/>
                  <a:gd name="T10" fmla="*/ 153 w 563"/>
                  <a:gd name="T11" fmla="*/ 0 h 290"/>
                  <a:gd name="T12" fmla="*/ 254 w 563"/>
                  <a:gd name="T13" fmla="*/ 169 h 290"/>
                  <a:gd name="T14" fmla="*/ 228 w 563"/>
                  <a:gd name="T15" fmla="*/ 169 h 290"/>
                  <a:gd name="T16" fmla="*/ 201 w 563"/>
                  <a:gd name="T17" fmla="*/ 169 h 290"/>
                  <a:gd name="T18" fmla="*/ 175 w 563"/>
                  <a:gd name="T19" fmla="*/ 169 h 290"/>
                  <a:gd name="T20" fmla="*/ 149 w 563"/>
                  <a:gd name="T21" fmla="*/ 169 h 290"/>
                  <a:gd name="T22" fmla="*/ 122 w 563"/>
                  <a:gd name="T23" fmla="*/ 169 h 290"/>
                  <a:gd name="T24" fmla="*/ 96 w 563"/>
                  <a:gd name="T25" fmla="*/ 169 h 290"/>
                  <a:gd name="T26" fmla="*/ 69 w 563"/>
                  <a:gd name="T27" fmla="*/ 169 h 290"/>
                  <a:gd name="T28" fmla="*/ 50 w 563"/>
                  <a:gd name="T29" fmla="*/ 169 h 290"/>
                  <a:gd name="T30" fmla="*/ 43 w 563"/>
                  <a:gd name="T31" fmla="*/ 169 h 290"/>
                  <a:gd name="T32" fmla="*/ 16 w 563"/>
                  <a:gd name="T33" fmla="*/ 169 h 290"/>
                  <a:gd name="T34" fmla="*/ 43 w 563"/>
                  <a:gd name="T35" fmla="*/ 139 h 290"/>
                  <a:gd name="T36" fmla="*/ 69 w 563"/>
                  <a:gd name="T37" fmla="*/ 109 h 290"/>
                  <a:gd name="T38" fmla="*/ 96 w 563"/>
                  <a:gd name="T39" fmla="*/ 80 h 290"/>
                  <a:gd name="T40" fmla="*/ 122 w 563"/>
                  <a:gd name="T41" fmla="*/ 50 h 290"/>
                  <a:gd name="T42" fmla="*/ 149 w 563"/>
                  <a:gd name="T43" fmla="*/ 20 h 290"/>
                  <a:gd name="T44" fmla="*/ 162 w 563"/>
                  <a:gd name="T45" fmla="*/ 11 h 290"/>
                  <a:gd name="T46" fmla="*/ 188 w 563"/>
                  <a:gd name="T47" fmla="*/ 11 h 290"/>
                  <a:gd name="T48" fmla="*/ 215 w 563"/>
                  <a:gd name="T49" fmla="*/ 11 h 290"/>
                  <a:gd name="T50" fmla="*/ 241 w 563"/>
                  <a:gd name="T51" fmla="*/ 11 h 290"/>
                  <a:gd name="T52" fmla="*/ 268 w 563"/>
                  <a:gd name="T53" fmla="*/ 11 h 290"/>
                  <a:gd name="T54" fmla="*/ 512 w 563"/>
                  <a:gd name="T55" fmla="*/ 104 h 290"/>
                  <a:gd name="T56" fmla="*/ 461 w 563"/>
                  <a:gd name="T57" fmla="*/ 155 h 290"/>
                  <a:gd name="T58" fmla="*/ 434 w 563"/>
                  <a:gd name="T59" fmla="*/ 104 h 290"/>
                  <a:gd name="T60" fmla="*/ 382 w 563"/>
                  <a:gd name="T61" fmla="*/ 77 h 290"/>
                  <a:gd name="T62" fmla="*/ 434 w 563"/>
                  <a:gd name="T63" fmla="*/ 25 h 290"/>
                  <a:gd name="T64" fmla="*/ 461 w 563"/>
                  <a:gd name="T65" fmla="*/ 77 h 290"/>
                  <a:gd name="T66" fmla="*/ 512 w 563"/>
                  <a:gd name="T67" fmla="*/ 10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3" h="290">
                    <a:moveTo>
                      <a:pt x="153" y="0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0" y="290"/>
                      <a:pt x="0" y="290"/>
                      <a:pt x="0" y="290"/>
                    </a:cubicBezTo>
                    <a:cubicBezTo>
                      <a:pt x="85" y="290"/>
                      <a:pt x="85" y="290"/>
                      <a:pt x="85" y="290"/>
                    </a:cubicBezTo>
                    <a:cubicBezTo>
                      <a:pt x="86" y="261"/>
                      <a:pt x="109" y="238"/>
                      <a:pt x="137" y="238"/>
                    </a:cubicBezTo>
                    <a:cubicBezTo>
                      <a:pt x="166" y="238"/>
                      <a:pt x="189" y="261"/>
                      <a:pt x="189" y="290"/>
                    </a:cubicBezTo>
                    <a:cubicBezTo>
                      <a:pt x="382" y="290"/>
                      <a:pt x="382" y="290"/>
                      <a:pt x="382" y="290"/>
                    </a:cubicBezTo>
                    <a:cubicBezTo>
                      <a:pt x="383" y="261"/>
                      <a:pt x="406" y="238"/>
                      <a:pt x="434" y="238"/>
                    </a:cubicBezTo>
                    <a:cubicBezTo>
                      <a:pt x="463" y="238"/>
                      <a:pt x="486" y="261"/>
                      <a:pt x="487" y="290"/>
                    </a:cubicBezTo>
                    <a:cubicBezTo>
                      <a:pt x="563" y="290"/>
                      <a:pt x="563" y="290"/>
                      <a:pt x="563" y="290"/>
                    </a:cubicBezTo>
                    <a:cubicBezTo>
                      <a:pt x="563" y="0"/>
                      <a:pt x="563" y="0"/>
                      <a:pt x="563" y="0"/>
                    </a:cubicBezTo>
                    <a:lnTo>
                      <a:pt x="153" y="0"/>
                    </a:lnTo>
                    <a:close/>
                    <a:moveTo>
                      <a:pt x="268" y="169"/>
                    </a:moveTo>
                    <a:cubicBezTo>
                      <a:pt x="254" y="169"/>
                      <a:pt x="254" y="169"/>
                      <a:pt x="254" y="169"/>
                    </a:cubicBezTo>
                    <a:cubicBezTo>
                      <a:pt x="241" y="169"/>
                      <a:pt x="241" y="169"/>
                      <a:pt x="241" y="169"/>
                    </a:cubicBezTo>
                    <a:cubicBezTo>
                      <a:pt x="228" y="169"/>
                      <a:pt x="228" y="169"/>
                      <a:pt x="228" y="169"/>
                    </a:cubicBezTo>
                    <a:cubicBezTo>
                      <a:pt x="215" y="169"/>
                      <a:pt x="215" y="169"/>
                      <a:pt x="215" y="169"/>
                    </a:cubicBezTo>
                    <a:cubicBezTo>
                      <a:pt x="201" y="169"/>
                      <a:pt x="201" y="169"/>
                      <a:pt x="201" y="169"/>
                    </a:cubicBezTo>
                    <a:cubicBezTo>
                      <a:pt x="188" y="169"/>
                      <a:pt x="188" y="169"/>
                      <a:pt x="188" y="169"/>
                    </a:cubicBezTo>
                    <a:cubicBezTo>
                      <a:pt x="175" y="169"/>
                      <a:pt x="175" y="169"/>
                      <a:pt x="175" y="169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49" y="169"/>
                      <a:pt x="149" y="169"/>
                      <a:pt x="149" y="169"/>
                    </a:cubicBezTo>
                    <a:cubicBezTo>
                      <a:pt x="135" y="169"/>
                      <a:pt x="135" y="169"/>
                      <a:pt x="135" y="169"/>
                    </a:cubicBezTo>
                    <a:cubicBezTo>
                      <a:pt x="122" y="169"/>
                      <a:pt x="122" y="169"/>
                      <a:pt x="122" y="169"/>
                    </a:cubicBezTo>
                    <a:cubicBezTo>
                      <a:pt x="109" y="169"/>
                      <a:pt x="109" y="169"/>
                      <a:pt x="109" y="169"/>
                    </a:cubicBezTo>
                    <a:cubicBezTo>
                      <a:pt x="96" y="169"/>
                      <a:pt x="96" y="169"/>
                      <a:pt x="96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56" y="169"/>
                      <a:pt x="56" y="169"/>
                      <a:pt x="56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3" y="169"/>
                      <a:pt x="43" y="169"/>
                      <a:pt x="43" y="169"/>
                    </a:cubicBezTo>
                    <a:cubicBezTo>
                      <a:pt x="29" y="169"/>
                      <a:pt x="29" y="169"/>
                      <a:pt x="29" y="169"/>
                    </a:cubicBezTo>
                    <a:cubicBezTo>
                      <a:pt x="16" y="169"/>
                      <a:pt x="16" y="169"/>
                      <a:pt x="16" y="169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56" y="124"/>
                      <a:pt x="56" y="124"/>
                      <a:pt x="56" y="124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49" y="20"/>
                      <a:pt x="149" y="20"/>
                      <a:pt x="149" y="20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62" y="11"/>
                      <a:pt x="162" y="11"/>
                      <a:pt x="162" y="11"/>
                    </a:cubicBezTo>
                    <a:cubicBezTo>
                      <a:pt x="175" y="11"/>
                      <a:pt x="175" y="11"/>
                      <a:pt x="175" y="11"/>
                    </a:cubicBezTo>
                    <a:cubicBezTo>
                      <a:pt x="188" y="11"/>
                      <a:pt x="188" y="11"/>
                      <a:pt x="188" y="11"/>
                    </a:cubicBezTo>
                    <a:cubicBezTo>
                      <a:pt x="201" y="11"/>
                      <a:pt x="201" y="11"/>
                      <a:pt x="201" y="11"/>
                    </a:cubicBezTo>
                    <a:cubicBezTo>
                      <a:pt x="215" y="11"/>
                      <a:pt x="215" y="11"/>
                      <a:pt x="215" y="11"/>
                    </a:cubicBezTo>
                    <a:cubicBezTo>
                      <a:pt x="228" y="11"/>
                      <a:pt x="228" y="11"/>
                      <a:pt x="228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54" y="11"/>
                      <a:pt x="254" y="11"/>
                      <a:pt x="254" y="11"/>
                    </a:cubicBezTo>
                    <a:cubicBezTo>
                      <a:pt x="268" y="11"/>
                      <a:pt x="268" y="11"/>
                      <a:pt x="268" y="11"/>
                    </a:cubicBezTo>
                    <a:lnTo>
                      <a:pt x="268" y="169"/>
                    </a:lnTo>
                    <a:close/>
                    <a:moveTo>
                      <a:pt x="512" y="104"/>
                    </a:moveTo>
                    <a:cubicBezTo>
                      <a:pt x="461" y="104"/>
                      <a:pt x="461" y="104"/>
                      <a:pt x="461" y="104"/>
                    </a:cubicBezTo>
                    <a:cubicBezTo>
                      <a:pt x="461" y="155"/>
                      <a:pt x="461" y="155"/>
                      <a:pt x="461" y="155"/>
                    </a:cubicBezTo>
                    <a:cubicBezTo>
                      <a:pt x="434" y="155"/>
                      <a:pt x="434" y="155"/>
                      <a:pt x="434" y="155"/>
                    </a:cubicBezTo>
                    <a:cubicBezTo>
                      <a:pt x="434" y="104"/>
                      <a:pt x="434" y="104"/>
                      <a:pt x="434" y="104"/>
                    </a:cubicBezTo>
                    <a:cubicBezTo>
                      <a:pt x="382" y="104"/>
                      <a:pt x="382" y="104"/>
                      <a:pt x="382" y="104"/>
                    </a:cubicBezTo>
                    <a:cubicBezTo>
                      <a:pt x="382" y="77"/>
                      <a:pt x="382" y="77"/>
                      <a:pt x="382" y="77"/>
                    </a:cubicBezTo>
                    <a:cubicBezTo>
                      <a:pt x="434" y="77"/>
                      <a:pt x="434" y="77"/>
                      <a:pt x="434" y="77"/>
                    </a:cubicBezTo>
                    <a:cubicBezTo>
                      <a:pt x="434" y="25"/>
                      <a:pt x="434" y="25"/>
                      <a:pt x="434" y="25"/>
                    </a:cubicBezTo>
                    <a:cubicBezTo>
                      <a:pt x="461" y="25"/>
                      <a:pt x="461" y="25"/>
                      <a:pt x="461" y="25"/>
                    </a:cubicBezTo>
                    <a:cubicBezTo>
                      <a:pt x="461" y="77"/>
                      <a:pt x="461" y="77"/>
                      <a:pt x="461" y="77"/>
                    </a:cubicBezTo>
                    <a:cubicBezTo>
                      <a:pt x="512" y="77"/>
                      <a:pt x="512" y="77"/>
                      <a:pt x="512" y="77"/>
                    </a:cubicBezTo>
                    <a:lnTo>
                      <a:pt x="512" y="10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0" grpId="0"/>
      <p:bldP spid="12" grpId="0" animBg="1"/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37634" y="4603714"/>
            <a:ext cx="2705100" cy="853020"/>
          </a:xfrm>
          <a:prstGeom prst="rect">
            <a:avLst/>
          </a:prstGeom>
          <a:solidFill>
            <a:srgbClr val="94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4029" y="2208220"/>
            <a:ext cx="2705100" cy="2361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4029" y="1136254"/>
            <a:ext cx="2705100" cy="1033865"/>
          </a:xfrm>
          <a:prstGeom prst="rect">
            <a:avLst/>
          </a:prstGeom>
          <a:solidFill>
            <a:srgbClr val="94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4028" y="1396008"/>
            <a:ext cx="267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/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 染 源</a:t>
            </a:r>
            <a:endParaRPr lang="zh-CN" altLang="en-US" sz="28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7971" y="2529079"/>
            <a:ext cx="23569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200000"/>
              </a:lnSpc>
              <a:defRPr/>
            </a:pPr>
            <a:r>
              <a:rPr lang="zh-CN" altLang="en-US" sz="24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患者、病畜和野生动物。 </a:t>
            </a:r>
            <a:endParaRPr lang="zh-CN" altLang="en-US" sz="2400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44334" y="4603714"/>
            <a:ext cx="2705100" cy="853020"/>
          </a:xfrm>
          <a:prstGeom prst="rect">
            <a:avLst/>
          </a:prstGeom>
          <a:solidFill>
            <a:srgbClr val="F8C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40729" y="2208220"/>
            <a:ext cx="2705100" cy="2361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0729" y="1136254"/>
            <a:ext cx="2705100" cy="1033865"/>
          </a:xfrm>
          <a:prstGeom prst="rect">
            <a:avLst/>
          </a:prstGeom>
          <a:solidFill>
            <a:srgbClr val="F8C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22018" y="1396008"/>
            <a:ext cx="2708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1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</a:rPr>
              <a:t>传播途径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99069" y="2529079"/>
            <a:ext cx="24371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200000"/>
              </a:lnSpc>
              <a:defRPr/>
            </a:pPr>
            <a:r>
              <a:rPr lang="zh-CN" altLang="en-US" sz="24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粪便入水、钉螺滋生和接触疫水。 </a:t>
            </a:r>
            <a:endParaRPr lang="zh-CN" altLang="en-US" sz="2400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51034" y="4603714"/>
            <a:ext cx="2705100" cy="853020"/>
          </a:xfrm>
          <a:prstGeom prst="rect">
            <a:avLst/>
          </a:prstGeom>
          <a:solidFill>
            <a:srgbClr val="94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147429" y="2208220"/>
            <a:ext cx="2705100" cy="2361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147429" y="1136254"/>
            <a:ext cx="2705100" cy="1033865"/>
          </a:xfrm>
          <a:prstGeom prst="rect">
            <a:avLst/>
          </a:prstGeom>
          <a:solidFill>
            <a:srgbClr val="94D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47429" y="1396008"/>
            <a:ext cx="27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1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易感人群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367099" y="2529079"/>
            <a:ext cx="2312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200000"/>
              </a:lnSpc>
              <a:defRPr/>
            </a:pPr>
            <a:r>
              <a:rPr lang="zh-CN" altLang="en-US" sz="24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普遍易感，流行于长江两岸。 </a:t>
            </a:r>
            <a:endParaRPr lang="zh-CN" altLang="en-US" sz="2400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957734" y="4603714"/>
            <a:ext cx="2705100" cy="853020"/>
          </a:xfrm>
          <a:prstGeom prst="rect">
            <a:avLst/>
          </a:prstGeom>
          <a:solidFill>
            <a:srgbClr val="F8C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954129" y="2208220"/>
            <a:ext cx="2705100" cy="2361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954129" y="1136254"/>
            <a:ext cx="2705100" cy="1033865"/>
          </a:xfrm>
          <a:prstGeom prst="rect">
            <a:avLst/>
          </a:prstGeom>
          <a:solidFill>
            <a:srgbClr val="F8C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954129" y="1396008"/>
            <a:ext cx="2705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1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218565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流行特征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106197" y="2209304"/>
            <a:ext cx="25084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50000"/>
              </a:lnSpc>
              <a:defRPr/>
            </a:pPr>
            <a:r>
              <a:rPr lang="zh-CN" altLang="en-US" sz="2400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夏、秋季多发，以农民、渔民为多，男性多于女性，呈散发性。</a:t>
            </a:r>
            <a:endParaRPr lang="zh-CN" altLang="en-US" sz="2400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98617" y="4767725"/>
            <a:ext cx="71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405317" y="4767726"/>
            <a:ext cx="71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80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rPr>
              <a:t>02</a:t>
            </a:r>
            <a:endParaRPr lang="zh-CN" altLang="en-US" sz="280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12017" y="4767726"/>
            <a:ext cx="71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80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rPr>
              <a:t>03</a:t>
            </a:r>
            <a:endParaRPr lang="zh-CN" altLang="en-US" sz="280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018717" y="4767726"/>
            <a:ext cx="71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80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rPr>
              <a:t>04</a:t>
            </a:r>
            <a:endParaRPr lang="zh-CN" altLang="en-US" sz="2800">
              <a:solidFill>
                <a:prstClr val="black">
                  <a:lumMod val="65000"/>
                  <a:lumOff val="3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  <p:bldP spid="26" grpId="0" animBg="1"/>
      <p:bldP spid="27" grpId="0" animBg="1"/>
      <p:bldP spid="28" grpId="0" animBg="1"/>
      <p:bldP spid="29" grpId="0"/>
      <p:bldP spid="48" grpId="0"/>
      <p:bldP spid="49" grpId="0" animBg="1"/>
      <p:bldP spid="50" grpId="0" animBg="1"/>
      <p:bldP spid="51" grpId="0" animBg="1"/>
      <p:bldP spid="52" grpId="0"/>
      <p:bldP spid="53" grpId="0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15680" y="887677"/>
            <a:ext cx="5664629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6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血吸虫病的临床表现特点 </a:t>
            </a:r>
            <a:endParaRPr lang="zh-CN" altLang="en-US" sz="26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20" name="Group 71"/>
          <p:cNvGraphicFramePr>
            <a:graphicFrameLocks noGrp="1"/>
          </p:cNvGraphicFramePr>
          <p:nvPr/>
        </p:nvGraphicFramePr>
        <p:xfrm>
          <a:off x="369227" y="1495337"/>
          <a:ext cx="11425269" cy="4682848"/>
        </p:xfrm>
        <a:graphic>
          <a:graphicData uri="http://schemas.openxmlformats.org/drawingml/2006/table">
            <a:tbl>
              <a:tblPr>
                <a:tableStyleId>{AF606853-7671-496A-8E4F-DF71F8EC918B}</a:tableStyleId>
              </a:tblPr>
              <a:tblGrid>
                <a:gridCol w="2028825"/>
                <a:gridCol w="9396444"/>
              </a:tblGrid>
              <a:tr h="595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分型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85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63500" sx="102000" sy="102000" algn="c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临床表现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63500" sx="102000" sy="102000" algn="c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850"/>
                    </a:solidFill>
                  </a:tcPr>
                </a:tc>
              </a:tr>
              <a:tr h="14035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急性血吸虫病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A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起病急，以间歇热、荨麻疹多见；</a:t>
                      </a:r>
                      <a:endParaRPr kumimoji="0" lang="en-US" altLang="zh-CN" sz="2000" b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有食欲不振、腹痛、腹泻，肝大伴压痛；</a:t>
                      </a:r>
                      <a:endParaRPr kumimoji="0" lang="en-US" altLang="zh-CN" sz="2000" b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肺部有咳嗽、痰中带血等。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AD0"/>
                    </a:solidFill>
                  </a:tcPr>
                </a:tc>
              </a:tr>
              <a:tr h="6324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慢性血吸虫病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5A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轻者可无症状，重者排脓血便，贫血、消瘦、营养不良、劳动力减退。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5A1"/>
                    </a:solidFill>
                  </a:tcPr>
                </a:tc>
              </a:tr>
              <a:tr h="14035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晚期血吸虫病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A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巨脾型：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最常见，脾大，常有脾功能亢进；</a:t>
                      </a:r>
                      <a:endParaRPr kumimoji="0" lang="en-US" altLang="zh-CN" sz="2000" b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腹水型：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常并发上消化道出血，肝性脑病或感染而死亡；</a:t>
                      </a:r>
                      <a:endParaRPr kumimoji="0" lang="en-US" altLang="zh-CN" sz="2000" b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侏儒型：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身材矮小，但智力发育正常。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AD0"/>
                    </a:solidFill>
                  </a:tcPr>
                </a:tc>
              </a:tr>
              <a:tr h="6324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异位血吸虫病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5A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1"/>
                        </a:buClr>
                        <a:tabLst>
                          <a:tab pos="1685925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1685925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85925" algn="l"/>
                        </a:tabLst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以脑型和肺型损害多见，出现脑膜脑炎症状或癫痫发作，间质性病变。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1" marB="4680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D5A1"/>
                    </a:solidFill>
                  </a:tcPr>
                </a:tc>
              </a:tr>
            </a:tbl>
          </a:graphicData>
        </a:graphic>
      </p:graphicFrame>
      <p:sp>
        <p:nvSpPr>
          <p:cNvPr id="5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 102"/>
          <p:cNvSpPr/>
          <p:nvPr/>
        </p:nvSpPr>
        <p:spPr>
          <a:xfrm flipH="1">
            <a:off x="3572929" y="1972723"/>
            <a:ext cx="1755303" cy="694267"/>
          </a:xfrm>
          <a:custGeom>
            <a:avLst/>
            <a:gdLst>
              <a:gd name="connsiteX0" fmla="*/ 0 w 2743200"/>
              <a:gd name="connsiteY0" fmla="*/ 520700 h 520700"/>
              <a:gd name="connsiteX1" fmla="*/ 787400 w 2743200"/>
              <a:gd name="connsiteY1" fmla="*/ 228600 h 520700"/>
              <a:gd name="connsiteX2" fmla="*/ 1930400 w 2743200"/>
              <a:gd name="connsiteY2" fmla="*/ 317500 h 520700"/>
              <a:gd name="connsiteX3" fmla="*/ 2743200 w 27432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520700">
                <a:moveTo>
                  <a:pt x="0" y="520700"/>
                </a:moveTo>
                <a:cubicBezTo>
                  <a:pt x="232833" y="391583"/>
                  <a:pt x="465667" y="262467"/>
                  <a:pt x="787400" y="228600"/>
                </a:cubicBezTo>
                <a:cubicBezTo>
                  <a:pt x="1109133" y="194733"/>
                  <a:pt x="1604433" y="355600"/>
                  <a:pt x="1930400" y="317500"/>
                </a:cubicBezTo>
                <a:cubicBezTo>
                  <a:pt x="2256367" y="279400"/>
                  <a:pt x="2499783" y="139700"/>
                  <a:pt x="2743200" y="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104" name="任意多边形 103"/>
          <p:cNvSpPr/>
          <p:nvPr/>
        </p:nvSpPr>
        <p:spPr>
          <a:xfrm flipH="1">
            <a:off x="2508329" y="3075021"/>
            <a:ext cx="2370631" cy="338667"/>
          </a:xfrm>
          <a:custGeom>
            <a:avLst/>
            <a:gdLst>
              <a:gd name="connsiteX0" fmla="*/ 0 w 2108200"/>
              <a:gd name="connsiteY0" fmla="*/ 112861 h 254890"/>
              <a:gd name="connsiteX1" fmla="*/ 685800 w 2108200"/>
              <a:gd name="connsiteY1" fmla="*/ 252561 h 254890"/>
              <a:gd name="connsiteX2" fmla="*/ 1600200 w 2108200"/>
              <a:gd name="connsiteY2" fmla="*/ 11261 h 254890"/>
              <a:gd name="connsiteX3" fmla="*/ 2108200 w 2108200"/>
              <a:gd name="connsiteY3" fmla="*/ 62061 h 2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200" h="254890">
                <a:moveTo>
                  <a:pt x="0" y="112861"/>
                </a:moveTo>
                <a:cubicBezTo>
                  <a:pt x="209550" y="191177"/>
                  <a:pt x="419100" y="269494"/>
                  <a:pt x="685800" y="252561"/>
                </a:cubicBezTo>
                <a:cubicBezTo>
                  <a:pt x="952500" y="235628"/>
                  <a:pt x="1363133" y="43011"/>
                  <a:pt x="1600200" y="11261"/>
                </a:cubicBezTo>
                <a:cubicBezTo>
                  <a:pt x="1837267" y="-20489"/>
                  <a:pt x="1972733" y="20786"/>
                  <a:pt x="2108200" y="62061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105" name="任意多边形 104"/>
          <p:cNvSpPr/>
          <p:nvPr/>
        </p:nvSpPr>
        <p:spPr>
          <a:xfrm flipH="1">
            <a:off x="1763165" y="3888123"/>
            <a:ext cx="2954289" cy="326165"/>
          </a:xfrm>
          <a:custGeom>
            <a:avLst/>
            <a:gdLst>
              <a:gd name="connsiteX0" fmla="*/ 1629 w 2732129"/>
              <a:gd name="connsiteY0" fmla="*/ 0 h 266878"/>
              <a:gd name="connsiteX1" fmla="*/ 103229 w 2732129"/>
              <a:gd name="connsiteY1" fmla="*/ 50800 h 266878"/>
              <a:gd name="connsiteX2" fmla="*/ 662029 w 2732129"/>
              <a:gd name="connsiteY2" fmla="*/ 266700 h 266878"/>
              <a:gd name="connsiteX3" fmla="*/ 2033629 w 2732129"/>
              <a:gd name="connsiteY3" fmla="*/ 88900 h 266878"/>
              <a:gd name="connsiteX4" fmla="*/ 2732129 w 2732129"/>
              <a:gd name="connsiteY4" fmla="*/ 152400 h 2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129" h="266878">
                <a:moveTo>
                  <a:pt x="1629" y="0"/>
                </a:moveTo>
                <a:cubicBezTo>
                  <a:pt x="-2604" y="3175"/>
                  <a:pt x="-6837" y="6350"/>
                  <a:pt x="103229" y="50800"/>
                </a:cubicBezTo>
                <a:cubicBezTo>
                  <a:pt x="213295" y="95250"/>
                  <a:pt x="340296" y="260350"/>
                  <a:pt x="662029" y="266700"/>
                </a:cubicBezTo>
                <a:cubicBezTo>
                  <a:pt x="983762" y="273050"/>
                  <a:pt x="1688612" y="107950"/>
                  <a:pt x="2033629" y="88900"/>
                </a:cubicBezTo>
                <a:cubicBezTo>
                  <a:pt x="2378646" y="69850"/>
                  <a:pt x="2555387" y="111125"/>
                  <a:pt x="2732129" y="15240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106" name="任意多边形 105"/>
          <p:cNvSpPr/>
          <p:nvPr/>
        </p:nvSpPr>
        <p:spPr>
          <a:xfrm flipH="1">
            <a:off x="4021680" y="4688835"/>
            <a:ext cx="1320805" cy="882651"/>
          </a:xfrm>
          <a:custGeom>
            <a:avLst/>
            <a:gdLst>
              <a:gd name="connsiteX0" fmla="*/ 0 w 2171700"/>
              <a:gd name="connsiteY0" fmla="*/ 0 h 662740"/>
              <a:gd name="connsiteX1" fmla="*/ 698500 w 2171700"/>
              <a:gd name="connsiteY1" fmla="*/ 190500 h 662740"/>
              <a:gd name="connsiteX2" fmla="*/ 1422400 w 2171700"/>
              <a:gd name="connsiteY2" fmla="*/ 647700 h 662740"/>
              <a:gd name="connsiteX3" fmla="*/ 2171700 w 2171700"/>
              <a:gd name="connsiteY3" fmla="*/ 508000 h 6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662740">
                <a:moveTo>
                  <a:pt x="0" y="0"/>
                </a:moveTo>
                <a:cubicBezTo>
                  <a:pt x="230716" y="41275"/>
                  <a:pt x="461433" y="82550"/>
                  <a:pt x="698500" y="190500"/>
                </a:cubicBezTo>
                <a:cubicBezTo>
                  <a:pt x="935567" y="298450"/>
                  <a:pt x="1176867" y="594783"/>
                  <a:pt x="1422400" y="647700"/>
                </a:cubicBezTo>
                <a:cubicBezTo>
                  <a:pt x="1667933" y="700617"/>
                  <a:pt x="1919816" y="604308"/>
                  <a:pt x="2171700" y="50800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6148942" y="1945211"/>
            <a:ext cx="1755303" cy="694267"/>
          </a:xfrm>
          <a:custGeom>
            <a:avLst/>
            <a:gdLst>
              <a:gd name="connsiteX0" fmla="*/ 0 w 2743200"/>
              <a:gd name="connsiteY0" fmla="*/ 520700 h 520700"/>
              <a:gd name="connsiteX1" fmla="*/ 787400 w 2743200"/>
              <a:gd name="connsiteY1" fmla="*/ 228600 h 520700"/>
              <a:gd name="connsiteX2" fmla="*/ 1930400 w 2743200"/>
              <a:gd name="connsiteY2" fmla="*/ 317500 h 520700"/>
              <a:gd name="connsiteX3" fmla="*/ 2743200 w 27432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520700">
                <a:moveTo>
                  <a:pt x="0" y="520700"/>
                </a:moveTo>
                <a:cubicBezTo>
                  <a:pt x="232833" y="391583"/>
                  <a:pt x="465667" y="262467"/>
                  <a:pt x="787400" y="228600"/>
                </a:cubicBezTo>
                <a:cubicBezTo>
                  <a:pt x="1109133" y="194733"/>
                  <a:pt x="1604433" y="355600"/>
                  <a:pt x="1930400" y="317500"/>
                </a:cubicBezTo>
                <a:cubicBezTo>
                  <a:pt x="2256367" y="279400"/>
                  <a:pt x="2499783" y="139700"/>
                  <a:pt x="2743200" y="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6811451" y="3075021"/>
            <a:ext cx="2370631" cy="338667"/>
          </a:xfrm>
          <a:custGeom>
            <a:avLst/>
            <a:gdLst>
              <a:gd name="connsiteX0" fmla="*/ 0 w 2108200"/>
              <a:gd name="connsiteY0" fmla="*/ 112861 h 254890"/>
              <a:gd name="connsiteX1" fmla="*/ 685800 w 2108200"/>
              <a:gd name="connsiteY1" fmla="*/ 252561 h 254890"/>
              <a:gd name="connsiteX2" fmla="*/ 1600200 w 2108200"/>
              <a:gd name="connsiteY2" fmla="*/ 11261 h 254890"/>
              <a:gd name="connsiteX3" fmla="*/ 2108200 w 2108200"/>
              <a:gd name="connsiteY3" fmla="*/ 62061 h 25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8200" h="254890">
                <a:moveTo>
                  <a:pt x="0" y="112861"/>
                </a:moveTo>
                <a:cubicBezTo>
                  <a:pt x="209550" y="191177"/>
                  <a:pt x="419100" y="269494"/>
                  <a:pt x="685800" y="252561"/>
                </a:cubicBezTo>
                <a:cubicBezTo>
                  <a:pt x="952500" y="235628"/>
                  <a:pt x="1363133" y="43011"/>
                  <a:pt x="1600200" y="11261"/>
                </a:cubicBezTo>
                <a:cubicBezTo>
                  <a:pt x="1837267" y="-20489"/>
                  <a:pt x="1972733" y="20786"/>
                  <a:pt x="2108200" y="62061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6858057" y="3852125"/>
            <a:ext cx="3096667" cy="332531"/>
          </a:xfrm>
          <a:custGeom>
            <a:avLst/>
            <a:gdLst>
              <a:gd name="connsiteX0" fmla="*/ 1629 w 2732129"/>
              <a:gd name="connsiteY0" fmla="*/ 0 h 266878"/>
              <a:gd name="connsiteX1" fmla="*/ 103229 w 2732129"/>
              <a:gd name="connsiteY1" fmla="*/ 50800 h 266878"/>
              <a:gd name="connsiteX2" fmla="*/ 662029 w 2732129"/>
              <a:gd name="connsiteY2" fmla="*/ 266700 h 266878"/>
              <a:gd name="connsiteX3" fmla="*/ 2033629 w 2732129"/>
              <a:gd name="connsiteY3" fmla="*/ 88900 h 266878"/>
              <a:gd name="connsiteX4" fmla="*/ 2732129 w 2732129"/>
              <a:gd name="connsiteY4" fmla="*/ 152400 h 2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129" h="266878">
                <a:moveTo>
                  <a:pt x="1629" y="0"/>
                </a:moveTo>
                <a:cubicBezTo>
                  <a:pt x="-2604" y="3175"/>
                  <a:pt x="-6837" y="6350"/>
                  <a:pt x="103229" y="50800"/>
                </a:cubicBezTo>
                <a:cubicBezTo>
                  <a:pt x="213295" y="95250"/>
                  <a:pt x="340296" y="260350"/>
                  <a:pt x="662029" y="266700"/>
                </a:cubicBezTo>
                <a:cubicBezTo>
                  <a:pt x="983762" y="273050"/>
                  <a:pt x="1688612" y="107950"/>
                  <a:pt x="2033629" y="88900"/>
                </a:cubicBezTo>
                <a:cubicBezTo>
                  <a:pt x="2378646" y="69850"/>
                  <a:pt x="2555387" y="111125"/>
                  <a:pt x="2732129" y="15240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6525700" y="4560907"/>
            <a:ext cx="1998105" cy="882651"/>
          </a:xfrm>
          <a:custGeom>
            <a:avLst/>
            <a:gdLst>
              <a:gd name="connsiteX0" fmla="*/ 0 w 2171700"/>
              <a:gd name="connsiteY0" fmla="*/ 0 h 662740"/>
              <a:gd name="connsiteX1" fmla="*/ 698500 w 2171700"/>
              <a:gd name="connsiteY1" fmla="*/ 190500 h 662740"/>
              <a:gd name="connsiteX2" fmla="*/ 1422400 w 2171700"/>
              <a:gd name="connsiteY2" fmla="*/ 647700 h 662740"/>
              <a:gd name="connsiteX3" fmla="*/ 2171700 w 2171700"/>
              <a:gd name="connsiteY3" fmla="*/ 508000 h 662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700" h="662740">
                <a:moveTo>
                  <a:pt x="0" y="0"/>
                </a:moveTo>
                <a:cubicBezTo>
                  <a:pt x="230716" y="41275"/>
                  <a:pt x="461433" y="82550"/>
                  <a:pt x="698500" y="190500"/>
                </a:cubicBezTo>
                <a:cubicBezTo>
                  <a:pt x="935567" y="298450"/>
                  <a:pt x="1176867" y="594783"/>
                  <a:pt x="1422400" y="647700"/>
                </a:cubicBezTo>
                <a:cubicBezTo>
                  <a:pt x="1667933" y="700617"/>
                  <a:pt x="1919816" y="604308"/>
                  <a:pt x="2171700" y="508000"/>
                </a:cubicBezTo>
              </a:path>
            </a:pathLst>
          </a:custGeom>
          <a:noFill/>
          <a:ln w="28575" cap="flat" cmpd="sng" algn="ctr">
            <a:solidFill>
              <a:srgbClr val="ECDE5B"/>
            </a:solidFill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/>
              </a:solidFill>
              <a:latin typeface="Arial" panose="020B0604020202020204"/>
              <a:ea typeface="宋体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699257" y="2558536"/>
            <a:ext cx="2213832" cy="2212859"/>
            <a:chOff x="300038" y="1809750"/>
            <a:chExt cx="1876425" cy="1701800"/>
          </a:xfrm>
        </p:grpSpPr>
        <p:sp>
          <p:nvSpPr>
            <p:cNvPr id="92" name="椭圆 91"/>
            <p:cNvSpPr/>
            <p:nvPr/>
          </p:nvSpPr>
          <p:spPr>
            <a:xfrm>
              <a:off x="300038" y="1809750"/>
              <a:ext cx="1876425" cy="1701800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ECDE5B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srgbClr val="FFFFFF"/>
                </a:solidFill>
                <a:latin typeface="Arial" panose="020B0604020202020204"/>
                <a:ea typeface="宋体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454025" y="1955800"/>
              <a:ext cx="1568450" cy="1409700"/>
            </a:xfrm>
            <a:prstGeom prst="ellipse">
              <a:avLst/>
            </a:prstGeom>
            <a:solidFill>
              <a:srgbClr val="097AE6"/>
            </a:solidFill>
            <a:ln w="127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 defTabSz="1218565">
                <a:defRPr/>
              </a:pPr>
              <a:endParaRPr lang="zh-CN" altLang="en-US" sz="1600" kern="0" dirty="0">
                <a:solidFill>
                  <a:srgbClr val="FFFFFF"/>
                </a:solidFill>
                <a:latin typeface="Arial" panose="020B0604020202020204"/>
                <a:ea typeface="宋体"/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7368452" y="1225764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91144" y="3099912"/>
            <a:ext cx="1639585" cy="115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26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护士角色的功能</a:t>
            </a:r>
            <a:endParaRPr lang="zh-CN" altLang="en-US" sz="26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9010593" y="1972723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9661625" y="3552693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8051852" y="4553649"/>
            <a:ext cx="1666401" cy="1669043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196699" y="1641859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协调者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811715" y="2335226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教育者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478469" y="3922037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研究者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007400" y="4830243"/>
            <a:ext cx="1761067" cy="115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代言人和保护者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2812529" y="1092184"/>
            <a:ext cx="1373275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1384201" y="1972723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1014993" y="3683000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2698380" y="4695701"/>
            <a:ext cx="1372800" cy="1372800"/>
          </a:xfrm>
          <a:prstGeom prst="ellipse">
            <a:avLst/>
          </a:prstGeom>
          <a:solidFill>
            <a:srgbClr val="FBF8D9"/>
          </a:solidFill>
          <a:ln w="57150" cap="flat" cmpd="sng" algn="ctr">
            <a:solidFill>
              <a:srgbClr val="ECDE5B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8565">
              <a:defRPr/>
            </a:pPr>
            <a:endParaRPr lang="en-US" altLang="zh-CN" sz="3200" kern="0" dirty="0">
              <a:solidFill>
                <a:srgbClr val="545454"/>
              </a:solidFill>
              <a:latin typeface="Calibri" panose="020F0502020204030204" pitchFamily="34" charset="0"/>
              <a:ea typeface="Kozuka Gothic Pro H" pitchFamily="34" charset="-128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528592" y="1452486"/>
            <a:ext cx="1901592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照顾者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185323" y="2335226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计划者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814904" y="4052343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管理者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512500" y="5074722"/>
            <a:ext cx="1761067" cy="62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665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咨询者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4" grpId="0" animBg="1"/>
      <p:bldP spid="105" grpId="0" animBg="1"/>
      <p:bldP spid="106" grpId="0" animBg="1"/>
      <p:bldP spid="87" grpId="0" animBg="1"/>
      <p:bldP spid="88" grpId="0" animBg="1"/>
      <p:bldP spid="89" grpId="0" animBg="1"/>
      <p:bldP spid="90" grpId="0" animBg="1"/>
      <p:bldP spid="94" grpId="0" animBg="1"/>
      <p:bldP spid="95" grpId="0"/>
      <p:bldP spid="96" grpId="0" animBg="1"/>
      <p:bldP spid="97" grpId="0" animBg="1"/>
      <p:bldP spid="98" grpId="0" animBg="1"/>
      <p:bldP spid="99" grpId="0"/>
      <p:bldP spid="100" grpId="0"/>
      <p:bldP spid="101" grpId="0"/>
      <p:bldP spid="102" grpId="0"/>
      <p:bldP spid="107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2" y="1355626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临床表现不典型，无特征性表现，主要为全身中毒症状为主。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0800000">
            <a:off x="7648601" y="3207214"/>
            <a:ext cx="1770070" cy="1636362"/>
            <a:chOff x="9306036" y="2386165"/>
            <a:chExt cx="2449549" cy="2265335"/>
          </a:xfrm>
        </p:grpSpPr>
        <p:cxnSp>
          <p:nvCxnSpPr>
            <p:cNvPr id="9" name="直接连接符 8"/>
            <p:cNvCxnSpPr/>
            <p:nvPr/>
          </p:nvCxnSpPr>
          <p:spPr>
            <a:xfrm rot="10800000" flipH="1" flipV="1">
              <a:off x="9428666" y="3606599"/>
              <a:ext cx="2326919" cy="1044901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 flipV="1">
              <a:off x="9306036" y="2386165"/>
              <a:ext cx="2219300" cy="10519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</p:grpSp>
      <p:cxnSp>
        <p:nvCxnSpPr>
          <p:cNvPr id="11" name="直接连接符 10"/>
          <p:cNvCxnSpPr/>
          <p:nvPr/>
        </p:nvCxnSpPr>
        <p:spPr>
          <a:xfrm>
            <a:off x="3009765" y="4104145"/>
            <a:ext cx="1621806" cy="806274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12" name="直接连接符 11"/>
          <p:cNvCxnSpPr/>
          <p:nvPr/>
        </p:nvCxnSpPr>
        <p:spPr>
          <a:xfrm flipV="1">
            <a:off x="3009765" y="3354609"/>
            <a:ext cx="1603688" cy="759839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13" name="直接连接符 12"/>
          <p:cNvCxnSpPr>
            <a:stCxn id="16" idx="1"/>
            <a:endCxn id="16" idx="4"/>
          </p:cNvCxnSpPr>
          <p:nvPr/>
        </p:nvCxnSpPr>
        <p:spPr>
          <a:xfrm flipV="1">
            <a:off x="4631573" y="3339260"/>
            <a:ext cx="3105647" cy="1550377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14" name="直接连接符 13"/>
          <p:cNvCxnSpPr/>
          <p:nvPr/>
        </p:nvCxnSpPr>
        <p:spPr>
          <a:xfrm flipV="1">
            <a:off x="6174741" y="2624408"/>
            <a:ext cx="0" cy="3100753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15" name="直接连接符 14"/>
          <p:cNvCxnSpPr>
            <a:stCxn id="16" idx="2"/>
            <a:endCxn id="16" idx="5"/>
          </p:cNvCxnSpPr>
          <p:nvPr/>
        </p:nvCxnSpPr>
        <p:spPr>
          <a:xfrm>
            <a:off x="4631573" y="3339260"/>
            <a:ext cx="3105647" cy="1550377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16" name="六边形 15"/>
          <p:cNvSpPr/>
          <p:nvPr/>
        </p:nvSpPr>
        <p:spPr>
          <a:xfrm rot="5400000">
            <a:off x="4634019" y="2561623"/>
            <a:ext cx="3100753" cy="3105648"/>
          </a:xfrm>
          <a:prstGeom prst="hexagon">
            <a:avLst/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83463" y="2766505"/>
            <a:ext cx="1175960" cy="1175534"/>
            <a:chOff x="7317678" y="2062952"/>
            <a:chExt cx="1437344" cy="1437343"/>
          </a:xfrm>
        </p:grpSpPr>
        <p:sp>
          <p:nvSpPr>
            <p:cNvPr id="18" name="椭圆 17"/>
            <p:cNvSpPr/>
            <p:nvPr/>
          </p:nvSpPr>
          <p:spPr>
            <a:xfrm>
              <a:off x="7317678" y="2062952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A572BA"/>
                </a:gs>
                <a:gs pos="100000">
                  <a:srgbClr val="663A77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432833" y="2178107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663A77"/>
                  </a:gs>
                  <a:gs pos="100000">
                    <a:srgbClr val="A572BA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09369" y="2766505"/>
            <a:ext cx="1175960" cy="1175534"/>
            <a:chOff x="3438068" y="2062952"/>
            <a:chExt cx="1437344" cy="1437343"/>
          </a:xfrm>
        </p:grpSpPr>
        <p:sp>
          <p:nvSpPr>
            <p:cNvPr id="21" name="椭圆 20"/>
            <p:cNvSpPr/>
            <p:nvPr/>
          </p:nvSpPr>
          <p:spPr>
            <a:xfrm>
              <a:off x="3438068" y="2062952"/>
              <a:ext cx="1437344" cy="1437343"/>
            </a:xfrm>
            <a:prstGeom prst="ellipse">
              <a:avLst/>
            </a:prstGeom>
            <a:gradFill>
              <a:gsLst>
                <a:gs pos="1000">
                  <a:srgbClr val="FFE0B3"/>
                </a:gs>
                <a:gs pos="100000">
                  <a:srgbClr val="FFB850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53223" y="2178107"/>
              <a:ext cx="1207032" cy="1207032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FFB850"/>
                  </a:gs>
                  <a:gs pos="100000">
                    <a:srgbClr val="FFE0B3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03200" dist="76200" dir="13500000">
                <a:prstClr val="black">
                  <a:alpha val="38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96415" y="5064521"/>
            <a:ext cx="1175960" cy="1175534"/>
            <a:chOff x="5377873" y="4872771"/>
            <a:chExt cx="1437344" cy="1437343"/>
          </a:xfrm>
        </p:grpSpPr>
        <p:sp>
          <p:nvSpPr>
            <p:cNvPr id="24" name="椭圆 23"/>
            <p:cNvSpPr/>
            <p:nvPr/>
          </p:nvSpPr>
          <p:spPr>
            <a:xfrm>
              <a:off x="5377873" y="4872771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00FAD0"/>
                </a:gs>
                <a:gs pos="100000">
                  <a:srgbClr val="00AF9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493028" y="4987926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00AF92"/>
                  </a:gs>
                  <a:gs pos="100000">
                    <a:srgbClr val="00FAD0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09369" y="4286855"/>
            <a:ext cx="1175960" cy="1175534"/>
            <a:chOff x="3438068" y="3921907"/>
            <a:chExt cx="1437344" cy="1437343"/>
          </a:xfrm>
        </p:grpSpPr>
        <p:sp>
          <p:nvSpPr>
            <p:cNvPr id="27" name="椭圆 26"/>
            <p:cNvSpPr/>
            <p:nvPr/>
          </p:nvSpPr>
          <p:spPr>
            <a:xfrm>
              <a:off x="3438068" y="3921907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F3B7B7"/>
                </a:gs>
                <a:gs pos="100000">
                  <a:srgbClr val="E8707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553223" y="4037062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E87071"/>
                  </a:gs>
                  <a:gs pos="100000">
                    <a:srgbClr val="F3B7B7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183463" y="4286855"/>
            <a:ext cx="1175960" cy="1175534"/>
            <a:chOff x="7317678" y="3921907"/>
            <a:chExt cx="1437344" cy="1437343"/>
          </a:xfrm>
        </p:grpSpPr>
        <p:sp>
          <p:nvSpPr>
            <p:cNvPr id="30" name="椭圆 29"/>
            <p:cNvSpPr/>
            <p:nvPr/>
          </p:nvSpPr>
          <p:spPr>
            <a:xfrm>
              <a:off x="7317678" y="3921907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E4AEC4"/>
                </a:gs>
                <a:gs pos="100000">
                  <a:srgbClr val="C65885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432833" y="4037062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C65885"/>
                  </a:gs>
                  <a:gs pos="100000">
                    <a:srgbClr val="E4AEC4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96415" y="1988840"/>
            <a:ext cx="1175960" cy="1175534"/>
            <a:chOff x="5377873" y="1112090"/>
            <a:chExt cx="1437344" cy="1437343"/>
          </a:xfrm>
        </p:grpSpPr>
        <p:sp>
          <p:nvSpPr>
            <p:cNvPr id="33" name="椭圆 32"/>
            <p:cNvSpPr/>
            <p:nvPr/>
          </p:nvSpPr>
          <p:spPr>
            <a:xfrm>
              <a:off x="5377873" y="1112090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1EE9FE"/>
                </a:gs>
                <a:gs pos="100000">
                  <a:srgbClr val="01ACBE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493028" y="1227245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01ACBE"/>
                  </a:gs>
                  <a:gs pos="100000">
                    <a:srgbClr val="1EE9FE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135561" y="3143322"/>
            <a:ext cx="1510361" cy="1509815"/>
            <a:chOff x="1497608" y="2954884"/>
            <a:chExt cx="1437344" cy="1437343"/>
          </a:xfrm>
        </p:grpSpPr>
        <p:sp>
          <p:nvSpPr>
            <p:cNvPr id="36" name="椭圆 35"/>
            <p:cNvSpPr/>
            <p:nvPr/>
          </p:nvSpPr>
          <p:spPr>
            <a:xfrm>
              <a:off x="1497608" y="2954884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1EE9FE"/>
                </a:gs>
                <a:gs pos="100000">
                  <a:srgbClr val="01ACBE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612763" y="3070039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01ACBE"/>
                  </a:gs>
                  <a:gs pos="100000">
                    <a:srgbClr val="1EE9FE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47955" y="3284985"/>
            <a:ext cx="1438326" cy="1437807"/>
            <a:chOff x="5252983" y="2687581"/>
            <a:chExt cx="1686033" cy="1686033"/>
          </a:xfrm>
        </p:grpSpPr>
        <p:sp>
          <p:nvSpPr>
            <p:cNvPr id="54" name="椭圆 53"/>
            <p:cNvSpPr/>
            <p:nvPr/>
          </p:nvSpPr>
          <p:spPr>
            <a:xfrm>
              <a:off x="5252983" y="2687581"/>
              <a:ext cx="1686033" cy="168603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B4B4B4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393700" dist="1778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325098" y="2825400"/>
              <a:ext cx="1602702" cy="1548214"/>
            </a:xfrm>
            <a:prstGeom prst="ellipse">
              <a:avLst/>
            </a:prstGeom>
            <a:gradFill>
              <a:gsLst>
                <a:gs pos="100000">
                  <a:sysClr val="window" lastClr="FFFFFF">
                    <a:lumMod val="89000"/>
                  </a:sysClr>
                </a:gs>
                <a:gs pos="0">
                  <a:sysClr val="window" lastClr="FFFFFF">
                    <a:lumMod val="100000"/>
                  </a:sysClr>
                </a:gs>
              </a:gsLst>
              <a:lin ang="2700000" scaled="1"/>
            </a:gradFill>
            <a:ln w="120650" cap="flat" cmpd="sng" algn="ctr">
              <a:gradFill flip="none" rotWithShape="1">
                <a:gsLst>
                  <a:gs pos="0">
                    <a:srgbClr val="B6B6B6"/>
                  </a:gs>
                  <a:gs pos="100000">
                    <a:sysClr val="window" lastClr="FFFFFF">
                      <a:lumMod val="83000"/>
                      <a:lumOff val="17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6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4" name="文本框 29"/>
          <p:cNvSpPr txBox="1"/>
          <p:nvPr/>
        </p:nvSpPr>
        <p:spPr>
          <a:xfrm>
            <a:off x="5661127" y="3605820"/>
            <a:ext cx="108113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200" b="1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全身中毒症状 </a:t>
            </a:r>
            <a:endParaRPr lang="zh-CN" altLang="en-US" sz="22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716151" y="238081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反应差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300327" y="317290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食欲差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36499" y="3025980"/>
            <a:ext cx="737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体重不增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282168" y="3429001"/>
            <a:ext cx="125180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哭声低弱而后发展为嗜睡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281459" y="4685074"/>
            <a:ext cx="948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不吃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809243" y="5445224"/>
            <a:ext cx="8610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不哭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412791" y="4653136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不动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686482" y="3119161"/>
            <a:ext cx="1510361" cy="1509815"/>
            <a:chOff x="1497608" y="2954884"/>
            <a:chExt cx="1437344" cy="1437343"/>
          </a:xfrm>
        </p:grpSpPr>
        <p:sp>
          <p:nvSpPr>
            <p:cNvPr id="78" name="椭圆 77"/>
            <p:cNvSpPr/>
            <p:nvPr/>
          </p:nvSpPr>
          <p:spPr>
            <a:xfrm>
              <a:off x="1497608" y="2954884"/>
              <a:ext cx="1437344" cy="1437343"/>
            </a:xfrm>
            <a:prstGeom prst="ellipse">
              <a:avLst/>
            </a:prstGeom>
            <a:gradFill>
              <a:gsLst>
                <a:gs pos="0">
                  <a:srgbClr val="1EE9FE"/>
                </a:gs>
                <a:gs pos="100000">
                  <a:srgbClr val="01ACBE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1612763" y="3070039"/>
              <a:ext cx="1207034" cy="1207033"/>
            </a:xfrm>
            <a:prstGeom prst="ellipse">
              <a:avLst/>
            </a:prstGeom>
            <a:solidFill>
              <a:schemeClr val="bg1"/>
            </a:solidFill>
            <a:ln w="88900" cap="flat" cmpd="sng" algn="ctr">
              <a:gradFill flip="none" rotWithShape="1">
                <a:gsLst>
                  <a:gs pos="0">
                    <a:srgbClr val="01ACBE"/>
                  </a:gs>
                  <a:gs pos="100000">
                    <a:srgbClr val="1EE9FE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254000" dist="889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9010422" y="3493857"/>
            <a:ext cx="8729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体重明显下降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028" t="7966" r="3028" b="5167"/>
          <a:stretch>
            <a:fillRect/>
          </a:stretch>
        </p:blipFill>
        <p:spPr>
          <a:xfrm>
            <a:off x="-1" y="2"/>
            <a:ext cx="12192001" cy="685799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矩形 10"/>
          <p:cNvSpPr/>
          <p:nvPr/>
        </p:nvSpPr>
        <p:spPr>
          <a:xfrm>
            <a:off x="6156156" y="2565853"/>
            <a:ext cx="5578644" cy="1941803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8523" y="2748303"/>
            <a:ext cx="5255307" cy="1566521"/>
          </a:xfrm>
          <a:prstGeom prst="rect">
            <a:avLst/>
          </a:prstGeom>
          <a:solidFill>
            <a:srgbClr val="0B4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21256" y="3122672"/>
            <a:ext cx="5257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8549" y="2042633"/>
            <a:ext cx="2343150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03634" y="3435777"/>
            <a:ext cx="18473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60916" y="1672384"/>
            <a:ext cx="2511059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967749" y="21518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A_矩形 75"/>
          <p:cNvSpPr/>
          <p:nvPr>
            <p:custDataLst>
              <p:tags r:id="rId1"/>
            </p:custDataLst>
          </p:nvPr>
        </p:nvSpPr>
        <p:spPr>
          <a:xfrm>
            <a:off x="1860916" y="2191801"/>
            <a:ext cx="4664108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计是集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Rounded Rectangle 6"/>
          <p:cNvSpPr/>
          <p:nvPr/>
        </p:nvSpPr>
        <p:spPr>
          <a:xfrm>
            <a:off x="6031607" y="3149973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ounded Rectangle 7"/>
          <p:cNvSpPr/>
          <p:nvPr/>
        </p:nvSpPr>
        <p:spPr>
          <a:xfrm rot="5400000">
            <a:off x="6564715" y="3682698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Rounded Rectangle 8"/>
          <p:cNvSpPr/>
          <p:nvPr/>
        </p:nvSpPr>
        <p:spPr>
          <a:xfrm rot="8183085">
            <a:off x="5011353" y="3985354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Oval 9"/>
          <p:cNvSpPr/>
          <p:nvPr/>
        </p:nvSpPr>
        <p:spPr>
          <a:xfrm>
            <a:off x="7145485" y="3202786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18"/>
          <p:cNvSpPr/>
          <p:nvPr/>
        </p:nvSpPr>
        <p:spPr>
          <a:xfrm>
            <a:off x="7784292" y="2545540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ounded Rectangle 19"/>
          <p:cNvSpPr/>
          <p:nvPr/>
        </p:nvSpPr>
        <p:spPr>
          <a:xfrm rot="5400000">
            <a:off x="8317401" y="3078265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Rounded Rectangle 20"/>
          <p:cNvSpPr/>
          <p:nvPr/>
        </p:nvSpPr>
        <p:spPr>
          <a:xfrm rot="8183085">
            <a:off x="6764038" y="3380922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21"/>
          <p:cNvSpPr/>
          <p:nvPr/>
        </p:nvSpPr>
        <p:spPr>
          <a:xfrm>
            <a:off x="8898170" y="2598353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Rounded Rectangle 26"/>
          <p:cNvSpPr/>
          <p:nvPr/>
        </p:nvSpPr>
        <p:spPr>
          <a:xfrm>
            <a:off x="9536977" y="1941108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27"/>
          <p:cNvSpPr/>
          <p:nvPr/>
        </p:nvSpPr>
        <p:spPr>
          <a:xfrm rot="5400000">
            <a:off x="10070086" y="2473833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Rounded Rectangle 28"/>
          <p:cNvSpPr/>
          <p:nvPr/>
        </p:nvSpPr>
        <p:spPr>
          <a:xfrm rot="8183085">
            <a:off x="8516724" y="2776489"/>
            <a:ext cx="2912458" cy="488138"/>
          </a:xfrm>
          <a:prstGeom prst="roundRect">
            <a:avLst>
              <a:gd name="adj" fmla="val 50000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29"/>
          <p:cNvSpPr/>
          <p:nvPr/>
        </p:nvSpPr>
        <p:spPr>
          <a:xfrm>
            <a:off x="10650856" y="1993921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43216" y="3057785"/>
            <a:ext cx="707083" cy="707083"/>
            <a:chOff x="1260341" y="3598236"/>
            <a:chExt cx="707083" cy="707083"/>
          </a:xfrm>
          <a:solidFill>
            <a:schemeClr val="bg1">
              <a:lumMod val="65000"/>
            </a:schemeClr>
          </a:solidFill>
        </p:grpSpPr>
        <p:sp>
          <p:nvSpPr>
            <p:cNvPr id="68" name="Oval 37"/>
            <p:cNvSpPr/>
            <p:nvPr/>
          </p:nvSpPr>
          <p:spPr>
            <a:xfrm>
              <a:off x="1260341" y="3598236"/>
              <a:ext cx="707083" cy="707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58"/>
            <p:cNvSpPr>
              <a:spLocks noEditPoints="1"/>
            </p:cNvSpPr>
            <p:nvPr/>
          </p:nvSpPr>
          <p:spPr bwMode="auto">
            <a:xfrm>
              <a:off x="1414702" y="3754223"/>
              <a:ext cx="371540" cy="371538"/>
            </a:xfrm>
            <a:custGeom>
              <a:avLst/>
              <a:gdLst/>
              <a:ahLst/>
              <a:cxnLst>
                <a:cxn ang="0">
                  <a:pos x="51" y="58"/>
                </a:cxn>
                <a:cxn ang="0">
                  <a:pos x="7" y="58"/>
                </a:cxn>
                <a:cxn ang="0">
                  <a:pos x="3" y="50"/>
                </a:cxn>
                <a:cxn ang="0">
                  <a:pos x="22" y="20"/>
                </a:cxn>
                <a:cxn ang="0">
                  <a:pos x="22" y="4"/>
                </a:cxn>
                <a:cxn ang="0">
                  <a:pos x="19" y="4"/>
                </a:cxn>
                <a:cxn ang="0">
                  <a:pos x="17" y="2"/>
                </a:cxn>
                <a:cxn ang="0">
                  <a:pos x="19" y="0"/>
                </a:cxn>
                <a:cxn ang="0">
                  <a:pos x="39" y="0"/>
                </a:cxn>
                <a:cxn ang="0">
                  <a:pos x="41" y="2"/>
                </a:cxn>
                <a:cxn ang="0">
                  <a:pos x="39" y="4"/>
                </a:cxn>
                <a:cxn ang="0">
                  <a:pos x="36" y="4"/>
                </a:cxn>
                <a:cxn ang="0">
                  <a:pos x="36" y="20"/>
                </a:cxn>
                <a:cxn ang="0">
                  <a:pos x="55" y="50"/>
                </a:cxn>
                <a:cxn ang="0">
                  <a:pos x="51" y="58"/>
                </a:cxn>
                <a:cxn ang="0">
                  <a:pos x="16" y="38"/>
                </a:cxn>
                <a:cxn ang="0">
                  <a:pos x="43" y="38"/>
                </a:cxn>
                <a:cxn ang="0">
                  <a:pos x="32" y="22"/>
                </a:cxn>
                <a:cxn ang="0">
                  <a:pos x="31" y="21"/>
                </a:cxn>
                <a:cxn ang="0">
                  <a:pos x="31" y="20"/>
                </a:cxn>
                <a:cxn ang="0">
                  <a:pos x="31" y="4"/>
                </a:cxn>
                <a:cxn ang="0">
                  <a:pos x="27" y="4"/>
                </a:cxn>
                <a:cxn ang="0">
                  <a:pos x="27" y="20"/>
                </a:cxn>
                <a:cxn ang="0">
                  <a:pos x="27" y="21"/>
                </a:cxn>
                <a:cxn ang="0">
                  <a:pos x="26" y="22"/>
                </a:cxn>
                <a:cxn ang="0">
                  <a:pos x="16" y="38"/>
                </a:cxn>
              </a:cxnLst>
              <a:rect l="0" t="0" r="r" b="b"/>
              <a:pathLst>
                <a:path w="58" h="58">
                  <a:moveTo>
                    <a:pt x="51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2" y="58"/>
                    <a:pt x="0" y="54"/>
                    <a:pt x="3" y="5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3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54"/>
                    <a:pt x="56" y="58"/>
                    <a:pt x="51" y="58"/>
                  </a:cubicBezTo>
                  <a:close/>
                  <a:moveTo>
                    <a:pt x="16" y="38"/>
                  </a:moveTo>
                  <a:cubicBezTo>
                    <a:pt x="43" y="38"/>
                    <a:pt x="43" y="38"/>
                    <a:pt x="43" y="3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16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3216" y="4410736"/>
            <a:ext cx="707083" cy="707083"/>
            <a:chOff x="1224082" y="4469848"/>
            <a:chExt cx="707083" cy="707083"/>
          </a:xfrm>
        </p:grpSpPr>
        <p:sp>
          <p:nvSpPr>
            <p:cNvPr id="69" name="Oval 38"/>
            <p:cNvSpPr/>
            <p:nvPr/>
          </p:nvSpPr>
          <p:spPr>
            <a:xfrm>
              <a:off x="1224082" y="4469848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Group 65"/>
            <p:cNvGrpSpPr/>
            <p:nvPr/>
          </p:nvGrpSpPr>
          <p:grpSpPr>
            <a:xfrm>
              <a:off x="1307881" y="4599293"/>
              <a:ext cx="585182" cy="440760"/>
              <a:chOff x="550885" y="1190671"/>
              <a:chExt cx="3840309" cy="2892537"/>
            </a:xfrm>
            <a:solidFill>
              <a:schemeClr val="bg1"/>
            </a:solidFill>
          </p:grpSpPr>
          <p:sp>
            <p:nvSpPr>
              <p:cNvPr id="35" name="Freeform 14"/>
              <p:cNvSpPr>
                <a:spLocks noEditPoints="1"/>
              </p:cNvSpPr>
              <p:nvPr/>
            </p:nvSpPr>
            <p:spPr bwMode="auto">
              <a:xfrm>
                <a:off x="2425794" y="2978264"/>
                <a:ext cx="149229" cy="239723"/>
              </a:xfrm>
              <a:custGeom>
                <a:avLst/>
                <a:gdLst/>
                <a:ahLst/>
                <a:cxnLst>
                  <a:cxn ang="0">
                    <a:pos x="65" y="30"/>
                  </a:cxn>
                  <a:cxn ang="0">
                    <a:pos x="46" y="17"/>
                  </a:cxn>
                  <a:cxn ang="0">
                    <a:pos x="0" y="0"/>
                  </a:cxn>
                  <a:cxn ang="0">
                    <a:pos x="0" y="122"/>
                  </a:cxn>
                  <a:cxn ang="0">
                    <a:pos x="69" y="86"/>
                  </a:cxn>
                  <a:cxn ang="0">
                    <a:pos x="74" y="48"/>
                  </a:cxn>
                  <a:cxn ang="0">
                    <a:pos x="65" y="30"/>
                  </a:cxn>
                  <a:cxn ang="0">
                    <a:pos x="65" y="30"/>
                  </a:cxn>
                  <a:cxn ang="0">
                    <a:pos x="65" y="30"/>
                  </a:cxn>
                </a:cxnLst>
                <a:rect l="0" t="0" r="r" b="b"/>
                <a:pathLst>
                  <a:path w="76" h="122">
                    <a:moveTo>
                      <a:pt x="65" y="30"/>
                    </a:moveTo>
                    <a:cubicBezTo>
                      <a:pt x="59" y="24"/>
                      <a:pt x="53" y="20"/>
                      <a:pt x="46" y="17"/>
                    </a:cubicBezTo>
                    <a:cubicBezTo>
                      <a:pt x="32" y="9"/>
                      <a:pt x="16" y="4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26" y="119"/>
                      <a:pt x="55" y="110"/>
                      <a:pt x="69" y="86"/>
                    </a:cubicBezTo>
                    <a:cubicBezTo>
                      <a:pt x="75" y="75"/>
                      <a:pt x="76" y="61"/>
                      <a:pt x="74" y="48"/>
                    </a:cubicBezTo>
                    <a:cubicBezTo>
                      <a:pt x="72" y="41"/>
                      <a:pt x="69" y="35"/>
                      <a:pt x="65" y="30"/>
                    </a:cubicBezTo>
                    <a:close/>
                    <a:moveTo>
                      <a:pt x="65" y="30"/>
                    </a:moveTo>
                    <a:cubicBezTo>
                      <a:pt x="65" y="30"/>
                      <a:pt x="65" y="30"/>
                      <a:pt x="65" y="3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5"/>
              <p:cNvSpPr>
                <a:spLocks noEditPoints="1"/>
              </p:cNvSpPr>
              <p:nvPr/>
            </p:nvSpPr>
            <p:spPr bwMode="auto">
              <a:xfrm>
                <a:off x="2559149" y="3148136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2174958" y="2597251"/>
                <a:ext cx="120655" cy="214319"/>
              </a:xfrm>
              <a:custGeom>
                <a:avLst/>
                <a:gdLst/>
                <a:ahLst/>
                <a:cxnLst>
                  <a:cxn ang="0">
                    <a:pos x="9" y="30"/>
                  </a:cxn>
                  <a:cxn ang="0">
                    <a:pos x="1" y="52"/>
                  </a:cxn>
                  <a:cxn ang="0">
                    <a:pos x="4" y="75"/>
                  </a:cxn>
                  <a:cxn ang="0">
                    <a:pos x="18" y="92"/>
                  </a:cxn>
                  <a:cxn ang="0">
                    <a:pos x="40" y="103"/>
                  </a:cxn>
                  <a:cxn ang="0">
                    <a:pos x="61" y="110"/>
                  </a:cxn>
                  <a:cxn ang="0">
                    <a:pos x="61" y="0"/>
                  </a:cxn>
                  <a:cxn ang="0">
                    <a:pos x="9" y="30"/>
                  </a:cxn>
                  <a:cxn ang="0">
                    <a:pos x="9" y="30"/>
                  </a:cxn>
                  <a:cxn ang="0">
                    <a:pos x="9" y="30"/>
                  </a:cxn>
                </a:cxnLst>
                <a:rect l="0" t="0" r="r" b="b"/>
                <a:pathLst>
                  <a:path w="61" h="110">
                    <a:moveTo>
                      <a:pt x="9" y="30"/>
                    </a:moveTo>
                    <a:cubicBezTo>
                      <a:pt x="4" y="37"/>
                      <a:pt x="2" y="44"/>
                      <a:pt x="1" y="52"/>
                    </a:cubicBezTo>
                    <a:cubicBezTo>
                      <a:pt x="0" y="59"/>
                      <a:pt x="1" y="68"/>
                      <a:pt x="4" y="75"/>
                    </a:cubicBezTo>
                    <a:cubicBezTo>
                      <a:pt x="6" y="82"/>
                      <a:pt x="12" y="87"/>
                      <a:pt x="18" y="92"/>
                    </a:cubicBezTo>
                    <a:cubicBezTo>
                      <a:pt x="25" y="96"/>
                      <a:pt x="33" y="100"/>
                      <a:pt x="40" y="103"/>
                    </a:cubicBezTo>
                    <a:cubicBezTo>
                      <a:pt x="47" y="105"/>
                      <a:pt x="54" y="108"/>
                      <a:pt x="61" y="11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42" y="4"/>
                      <a:pt x="21" y="13"/>
                      <a:pt x="9" y="30"/>
                    </a:cubicBezTo>
                    <a:close/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2560736" y="3144958"/>
                <a:ext cx="1587" cy="3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8"/>
              <p:cNvSpPr>
                <a:spLocks noEditPoints="1"/>
              </p:cNvSpPr>
              <p:nvPr/>
            </p:nvSpPr>
            <p:spPr bwMode="auto">
              <a:xfrm>
                <a:off x="550885" y="1190671"/>
                <a:ext cx="3840309" cy="2892537"/>
              </a:xfrm>
              <a:custGeom>
                <a:avLst/>
                <a:gdLst/>
                <a:ahLst/>
                <a:cxnLst>
                  <a:cxn ang="0">
                    <a:pos x="1000" y="335"/>
                  </a:cxn>
                  <a:cxn ang="0">
                    <a:pos x="1130" y="44"/>
                  </a:cxn>
                  <a:cxn ang="0">
                    <a:pos x="892" y="91"/>
                  </a:cxn>
                  <a:cxn ang="0">
                    <a:pos x="664" y="57"/>
                  </a:cxn>
                  <a:cxn ang="0">
                    <a:pos x="807" y="343"/>
                  </a:cxn>
                  <a:cxn ang="0">
                    <a:pos x="822" y="1394"/>
                  </a:cxn>
                  <a:cxn ang="0">
                    <a:pos x="1000" y="335"/>
                  </a:cxn>
                  <a:cxn ang="0">
                    <a:pos x="1098" y="988"/>
                  </a:cxn>
                  <a:cxn ang="0">
                    <a:pos x="1052" y="1069"/>
                  </a:cxn>
                  <a:cxn ang="0">
                    <a:pos x="957" y="1102"/>
                  </a:cxn>
                  <a:cxn ang="0">
                    <a:pos x="957" y="1138"/>
                  </a:cxn>
                  <a:cxn ang="0">
                    <a:pos x="946" y="1163"/>
                  </a:cxn>
                  <a:cxn ang="0">
                    <a:pos x="910" y="1168"/>
                  </a:cxn>
                  <a:cxn ang="0">
                    <a:pos x="890" y="1138"/>
                  </a:cxn>
                  <a:cxn ang="0">
                    <a:pos x="890" y="1099"/>
                  </a:cxn>
                  <a:cxn ang="0">
                    <a:pos x="873" y="1095"/>
                  </a:cxn>
                  <a:cxn ang="0">
                    <a:pos x="792" y="1045"/>
                  </a:cxn>
                  <a:cxn ang="0">
                    <a:pos x="766" y="1003"/>
                  </a:cxn>
                  <a:cxn ang="0">
                    <a:pos x="762" y="991"/>
                  </a:cxn>
                  <a:cxn ang="0">
                    <a:pos x="759" y="979"/>
                  </a:cxn>
                  <a:cxn ang="0">
                    <a:pos x="763" y="961"/>
                  </a:cxn>
                  <a:cxn ang="0">
                    <a:pos x="796" y="943"/>
                  </a:cxn>
                  <a:cxn ang="0">
                    <a:pos x="825" y="966"/>
                  </a:cxn>
                  <a:cxn ang="0">
                    <a:pos x="828" y="977"/>
                  </a:cxn>
                  <a:cxn ang="0">
                    <a:pos x="833" y="988"/>
                  </a:cxn>
                  <a:cxn ang="0">
                    <a:pos x="848" y="1007"/>
                  </a:cxn>
                  <a:cxn ang="0">
                    <a:pos x="890" y="1030"/>
                  </a:cxn>
                  <a:cxn ang="0">
                    <a:pos x="890" y="898"/>
                  </a:cxn>
                  <a:cxn ang="0">
                    <a:pos x="803" y="860"/>
                  </a:cxn>
                  <a:cxn ang="0">
                    <a:pos x="773" y="824"/>
                  </a:cxn>
                  <a:cxn ang="0">
                    <a:pos x="763" y="776"/>
                  </a:cxn>
                  <a:cxn ang="0">
                    <a:pos x="773" y="728"/>
                  </a:cxn>
                  <a:cxn ang="0">
                    <a:pos x="800" y="690"/>
                  </a:cxn>
                  <a:cxn ang="0">
                    <a:pos x="890" y="650"/>
                  </a:cxn>
                  <a:cxn ang="0">
                    <a:pos x="890" y="613"/>
                  </a:cxn>
                  <a:cxn ang="0">
                    <a:pos x="902" y="588"/>
                  </a:cxn>
                  <a:cxn ang="0">
                    <a:pos x="938" y="583"/>
                  </a:cxn>
                  <a:cxn ang="0">
                    <a:pos x="957" y="613"/>
                  </a:cxn>
                  <a:cxn ang="0">
                    <a:pos x="957" y="650"/>
                  </a:cxn>
                  <a:cxn ang="0">
                    <a:pos x="970" y="652"/>
                  </a:cxn>
                  <a:cxn ang="0">
                    <a:pos x="1058" y="694"/>
                  </a:cxn>
                  <a:cxn ang="0">
                    <a:pos x="1085" y="733"/>
                  </a:cxn>
                  <a:cxn ang="0">
                    <a:pos x="1089" y="745"/>
                  </a:cxn>
                  <a:cxn ang="0">
                    <a:pos x="1092" y="757"/>
                  </a:cxn>
                  <a:cxn ang="0">
                    <a:pos x="1090" y="776"/>
                  </a:cxn>
                  <a:cxn ang="0">
                    <a:pos x="1058" y="795"/>
                  </a:cxn>
                  <a:cxn ang="0">
                    <a:pos x="1028" y="774"/>
                  </a:cxn>
                  <a:cxn ang="0">
                    <a:pos x="1025" y="763"/>
                  </a:cxn>
                  <a:cxn ang="0">
                    <a:pos x="1019" y="752"/>
                  </a:cxn>
                  <a:cxn ang="0">
                    <a:pos x="1003" y="736"/>
                  </a:cxn>
                  <a:cxn ang="0">
                    <a:pos x="957" y="718"/>
                  </a:cxn>
                  <a:cxn ang="0">
                    <a:pos x="957" y="844"/>
                  </a:cxn>
                  <a:cxn ang="0">
                    <a:pos x="1015" y="861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84" y="916"/>
                  </a:cxn>
                  <a:cxn ang="0">
                    <a:pos x="1098" y="988"/>
                  </a:cxn>
                  <a:cxn ang="0">
                    <a:pos x="1098" y="988"/>
                  </a:cxn>
                  <a:cxn ang="0">
                    <a:pos x="1098" y="988"/>
                  </a:cxn>
                </a:cxnLst>
                <a:rect l="0" t="0" r="r" b="b"/>
                <a:pathLst>
                  <a:path w="1960" h="1477">
                    <a:moveTo>
                      <a:pt x="1000" y="335"/>
                    </a:moveTo>
                    <a:cubicBezTo>
                      <a:pt x="1104" y="248"/>
                      <a:pt x="1173" y="53"/>
                      <a:pt x="1130" y="44"/>
                    </a:cubicBezTo>
                    <a:cubicBezTo>
                      <a:pt x="1074" y="33"/>
                      <a:pt x="951" y="83"/>
                      <a:pt x="892" y="91"/>
                    </a:cubicBezTo>
                    <a:cubicBezTo>
                      <a:pt x="808" y="102"/>
                      <a:pt x="716" y="0"/>
                      <a:pt x="664" y="57"/>
                    </a:cubicBezTo>
                    <a:cubicBezTo>
                      <a:pt x="623" y="103"/>
                      <a:pt x="694" y="270"/>
                      <a:pt x="807" y="343"/>
                    </a:cubicBezTo>
                    <a:cubicBezTo>
                      <a:pt x="472" y="507"/>
                      <a:pt x="0" y="1334"/>
                      <a:pt x="822" y="1394"/>
                    </a:cubicBezTo>
                    <a:cubicBezTo>
                      <a:pt x="1960" y="1477"/>
                      <a:pt x="1390" y="496"/>
                      <a:pt x="1000" y="335"/>
                    </a:cubicBezTo>
                    <a:close/>
                    <a:moveTo>
                      <a:pt x="1098" y="988"/>
                    </a:moveTo>
                    <a:cubicBezTo>
                      <a:pt x="1094" y="1020"/>
                      <a:pt x="1077" y="1049"/>
                      <a:pt x="1052" y="1069"/>
                    </a:cubicBezTo>
                    <a:cubicBezTo>
                      <a:pt x="1025" y="1090"/>
                      <a:pt x="991" y="1099"/>
                      <a:pt x="957" y="1102"/>
                    </a:cubicBezTo>
                    <a:cubicBezTo>
                      <a:pt x="957" y="1138"/>
                      <a:pt x="957" y="1138"/>
                      <a:pt x="957" y="1138"/>
                    </a:cubicBezTo>
                    <a:cubicBezTo>
                      <a:pt x="957" y="1147"/>
                      <a:pt x="953" y="1156"/>
                      <a:pt x="946" y="1163"/>
                    </a:cubicBezTo>
                    <a:cubicBezTo>
                      <a:pt x="936" y="1171"/>
                      <a:pt x="922" y="1174"/>
                      <a:pt x="910" y="1168"/>
                    </a:cubicBezTo>
                    <a:cubicBezTo>
                      <a:pt x="898" y="1163"/>
                      <a:pt x="890" y="1151"/>
                      <a:pt x="890" y="1138"/>
                    </a:cubicBezTo>
                    <a:cubicBezTo>
                      <a:pt x="890" y="1099"/>
                      <a:pt x="890" y="1099"/>
                      <a:pt x="890" y="1099"/>
                    </a:cubicBezTo>
                    <a:cubicBezTo>
                      <a:pt x="885" y="1098"/>
                      <a:pt x="879" y="1096"/>
                      <a:pt x="873" y="1095"/>
                    </a:cubicBezTo>
                    <a:cubicBezTo>
                      <a:pt x="842" y="1086"/>
                      <a:pt x="813" y="1069"/>
                      <a:pt x="792" y="1045"/>
                    </a:cubicBezTo>
                    <a:cubicBezTo>
                      <a:pt x="781" y="1032"/>
                      <a:pt x="772" y="1018"/>
                      <a:pt x="766" y="1003"/>
                    </a:cubicBezTo>
                    <a:cubicBezTo>
                      <a:pt x="765" y="999"/>
                      <a:pt x="763" y="995"/>
                      <a:pt x="762" y="991"/>
                    </a:cubicBezTo>
                    <a:cubicBezTo>
                      <a:pt x="761" y="987"/>
                      <a:pt x="760" y="983"/>
                      <a:pt x="759" y="979"/>
                    </a:cubicBezTo>
                    <a:cubicBezTo>
                      <a:pt x="759" y="973"/>
                      <a:pt x="760" y="966"/>
                      <a:pt x="763" y="961"/>
                    </a:cubicBezTo>
                    <a:cubicBezTo>
                      <a:pt x="769" y="949"/>
                      <a:pt x="782" y="942"/>
                      <a:pt x="796" y="943"/>
                    </a:cubicBezTo>
                    <a:cubicBezTo>
                      <a:pt x="809" y="944"/>
                      <a:pt x="820" y="953"/>
                      <a:pt x="825" y="966"/>
                    </a:cubicBezTo>
                    <a:cubicBezTo>
                      <a:pt x="826" y="969"/>
                      <a:pt x="827" y="973"/>
                      <a:pt x="828" y="977"/>
                    </a:cubicBezTo>
                    <a:cubicBezTo>
                      <a:pt x="830" y="981"/>
                      <a:pt x="831" y="985"/>
                      <a:pt x="833" y="988"/>
                    </a:cubicBezTo>
                    <a:cubicBezTo>
                      <a:pt x="837" y="995"/>
                      <a:pt x="842" y="1001"/>
                      <a:pt x="848" y="1007"/>
                    </a:cubicBezTo>
                    <a:cubicBezTo>
                      <a:pt x="860" y="1018"/>
                      <a:pt x="875" y="1026"/>
                      <a:pt x="890" y="1030"/>
                    </a:cubicBezTo>
                    <a:cubicBezTo>
                      <a:pt x="890" y="898"/>
                      <a:pt x="890" y="898"/>
                      <a:pt x="890" y="898"/>
                    </a:cubicBezTo>
                    <a:cubicBezTo>
                      <a:pt x="860" y="890"/>
                      <a:pt x="828" y="880"/>
                      <a:pt x="803" y="860"/>
                    </a:cubicBezTo>
                    <a:cubicBezTo>
                      <a:pt x="790" y="850"/>
                      <a:pt x="780" y="838"/>
                      <a:pt x="773" y="824"/>
                    </a:cubicBezTo>
                    <a:cubicBezTo>
                      <a:pt x="766" y="809"/>
                      <a:pt x="763" y="793"/>
                      <a:pt x="763" y="776"/>
                    </a:cubicBezTo>
                    <a:cubicBezTo>
                      <a:pt x="763" y="760"/>
                      <a:pt x="766" y="743"/>
                      <a:pt x="773" y="728"/>
                    </a:cubicBezTo>
                    <a:cubicBezTo>
                      <a:pt x="779" y="714"/>
                      <a:pt x="789" y="701"/>
                      <a:pt x="800" y="690"/>
                    </a:cubicBezTo>
                    <a:cubicBezTo>
                      <a:pt x="825" y="668"/>
                      <a:pt x="858" y="655"/>
                      <a:pt x="890" y="650"/>
                    </a:cubicBezTo>
                    <a:cubicBezTo>
                      <a:pt x="890" y="613"/>
                      <a:pt x="890" y="613"/>
                      <a:pt x="890" y="613"/>
                    </a:cubicBezTo>
                    <a:cubicBezTo>
                      <a:pt x="890" y="604"/>
                      <a:pt x="895" y="595"/>
                      <a:pt x="902" y="588"/>
                    </a:cubicBezTo>
                    <a:cubicBezTo>
                      <a:pt x="912" y="580"/>
                      <a:pt x="926" y="577"/>
                      <a:pt x="938" y="583"/>
                    </a:cubicBezTo>
                    <a:cubicBezTo>
                      <a:pt x="950" y="588"/>
                      <a:pt x="957" y="600"/>
                      <a:pt x="957" y="613"/>
                    </a:cubicBezTo>
                    <a:cubicBezTo>
                      <a:pt x="957" y="650"/>
                      <a:pt x="957" y="650"/>
                      <a:pt x="957" y="650"/>
                    </a:cubicBezTo>
                    <a:cubicBezTo>
                      <a:pt x="962" y="651"/>
                      <a:pt x="966" y="651"/>
                      <a:pt x="970" y="652"/>
                    </a:cubicBezTo>
                    <a:cubicBezTo>
                      <a:pt x="1003" y="658"/>
                      <a:pt x="1034" y="671"/>
                      <a:pt x="1058" y="694"/>
                    </a:cubicBezTo>
                    <a:cubicBezTo>
                      <a:pt x="1069" y="705"/>
                      <a:pt x="1078" y="719"/>
                      <a:pt x="1085" y="733"/>
                    </a:cubicBezTo>
                    <a:cubicBezTo>
                      <a:pt x="1086" y="737"/>
                      <a:pt x="1088" y="741"/>
                      <a:pt x="1089" y="745"/>
                    </a:cubicBezTo>
                    <a:cubicBezTo>
                      <a:pt x="1091" y="749"/>
                      <a:pt x="1092" y="753"/>
                      <a:pt x="1092" y="757"/>
                    </a:cubicBezTo>
                    <a:cubicBezTo>
                      <a:pt x="1093" y="763"/>
                      <a:pt x="1092" y="770"/>
                      <a:pt x="1090" y="776"/>
                    </a:cubicBezTo>
                    <a:cubicBezTo>
                      <a:pt x="1084" y="788"/>
                      <a:pt x="1071" y="796"/>
                      <a:pt x="1058" y="795"/>
                    </a:cubicBezTo>
                    <a:cubicBezTo>
                      <a:pt x="1045" y="795"/>
                      <a:pt x="1033" y="786"/>
                      <a:pt x="1028" y="774"/>
                    </a:cubicBezTo>
                    <a:cubicBezTo>
                      <a:pt x="1027" y="770"/>
                      <a:pt x="1026" y="766"/>
                      <a:pt x="1025" y="763"/>
                    </a:cubicBezTo>
                    <a:cubicBezTo>
                      <a:pt x="1023" y="759"/>
                      <a:pt x="1021" y="756"/>
                      <a:pt x="1019" y="752"/>
                    </a:cubicBezTo>
                    <a:cubicBezTo>
                      <a:pt x="1015" y="746"/>
                      <a:pt x="1010" y="740"/>
                      <a:pt x="1003" y="736"/>
                    </a:cubicBezTo>
                    <a:cubicBezTo>
                      <a:pt x="990" y="726"/>
                      <a:pt x="974" y="721"/>
                      <a:pt x="957" y="718"/>
                    </a:cubicBezTo>
                    <a:cubicBezTo>
                      <a:pt x="957" y="844"/>
                      <a:pt x="957" y="844"/>
                      <a:pt x="957" y="844"/>
                    </a:cubicBezTo>
                    <a:cubicBezTo>
                      <a:pt x="977" y="849"/>
                      <a:pt x="996" y="854"/>
                      <a:pt x="1015" y="861"/>
                    </a:cubicBezTo>
                    <a:cubicBezTo>
                      <a:pt x="1043" y="872"/>
                      <a:pt x="1069" y="889"/>
                      <a:pt x="1084" y="916"/>
                    </a:cubicBezTo>
                    <a:cubicBezTo>
                      <a:pt x="1082" y="912"/>
                      <a:pt x="1080" y="908"/>
                      <a:pt x="1084" y="916"/>
                    </a:cubicBezTo>
                    <a:cubicBezTo>
                      <a:pt x="1089" y="924"/>
                      <a:pt x="1087" y="920"/>
                      <a:pt x="1084" y="916"/>
                    </a:cubicBezTo>
                    <a:cubicBezTo>
                      <a:pt x="1097" y="938"/>
                      <a:pt x="1101" y="963"/>
                      <a:pt x="1098" y="988"/>
                    </a:cubicBezTo>
                    <a:close/>
                    <a:moveTo>
                      <a:pt x="1098" y="988"/>
                    </a:moveTo>
                    <a:cubicBezTo>
                      <a:pt x="1098" y="988"/>
                      <a:pt x="1098" y="988"/>
                      <a:pt x="1098" y="98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2559051" y="3149601"/>
                <a:ext cx="1587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059170" y="1704835"/>
            <a:ext cx="707083" cy="707083"/>
            <a:chOff x="1209065" y="2771662"/>
            <a:chExt cx="707083" cy="707083"/>
          </a:xfrm>
        </p:grpSpPr>
        <p:sp>
          <p:nvSpPr>
            <p:cNvPr id="67" name="Oval 36"/>
            <p:cNvSpPr/>
            <p:nvPr/>
          </p:nvSpPr>
          <p:spPr>
            <a:xfrm>
              <a:off x="1209065" y="2771662"/>
              <a:ext cx="707083" cy="707083"/>
            </a:xfrm>
            <a:prstGeom prst="ellipse">
              <a:avLst/>
            </a:prstGeom>
            <a:solidFill>
              <a:srgbClr val="027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23"/>
            <p:cNvSpPr>
              <a:spLocks noEditPoints="1"/>
            </p:cNvSpPr>
            <p:nvPr/>
          </p:nvSpPr>
          <p:spPr bwMode="auto">
            <a:xfrm>
              <a:off x="1403677" y="2954398"/>
              <a:ext cx="321740" cy="304230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860916" y="3089346"/>
            <a:ext cx="2196734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1967749" y="356878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PA_矩形 75"/>
          <p:cNvSpPr/>
          <p:nvPr>
            <p:custDataLst>
              <p:tags r:id="rId2"/>
            </p:custDataLst>
          </p:nvPr>
        </p:nvSpPr>
        <p:spPr>
          <a:xfrm>
            <a:off x="1860916" y="3584680"/>
            <a:ext cx="4664108" cy="7774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860916" y="4461524"/>
            <a:ext cx="2852236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1967749" y="494096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PA_矩形 75"/>
          <p:cNvSpPr/>
          <p:nvPr>
            <p:custDataLst>
              <p:tags r:id="rId3"/>
            </p:custDataLst>
          </p:nvPr>
        </p:nvSpPr>
        <p:spPr>
          <a:xfrm>
            <a:off x="1860916" y="4980941"/>
            <a:ext cx="5935964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dirty="0" smtClea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定制、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23"/>
          <p:cNvSpPr>
            <a:spLocks noEditPoints="1"/>
          </p:cNvSpPr>
          <p:nvPr/>
        </p:nvSpPr>
        <p:spPr bwMode="auto">
          <a:xfrm>
            <a:off x="7259091" y="3315999"/>
            <a:ext cx="164834" cy="155864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Freeform 58"/>
          <p:cNvSpPr>
            <a:spLocks noEditPoints="1"/>
          </p:cNvSpPr>
          <p:nvPr/>
        </p:nvSpPr>
        <p:spPr bwMode="auto">
          <a:xfrm>
            <a:off x="8989453" y="2668159"/>
            <a:ext cx="209482" cy="209480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Freeform 18"/>
          <p:cNvSpPr>
            <a:spLocks noEditPoints="1"/>
          </p:cNvSpPr>
          <p:nvPr/>
        </p:nvSpPr>
        <p:spPr bwMode="auto">
          <a:xfrm>
            <a:off x="10694975" y="2059718"/>
            <a:ext cx="303808" cy="228828"/>
          </a:xfrm>
          <a:custGeom>
            <a:avLst/>
            <a:gdLst/>
            <a:ahLst/>
            <a:cxnLst>
              <a:cxn ang="0">
                <a:pos x="1000" y="335"/>
              </a:cxn>
              <a:cxn ang="0">
                <a:pos x="1130" y="44"/>
              </a:cxn>
              <a:cxn ang="0">
                <a:pos x="892" y="91"/>
              </a:cxn>
              <a:cxn ang="0">
                <a:pos x="664" y="57"/>
              </a:cxn>
              <a:cxn ang="0">
                <a:pos x="807" y="343"/>
              </a:cxn>
              <a:cxn ang="0">
                <a:pos x="822" y="1394"/>
              </a:cxn>
              <a:cxn ang="0">
                <a:pos x="1000" y="335"/>
              </a:cxn>
              <a:cxn ang="0">
                <a:pos x="1098" y="988"/>
              </a:cxn>
              <a:cxn ang="0">
                <a:pos x="1052" y="1069"/>
              </a:cxn>
              <a:cxn ang="0">
                <a:pos x="957" y="1102"/>
              </a:cxn>
              <a:cxn ang="0">
                <a:pos x="957" y="1138"/>
              </a:cxn>
              <a:cxn ang="0">
                <a:pos x="946" y="1163"/>
              </a:cxn>
              <a:cxn ang="0">
                <a:pos x="910" y="1168"/>
              </a:cxn>
              <a:cxn ang="0">
                <a:pos x="890" y="1138"/>
              </a:cxn>
              <a:cxn ang="0">
                <a:pos x="890" y="1099"/>
              </a:cxn>
              <a:cxn ang="0">
                <a:pos x="873" y="1095"/>
              </a:cxn>
              <a:cxn ang="0">
                <a:pos x="792" y="1045"/>
              </a:cxn>
              <a:cxn ang="0">
                <a:pos x="766" y="1003"/>
              </a:cxn>
              <a:cxn ang="0">
                <a:pos x="762" y="991"/>
              </a:cxn>
              <a:cxn ang="0">
                <a:pos x="759" y="979"/>
              </a:cxn>
              <a:cxn ang="0">
                <a:pos x="763" y="961"/>
              </a:cxn>
              <a:cxn ang="0">
                <a:pos x="796" y="943"/>
              </a:cxn>
              <a:cxn ang="0">
                <a:pos x="825" y="966"/>
              </a:cxn>
              <a:cxn ang="0">
                <a:pos x="828" y="977"/>
              </a:cxn>
              <a:cxn ang="0">
                <a:pos x="833" y="988"/>
              </a:cxn>
              <a:cxn ang="0">
                <a:pos x="848" y="1007"/>
              </a:cxn>
              <a:cxn ang="0">
                <a:pos x="890" y="1030"/>
              </a:cxn>
              <a:cxn ang="0">
                <a:pos x="890" y="898"/>
              </a:cxn>
              <a:cxn ang="0">
                <a:pos x="803" y="860"/>
              </a:cxn>
              <a:cxn ang="0">
                <a:pos x="773" y="824"/>
              </a:cxn>
              <a:cxn ang="0">
                <a:pos x="763" y="776"/>
              </a:cxn>
              <a:cxn ang="0">
                <a:pos x="773" y="728"/>
              </a:cxn>
              <a:cxn ang="0">
                <a:pos x="800" y="690"/>
              </a:cxn>
              <a:cxn ang="0">
                <a:pos x="890" y="650"/>
              </a:cxn>
              <a:cxn ang="0">
                <a:pos x="890" y="613"/>
              </a:cxn>
              <a:cxn ang="0">
                <a:pos x="902" y="588"/>
              </a:cxn>
              <a:cxn ang="0">
                <a:pos x="938" y="583"/>
              </a:cxn>
              <a:cxn ang="0">
                <a:pos x="957" y="613"/>
              </a:cxn>
              <a:cxn ang="0">
                <a:pos x="957" y="650"/>
              </a:cxn>
              <a:cxn ang="0">
                <a:pos x="970" y="652"/>
              </a:cxn>
              <a:cxn ang="0">
                <a:pos x="1058" y="694"/>
              </a:cxn>
              <a:cxn ang="0">
                <a:pos x="1085" y="733"/>
              </a:cxn>
              <a:cxn ang="0">
                <a:pos x="1089" y="745"/>
              </a:cxn>
              <a:cxn ang="0">
                <a:pos x="1092" y="757"/>
              </a:cxn>
              <a:cxn ang="0">
                <a:pos x="1090" y="776"/>
              </a:cxn>
              <a:cxn ang="0">
                <a:pos x="1058" y="795"/>
              </a:cxn>
              <a:cxn ang="0">
                <a:pos x="1028" y="774"/>
              </a:cxn>
              <a:cxn ang="0">
                <a:pos x="1025" y="763"/>
              </a:cxn>
              <a:cxn ang="0">
                <a:pos x="1019" y="752"/>
              </a:cxn>
              <a:cxn ang="0">
                <a:pos x="1003" y="736"/>
              </a:cxn>
              <a:cxn ang="0">
                <a:pos x="957" y="718"/>
              </a:cxn>
              <a:cxn ang="0">
                <a:pos x="957" y="844"/>
              </a:cxn>
              <a:cxn ang="0">
                <a:pos x="1015" y="861"/>
              </a:cxn>
              <a:cxn ang="0">
                <a:pos x="1084" y="916"/>
              </a:cxn>
              <a:cxn ang="0">
                <a:pos x="1084" y="916"/>
              </a:cxn>
              <a:cxn ang="0">
                <a:pos x="1084" y="916"/>
              </a:cxn>
              <a:cxn ang="0">
                <a:pos x="1098" y="988"/>
              </a:cxn>
              <a:cxn ang="0">
                <a:pos x="1098" y="988"/>
              </a:cxn>
              <a:cxn ang="0">
                <a:pos x="1098" y="988"/>
              </a:cxn>
            </a:cxnLst>
            <a:rect l="0" t="0" r="r" b="b"/>
            <a:pathLst>
              <a:path w="1960" h="1477">
                <a:moveTo>
                  <a:pt x="1000" y="335"/>
                </a:moveTo>
                <a:cubicBezTo>
                  <a:pt x="1104" y="248"/>
                  <a:pt x="1173" y="53"/>
                  <a:pt x="1130" y="44"/>
                </a:cubicBezTo>
                <a:cubicBezTo>
                  <a:pt x="1074" y="33"/>
                  <a:pt x="951" y="83"/>
                  <a:pt x="892" y="91"/>
                </a:cubicBezTo>
                <a:cubicBezTo>
                  <a:pt x="808" y="102"/>
                  <a:pt x="716" y="0"/>
                  <a:pt x="664" y="57"/>
                </a:cubicBezTo>
                <a:cubicBezTo>
                  <a:pt x="623" y="103"/>
                  <a:pt x="694" y="270"/>
                  <a:pt x="807" y="343"/>
                </a:cubicBezTo>
                <a:cubicBezTo>
                  <a:pt x="472" y="507"/>
                  <a:pt x="0" y="1334"/>
                  <a:pt x="822" y="1394"/>
                </a:cubicBezTo>
                <a:cubicBezTo>
                  <a:pt x="1960" y="1477"/>
                  <a:pt x="1390" y="496"/>
                  <a:pt x="1000" y="335"/>
                </a:cubicBezTo>
                <a:close/>
                <a:moveTo>
                  <a:pt x="1098" y="988"/>
                </a:moveTo>
                <a:cubicBezTo>
                  <a:pt x="1094" y="1020"/>
                  <a:pt x="1077" y="1049"/>
                  <a:pt x="1052" y="1069"/>
                </a:cubicBezTo>
                <a:cubicBezTo>
                  <a:pt x="1025" y="1090"/>
                  <a:pt x="991" y="1099"/>
                  <a:pt x="957" y="1102"/>
                </a:cubicBezTo>
                <a:cubicBezTo>
                  <a:pt x="957" y="1138"/>
                  <a:pt x="957" y="1138"/>
                  <a:pt x="957" y="1138"/>
                </a:cubicBezTo>
                <a:cubicBezTo>
                  <a:pt x="957" y="1147"/>
                  <a:pt x="953" y="1156"/>
                  <a:pt x="946" y="1163"/>
                </a:cubicBezTo>
                <a:cubicBezTo>
                  <a:pt x="936" y="1171"/>
                  <a:pt x="922" y="1174"/>
                  <a:pt x="910" y="1168"/>
                </a:cubicBezTo>
                <a:cubicBezTo>
                  <a:pt x="898" y="1163"/>
                  <a:pt x="890" y="1151"/>
                  <a:pt x="890" y="1138"/>
                </a:cubicBezTo>
                <a:cubicBezTo>
                  <a:pt x="890" y="1099"/>
                  <a:pt x="890" y="1099"/>
                  <a:pt x="890" y="1099"/>
                </a:cubicBezTo>
                <a:cubicBezTo>
                  <a:pt x="885" y="1098"/>
                  <a:pt x="879" y="1096"/>
                  <a:pt x="873" y="1095"/>
                </a:cubicBezTo>
                <a:cubicBezTo>
                  <a:pt x="842" y="1086"/>
                  <a:pt x="813" y="1069"/>
                  <a:pt x="792" y="1045"/>
                </a:cubicBezTo>
                <a:cubicBezTo>
                  <a:pt x="781" y="1032"/>
                  <a:pt x="772" y="1018"/>
                  <a:pt x="766" y="1003"/>
                </a:cubicBezTo>
                <a:cubicBezTo>
                  <a:pt x="765" y="999"/>
                  <a:pt x="763" y="995"/>
                  <a:pt x="762" y="991"/>
                </a:cubicBezTo>
                <a:cubicBezTo>
                  <a:pt x="761" y="987"/>
                  <a:pt x="760" y="983"/>
                  <a:pt x="759" y="979"/>
                </a:cubicBezTo>
                <a:cubicBezTo>
                  <a:pt x="759" y="973"/>
                  <a:pt x="760" y="966"/>
                  <a:pt x="763" y="961"/>
                </a:cubicBezTo>
                <a:cubicBezTo>
                  <a:pt x="769" y="949"/>
                  <a:pt x="782" y="942"/>
                  <a:pt x="796" y="943"/>
                </a:cubicBezTo>
                <a:cubicBezTo>
                  <a:pt x="809" y="944"/>
                  <a:pt x="820" y="953"/>
                  <a:pt x="825" y="966"/>
                </a:cubicBezTo>
                <a:cubicBezTo>
                  <a:pt x="826" y="969"/>
                  <a:pt x="827" y="973"/>
                  <a:pt x="828" y="977"/>
                </a:cubicBezTo>
                <a:cubicBezTo>
                  <a:pt x="830" y="981"/>
                  <a:pt x="831" y="985"/>
                  <a:pt x="833" y="988"/>
                </a:cubicBezTo>
                <a:cubicBezTo>
                  <a:pt x="837" y="995"/>
                  <a:pt x="842" y="1001"/>
                  <a:pt x="848" y="1007"/>
                </a:cubicBezTo>
                <a:cubicBezTo>
                  <a:pt x="860" y="1018"/>
                  <a:pt x="875" y="1026"/>
                  <a:pt x="890" y="1030"/>
                </a:cubicBezTo>
                <a:cubicBezTo>
                  <a:pt x="890" y="898"/>
                  <a:pt x="890" y="898"/>
                  <a:pt x="890" y="898"/>
                </a:cubicBezTo>
                <a:cubicBezTo>
                  <a:pt x="860" y="890"/>
                  <a:pt x="828" y="880"/>
                  <a:pt x="803" y="860"/>
                </a:cubicBezTo>
                <a:cubicBezTo>
                  <a:pt x="790" y="850"/>
                  <a:pt x="780" y="838"/>
                  <a:pt x="773" y="824"/>
                </a:cubicBezTo>
                <a:cubicBezTo>
                  <a:pt x="766" y="809"/>
                  <a:pt x="763" y="793"/>
                  <a:pt x="763" y="776"/>
                </a:cubicBezTo>
                <a:cubicBezTo>
                  <a:pt x="763" y="760"/>
                  <a:pt x="766" y="743"/>
                  <a:pt x="773" y="728"/>
                </a:cubicBezTo>
                <a:cubicBezTo>
                  <a:pt x="779" y="714"/>
                  <a:pt x="789" y="701"/>
                  <a:pt x="800" y="690"/>
                </a:cubicBezTo>
                <a:cubicBezTo>
                  <a:pt x="825" y="668"/>
                  <a:pt x="858" y="655"/>
                  <a:pt x="890" y="650"/>
                </a:cubicBezTo>
                <a:cubicBezTo>
                  <a:pt x="890" y="613"/>
                  <a:pt x="890" y="613"/>
                  <a:pt x="890" y="613"/>
                </a:cubicBezTo>
                <a:cubicBezTo>
                  <a:pt x="890" y="604"/>
                  <a:pt x="895" y="595"/>
                  <a:pt x="902" y="588"/>
                </a:cubicBezTo>
                <a:cubicBezTo>
                  <a:pt x="912" y="580"/>
                  <a:pt x="926" y="577"/>
                  <a:pt x="938" y="583"/>
                </a:cubicBezTo>
                <a:cubicBezTo>
                  <a:pt x="950" y="588"/>
                  <a:pt x="957" y="600"/>
                  <a:pt x="957" y="613"/>
                </a:cubicBezTo>
                <a:cubicBezTo>
                  <a:pt x="957" y="650"/>
                  <a:pt x="957" y="650"/>
                  <a:pt x="957" y="650"/>
                </a:cubicBezTo>
                <a:cubicBezTo>
                  <a:pt x="962" y="651"/>
                  <a:pt x="966" y="651"/>
                  <a:pt x="970" y="652"/>
                </a:cubicBezTo>
                <a:cubicBezTo>
                  <a:pt x="1003" y="658"/>
                  <a:pt x="1034" y="671"/>
                  <a:pt x="1058" y="694"/>
                </a:cubicBezTo>
                <a:cubicBezTo>
                  <a:pt x="1069" y="705"/>
                  <a:pt x="1078" y="719"/>
                  <a:pt x="1085" y="733"/>
                </a:cubicBezTo>
                <a:cubicBezTo>
                  <a:pt x="1086" y="737"/>
                  <a:pt x="1088" y="741"/>
                  <a:pt x="1089" y="745"/>
                </a:cubicBezTo>
                <a:cubicBezTo>
                  <a:pt x="1091" y="749"/>
                  <a:pt x="1092" y="753"/>
                  <a:pt x="1092" y="757"/>
                </a:cubicBezTo>
                <a:cubicBezTo>
                  <a:pt x="1093" y="763"/>
                  <a:pt x="1092" y="770"/>
                  <a:pt x="1090" y="776"/>
                </a:cubicBezTo>
                <a:cubicBezTo>
                  <a:pt x="1084" y="788"/>
                  <a:pt x="1071" y="796"/>
                  <a:pt x="1058" y="795"/>
                </a:cubicBezTo>
                <a:cubicBezTo>
                  <a:pt x="1045" y="795"/>
                  <a:pt x="1033" y="786"/>
                  <a:pt x="1028" y="774"/>
                </a:cubicBezTo>
                <a:cubicBezTo>
                  <a:pt x="1027" y="770"/>
                  <a:pt x="1026" y="766"/>
                  <a:pt x="1025" y="763"/>
                </a:cubicBezTo>
                <a:cubicBezTo>
                  <a:pt x="1023" y="759"/>
                  <a:pt x="1021" y="756"/>
                  <a:pt x="1019" y="752"/>
                </a:cubicBezTo>
                <a:cubicBezTo>
                  <a:pt x="1015" y="746"/>
                  <a:pt x="1010" y="740"/>
                  <a:pt x="1003" y="736"/>
                </a:cubicBezTo>
                <a:cubicBezTo>
                  <a:pt x="990" y="726"/>
                  <a:pt x="974" y="721"/>
                  <a:pt x="957" y="718"/>
                </a:cubicBezTo>
                <a:cubicBezTo>
                  <a:pt x="957" y="844"/>
                  <a:pt x="957" y="844"/>
                  <a:pt x="957" y="844"/>
                </a:cubicBezTo>
                <a:cubicBezTo>
                  <a:pt x="977" y="849"/>
                  <a:pt x="996" y="854"/>
                  <a:pt x="1015" y="861"/>
                </a:cubicBezTo>
                <a:cubicBezTo>
                  <a:pt x="1043" y="872"/>
                  <a:pt x="1069" y="889"/>
                  <a:pt x="1084" y="916"/>
                </a:cubicBezTo>
                <a:cubicBezTo>
                  <a:pt x="1082" y="912"/>
                  <a:pt x="1080" y="908"/>
                  <a:pt x="1084" y="916"/>
                </a:cubicBezTo>
                <a:cubicBezTo>
                  <a:pt x="1089" y="924"/>
                  <a:pt x="1087" y="920"/>
                  <a:pt x="1084" y="916"/>
                </a:cubicBezTo>
                <a:cubicBezTo>
                  <a:pt x="1097" y="938"/>
                  <a:pt x="1101" y="963"/>
                  <a:pt x="1098" y="988"/>
                </a:cubicBezTo>
                <a:close/>
                <a:moveTo>
                  <a:pt x="1098" y="988"/>
                </a:moveTo>
                <a:cubicBezTo>
                  <a:pt x="1098" y="988"/>
                  <a:pt x="1098" y="988"/>
                  <a:pt x="1098" y="988"/>
                </a:cubicBezTo>
              </a:path>
            </a:pathLst>
          </a:custGeom>
          <a:solidFill>
            <a:srgbClr val="0270D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国外相关研究状况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28" grpId="0"/>
          <p:bldP spid="45" grpId="0"/>
          <p:bldP spid="50" grpId="0" animBg="1"/>
          <p:bldP spid="51" grpId="0" animBg="1"/>
          <p:bldP spid="52" grpId="0" animBg="1"/>
          <p:bldP spid="53" grpId="0" animBg="1"/>
          <p:bldP spid="56" grpId="0" animBg="1"/>
          <p:bldP spid="57" grpId="0" animBg="1"/>
          <p:bldP spid="58" grpId="0" animBg="1"/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73" grpId="0"/>
          <p:bldP spid="75" grpId="0"/>
          <p:bldP spid="76" grpId="0"/>
          <p:bldP spid="78" grpId="0"/>
          <p:bldP spid="80" grpId="0" animBg="1"/>
          <p:bldP spid="81" grpId="0" animBg="1"/>
          <p:bldP spid="8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003634" y="3576348"/>
            <a:ext cx="18473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33575" y="3418349"/>
            <a:ext cx="1910832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493264" y="3834071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矩形 75"/>
          <p:cNvSpPr/>
          <p:nvPr>
            <p:custDataLst>
              <p:tags r:id="rId1"/>
            </p:custDataLst>
          </p:nvPr>
        </p:nvSpPr>
        <p:spPr>
          <a:xfrm>
            <a:off x="926908" y="3872205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Block Arc 6"/>
          <p:cNvSpPr/>
          <p:nvPr/>
        </p:nvSpPr>
        <p:spPr>
          <a:xfrm>
            <a:off x="4218133" y="170822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Block Arc 7"/>
          <p:cNvSpPr/>
          <p:nvPr/>
        </p:nvSpPr>
        <p:spPr>
          <a:xfrm rot="10800000">
            <a:off x="4218134" y="2919976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Block Arc 8"/>
          <p:cNvSpPr/>
          <p:nvPr/>
        </p:nvSpPr>
        <p:spPr>
          <a:xfrm>
            <a:off x="5442237" y="2928823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Block Arc 9"/>
          <p:cNvSpPr/>
          <p:nvPr/>
        </p:nvSpPr>
        <p:spPr>
          <a:xfrm rot="10800000">
            <a:off x="5442238" y="4150694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lock Arc 10"/>
          <p:cNvSpPr/>
          <p:nvPr/>
        </p:nvSpPr>
        <p:spPr>
          <a:xfrm>
            <a:off x="6657496" y="4159540"/>
            <a:ext cx="1424243" cy="1424244"/>
          </a:xfrm>
          <a:prstGeom prst="blockArc">
            <a:avLst>
              <a:gd name="adj1" fmla="val 10800000"/>
              <a:gd name="adj2" fmla="val 5445255"/>
              <a:gd name="adj3" fmla="val 14593"/>
            </a:avLst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11"/>
          <p:cNvSpPr/>
          <p:nvPr/>
        </p:nvSpPr>
        <p:spPr>
          <a:xfrm>
            <a:off x="4594098" y="2084189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12"/>
          <p:cNvSpPr/>
          <p:nvPr/>
        </p:nvSpPr>
        <p:spPr>
          <a:xfrm>
            <a:off x="4598520" y="3295941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13"/>
          <p:cNvSpPr/>
          <p:nvPr/>
        </p:nvSpPr>
        <p:spPr>
          <a:xfrm>
            <a:off x="5822624" y="3304787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Oval 14"/>
          <p:cNvSpPr/>
          <p:nvPr/>
        </p:nvSpPr>
        <p:spPr>
          <a:xfrm>
            <a:off x="5822624" y="4535505"/>
            <a:ext cx="672313" cy="6723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15"/>
          <p:cNvSpPr/>
          <p:nvPr/>
        </p:nvSpPr>
        <p:spPr>
          <a:xfrm>
            <a:off x="7029040" y="4526658"/>
            <a:ext cx="672313" cy="672313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58"/>
          <p:cNvGrpSpPr/>
          <p:nvPr/>
        </p:nvGrpSpPr>
        <p:grpSpPr>
          <a:xfrm>
            <a:off x="4773238" y="3476409"/>
            <a:ext cx="314032" cy="27141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17" name="Freeform 92"/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93"/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94"/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Freeform 245"/>
          <p:cNvSpPr/>
          <p:nvPr/>
        </p:nvSpPr>
        <p:spPr bwMode="auto">
          <a:xfrm>
            <a:off x="4752073" y="2262033"/>
            <a:ext cx="290960" cy="29095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121"/>
          <p:cNvGrpSpPr/>
          <p:nvPr/>
        </p:nvGrpSpPr>
        <p:grpSpPr>
          <a:xfrm>
            <a:off x="6048320" y="4711499"/>
            <a:ext cx="247108" cy="332930"/>
            <a:chOff x="1982788" y="820738"/>
            <a:chExt cx="1060450" cy="1428750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63"/>
          <p:cNvSpPr>
            <a:spLocks noEditPoints="1"/>
          </p:cNvSpPr>
          <p:nvPr/>
        </p:nvSpPr>
        <p:spPr bwMode="auto">
          <a:xfrm>
            <a:off x="7185796" y="4711499"/>
            <a:ext cx="337614" cy="245718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7"/>
          <p:cNvSpPr>
            <a:spLocks noEditPoints="1"/>
          </p:cNvSpPr>
          <p:nvPr/>
        </p:nvSpPr>
        <p:spPr bwMode="auto">
          <a:xfrm>
            <a:off x="6032374" y="3517273"/>
            <a:ext cx="279000" cy="24734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324225" y="4636438"/>
            <a:ext cx="1889485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862567" y="505216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PA_矩形 75"/>
          <p:cNvSpPr/>
          <p:nvPr>
            <p:custDataLst>
              <p:tags r:id="rId2"/>
            </p:custDataLst>
          </p:nvPr>
        </p:nvSpPr>
        <p:spPr>
          <a:xfrm>
            <a:off x="2296211" y="509029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324916" y="4554266"/>
            <a:ext cx="2009709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8432457" y="4978998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PA_矩形 75"/>
          <p:cNvSpPr/>
          <p:nvPr>
            <p:custDataLst>
              <p:tags r:id="rId3"/>
            </p:custDataLst>
          </p:nvPr>
        </p:nvSpPr>
        <p:spPr>
          <a:xfrm>
            <a:off x="8324917" y="5008122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181995" y="2902184"/>
            <a:ext cx="1952480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7289535" y="3326916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PA_矩形 75"/>
          <p:cNvSpPr/>
          <p:nvPr>
            <p:custDataLst>
              <p:tags r:id="rId4"/>
            </p:custDataLst>
          </p:nvPr>
        </p:nvSpPr>
        <p:spPr>
          <a:xfrm>
            <a:off x="7181995" y="3356040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886117" y="1650498"/>
            <a:ext cx="2195621" cy="396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993658" y="2075230"/>
            <a:ext cx="198269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_矩形 75"/>
          <p:cNvSpPr/>
          <p:nvPr>
            <p:custDataLst>
              <p:tags r:id="rId5"/>
            </p:custDataLst>
          </p:nvPr>
        </p:nvSpPr>
        <p:spPr>
          <a:xfrm>
            <a:off x="5886118" y="2104354"/>
            <a:ext cx="2902849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</a:t>
            </a:r>
            <a:r>
              <a:rPr lang="zh-CN" altLang="en-US" sz="140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41" grpId="0"/>
          <p:bldP spid="43" grpId="0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20" grpId="0" animBg="1"/>
          <p:bldP spid="24" grpId="0" animBg="1"/>
          <p:bldP spid="25" grpId="0" animBg="1"/>
          <p:bldP spid="66" grpId="0"/>
          <p:bldP spid="68" grpId="0"/>
          <p:bldP spid="69" grpId="0"/>
          <p:bldP spid="71" grpId="0"/>
          <p:bldP spid="72" grpId="0"/>
          <p:bldP spid="74" grpId="0"/>
          <p:bldP spid="75" grpId="0"/>
          <p:bldP spid="7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6003634" y="3576348"/>
            <a:ext cx="184731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 smtClean="0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99313" y="242807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8544895" y="2900337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_矩形 75"/>
          <p:cNvSpPr/>
          <p:nvPr>
            <p:custDataLst>
              <p:tags r:id="rId1"/>
            </p:custDataLst>
          </p:nvPr>
        </p:nvSpPr>
        <p:spPr>
          <a:xfrm>
            <a:off x="8399313" y="2916605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19"/>
          <p:cNvSpPr/>
          <p:nvPr/>
        </p:nvSpPr>
        <p:spPr>
          <a:xfrm rot="16200000">
            <a:off x="4777988" y="4775683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8"/>
          <p:cNvSpPr/>
          <p:nvPr/>
        </p:nvSpPr>
        <p:spPr>
          <a:xfrm rot="16200000">
            <a:off x="6096002" y="4771316"/>
            <a:ext cx="1313643" cy="1322380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2"/>
          <p:cNvSpPr/>
          <p:nvPr/>
        </p:nvSpPr>
        <p:spPr>
          <a:xfrm rot="16200000">
            <a:off x="6100368" y="3463463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/>
          <p:nvPr/>
        </p:nvSpPr>
        <p:spPr>
          <a:xfrm rot="16200000">
            <a:off x="4777988" y="2900512"/>
            <a:ext cx="1313643" cy="1313645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"/>
          <p:cNvSpPr/>
          <p:nvPr/>
        </p:nvSpPr>
        <p:spPr>
          <a:xfrm rot="16200000">
            <a:off x="4777987" y="3463462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 rot="16200000">
            <a:off x="6090209" y="2900513"/>
            <a:ext cx="1313643" cy="1313643"/>
          </a:xfrm>
          <a:custGeom>
            <a:avLst/>
            <a:gdLst>
              <a:gd name="connsiteX0" fmla="*/ 0 w 1374771"/>
              <a:gd name="connsiteY0" fmla="*/ 0 h 1374771"/>
              <a:gd name="connsiteX1" fmla="*/ 785622 w 1374771"/>
              <a:gd name="connsiteY1" fmla="*/ 0 h 1374771"/>
              <a:gd name="connsiteX2" fmla="*/ 797233 w 1374771"/>
              <a:gd name="connsiteY2" fmla="*/ 115176 h 1374771"/>
              <a:gd name="connsiteX3" fmla="*/ 1259595 w 1374771"/>
              <a:gd name="connsiteY3" fmla="*/ 577538 h 1374771"/>
              <a:gd name="connsiteX4" fmla="*/ 1374771 w 1374771"/>
              <a:gd name="connsiteY4" fmla="*/ 589149 h 1374771"/>
              <a:gd name="connsiteX5" fmla="*/ 1374771 w 1374771"/>
              <a:gd name="connsiteY5" fmla="*/ 1374771 h 1374771"/>
              <a:gd name="connsiteX6" fmla="*/ 1238291 w 1374771"/>
              <a:gd name="connsiteY6" fmla="*/ 1367879 h 1374771"/>
              <a:gd name="connsiteX7" fmla="*/ 6892 w 1374771"/>
              <a:gd name="connsiteY7" fmla="*/ 136480 h 1374771"/>
              <a:gd name="connsiteX8" fmla="*/ 0 w 1374771"/>
              <a:gd name="connsiteY8" fmla="*/ 0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1">
                <a:moveTo>
                  <a:pt x="0" y="0"/>
                </a:moveTo>
                <a:lnTo>
                  <a:pt x="785622" y="0"/>
                </a:lnTo>
                <a:lnTo>
                  <a:pt x="797233" y="115176"/>
                </a:lnTo>
                <a:cubicBezTo>
                  <a:pt x="844723" y="347255"/>
                  <a:pt x="1027516" y="530048"/>
                  <a:pt x="1259595" y="577538"/>
                </a:cubicBezTo>
                <a:lnTo>
                  <a:pt x="1374771" y="589149"/>
                </a:lnTo>
                <a:lnTo>
                  <a:pt x="1374771" y="1374771"/>
                </a:lnTo>
                <a:lnTo>
                  <a:pt x="1238291" y="1367879"/>
                </a:lnTo>
                <a:cubicBezTo>
                  <a:pt x="589009" y="1301941"/>
                  <a:pt x="72830" y="785762"/>
                  <a:pt x="6892" y="136480"/>
                </a:cubicBezTo>
                <a:lnTo>
                  <a:pt x="0" y="0"/>
                </a:lnTo>
                <a:close/>
              </a:path>
            </a:pathLst>
          </a:cu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32"/>
          <p:cNvSpPr/>
          <p:nvPr/>
        </p:nvSpPr>
        <p:spPr>
          <a:xfrm rot="16200000">
            <a:off x="6090208" y="1588292"/>
            <a:ext cx="1313645" cy="1313643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33"/>
          <p:cNvSpPr/>
          <p:nvPr/>
        </p:nvSpPr>
        <p:spPr>
          <a:xfrm rot="16200000">
            <a:off x="4777987" y="1588291"/>
            <a:ext cx="1313645" cy="1313645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4986540" y="2500401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6757190" y="2944622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6757190" y="4362989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4986540" y="4798450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Oval 41"/>
          <p:cNvSpPr/>
          <p:nvPr/>
        </p:nvSpPr>
        <p:spPr>
          <a:xfrm>
            <a:off x="3995796" y="2016602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43"/>
          <p:cNvSpPr/>
          <p:nvPr/>
        </p:nvSpPr>
        <p:spPr>
          <a:xfrm>
            <a:off x="3995796" y="4225116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45"/>
          <p:cNvSpPr/>
          <p:nvPr/>
        </p:nvSpPr>
        <p:spPr>
          <a:xfrm>
            <a:off x="7837706" y="2460823"/>
            <a:ext cx="561607" cy="56160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47"/>
          <p:cNvSpPr/>
          <p:nvPr/>
        </p:nvSpPr>
        <p:spPr>
          <a:xfrm>
            <a:off x="7837706" y="4362988"/>
            <a:ext cx="561607" cy="561607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399313" y="436298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544895" y="483525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矩形 75"/>
          <p:cNvSpPr/>
          <p:nvPr>
            <p:custDataLst>
              <p:tags r:id="rId2"/>
            </p:custDataLst>
          </p:nvPr>
        </p:nvSpPr>
        <p:spPr>
          <a:xfrm>
            <a:off x="8399313" y="4851521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094432" y="188550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467045" y="2326021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矩形 75"/>
          <p:cNvSpPr/>
          <p:nvPr>
            <p:custDataLst>
              <p:tags r:id="rId3"/>
            </p:custDataLst>
          </p:nvPr>
        </p:nvSpPr>
        <p:spPr>
          <a:xfrm>
            <a:off x="777243" y="2374039"/>
            <a:ext cx="3114507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094432" y="415504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zh-CN" altLang="en-US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临床表现不典型</a:t>
            </a:r>
            <a:endParaRPr lang="zh-CN" altLang="en-US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3467045" y="4595563"/>
            <a:ext cx="314325" cy="0"/>
          </a:xfrm>
          <a:prstGeom prst="line">
            <a:avLst/>
          </a:prstGeom>
          <a:ln w="28575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_矩形 75"/>
          <p:cNvSpPr/>
          <p:nvPr>
            <p:custDataLst>
              <p:tags r:id="rId4"/>
            </p:custDataLst>
          </p:nvPr>
        </p:nvSpPr>
        <p:spPr>
          <a:xfrm>
            <a:off x="628651" y="4643581"/>
            <a:ext cx="3263100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可行性说明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1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35" grpId="0"/>
          <p:bldP spid="37" grpId="0"/>
          <p:bldP spid="26" grpId="0" animBg="1"/>
          <p:bldP spid="27" grpId="0" animBg="1"/>
          <p:bldP spid="28" grpId="0" animBg="1"/>
          <p:bldP spid="29" grpId="0" animBg="1"/>
          <p:bldP spid="31" grpId="0" animBg="1"/>
          <p:bldP spid="32" grpId="0" animBg="1"/>
          <p:bldP spid="49" grpId="0" animBg="1"/>
          <p:bldP spid="50" grpId="0" animBg="1"/>
          <p:bldP spid="51" grpId="0"/>
          <p:bldP spid="52" grpId="0"/>
          <p:bldP spid="53" grpId="0"/>
          <p:bldP spid="54" grpId="0"/>
          <p:bldP spid="55" grpId="0" animBg="1"/>
          <p:bldP spid="57" grpId="0" animBg="1"/>
          <p:bldP spid="59" grpId="0" animBg="1"/>
          <p:bldP spid="61" grpId="0" animBg="1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1747952" y="1377257"/>
          <a:ext cx="8128000" cy="4408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041733" y="1706345"/>
            <a:ext cx="854242" cy="837976"/>
            <a:chOff x="8927433" y="1688656"/>
            <a:chExt cx="854242" cy="837976"/>
          </a:xfrm>
        </p:grpSpPr>
        <p:sp>
          <p:nvSpPr>
            <p:cNvPr id="7" name="椭圆 6"/>
            <p:cNvSpPr/>
            <p:nvPr/>
          </p:nvSpPr>
          <p:spPr>
            <a:xfrm>
              <a:off x="8927433" y="1688656"/>
              <a:ext cx="842210" cy="837976"/>
            </a:xfrm>
            <a:prstGeom prst="ellipse">
              <a:avLst/>
            </a:prstGeom>
            <a:solidFill>
              <a:srgbClr val="EC892D"/>
            </a:solidFill>
            <a:ln w="44450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927433" y="1769090"/>
              <a:ext cx="85424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TeamA</a:t>
              </a:r>
              <a:endPara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122</a:t>
              </a:r>
              <a:r>
                <a:rPr lang="en-US" altLang="zh-CN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%</a:t>
              </a:r>
              <a:endPara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2102" y="3819892"/>
            <a:ext cx="854242" cy="837976"/>
            <a:chOff x="8927433" y="1688656"/>
            <a:chExt cx="854242" cy="837976"/>
          </a:xfrm>
        </p:grpSpPr>
        <p:sp>
          <p:nvSpPr>
            <p:cNvPr id="10" name="椭圆 9"/>
            <p:cNvSpPr/>
            <p:nvPr/>
          </p:nvSpPr>
          <p:spPr>
            <a:xfrm>
              <a:off x="8927433" y="1688656"/>
              <a:ext cx="842210" cy="837976"/>
            </a:xfrm>
            <a:prstGeom prst="ellipse">
              <a:avLst/>
            </a:prstGeom>
            <a:solidFill>
              <a:srgbClr val="5B9BD5"/>
            </a:solidFill>
            <a:ln w="44450">
              <a:solidFill>
                <a:srgbClr val="D987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927433" y="1769090"/>
              <a:ext cx="85424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TeamB</a:t>
              </a:r>
              <a:endPara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en-US" altLang="zh-CN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122</a:t>
              </a:r>
              <a:r>
                <a:rPr lang="en-US" altLang="zh-CN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%</a:t>
              </a:r>
              <a:endParaRPr lang="zh-CN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>
            <p:bldAsOne/>
          </p:bldGraphic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>
            <p:bldAsOne/>
          </p:bldGraphic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31895" y="4160077"/>
            <a:ext cx="3727779" cy="1906151"/>
            <a:chOff x="3480410" y="4066673"/>
            <a:chExt cx="4508558" cy="2305392"/>
          </a:xfrm>
        </p:grpSpPr>
        <p:sp>
          <p:nvSpPr>
            <p:cNvPr id="3" name="任意多边形 2"/>
            <p:cNvSpPr/>
            <p:nvPr/>
          </p:nvSpPr>
          <p:spPr>
            <a:xfrm>
              <a:off x="4164841" y="4066673"/>
              <a:ext cx="3139695" cy="1895955"/>
            </a:xfrm>
            <a:custGeom>
              <a:avLst/>
              <a:gdLst>
                <a:gd name="connsiteX0" fmla="*/ 280738 w 5678906"/>
                <a:gd name="connsiteY0" fmla="*/ 280738 h 3673642"/>
                <a:gd name="connsiteX1" fmla="*/ 280738 w 5678906"/>
                <a:gd name="connsiteY1" fmla="*/ 3360822 h 3673642"/>
                <a:gd name="connsiteX2" fmla="*/ 5398169 w 5678906"/>
                <a:gd name="connsiteY2" fmla="*/ 3360822 h 3673642"/>
                <a:gd name="connsiteX3" fmla="*/ 5398169 w 5678906"/>
                <a:gd name="connsiteY3" fmla="*/ 280738 h 3673642"/>
                <a:gd name="connsiteX4" fmla="*/ 120338 w 5678906"/>
                <a:gd name="connsiteY4" fmla="*/ 0 h 3673642"/>
                <a:gd name="connsiteX5" fmla="*/ 5558568 w 5678906"/>
                <a:gd name="connsiteY5" fmla="*/ 0 h 3673642"/>
                <a:gd name="connsiteX6" fmla="*/ 5678906 w 5678906"/>
                <a:gd name="connsiteY6" fmla="*/ 120338 h 3673642"/>
                <a:gd name="connsiteX7" fmla="*/ 5678906 w 5678906"/>
                <a:gd name="connsiteY7" fmla="*/ 3673642 h 3673642"/>
                <a:gd name="connsiteX8" fmla="*/ 0 w 5678906"/>
                <a:gd name="connsiteY8" fmla="*/ 3673642 h 3673642"/>
                <a:gd name="connsiteX9" fmla="*/ 0 w 5678906"/>
                <a:gd name="connsiteY9" fmla="*/ 120338 h 3673642"/>
                <a:gd name="connsiteX10" fmla="*/ 120338 w 5678906"/>
                <a:gd name="connsiteY10" fmla="*/ 0 h 367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78906" h="3673642">
                  <a:moveTo>
                    <a:pt x="280738" y="280738"/>
                  </a:moveTo>
                  <a:lnTo>
                    <a:pt x="280738" y="3360822"/>
                  </a:lnTo>
                  <a:lnTo>
                    <a:pt x="5398169" y="3360822"/>
                  </a:lnTo>
                  <a:lnTo>
                    <a:pt x="5398169" y="280738"/>
                  </a:lnTo>
                  <a:close/>
                  <a:moveTo>
                    <a:pt x="120338" y="0"/>
                  </a:moveTo>
                  <a:lnTo>
                    <a:pt x="5558568" y="0"/>
                  </a:lnTo>
                  <a:cubicBezTo>
                    <a:pt x="5625029" y="0"/>
                    <a:pt x="5678906" y="53877"/>
                    <a:pt x="5678906" y="120338"/>
                  </a:cubicBezTo>
                  <a:lnTo>
                    <a:pt x="5678906" y="3673642"/>
                  </a:lnTo>
                  <a:lnTo>
                    <a:pt x="0" y="3673642"/>
                  </a:lnTo>
                  <a:lnTo>
                    <a:pt x="0" y="120338"/>
                  </a:lnTo>
                  <a:cubicBezTo>
                    <a:pt x="0" y="53877"/>
                    <a:pt x="53877" y="0"/>
                    <a:pt x="120338" y="0"/>
                  </a:cubicBezTo>
                  <a:close/>
                </a:path>
              </a:pathLst>
            </a:custGeom>
            <a:solidFill>
              <a:srgbClr val="40404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9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480410" y="5951565"/>
              <a:ext cx="4508558" cy="380969"/>
            </a:xfrm>
            <a:custGeom>
              <a:avLst/>
              <a:gdLst>
                <a:gd name="connsiteX0" fmla="*/ 0 w 8154829"/>
                <a:gd name="connsiteY0" fmla="*/ 0 h 601579"/>
                <a:gd name="connsiteX1" fmla="*/ 8154829 w 8154829"/>
                <a:gd name="connsiteY1" fmla="*/ 0 h 601579"/>
                <a:gd name="connsiteX2" fmla="*/ 8154829 w 8154829"/>
                <a:gd name="connsiteY2" fmla="*/ 368960 h 601579"/>
                <a:gd name="connsiteX3" fmla="*/ 7922210 w 8154829"/>
                <a:gd name="connsiteY3" fmla="*/ 601579 h 601579"/>
                <a:gd name="connsiteX4" fmla="*/ 232619 w 8154829"/>
                <a:gd name="connsiteY4" fmla="*/ 601579 h 601579"/>
                <a:gd name="connsiteX5" fmla="*/ 0 w 8154829"/>
                <a:gd name="connsiteY5" fmla="*/ 36896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54829" h="601579">
                  <a:moveTo>
                    <a:pt x="0" y="0"/>
                  </a:moveTo>
                  <a:lnTo>
                    <a:pt x="8154829" y="0"/>
                  </a:lnTo>
                  <a:lnTo>
                    <a:pt x="8154829" y="368960"/>
                  </a:lnTo>
                  <a:cubicBezTo>
                    <a:pt x="8154829" y="497432"/>
                    <a:pt x="8050682" y="601579"/>
                    <a:pt x="7922210" y="601579"/>
                  </a:cubicBezTo>
                  <a:lnTo>
                    <a:pt x="232619" y="601579"/>
                  </a:lnTo>
                  <a:cubicBezTo>
                    <a:pt x="104147" y="601579"/>
                    <a:pt x="0" y="497432"/>
                    <a:pt x="0" y="36896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90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972867" y="6087012"/>
              <a:ext cx="244742" cy="90376"/>
              <a:chOff x="7354255" y="3972505"/>
              <a:chExt cx="442675" cy="142712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3" name="椭圆 42"/>
              <p:cNvSpPr/>
              <p:nvPr/>
            </p:nvSpPr>
            <p:spPr>
              <a:xfrm>
                <a:off x="7354255" y="3972505"/>
                <a:ext cx="142712" cy="142712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654218" y="3972505"/>
                <a:ext cx="142712" cy="142712"/>
              </a:xfrm>
              <a:prstGeom prst="ellipse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198119" y="6072626"/>
              <a:ext cx="576927" cy="167811"/>
              <a:chOff x="3056021" y="4953000"/>
              <a:chExt cx="4414253" cy="1120942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1" name="矩形 10"/>
              <p:cNvSpPr/>
              <p:nvPr/>
            </p:nvSpPr>
            <p:spPr>
              <a:xfrm>
                <a:off x="3056021" y="4957011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6322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2037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752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3467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9182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4897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061200" y="4953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0607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6322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2037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7752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3467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9182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897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061200" y="5270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0607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6322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2037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7752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3467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9182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897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7061200" y="55880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0607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36322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2037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752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3467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9182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4897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061200" y="5905500"/>
                <a:ext cx="409074" cy="168442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5510880" y="6125605"/>
              <a:ext cx="447619" cy="61851"/>
            </a:xfrm>
            <a:custGeom>
              <a:avLst/>
              <a:gdLst>
                <a:gd name="connsiteX0" fmla="*/ 0 w 1574458"/>
                <a:gd name="connsiteY0" fmla="*/ 0 h 189930"/>
                <a:gd name="connsiteX1" fmla="*/ 1574458 w 1574458"/>
                <a:gd name="connsiteY1" fmla="*/ 0 h 189930"/>
                <a:gd name="connsiteX2" fmla="*/ 1574458 w 1574458"/>
                <a:gd name="connsiteY2" fmla="*/ 69278 h 189930"/>
                <a:gd name="connsiteX3" fmla="*/ 1453806 w 1574458"/>
                <a:gd name="connsiteY3" fmla="*/ 189930 h 189930"/>
                <a:gd name="connsiteX4" fmla="*/ 120652 w 1574458"/>
                <a:gd name="connsiteY4" fmla="*/ 189930 h 189930"/>
                <a:gd name="connsiteX5" fmla="*/ 0 w 1574458"/>
                <a:gd name="connsiteY5" fmla="*/ 69278 h 18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74458" h="189930">
                  <a:moveTo>
                    <a:pt x="0" y="0"/>
                  </a:moveTo>
                  <a:lnTo>
                    <a:pt x="1574458" y="0"/>
                  </a:lnTo>
                  <a:lnTo>
                    <a:pt x="1574458" y="69278"/>
                  </a:lnTo>
                  <a:cubicBezTo>
                    <a:pt x="1574458" y="135912"/>
                    <a:pt x="1520440" y="189930"/>
                    <a:pt x="1453806" y="189930"/>
                  </a:cubicBezTo>
                  <a:lnTo>
                    <a:pt x="120652" y="189930"/>
                  </a:lnTo>
                  <a:cubicBezTo>
                    <a:pt x="54018" y="189930"/>
                    <a:pt x="0" y="135912"/>
                    <a:pt x="0" y="6927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90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776183" y="6329282"/>
              <a:ext cx="3917012" cy="42783"/>
              <a:chOff x="4660291" y="5592235"/>
              <a:chExt cx="3858646" cy="36794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7937924" y="5592235"/>
                <a:ext cx="581013" cy="36794"/>
              </a:xfrm>
              <a:custGeom>
                <a:avLst/>
                <a:gdLst>
                  <a:gd name="connsiteX0" fmla="*/ 0 w 1066800"/>
                  <a:gd name="connsiteY0" fmla="*/ 0 h 114300"/>
                  <a:gd name="connsiteX1" fmla="*/ 1066800 w 1066800"/>
                  <a:gd name="connsiteY1" fmla="*/ 0 h 114300"/>
                  <a:gd name="connsiteX2" fmla="*/ 1066800 w 1066800"/>
                  <a:gd name="connsiteY2" fmla="*/ 20692 h 114300"/>
                  <a:gd name="connsiteX3" fmla="*/ 973192 w 1066800"/>
                  <a:gd name="connsiteY3" fmla="*/ 114300 h 114300"/>
                  <a:gd name="connsiteX4" fmla="*/ 93608 w 1066800"/>
                  <a:gd name="connsiteY4" fmla="*/ 114300 h 114300"/>
                  <a:gd name="connsiteX5" fmla="*/ 0 w 1066800"/>
                  <a:gd name="connsiteY5" fmla="*/ 2069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143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20692"/>
                    </a:lnTo>
                    <a:cubicBezTo>
                      <a:pt x="1066800" y="72390"/>
                      <a:pt x="1024890" y="114300"/>
                      <a:pt x="973192" y="114300"/>
                    </a:cubicBezTo>
                    <a:lnTo>
                      <a:pt x="93608" y="114300"/>
                    </a:lnTo>
                    <a:cubicBezTo>
                      <a:pt x="41910" y="114300"/>
                      <a:pt x="0" y="72390"/>
                      <a:pt x="0" y="2069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660291" y="5592235"/>
                <a:ext cx="581013" cy="36794"/>
              </a:xfrm>
              <a:custGeom>
                <a:avLst/>
                <a:gdLst>
                  <a:gd name="connsiteX0" fmla="*/ 0 w 1066800"/>
                  <a:gd name="connsiteY0" fmla="*/ 0 h 114300"/>
                  <a:gd name="connsiteX1" fmla="*/ 1066800 w 1066800"/>
                  <a:gd name="connsiteY1" fmla="*/ 0 h 114300"/>
                  <a:gd name="connsiteX2" fmla="*/ 1066800 w 1066800"/>
                  <a:gd name="connsiteY2" fmla="*/ 20692 h 114300"/>
                  <a:gd name="connsiteX3" fmla="*/ 973192 w 1066800"/>
                  <a:gd name="connsiteY3" fmla="*/ 114300 h 114300"/>
                  <a:gd name="connsiteX4" fmla="*/ 93608 w 1066800"/>
                  <a:gd name="connsiteY4" fmla="*/ 114300 h 114300"/>
                  <a:gd name="connsiteX5" fmla="*/ 0 w 1066800"/>
                  <a:gd name="connsiteY5" fmla="*/ 20692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6800" h="114300">
                    <a:moveTo>
                      <a:pt x="0" y="0"/>
                    </a:moveTo>
                    <a:lnTo>
                      <a:pt x="1066800" y="0"/>
                    </a:lnTo>
                    <a:lnTo>
                      <a:pt x="1066800" y="20692"/>
                    </a:lnTo>
                    <a:cubicBezTo>
                      <a:pt x="1066800" y="72390"/>
                      <a:pt x="1024890" y="114300"/>
                      <a:pt x="973192" y="114300"/>
                    </a:cubicBezTo>
                    <a:lnTo>
                      <a:pt x="93608" y="114300"/>
                    </a:lnTo>
                    <a:cubicBezTo>
                      <a:pt x="41910" y="114300"/>
                      <a:pt x="0" y="72390"/>
                      <a:pt x="0" y="20692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</p:grpSp>
      </p:grpSp>
      <p:sp>
        <p:nvSpPr>
          <p:cNvPr id="45" name="任意多边形 44"/>
          <p:cNvSpPr/>
          <p:nvPr/>
        </p:nvSpPr>
        <p:spPr>
          <a:xfrm>
            <a:off x="5845851" y="2404053"/>
            <a:ext cx="246679" cy="3172634"/>
          </a:xfrm>
          <a:custGeom>
            <a:avLst/>
            <a:gdLst>
              <a:gd name="connsiteX0" fmla="*/ 298346 w 298346"/>
              <a:gd name="connsiteY0" fmla="*/ 0 h 3837139"/>
              <a:gd name="connsiteX1" fmla="*/ 298346 w 298346"/>
              <a:gd name="connsiteY1" fmla="*/ 1714738 h 3837139"/>
              <a:gd name="connsiteX2" fmla="*/ 298346 w 298346"/>
              <a:gd name="connsiteY2" fmla="*/ 2122401 h 3837139"/>
              <a:gd name="connsiteX3" fmla="*/ 298346 w 298346"/>
              <a:gd name="connsiteY3" fmla="*/ 3837139 h 3837139"/>
              <a:gd name="connsiteX4" fmla="*/ 0 w 298346"/>
              <a:gd name="connsiteY4" fmla="*/ 3837139 h 3837139"/>
              <a:gd name="connsiteX5" fmla="*/ 0 w 298346"/>
              <a:gd name="connsiteY5" fmla="*/ 2122401 h 3837139"/>
              <a:gd name="connsiteX6" fmla="*/ 0 w 298346"/>
              <a:gd name="connsiteY6" fmla="*/ 1873014 h 3837139"/>
              <a:gd name="connsiteX7" fmla="*/ 0 w 298346"/>
              <a:gd name="connsiteY7" fmla="*/ 158276 h 383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6" h="3837139">
                <a:moveTo>
                  <a:pt x="298346" y="0"/>
                </a:moveTo>
                <a:lnTo>
                  <a:pt x="298346" y="1714738"/>
                </a:lnTo>
                <a:lnTo>
                  <a:pt x="298346" y="2122401"/>
                </a:lnTo>
                <a:lnTo>
                  <a:pt x="298346" y="3837139"/>
                </a:lnTo>
                <a:lnTo>
                  <a:pt x="0" y="3837139"/>
                </a:lnTo>
                <a:lnTo>
                  <a:pt x="0" y="2122401"/>
                </a:lnTo>
                <a:lnTo>
                  <a:pt x="0" y="1873014"/>
                </a:lnTo>
                <a:lnTo>
                  <a:pt x="0" y="158276"/>
                </a:lnTo>
                <a:close/>
              </a:path>
            </a:pathLst>
          </a:custGeom>
          <a:solidFill>
            <a:srgbClr val="6FA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46" name="任意多边形 45"/>
          <p:cNvSpPr/>
          <p:nvPr/>
        </p:nvSpPr>
        <p:spPr>
          <a:xfrm>
            <a:off x="5608956" y="2404053"/>
            <a:ext cx="246679" cy="3172634"/>
          </a:xfrm>
          <a:custGeom>
            <a:avLst/>
            <a:gdLst>
              <a:gd name="connsiteX0" fmla="*/ 0 w 298346"/>
              <a:gd name="connsiteY0" fmla="*/ 0 h 3837139"/>
              <a:gd name="connsiteX1" fmla="*/ 298346 w 298346"/>
              <a:gd name="connsiteY1" fmla="*/ 158276 h 3837139"/>
              <a:gd name="connsiteX2" fmla="*/ 298346 w 298346"/>
              <a:gd name="connsiteY2" fmla="*/ 1873014 h 3837139"/>
              <a:gd name="connsiteX3" fmla="*/ 298346 w 298346"/>
              <a:gd name="connsiteY3" fmla="*/ 2122401 h 3837139"/>
              <a:gd name="connsiteX4" fmla="*/ 298346 w 298346"/>
              <a:gd name="connsiteY4" fmla="*/ 3837139 h 3837139"/>
              <a:gd name="connsiteX5" fmla="*/ 0 w 298346"/>
              <a:gd name="connsiteY5" fmla="*/ 3837139 h 3837139"/>
              <a:gd name="connsiteX6" fmla="*/ 0 w 298346"/>
              <a:gd name="connsiteY6" fmla="*/ 2122401 h 3837139"/>
              <a:gd name="connsiteX7" fmla="*/ 0 w 298346"/>
              <a:gd name="connsiteY7" fmla="*/ 1714738 h 383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6" h="3837139">
                <a:moveTo>
                  <a:pt x="0" y="0"/>
                </a:moveTo>
                <a:lnTo>
                  <a:pt x="298346" y="158276"/>
                </a:lnTo>
                <a:lnTo>
                  <a:pt x="298346" y="1873014"/>
                </a:lnTo>
                <a:lnTo>
                  <a:pt x="298346" y="2122401"/>
                </a:lnTo>
                <a:lnTo>
                  <a:pt x="298346" y="3837139"/>
                </a:lnTo>
                <a:lnTo>
                  <a:pt x="0" y="3837139"/>
                </a:lnTo>
                <a:lnTo>
                  <a:pt x="0" y="2122401"/>
                </a:lnTo>
                <a:lnTo>
                  <a:pt x="0" y="1714738"/>
                </a:lnTo>
                <a:close/>
              </a:path>
            </a:pathLst>
          </a:custGeom>
          <a:solidFill>
            <a:srgbClr val="81C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47" name="任意多边形 46"/>
          <p:cNvSpPr/>
          <p:nvPr/>
        </p:nvSpPr>
        <p:spPr>
          <a:xfrm>
            <a:off x="5607809" y="2275962"/>
            <a:ext cx="492371" cy="260188"/>
          </a:xfrm>
          <a:custGeom>
            <a:avLst/>
            <a:gdLst>
              <a:gd name="connsiteX0" fmla="*/ 332490 w 666318"/>
              <a:gd name="connsiteY0" fmla="*/ 0 h 346525"/>
              <a:gd name="connsiteX1" fmla="*/ 333159 w 666318"/>
              <a:gd name="connsiteY1" fmla="*/ 349 h 346525"/>
              <a:gd name="connsiteX2" fmla="*/ 333828 w 666318"/>
              <a:gd name="connsiteY2" fmla="*/ 0 h 346525"/>
              <a:gd name="connsiteX3" fmla="*/ 333828 w 666318"/>
              <a:gd name="connsiteY3" fmla="*/ 699 h 346525"/>
              <a:gd name="connsiteX4" fmla="*/ 662374 w 666318"/>
              <a:gd name="connsiteY4" fmla="*/ 172233 h 346525"/>
              <a:gd name="connsiteX5" fmla="*/ 666318 w 666318"/>
              <a:gd name="connsiteY5" fmla="*/ 172233 h 346525"/>
              <a:gd name="connsiteX6" fmla="*/ 664346 w 666318"/>
              <a:gd name="connsiteY6" fmla="*/ 173263 h 346525"/>
              <a:gd name="connsiteX7" fmla="*/ 666318 w 666318"/>
              <a:gd name="connsiteY7" fmla="*/ 174292 h 346525"/>
              <a:gd name="connsiteX8" fmla="*/ 662374 w 666318"/>
              <a:gd name="connsiteY8" fmla="*/ 174292 h 346525"/>
              <a:gd name="connsiteX9" fmla="*/ 333828 w 666318"/>
              <a:gd name="connsiteY9" fmla="*/ 345826 h 346525"/>
              <a:gd name="connsiteX10" fmla="*/ 333828 w 666318"/>
              <a:gd name="connsiteY10" fmla="*/ 346525 h 346525"/>
              <a:gd name="connsiteX11" fmla="*/ 333159 w 666318"/>
              <a:gd name="connsiteY11" fmla="*/ 346176 h 346525"/>
              <a:gd name="connsiteX12" fmla="*/ 332490 w 666318"/>
              <a:gd name="connsiteY12" fmla="*/ 346525 h 346525"/>
              <a:gd name="connsiteX13" fmla="*/ 332490 w 666318"/>
              <a:gd name="connsiteY13" fmla="*/ 345826 h 346525"/>
              <a:gd name="connsiteX14" fmla="*/ 3943 w 666318"/>
              <a:gd name="connsiteY14" fmla="*/ 174292 h 346525"/>
              <a:gd name="connsiteX15" fmla="*/ 0 w 666318"/>
              <a:gd name="connsiteY15" fmla="*/ 174292 h 346525"/>
              <a:gd name="connsiteX16" fmla="*/ 1972 w 666318"/>
              <a:gd name="connsiteY16" fmla="*/ 173263 h 346525"/>
              <a:gd name="connsiteX17" fmla="*/ 0 w 666318"/>
              <a:gd name="connsiteY17" fmla="*/ 172233 h 346525"/>
              <a:gd name="connsiteX18" fmla="*/ 3943 w 666318"/>
              <a:gd name="connsiteY18" fmla="*/ 172233 h 346525"/>
              <a:gd name="connsiteX19" fmla="*/ 332490 w 666318"/>
              <a:gd name="connsiteY19" fmla="*/ 699 h 3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6318" h="346525">
                <a:moveTo>
                  <a:pt x="332490" y="0"/>
                </a:moveTo>
                <a:lnTo>
                  <a:pt x="333159" y="349"/>
                </a:lnTo>
                <a:lnTo>
                  <a:pt x="333828" y="0"/>
                </a:lnTo>
                <a:lnTo>
                  <a:pt x="333828" y="699"/>
                </a:lnTo>
                <a:lnTo>
                  <a:pt x="662374" y="172233"/>
                </a:lnTo>
                <a:lnTo>
                  <a:pt x="666318" y="172233"/>
                </a:lnTo>
                <a:lnTo>
                  <a:pt x="664346" y="173263"/>
                </a:lnTo>
                <a:lnTo>
                  <a:pt x="666318" y="174292"/>
                </a:lnTo>
                <a:lnTo>
                  <a:pt x="662374" y="174292"/>
                </a:lnTo>
                <a:lnTo>
                  <a:pt x="333828" y="345826"/>
                </a:lnTo>
                <a:lnTo>
                  <a:pt x="333828" y="346525"/>
                </a:lnTo>
                <a:lnTo>
                  <a:pt x="333159" y="346176"/>
                </a:lnTo>
                <a:lnTo>
                  <a:pt x="332490" y="346525"/>
                </a:lnTo>
                <a:lnTo>
                  <a:pt x="332490" y="345826"/>
                </a:lnTo>
                <a:lnTo>
                  <a:pt x="3943" y="174292"/>
                </a:lnTo>
                <a:lnTo>
                  <a:pt x="0" y="174292"/>
                </a:lnTo>
                <a:lnTo>
                  <a:pt x="1972" y="173263"/>
                </a:lnTo>
                <a:lnTo>
                  <a:pt x="0" y="172233"/>
                </a:lnTo>
                <a:lnTo>
                  <a:pt x="3943" y="172233"/>
                </a:lnTo>
                <a:lnTo>
                  <a:pt x="332490" y="699"/>
                </a:lnTo>
                <a:close/>
              </a:path>
            </a:pathLst>
          </a:custGeom>
          <a:solidFill>
            <a:srgbClr val="95D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48" name="任意多边形 47"/>
          <p:cNvSpPr/>
          <p:nvPr/>
        </p:nvSpPr>
        <p:spPr>
          <a:xfrm>
            <a:off x="6337771" y="2138149"/>
            <a:ext cx="246680" cy="3438539"/>
          </a:xfrm>
          <a:custGeom>
            <a:avLst/>
            <a:gdLst>
              <a:gd name="connsiteX0" fmla="*/ 298347 w 298347"/>
              <a:gd name="connsiteY0" fmla="*/ 0 h 4158737"/>
              <a:gd name="connsiteX1" fmla="*/ 298347 w 298347"/>
              <a:gd name="connsiteY1" fmla="*/ 1714738 h 4158737"/>
              <a:gd name="connsiteX2" fmla="*/ 298347 w 298347"/>
              <a:gd name="connsiteY2" fmla="*/ 2443999 h 4158737"/>
              <a:gd name="connsiteX3" fmla="*/ 298347 w 298347"/>
              <a:gd name="connsiteY3" fmla="*/ 4158737 h 4158737"/>
              <a:gd name="connsiteX4" fmla="*/ 0 w 298347"/>
              <a:gd name="connsiteY4" fmla="*/ 4158737 h 4158737"/>
              <a:gd name="connsiteX5" fmla="*/ 0 w 298347"/>
              <a:gd name="connsiteY5" fmla="*/ 2443999 h 4158737"/>
              <a:gd name="connsiteX6" fmla="*/ 0 w 298347"/>
              <a:gd name="connsiteY6" fmla="*/ 1873014 h 4158737"/>
              <a:gd name="connsiteX7" fmla="*/ 0 w 298347"/>
              <a:gd name="connsiteY7" fmla="*/ 158276 h 415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7" h="4158737">
                <a:moveTo>
                  <a:pt x="298347" y="0"/>
                </a:moveTo>
                <a:lnTo>
                  <a:pt x="298347" y="1714738"/>
                </a:lnTo>
                <a:lnTo>
                  <a:pt x="298347" y="2443999"/>
                </a:lnTo>
                <a:lnTo>
                  <a:pt x="298347" y="4158737"/>
                </a:lnTo>
                <a:lnTo>
                  <a:pt x="0" y="4158737"/>
                </a:lnTo>
                <a:lnTo>
                  <a:pt x="0" y="2443999"/>
                </a:lnTo>
                <a:lnTo>
                  <a:pt x="0" y="1873014"/>
                </a:lnTo>
                <a:lnTo>
                  <a:pt x="0" y="158276"/>
                </a:lnTo>
                <a:close/>
              </a:path>
            </a:pathLst>
          </a:custGeom>
          <a:solidFill>
            <a:srgbClr val="E9C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49" name="任意多边形 48"/>
          <p:cNvSpPr/>
          <p:nvPr/>
        </p:nvSpPr>
        <p:spPr>
          <a:xfrm>
            <a:off x="6092057" y="2138149"/>
            <a:ext cx="246680" cy="3438539"/>
          </a:xfrm>
          <a:custGeom>
            <a:avLst/>
            <a:gdLst>
              <a:gd name="connsiteX0" fmla="*/ 0 w 298347"/>
              <a:gd name="connsiteY0" fmla="*/ 0 h 4158737"/>
              <a:gd name="connsiteX1" fmla="*/ 298347 w 298347"/>
              <a:gd name="connsiteY1" fmla="*/ 158276 h 4158737"/>
              <a:gd name="connsiteX2" fmla="*/ 298347 w 298347"/>
              <a:gd name="connsiteY2" fmla="*/ 1873014 h 4158737"/>
              <a:gd name="connsiteX3" fmla="*/ 298347 w 298347"/>
              <a:gd name="connsiteY3" fmla="*/ 2443999 h 4158737"/>
              <a:gd name="connsiteX4" fmla="*/ 298347 w 298347"/>
              <a:gd name="connsiteY4" fmla="*/ 4158737 h 4158737"/>
              <a:gd name="connsiteX5" fmla="*/ 0 w 298347"/>
              <a:gd name="connsiteY5" fmla="*/ 4158737 h 4158737"/>
              <a:gd name="connsiteX6" fmla="*/ 0 w 298347"/>
              <a:gd name="connsiteY6" fmla="*/ 2443999 h 4158737"/>
              <a:gd name="connsiteX7" fmla="*/ 0 w 298347"/>
              <a:gd name="connsiteY7" fmla="*/ 1714738 h 415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7" h="4158737">
                <a:moveTo>
                  <a:pt x="0" y="0"/>
                </a:moveTo>
                <a:lnTo>
                  <a:pt x="298347" y="158276"/>
                </a:lnTo>
                <a:lnTo>
                  <a:pt x="298347" y="1873014"/>
                </a:lnTo>
                <a:lnTo>
                  <a:pt x="298347" y="2443999"/>
                </a:lnTo>
                <a:lnTo>
                  <a:pt x="298347" y="4158737"/>
                </a:lnTo>
                <a:lnTo>
                  <a:pt x="0" y="4158737"/>
                </a:lnTo>
                <a:lnTo>
                  <a:pt x="0" y="2443999"/>
                </a:lnTo>
                <a:lnTo>
                  <a:pt x="0" y="1714738"/>
                </a:lnTo>
                <a:close/>
              </a:path>
            </a:pathLst>
          </a:custGeom>
          <a:solidFill>
            <a:srgbClr val="FED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0" name="任意多边形 49"/>
          <p:cNvSpPr/>
          <p:nvPr/>
        </p:nvSpPr>
        <p:spPr>
          <a:xfrm>
            <a:off x="6092070" y="2007742"/>
            <a:ext cx="492371" cy="260187"/>
          </a:xfrm>
          <a:custGeom>
            <a:avLst/>
            <a:gdLst>
              <a:gd name="connsiteX0" fmla="*/ 332490 w 666318"/>
              <a:gd name="connsiteY0" fmla="*/ 0 h 346525"/>
              <a:gd name="connsiteX1" fmla="*/ 333159 w 666318"/>
              <a:gd name="connsiteY1" fmla="*/ 349 h 346525"/>
              <a:gd name="connsiteX2" fmla="*/ 333828 w 666318"/>
              <a:gd name="connsiteY2" fmla="*/ 0 h 346525"/>
              <a:gd name="connsiteX3" fmla="*/ 333828 w 666318"/>
              <a:gd name="connsiteY3" fmla="*/ 699 h 346525"/>
              <a:gd name="connsiteX4" fmla="*/ 662374 w 666318"/>
              <a:gd name="connsiteY4" fmla="*/ 172233 h 346525"/>
              <a:gd name="connsiteX5" fmla="*/ 666318 w 666318"/>
              <a:gd name="connsiteY5" fmla="*/ 172233 h 346525"/>
              <a:gd name="connsiteX6" fmla="*/ 664346 w 666318"/>
              <a:gd name="connsiteY6" fmla="*/ 173263 h 346525"/>
              <a:gd name="connsiteX7" fmla="*/ 666318 w 666318"/>
              <a:gd name="connsiteY7" fmla="*/ 174292 h 346525"/>
              <a:gd name="connsiteX8" fmla="*/ 662374 w 666318"/>
              <a:gd name="connsiteY8" fmla="*/ 174292 h 346525"/>
              <a:gd name="connsiteX9" fmla="*/ 333828 w 666318"/>
              <a:gd name="connsiteY9" fmla="*/ 345826 h 346525"/>
              <a:gd name="connsiteX10" fmla="*/ 333828 w 666318"/>
              <a:gd name="connsiteY10" fmla="*/ 346525 h 346525"/>
              <a:gd name="connsiteX11" fmla="*/ 333159 w 666318"/>
              <a:gd name="connsiteY11" fmla="*/ 346176 h 346525"/>
              <a:gd name="connsiteX12" fmla="*/ 332490 w 666318"/>
              <a:gd name="connsiteY12" fmla="*/ 346525 h 346525"/>
              <a:gd name="connsiteX13" fmla="*/ 332490 w 666318"/>
              <a:gd name="connsiteY13" fmla="*/ 345826 h 346525"/>
              <a:gd name="connsiteX14" fmla="*/ 3943 w 666318"/>
              <a:gd name="connsiteY14" fmla="*/ 174292 h 346525"/>
              <a:gd name="connsiteX15" fmla="*/ 0 w 666318"/>
              <a:gd name="connsiteY15" fmla="*/ 174292 h 346525"/>
              <a:gd name="connsiteX16" fmla="*/ 1972 w 666318"/>
              <a:gd name="connsiteY16" fmla="*/ 173263 h 346525"/>
              <a:gd name="connsiteX17" fmla="*/ 0 w 666318"/>
              <a:gd name="connsiteY17" fmla="*/ 172233 h 346525"/>
              <a:gd name="connsiteX18" fmla="*/ 3943 w 666318"/>
              <a:gd name="connsiteY18" fmla="*/ 172233 h 346525"/>
              <a:gd name="connsiteX19" fmla="*/ 332490 w 666318"/>
              <a:gd name="connsiteY19" fmla="*/ 699 h 3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6318" h="346525">
                <a:moveTo>
                  <a:pt x="332490" y="0"/>
                </a:moveTo>
                <a:lnTo>
                  <a:pt x="333159" y="349"/>
                </a:lnTo>
                <a:lnTo>
                  <a:pt x="333828" y="0"/>
                </a:lnTo>
                <a:lnTo>
                  <a:pt x="333828" y="699"/>
                </a:lnTo>
                <a:lnTo>
                  <a:pt x="662374" y="172233"/>
                </a:lnTo>
                <a:lnTo>
                  <a:pt x="666318" y="172233"/>
                </a:lnTo>
                <a:lnTo>
                  <a:pt x="664346" y="173263"/>
                </a:lnTo>
                <a:lnTo>
                  <a:pt x="666318" y="174292"/>
                </a:lnTo>
                <a:lnTo>
                  <a:pt x="662374" y="174292"/>
                </a:lnTo>
                <a:lnTo>
                  <a:pt x="333828" y="345826"/>
                </a:lnTo>
                <a:lnTo>
                  <a:pt x="333828" y="346525"/>
                </a:lnTo>
                <a:lnTo>
                  <a:pt x="333159" y="346176"/>
                </a:lnTo>
                <a:lnTo>
                  <a:pt x="332490" y="346525"/>
                </a:lnTo>
                <a:lnTo>
                  <a:pt x="332490" y="345826"/>
                </a:lnTo>
                <a:lnTo>
                  <a:pt x="3943" y="174292"/>
                </a:lnTo>
                <a:lnTo>
                  <a:pt x="0" y="174292"/>
                </a:lnTo>
                <a:lnTo>
                  <a:pt x="1972" y="173263"/>
                </a:lnTo>
                <a:lnTo>
                  <a:pt x="0" y="172233"/>
                </a:lnTo>
                <a:lnTo>
                  <a:pt x="3943" y="172233"/>
                </a:lnTo>
                <a:lnTo>
                  <a:pt x="332490" y="699"/>
                </a:lnTo>
                <a:close/>
              </a:path>
            </a:pathLst>
          </a:custGeom>
          <a:solidFill>
            <a:srgbClr val="FEE7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1" name="任意多边形 50"/>
          <p:cNvSpPr/>
          <p:nvPr/>
        </p:nvSpPr>
        <p:spPr>
          <a:xfrm>
            <a:off x="5116592" y="2580601"/>
            <a:ext cx="246680" cy="2996086"/>
          </a:xfrm>
          <a:custGeom>
            <a:avLst/>
            <a:gdLst>
              <a:gd name="connsiteX0" fmla="*/ 0 w 298347"/>
              <a:gd name="connsiteY0" fmla="*/ 0 h 3623613"/>
              <a:gd name="connsiteX1" fmla="*/ 298347 w 298347"/>
              <a:gd name="connsiteY1" fmla="*/ 158276 h 3623613"/>
              <a:gd name="connsiteX2" fmla="*/ 298347 w 298347"/>
              <a:gd name="connsiteY2" fmla="*/ 1873014 h 3623613"/>
              <a:gd name="connsiteX3" fmla="*/ 298347 w 298347"/>
              <a:gd name="connsiteY3" fmla="*/ 1908875 h 3623613"/>
              <a:gd name="connsiteX4" fmla="*/ 298347 w 298347"/>
              <a:gd name="connsiteY4" fmla="*/ 3623613 h 3623613"/>
              <a:gd name="connsiteX5" fmla="*/ 0 w 298347"/>
              <a:gd name="connsiteY5" fmla="*/ 3623613 h 3623613"/>
              <a:gd name="connsiteX6" fmla="*/ 0 w 298347"/>
              <a:gd name="connsiteY6" fmla="*/ 1908875 h 3623613"/>
              <a:gd name="connsiteX7" fmla="*/ 0 w 298347"/>
              <a:gd name="connsiteY7" fmla="*/ 1714738 h 362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7" h="3623613">
                <a:moveTo>
                  <a:pt x="0" y="0"/>
                </a:moveTo>
                <a:lnTo>
                  <a:pt x="298347" y="158276"/>
                </a:lnTo>
                <a:lnTo>
                  <a:pt x="298347" y="1873014"/>
                </a:lnTo>
                <a:lnTo>
                  <a:pt x="298347" y="1908875"/>
                </a:lnTo>
                <a:lnTo>
                  <a:pt x="298347" y="3623613"/>
                </a:lnTo>
                <a:lnTo>
                  <a:pt x="0" y="3623613"/>
                </a:lnTo>
                <a:lnTo>
                  <a:pt x="0" y="1908875"/>
                </a:lnTo>
                <a:lnTo>
                  <a:pt x="0" y="1714738"/>
                </a:lnTo>
                <a:close/>
              </a:path>
            </a:pathLst>
          </a:custGeom>
          <a:solidFill>
            <a:srgbClr val="F23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2" name="任意多边形 51"/>
          <p:cNvSpPr/>
          <p:nvPr/>
        </p:nvSpPr>
        <p:spPr>
          <a:xfrm>
            <a:off x="5115598" y="2451952"/>
            <a:ext cx="492371" cy="260187"/>
          </a:xfrm>
          <a:custGeom>
            <a:avLst/>
            <a:gdLst>
              <a:gd name="connsiteX0" fmla="*/ 332490 w 666318"/>
              <a:gd name="connsiteY0" fmla="*/ 0 h 346525"/>
              <a:gd name="connsiteX1" fmla="*/ 333159 w 666318"/>
              <a:gd name="connsiteY1" fmla="*/ 349 h 346525"/>
              <a:gd name="connsiteX2" fmla="*/ 333828 w 666318"/>
              <a:gd name="connsiteY2" fmla="*/ 0 h 346525"/>
              <a:gd name="connsiteX3" fmla="*/ 333828 w 666318"/>
              <a:gd name="connsiteY3" fmla="*/ 699 h 346525"/>
              <a:gd name="connsiteX4" fmla="*/ 662374 w 666318"/>
              <a:gd name="connsiteY4" fmla="*/ 172233 h 346525"/>
              <a:gd name="connsiteX5" fmla="*/ 666318 w 666318"/>
              <a:gd name="connsiteY5" fmla="*/ 172233 h 346525"/>
              <a:gd name="connsiteX6" fmla="*/ 664346 w 666318"/>
              <a:gd name="connsiteY6" fmla="*/ 173263 h 346525"/>
              <a:gd name="connsiteX7" fmla="*/ 666318 w 666318"/>
              <a:gd name="connsiteY7" fmla="*/ 174292 h 346525"/>
              <a:gd name="connsiteX8" fmla="*/ 662374 w 666318"/>
              <a:gd name="connsiteY8" fmla="*/ 174292 h 346525"/>
              <a:gd name="connsiteX9" fmla="*/ 333828 w 666318"/>
              <a:gd name="connsiteY9" fmla="*/ 345826 h 346525"/>
              <a:gd name="connsiteX10" fmla="*/ 333828 w 666318"/>
              <a:gd name="connsiteY10" fmla="*/ 346525 h 346525"/>
              <a:gd name="connsiteX11" fmla="*/ 333159 w 666318"/>
              <a:gd name="connsiteY11" fmla="*/ 346176 h 346525"/>
              <a:gd name="connsiteX12" fmla="*/ 332490 w 666318"/>
              <a:gd name="connsiteY12" fmla="*/ 346525 h 346525"/>
              <a:gd name="connsiteX13" fmla="*/ 332490 w 666318"/>
              <a:gd name="connsiteY13" fmla="*/ 345826 h 346525"/>
              <a:gd name="connsiteX14" fmla="*/ 3943 w 666318"/>
              <a:gd name="connsiteY14" fmla="*/ 174292 h 346525"/>
              <a:gd name="connsiteX15" fmla="*/ 0 w 666318"/>
              <a:gd name="connsiteY15" fmla="*/ 174292 h 346525"/>
              <a:gd name="connsiteX16" fmla="*/ 1972 w 666318"/>
              <a:gd name="connsiteY16" fmla="*/ 173263 h 346525"/>
              <a:gd name="connsiteX17" fmla="*/ 0 w 666318"/>
              <a:gd name="connsiteY17" fmla="*/ 172233 h 346525"/>
              <a:gd name="connsiteX18" fmla="*/ 3943 w 666318"/>
              <a:gd name="connsiteY18" fmla="*/ 172233 h 346525"/>
              <a:gd name="connsiteX19" fmla="*/ 332490 w 666318"/>
              <a:gd name="connsiteY19" fmla="*/ 699 h 3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6318" h="346525">
                <a:moveTo>
                  <a:pt x="332490" y="0"/>
                </a:moveTo>
                <a:lnTo>
                  <a:pt x="333159" y="349"/>
                </a:lnTo>
                <a:lnTo>
                  <a:pt x="333828" y="0"/>
                </a:lnTo>
                <a:lnTo>
                  <a:pt x="333828" y="699"/>
                </a:lnTo>
                <a:lnTo>
                  <a:pt x="662374" y="172233"/>
                </a:lnTo>
                <a:lnTo>
                  <a:pt x="666318" y="172233"/>
                </a:lnTo>
                <a:lnTo>
                  <a:pt x="664346" y="173263"/>
                </a:lnTo>
                <a:lnTo>
                  <a:pt x="666318" y="174292"/>
                </a:lnTo>
                <a:lnTo>
                  <a:pt x="662374" y="174292"/>
                </a:lnTo>
                <a:lnTo>
                  <a:pt x="333828" y="345826"/>
                </a:lnTo>
                <a:lnTo>
                  <a:pt x="333828" y="346525"/>
                </a:lnTo>
                <a:lnTo>
                  <a:pt x="333159" y="346176"/>
                </a:lnTo>
                <a:lnTo>
                  <a:pt x="332490" y="346525"/>
                </a:lnTo>
                <a:lnTo>
                  <a:pt x="332490" y="345826"/>
                </a:lnTo>
                <a:lnTo>
                  <a:pt x="3943" y="174292"/>
                </a:lnTo>
                <a:lnTo>
                  <a:pt x="0" y="174292"/>
                </a:lnTo>
                <a:lnTo>
                  <a:pt x="1972" y="173263"/>
                </a:lnTo>
                <a:lnTo>
                  <a:pt x="0" y="172233"/>
                </a:lnTo>
                <a:lnTo>
                  <a:pt x="3943" y="172233"/>
                </a:lnTo>
                <a:lnTo>
                  <a:pt x="332490" y="699"/>
                </a:lnTo>
                <a:close/>
              </a:path>
            </a:pathLst>
          </a:custGeom>
          <a:solidFill>
            <a:srgbClr val="F67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3" name="任意多边形 52"/>
          <p:cNvSpPr/>
          <p:nvPr/>
        </p:nvSpPr>
        <p:spPr>
          <a:xfrm>
            <a:off x="5362252" y="2580601"/>
            <a:ext cx="246680" cy="2996086"/>
          </a:xfrm>
          <a:custGeom>
            <a:avLst/>
            <a:gdLst>
              <a:gd name="connsiteX0" fmla="*/ 298347 w 298347"/>
              <a:gd name="connsiteY0" fmla="*/ 0 h 3623613"/>
              <a:gd name="connsiteX1" fmla="*/ 298347 w 298347"/>
              <a:gd name="connsiteY1" fmla="*/ 1714738 h 3623613"/>
              <a:gd name="connsiteX2" fmla="*/ 298347 w 298347"/>
              <a:gd name="connsiteY2" fmla="*/ 1908875 h 3623613"/>
              <a:gd name="connsiteX3" fmla="*/ 298347 w 298347"/>
              <a:gd name="connsiteY3" fmla="*/ 3623613 h 3623613"/>
              <a:gd name="connsiteX4" fmla="*/ 0 w 298347"/>
              <a:gd name="connsiteY4" fmla="*/ 3623613 h 3623613"/>
              <a:gd name="connsiteX5" fmla="*/ 0 w 298347"/>
              <a:gd name="connsiteY5" fmla="*/ 1908875 h 3623613"/>
              <a:gd name="connsiteX6" fmla="*/ 0 w 298347"/>
              <a:gd name="connsiteY6" fmla="*/ 1873014 h 3623613"/>
              <a:gd name="connsiteX7" fmla="*/ 0 w 298347"/>
              <a:gd name="connsiteY7" fmla="*/ 158276 h 362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347" h="3623613">
                <a:moveTo>
                  <a:pt x="298347" y="0"/>
                </a:moveTo>
                <a:lnTo>
                  <a:pt x="298347" y="1714738"/>
                </a:lnTo>
                <a:lnTo>
                  <a:pt x="298347" y="1908875"/>
                </a:lnTo>
                <a:lnTo>
                  <a:pt x="298347" y="3623613"/>
                </a:lnTo>
                <a:lnTo>
                  <a:pt x="0" y="3623613"/>
                </a:lnTo>
                <a:lnTo>
                  <a:pt x="0" y="1908875"/>
                </a:lnTo>
                <a:lnTo>
                  <a:pt x="0" y="1873014"/>
                </a:lnTo>
                <a:lnTo>
                  <a:pt x="0" y="158276"/>
                </a:lnTo>
                <a:close/>
              </a:path>
            </a:pathLst>
          </a:custGeom>
          <a:solidFill>
            <a:srgbClr val="EB1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4" name="任意多边形 53"/>
          <p:cNvSpPr/>
          <p:nvPr/>
        </p:nvSpPr>
        <p:spPr>
          <a:xfrm>
            <a:off x="6829290" y="1899285"/>
            <a:ext cx="246680" cy="3677402"/>
          </a:xfrm>
          <a:custGeom>
            <a:avLst/>
            <a:gdLst>
              <a:gd name="connsiteX0" fmla="*/ 297177 w 298347"/>
              <a:gd name="connsiteY0" fmla="*/ 0 h 4447629"/>
              <a:gd name="connsiteX1" fmla="*/ 298347 w 298347"/>
              <a:gd name="connsiteY1" fmla="*/ 0 h 4447629"/>
              <a:gd name="connsiteX2" fmla="*/ 298347 w 298347"/>
              <a:gd name="connsiteY2" fmla="*/ 1714738 h 4447629"/>
              <a:gd name="connsiteX3" fmla="*/ 298347 w 298347"/>
              <a:gd name="connsiteY3" fmla="*/ 2732891 h 4447629"/>
              <a:gd name="connsiteX4" fmla="*/ 298347 w 298347"/>
              <a:gd name="connsiteY4" fmla="*/ 4447629 h 4447629"/>
              <a:gd name="connsiteX5" fmla="*/ 0 w 298347"/>
              <a:gd name="connsiteY5" fmla="*/ 4447629 h 4447629"/>
              <a:gd name="connsiteX6" fmla="*/ 0 w 298347"/>
              <a:gd name="connsiteY6" fmla="*/ 2732891 h 4447629"/>
              <a:gd name="connsiteX7" fmla="*/ 0 w 298347"/>
              <a:gd name="connsiteY7" fmla="*/ 1872394 h 4447629"/>
              <a:gd name="connsiteX8" fmla="*/ 0 w 298347"/>
              <a:gd name="connsiteY8" fmla="*/ 157656 h 4447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347" h="4447629">
                <a:moveTo>
                  <a:pt x="297177" y="0"/>
                </a:moveTo>
                <a:lnTo>
                  <a:pt x="298347" y="0"/>
                </a:lnTo>
                <a:lnTo>
                  <a:pt x="298347" y="1714738"/>
                </a:lnTo>
                <a:lnTo>
                  <a:pt x="298347" y="2732891"/>
                </a:lnTo>
                <a:lnTo>
                  <a:pt x="298347" y="4447629"/>
                </a:lnTo>
                <a:lnTo>
                  <a:pt x="0" y="4447629"/>
                </a:lnTo>
                <a:lnTo>
                  <a:pt x="0" y="2732891"/>
                </a:lnTo>
                <a:lnTo>
                  <a:pt x="0" y="1872394"/>
                </a:lnTo>
                <a:lnTo>
                  <a:pt x="0" y="157656"/>
                </a:lnTo>
                <a:close/>
              </a:path>
            </a:pathLst>
          </a:custGeom>
          <a:solidFill>
            <a:srgbClr val="019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5" name="任意多边形 54"/>
          <p:cNvSpPr/>
          <p:nvPr/>
        </p:nvSpPr>
        <p:spPr>
          <a:xfrm>
            <a:off x="6583278" y="1770214"/>
            <a:ext cx="492371" cy="260187"/>
          </a:xfrm>
          <a:custGeom>
            <a:avLst/>
            <a:gdLst>
              <a:gd name="connsiteX0" fmla="*/ 332490 w 666318"/>
              <a:gd name="connsiteY0" fmla="*/ 0 h 346525"/>
              <a:gd name="connsiteX1" fmla="*/ 333159 w 666318"/>
              <a:gd name="connsiteY1" fmla="*/ 349 h 346525"/>
              <a:gd name="connsiteX2" fmla="*/ 333828 w 666318"/>
              <a:gd name="connsiteY2" fmla="*/ 0 h 346525"/>
              <a:gd name="connsiteX3" fmla="*/ 333828 w 666318"/>
              <a:gd name="connsiteY3" fmla="*/ 699 h 346525"/>
              <a:gd name="connsiteX4" fmla="*/ 662374 w 666318"/>
              <a:gd name="connsiteY4" fmla="*/ 172233 h 346525"/>
              <a:gd name="connsiteX5" fmla="*/ 666318 w 666318"/>
              <a:gd name="connsiteY5" fmla="*/ 172233 h 346525"/>
              <a:gd name="connsiteX6" fmla="*/ 664346 w 666318"/>
              <a:gd name="connsiteY6" fmla="*/ 173263 h 346525"/>
              <a:gd name="connsiteX7" fmla="*/ 666318 w 666318"/>
              <a:gd name="connsiteY7" fmla="*/ 174292 h 346525"/>
              <a:gd name="connsiteX8" fmla="*/ 662374 w 666318"/>
              <a:gd name="connsiteY8" fmla="*/ 174292 h 346525"/>
              <a:gd name="connsiteX9" fmla="*/ 333828 w 666318"/>
              <a:gd name="connsiteY9" fmla="*/ 345826 h 346525"/>
              <a:gd name="connsiteX10" fmla="*/ 333828 w 666318"/>
              <a:gd name="connsiteY10" fmla="*/ 346525 h 346525"/>
              <a:gd name="connsiteX11" fmla="*/ 333159 w 666318"/>
              <a:gd name="connsiteY11" fmla="*/ 346176 h 346525"/>
              <a:gd name="connsiteX12" fmla="*/ 332490 w 666318"/>
              <a:gd name="connsiteY12" fmla="*/ 346525 h 346525"/>
              <a:gd name="connsiteX13" fmla="*/ 332490 w 666318"/>
              <a:gd name="connsiteY13" fmla="*/ 345826 h 346525"/>
              <a:gd name="connsiteX14" fmla="*/ 3943 w 666318"/>
              <a:gd name="connsiteY14" fmla="*/ 174292 h 346525"/>
              <a:gd name="connsiteX15" fmla="*/ 0 w 666318"/>
              <a:gd name="connsiteY15" fmla="*/ 174292 h 346525"/>
              <a:gd name="connsiteX16" fmla="*/ 1972 w 666318"/>
              <a:gd name="connsiteY16" fmla="*/ 173263 h 346525"/>
              <a:gd name="connsiteX17" fmla="*/ 0 w 666318"/>
              <a:gd name="connsiteY17" fmla="*/ 172233 h 346525"/>
              <a:gd name="connsiteX18" fmla="*/ 3943 w 666318"/>
              <a:gd name="connsiteY18" fmla="*/ 172233 h 346525"/>
              <a:gd name="connsiteX19" fmla="*/ 332490 w 666318"/>
              <a:gd name="connsiteY19" fmla="*/ 699 h 3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6318" h="346525">
                <a:moveTo>
                  <a:pt x="332490" y="0"/>
                </a:moveTo>
                <a:lnTo>
                  <a:pt x="333159" y="349"/>
                </a:lnTo>
                <a:lnTo>
                  <a:pt x="333828" y="0"/>
                </a:lnTo>
                <a:lnTo>
                  <a:pt x="333828" y="699"/>
                </a:lnTo>
                <a:lnTo>
                  <a:pt x="662374" y="172233"/>
                </a:lnTo>
                <a:lnTo>
                  <a:pt x="666318" y="172233"/>
                </a:lnTo>
                <a:lnTo>
                  <a:pt x="664346" y="173263"/>
                </a:lnTo>
                <a:lnTo>
                  <a:pt x="666318" y="174292"/>
                </a:lnTo>
                <a:lnTo>
                  <a:pt x="662374" y="174292"/>
                </a:lnTo>
                <a:lnTo>
                  <a:pt x="333828" y="345826"/>
                </a:lnTo>
                <a:lnTo>
                  <a:pt x="333828" y="346525"/>
                </a:lnTo>
                <a:lnTo>
                  <a:pt x="333159" y="346176"/>
                </a:lnTo>
                <a:lnTo>
                  <a:pt x="332490" y="346525"/>
                </a:lnTo>
                <a:lnTo>
                  <a:pt x="332490" y="345826"/>
                </a:lnTo>
                <a:lnTo>
                  <a:pt x="3943" y="174292"/>
                </a:lnTo>
                <a:lnTo>
                  <a:pt x="0" y="174292"/>
                </a:lnTo>
                <a:lnTo>
                  <a:pt x="1972" y="173263"/>
                </a:lnTo>
                <a:lnTo>
                  <a:pt x="0" y="172233"/>
                </a:lnTo>
                <a:lnTo>
                  <a:pt x="3943" y="172233"/>
                </a:lnTo>
                <a:lnTo>
                  <a:pt x="332490" y="699"/>
                </a:lnTo>
                <a:close/>
              </a:path>
            </a:pathLst>
          </a:custGeom>
          <a:solidFill>
            <a:srgbClr val="2EC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6" name="任意多边形 55"/>
          <p:cNvSpPr/>
          <p:nvPr/>
        </p:nvSpPr>
        <p:spPr>
          <a:xfrm>
            <a:off x="6582956" y="1899285"/>
            <a:ext cx="246680" cy="3677402"/>
          </a:xfrm>
          <a:custGeom>
            <a:avLst/>
            <a:gdLst>
              <a:gd name="connsiteX0" fmla="*/ 297177 w 298347"/>
              <a:gd name="connsiteY0" fmla="*/ 0 h 4447629"/>
              <a:gd name="connsiteX1" fmla="*/ 298347 w 298347"/>
              <a:gd name="connsiteY1" fmla="*/ 0 h 4447629"/>
              <a:gd name="connsiteX2" fmla="*/ 298347 w 298347"/>
              <a:gd name="connsiteY2" fmla="*/ 1714738 h 4447629"/>
              <a:gd name="connsiteX3" fmla="*/ 298347 w 298347"/>
              <a:gd name="connsiteY3" fmla="*/ 2732891 h 4447629"/>
              <a:gd name="connsiteX4" fmla="*/ 298347 w 298347"/>
              <a:gd name="connsiteY4" fmla="*/ 4447629 h 4447629"/>
              <a:gd name="connsiteX5" fmla="*/ 0 w 298347"/>
              <a:gd name="connsiteY5" fmla="*/ 4447629 h 4447629"/>
              <a:gd name="connsiteX6" fmla="*/ 0 w 298347"/>
              <a:gd name="connsiteY6" fmla="*/ 2732891 h 4447629"/>
              <a:gd name="connsiteX7" fmla="*/ 0 w 298347"/>
              <a:gd name="connsiteY7" fmla="*/ 1715359 h 4447629"/>
              <a:gd name="connsiteX8" fmla="*/ 0 w 298347"/>
              <a:gd name="connsiteY8" fmla="*/ 621 h 4447629"/>
              <a:gd name="connsiteX9" fmla="*/ 297177 w 298347"/>
              <a:gd name="connsiteY9" fmla="*/ 158276 h 4447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347" h="4447629">
                <a:moveTo>
                  <a:pt x="297177" y="0"/>
                </a:moveTo>
                <a:lnTo>
                  <a:pt x="298347" y="0"/>
                </a:lnTo>
                <a:lnTo>
                  <a:pt x="298347" y="1714738"/>
                </a:lnTo>
                <a:lnTo>
                  <a:pt x="298347" y="2732891"/>
                </a:lnTo>
                <a:lnTo>
                  <a:pt x="298347" y="4447629"/>
                </a:lnTo>
                <a:lnTo>
                  <a:pt x="0" y="4447629"/>
                </a:lnTo>
                <a:lnTo>
                  <a:pt x="0" y="2732891"/>
                </a:lnTo>
                <a:lnTo>
                  <a:pt x="0" y="1715359"/>
                </a:lnTo>
                <a:lnTo>
                  <a:pt x="0" y="621"/>
                </a:lnTo>
                <a:lnTo>
                  <a:pt x="297177" y="158276"/>
                </a:lnTo>
                <a:close/>
              </a:path>
            </a:pathLst>
          </a:cu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7" name="矩形 56"/>
          <p:cNvSpPr/>
          <p:nvPr/>
        </p:nvSpPr>
        <p:spPr>
          <a:xfrm>
            <a:off x="5112311" y="5075917"/>
            <a:ext cx="1959493" cy="323149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0"/>
          </a:p>
        </p:txBody>
      </p:sp>
      <p:sp>
        <p:nvSpPr>
          <p:cNvPr id="58" name="Freeform 5"/>
          <p:cNvSpPr>
            <a:spLocks noEditPoints="1"/>
          </p:cNvSpPr>
          <p:nvPr/>
        </p:nvSpPr>
        <p:spPr bwMode="auto">
          <a:xfrm>
            <a:off x="5221270" y="5132633"/>
            <a:ext cx="215286" cy="209717"/>
          </a:xfrm>
          <a:custGeom>
            <a:avLst/>
            <a:gdLst>
              <a:gd name="T0" fmla="*/ 43 w 46"/>
              <a:gd name="T1" fmla="*/ 6 h 45"/>
              <a:gd name="T2" fmla="*/ 46 w 46"/>
              <a:gd name="T3" fmla="*/ 9 h 45"/>
              <a:gd name="T4" fmla="*/ 46 w 46"/>
              <a:gd name="T5" fmla="*/ 21 h 45"/>
              <a:gd name="T6" fmla="*/ 43 w 46"/>
              <a:gd name="T7" fmla="*/ 24 h 45"/>
              <a:gd name="T8" fmla="*/ 17 w 46"/>
              <a:gd name="T9" fmla="*/ 26 h 45"/>
              <a:gd name="T10" fmla="*/ 17 w 46"/>
              <a:gd name="T11" fmla="*/ 30 h 45"/>
              <a:gd name="T12" fmla="*/ 42 w 46"/>
              <a:gd name="T13" fmla="*/ 30 h 45"/>
              <a:gd name="T14" fmla="*/ 42 w 46"/>
              <a:gd name="T15" fmla="*/ 34 h 45"/>
              <a:gd name="T16" fmla="*/ 16 w 46"/>
              <a:gd name="T17" fmla="*/ 34 h 45"/>
              <a:gd name="T18" fmla="*/ 13 w 46"/>
              <a:gd name="T19" fmla="*/ 24 h 45"/>
              <a:gd name="T20" fmla="*/ 15 w 46"/>
              <a:gd name="T21" fmla="*/ 22 h 45"/>
              <a:gd name="T22" fmla="*/ 7 w 46"/>
              <a:gd name="T23" fmla="*/ 5 h 45"/>
              <a:gd name="T24" fmla="*/ 3 w 46"/>
              <a:gd name="T25" fmla="*/ 5 h 45"/>
              <a:gd name="T26" fmla="*/ 3 w 46"/>
              <a:gd name="T27" fmla="*/ 0 h 45"/>
              <a:gd name="T28" fmla="*/ 8 w 46"/>
              <a:gd name="T29" fmla="*/ 0 h 45"/>
              <a:gd name="T30" fmla="*/ 11 w 46"/>
              <a:gd name="T31" fmla="*/ 3 h 45"/>
              <a:gd name="T32" fmla="*/ 13 w 46"/>
              <a:gd name="T33" fmla="*/ 6 h 45"/>
              <a:gd name="T34" fmla="*/ 43 w 46"/>
              <a:gd name="T35" fmla="*/ 6 h 45"/>
              <a:gd name="T36" fmla="*/ 14 w 46"/>
              <a:gd name="T37" fmla="*/ 41 h 45"/>
              <a:gd name="T38" fmla="*/ 10 w 46"/>
              <a:gd name="T39" fmla="*/ 45 h 45"/>
              <a:gd name="T40" fmla="*/ 6 w 46"/>
              <a:gd name="T41" fmla="*/ 41 h 45"/>
              <a:gd name="T42" fmla="*/ 10 w 46"/>
              <a:gd name="T43" fmla="*/ 37 h 45"/>
              <a:gd name="T44" fmla="*/ 14 w 46"/>
              <a:gd name="T45" fmla="*/ 41 h 45"/>
              <a:gd name="T46" fmla="*/ 17 w 46"/>
              <a:gd name="T47" fmla="*/ 14 h 45"/>
              <a:gd name="T48" fmla="*/ 23 w 46"/>
              <a:gd name="T49" fmla="*/ 14 h 45"/>
              <a:gd name="T50" fmla="*/ 22 w 46"/>
              <a:gd name="T51" fmla="*/ 10 h 45"/>
              <a:gd name="T52" fmla="*/ 15 w 46"/>
              <a:gd name="T53" fmla="*/ 10 h 45"/>
              <a:gd name="T54" fmla="*/ 17 w 46"/>
              <a:gd name="T55" fmla="*/ 14 h 45"/>
              <a:gd name="T56" fmla="*/ 26 w 46"/>
              <a:gd name="T57" fmla="*/ 22 h 45"/>
              <a:gd name="T58" fmla="*/ 24 w 46"/>
              <a:gd name="T59" fmla="*/ 17 h 45"/>
              <a:gd name="T60" fmla="*/ 18 w 46"/>
              <a:gd name="T61" fmla="*/ 17 h 45"/>
              <a:gd name="T62" fmla="*/ 21 w 46"/>
              <a:gd name="T63" fmla="*/ 22 h 45"/>
              <a:gd name="T64" fmla="*/ 26 w 46"/>
              <a:gd name="T65" fmla="*/ 22 h 45"/>
              <a:gd name="T66" fmla="*/ 24 w 46"/>
              <a:gd name="T67" fmla="*/ 10 h 45"/>
              <a:gd name="T68" fmla="*/ 26 w 46"/>
              <a:gd name="T69" fmla="*/ 14 h 45"/>
              <a:gd name="T70" fmla="*/ 32 w 46"/>
              <a:gd name="T71" fmla="*/ 14 h 45"/>
              <a:gd name="T72" fmla="*/ 31 w 46"/>
              <a:gd name="T73" fmla="*/ 10 h 45"/>
              <a:gd name="T74" fmla="*/ 24 w 46"/>
              <a:gd name="T75" fmla="*/ 10 h 45"/>
              <a:gd name="T76" fmla="*/ 34 w 46"/>
              <a:gd name="T77" fmla="*/ 21 h 45"/>
              <a:gd name="T78" fmla="*/ 33 w 46"/>
              <a:gd name="T79" fmla="*/ 17 h 45"/>
              <a:gd name="T80" fmla="*/ 26 w 46"/>
              <a:gd name="T81" fmla="*/ 17 h 45"/>
              <a:gd name="T82" fmla="*/ 28 w 46"/>
              <a:gd name="T83" fmla="*/ 22 h 45"/>
              <a:gd name="T84" fmla="*/ 34 w 46"/>
              <a:gd name="T85" fmla="*/ 21 h 45"/>
              <a:gd name="T86" fmla="*/ 42 w 46"/>
              <a:gd name="T87" fmla="*/ 10 h 45"/>
              <a:gd name="T88" fmla="*/ 33 w 46"/>
              <a:gd name="T89" fmla="*/ 10 h 45"/>
              <a:gd name="T90" fmla="*/ 34 w 46"/>
              <a:gd name="T91" fmla="*/ 14 h 45"/>
              <a:gd name="T92" fmla="*/ 42 w 46"/>
              <a:gd name="T93" fmla="*/ 14 h 45"/>
              <a:gd name="T94" fmla="*/ 42 w 46"/>
              <a:gd name="T95" fmla="*/ 10 h 45"/>
              <a:gd name="T96" fmla="*/ 42 w 46"/>
              <a:gd name="T97" fmla="*/ 41 h 45"/>
              <a:gd name="T98" fmla="*/ 38 w 46"/>
              <a:gd name="T99" fmla="*/ 45 h 45"/>
              <a:gd name="T100" fmla="*/ 34 w 46"/>
              <a:gd name="T101" fmla="*/ 41 h 45"/>
              <a:gd name="T102" fmla="*/ 38 w 46"/>
              <a:gd name="T103" fmla="*/ 37 h 45"/>
              <a:gd name="T104" fmla="*/ 42 w 46"/>
              <a:gd name="T105" fmla="*/ 41 h 45"/>
              <a:gd name="T106" fmla="*/ 42 w 46"/>
              <a:gd name="T107" fmla="*/ 17 h 45"/>
              <a:gd name="T108" fmla="*/ 35 w 46"/>
              <a:gd name="T109" fmla="*/ 17 h 45"/>
              <a:gd name="T110" fmla="*/ 36 w 46"/>
              <a:gd name="T111" fmla="*/ 21 h 45"/>
              <a:gd name="T112" fmla="*/ 42 w 46"/>
              <a:gd name="T113" fmla="*/ 20 h 45"/>
              <a:gd name="T114" fmla="*/ 42 w 46"/>
              <a:gd name="T115" fmla="*/ 1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6" h="45">
                <a:moveTo>
                  <a:pt x="43" y="6"/>
                </a:moveTo>
                <a:cubicBezTo>
                  <a:pt x="45" y="6"/>
                  <a:pt x="46" y="7"/>
                  <a:pt x="46" y="9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2"/>
                  <a:pt x="44" y="23"/>
                  <a:pt x="43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5" y="27"/>
                  <a:pt x="14" y="30"/>
                  <a:pt x="17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5" y="30"/>
                  <a:pt x="45" y="34"/>
                  <a:pt x="42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1" y="34"/>
                  <a:pt x="8" y="27"/>
                  <a:pt x="13" y="24"/>
                </a:cubicBezTo>
                <a:cubicBezTo>
                  <a:pt x="15" y="22"/>
                  <a:pt x="15" y="22"/>
                  <a:pt x="15" y="22"/>
                </a:cubicBezTo>
                <a:cubicBezTo>
                  <a:pt x="7" y="5"/>
                  <a:pt x="7" y="5"/>
                  <a:pt x="7" y="5"/>
                </a:cubicBezTo>
                <a:cubicBezTo>
                  <a:pt x="3" y="5"/>
                  <a:pt x="3" y="5"/>
                  <a:pt x="3" y="5"/>
                </a:cubicBezTo>
                <a:cubicBezTo>
                  <a:pt x="0" y="5"/>
                  <a:pt x="0" y="0"/>
                  <a:pt x="3" y="0"/>
                </a:cubicBezTo>
                <a:cubicBezTo>
                  <a:pt x="8" y="0"/>
                  <a:pt x="8" y="0"/>
                  <a:pt x="8" y="0"/>
                </a:cubicBezTo>
                <a:cubicBezTo>
                  <a:pt x="10" y="0"/>
                  <a:pt x="11" y="1"/>
                  <a:pt x="11" y="3"/>
                </a:cubicBezTo>
                <a:cubicBezTo>
                  <a:pt x="13" y="6"/>
                  <a:pt x="13" y="6"/>
                  <a:pt x="13" y="6"/>
                </a:cubicBezTo>
                <a:lnTo>
                  <a:pt x="43" y="6"/>
                </a:lnTo>
                <a:close/>
                <a:moveTo>
                  <a:pt x="14" y="41"/>
                </a:moveTo>
                <a:cubicBezTo>
                  <a:pt x="14" y="43"/>
                  <a:pt x="13" y="45"/>
                  <a:pt x="10" y="45"/>
                </a:cubicBezTo>
                <a:cubicBezTo>
                  <a:pt x="8" y="45"/>
                  <a:pt x="6" y="43"/>
                  <a:pt x="6" y="41"/>
                </a:cubicBezTo>
                <a:cubicBezTo>
                  <a:pt x="6" y="39"/>
                  <a:pt x="8" y="37"/>
                  <a:pt x="10" y="37"/>
                </a:cubicBezTo>
                <a:cubicBezTo>
                  <a:pt x="13" y="37"/>
                  <a:pt x="14" y="39"/>
                  <a:pt x="14" y="41"/>
                </a:cubicBezTo>
                <a:close/>
                <a:moveTo>
                  <a:pt x="17" y="14"/>
                </a:moveTo>
                <a:cubicBezTo>
                  <a:pt x="23" y="14"/>
                  <a:pt x="23" y="14"/>
                  <a:pt x="23" y="14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10"/>
                  <a:pt x="15" y="10"/>
                  <a:pt x="15" y="10"/>
                </a:cubicBezTo>
                <a:lnTo>
                  <a:pt x="17" y="14"/>
                </a:lnTo>
                <a:close/>
                <a:moveTo>
                  <a:pt x="26" y="22"/>
                </a:moveTo>
                <a:cubicBezTo>
                  <a:pt x="24" y="17"/>
                  <a:pt x="24" y="17"/>
                  <a:pt x="24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21" y="22"/>
                  <a:pt x="21" y="22"/>
                  <a:pt x="21" y="22"/>
                </a:cubicBezTo>
                <a:lnTo>
                  <a:pt x="26" y="22"/>
                </a:lnTo>
                <a:close/>
                <a:moveTo>
                  <a:pt x="24" y="10"/>
                </a:moveTo>
                <a:cubicBezTo>
                  <a:pt x="26" y="14"/>
                  <a:pt x="26" y="14"/>
                  <a:pt x="26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0"/>
                  <a:pt x="31" y="10"/>
                  <a:pt x="31" y="10"/>
                </a:cubicBezTo>
                <a:lnTo>
                  <a:pt x="24" y="10"/>
                </a:lnTo>
                <a:close/>
                <a:moveTo>
                  <a:pt x="34" y="21"/>
                </a:moveTo>
                <a:cubicBezTo>
                  <a:pt x="33" y="17"/>
                  <a:pt x="33" y="17"/>
                  <a:pt x="33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22"/>
                  <a:pt x="28" y="22"/>
                  <a:pt x="28" y="22"/>
                </a:cubicBezTo>
                <a:lnTo>
                  <a:pt x="34" y="21"/>
                </a:lnTo>
                <a:close/>
                <a:moveTo>
                  <a:pt x="42" y="10"/>
                </a:moveTo>
                <a:cubicBezTo>
                  <a:pt x="33" y="10"/>
                  <a:pt x="33" y="10"/>
                  <a:pt x="33" y="10"/>
                </a:cubicBezTo>
                <a:cubicBezTo>
                  <a:pt x="34" y="14"/>
                  <a:pt x="34" y="14"/>
                  <a:pt x="34" y="14"/>
                </a:cubicBezTo>
                <a:cubicBezTo>
                  <a:pt x="42" y="14"/>
                  <a:pt x="42" y="14"/>
                  <a:pt x="42" y="14"/>
                </a:cubicBezTo>
                <a:lnTo>
                  <a:pt x="42" y="10"/>
                </a:lnTo>
                <a:close/>
                <a:moveTo>
                  <a:pt x="42" y="41"/>
                </a:moveTo>
                <a:cubicBezTo>
                  <a:pt x="42" y="43"/>
                  <a:pt x="40" y="45"/>
                  <a:pt x="38" y="45"/>
                </a:cubicBezTo>
                <a:cubicBezTo>
                  <a:pt x="36" y="45"/>
                  <a:pt x="34" y="43"/>
                  <a:pt x="34" y="41"/>
                </a:cubicBezTo>
                <a:cubicBezTo>
                  <a:pt x="34" y="39"/>
                  <a:pt x="36" y="37"/>
                  <a:pt x="38" y="37"/>
                </a:cubicBezTo>
                <a:cubicBezTo>
                  <a:pt x="40" y="37"/>
                  <a:pt x="42" y="39"/>
                  <a:pt x="42" y="41"/>
                </a:cubicBezTo>
                <a:close/>
                <a:moveTo>
                  <a:pt x="42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6" y="21"/>
                  <a:pt x="36" y="21"/>
                  <a:pt x="36" y="21"/>
                </a:cubicBezTo>
                <a:cubicBezTo>
                  <a:pt x="42" y="20"/>
                  <a:pt x="42" y="20"/>
                  <a:pt x="42" y="20"/>
                </a:cubicBezTo>
                <a:lnTo>
                  <a:pt x="42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605" tIns="37802" rIns="75605" bIns="37802" numCol="1" anchor="t" anchorCtr="0" compatLnSpc="1"/>
          <a:lstStyle/>
          <a:p>
            <a:endParaRPr lang="zh-CN" altLang="en-US" sz="1490"/>
          </a:p>
        </p:txBody>
      </p:sp>
      <p:sp>
        <p:nvSpPr>
          <p:cNvPr id="59" name="Freeform 9"/>
          <p:cNvSpPr>
            <a:spLocks noEditPoints="1"/>
          </p:cNvSpPr>
          <p:nvPr/>
        </p:nvSpPr>
        <p:spPr bwMode="auto">
          <a:xfrm>
            <a:off x="5755305" y="5141913"/>
            <a:ext cx="157751" cy="191156"/>
          </a:xfrm>
          <a:custGeom>
            <a:avLst/>
            <a:gdLst>
              <a:gd name="T0" fmla="*/ 33 w 33"/>
              <a:gd name="T1" fmla="*/ 6 h 41"/>
              <a:gd name="T2" fmla="*/ 33 w 33"/>
              <a:gd name="T3" fmla="*/ 41 h 41"/>
              <a:gd name="T4" fmla="*/ 7 w 33"/>
              <a:gd name="T5" fmla="*/ 41 h 41"/>
              <a:gd name="T6" fmla="*/ 0 w 33"/>
              <a:gd name="T7" fmla="*/ 34 h 41"/>
              <a:gd name="T8" fmla="*/ 0 w 33"/>
              <a:gd name="T9" fmla="*/ 4 h 41"/>
              <a:gd name="T10" fmla="*/ 4 w 33"/>
              <a:gd name="T11" fmla="*/ 0 h 41"/>
              <a:gd name="T12" fmla="*/ 28 w 33"/>
              <a:gd name="T13" fmla="*/ 0 h 41"/>
              <a:gd name="T14" fmla="*/ 28 w 33"/>
              <a:gd name="T15" fmla="*/ 30 h 41"/>
              <a:gd name="T16" fmla="*/ 7 w 33"/>
              <a:gd name="T17" fmla="*/ 30 h 41"/>
              <a:gd name="T18" fmla="*/ 2 w 33"/>
              <a:gd name="T19" fmla="*/ 34 h 41"/>
              <a:gd name="T20" fmla="*/ 2 w 33"/>
              <a:gd name="T21" fmla="*/ 34 h 41"/>
              <a:gd name="T22" fmla="*/ 7 w 33"/>
              <a:gd name="T23" fmla="*/ 39 h 41"/>
              <a:gd name="T24" fmla="*/ 31 w 33"/>
              <a:gd name="T25" fmla="*/ 39 h 41"/>
              <a:gd name="T26" fmla="*/ 31 w 33"/>
              <a:gd name="T27" fmla="*/ 6 h 41"/>
              <a:gd name="T28" fmla="*/ 33 w 33"/>
              <a:gd name="T29" fmla="*/ 6 h 41"/>
              <a:gd name="T30" fmla="*/ 28 w 33"/>
              <a:gd name="T31" fmla="*/ 33 h 41"/>
              <a:gd name="T32" fmla="*/ 7 w 33"/>
              <a:gd name="T33" fmla="*/ 33 h 41"/>
              <a:gd name="T34" fmla="*/ 6 w 33"/>
              <a:gd name="T35" fmla="*/ 34 h 41"/>
              <a:gd name="T36" fmla="*/ 7 w 33"/>
              <a:gd name="T37" fmla="*/ 35 h 41"/>
              <a:gd name="T38" fmla="*/ 28 w 33"/>
              <a:gd name="T39" fmla="*/ 35 h 41"/>
              <a:gd name="T40" fmla="*/ 28 w 33"/>
              <a:gd name="T41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41">
                <a:moveTo>
                  <a:pt x="33" y="6"/>
                </a:moveTo>
                <a:cubicBezTo>
                  <a:pt x="33" y="41"/>
                  <a:pt x="33" y="41"/>
                  <a:pt x="33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0" y="38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30"/>
                  <a:pt x="28" y="30"/>
                  <a:pt x="28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4" y="30"/>
                  <a:pt x="2" y="32"/>
                  <a:pt x="2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7"/>
                  <a:pt x="4" y="39"/>
                  <a:pt x="7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6"/>
                  <a:pt x="31" y="6"/>
                  <a:pt x="31" y="6"/>
                </a:cubicBezTo>
                <a:lnTo>
                  <a:pt x="33" y="6"/>
                </a:lnTo>
                <a:close/>
                <a:moveTo>
                  <a:pt x="28" y="33"/>
                </a:moveTo>
                <a:cubicBezTo>
                  <a:pt x="7" y="33"/>
                  <a:pt x="7" y="33"/>
                  <a:pt x="7" y="33"/>
                </a:cubicBezTo>
                <a:cubicBezTo>
                  <a:pt x="6" y="33"/>
                  <a:pt x="6" y="34"/>
                  <a:pt x="6" y="34"/>
                </a:cubicBezTo>
                <a:cubicBezTo>
                  <a:pt x="6" y="35"/>
                  <a:pt x="6" y="35"/>
                  <a:pt x="7" y="35"/>
                </a:cubicBezTo>
                <a:cubicBezTo>
                  <a:pt x="28" y="35"/>
                  <a:pt x="28" y="35"/>
                  <a:pt x="28" y="35"/>
                </a:cubicBezTo>
                <a:lnTo>
                  <a:pt x="28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605" tIns="37802" rIns="75605" bIns="37802" numCol="1" anchor="t" anchorCtr="0" compatLnSpc="1"/>
          <a:lstStyle/>
          <a:p>
            <a:endParaRPr lang="zh-CN" altLang="en-US" sz="1490"/>
          </a:p>
        </p:txBody>
      </p:sp>
      <p:sp>
        <p:nvSpPr>
          <p:cNvPr id="60" name="Freeform 13"/>
          <p:cNvSpPr>
            <a:spLocks noEditPoints="1"/>
          </p:cNvSpPr>
          <p:nvPr/>
        </p:nvSpPr>
        <p:spPr bwMode="auto">
          <a:xfrm>
            <a:off x="6231802" y="5147480"/>
            <a:ext cx="170742" cy="180023"/>
          </a:xfrm>
          <a:custGeom>
            <a:avLst/>
            <a:gdLst>
              <a:gd name="T0" fmla="*/ 36 w 36"/>
              <a:gd name="T1" fmla="*/ 16 h 38"/>
              <a:gd name="T2" fmla="*/ 34 w 36"/>
              <a:gd name="T3" fmla="*/ 24 h 38"/>
              <a:gd name="T4" fmla="*/ 27 w 36"/>
              <a:gd name="T5" fmla="*/ 29 h 38"/>
              <a:gd name="T6" fmla="*/ 23 w 36"/>
              <a:gd name="T7" fmla="*/ 28 h 38"/>
              <a:gd name="T8" fmla="*/ 22 w 36"/>
              <a:gd name="T9" fmla="*/ 26 h 38"/>
              <a:gd name="T10" fmla="*/ 17 w 36"/>
              <a:gd name="T11" fmla="*/ 29 h 38"/>
              <a:gd name="T12" fmla="*/ 11 w 36"/>
              <a:gd name="T13" fmla="*/ 26 h 38"/>
              <a:gd name="T14" fmla="*/ 9 w 36"/>
              <a:gd name="T15" fmla="*/ 19 h 38"/>
              <a:gd name="T16" fmla="*/ 11 w 36"/>
              <a:gd name="T17" fmla="*/ 13 h 38"/>
              <a:gd name="T18" fmla="*/ 18 w 36"/>
              <a:gd name="T19" fmla="*/ 10 h 38"/>
              <a:gd name="T20" fmla="*/ 22 w 36"/>
              <a:gd name="T21" fmla="*/ 11 h 38"/>
              <a:gd name="T22" fmla="*/ 23 w 36"/>
              <a:gd name="T23" fmla="*/ 10 h 38"/>
              <a:gd name="T24" fmla="*/ 26 w 36"/>
              <a:gd name="T25" fmla="*/ 10 h 38"/>
              <a:gd name="T26" fmla="*/ 26 w 36"/>
              <a:gd name="T27" fmla="*/ 22 h 38"/>
              <a:gd name="T28" fmla="*/ 26 w 36"/>
              <a:gd name="T29" fmla="*/ 24 h 38"/>
              <a:gd name="T30" fmla="*/ 27 w 36"/>
              <a:gd name="T31" fmla="*/ 24 h 38"/>
              <a:gd name="T32" fmla="*/ 32 w 36"/>
              <a:gd name="T33" fmla="*/ 16 h 38"/>
              <a:gd name="T34" fmla="*/ 29 w 36"/>
              <a:gd name="T35" fmla="*/ 8 h 38"/>
              <a:gd name="T36" fmla="*/ 19 w 36"/>
              <a:gd name="T37" fmla="*/ 4 h 38"/>
              <a:gd name="T38" fmla="*/ 9 w 36"/>
              <a:gd name="T39" fmla="*/ 8 h 38"/>
              <a:gd name="T40" fmla="*/ 4 w 36"/>
              <a:gd name="T41" fmla="*/ 19 h 38"/>
              <a:gd name="T42" fmla="*/ 8 w 36"/>
              <a:gd name="T43" fmla="*/ 29 h 38"/>
              <a:gd name="T44" fmla="*/ 18 w 36"/>
              <a:gd name="T45" fmla="*/ 33 h 38"/>
              <a:gd name="T46" fmla="*/ 29 w 36"/>
              <a:gd name="T47" fmla="*/ 31 h 38"/>
              <a:gd name="T48" fmla="*/ 30 w 36"/>
              <a:gd name="T49" fmla="*/ 31 h 38"/>
              <a:gd name="T50" fmla="*/ 30 w 36"/>
              <a:gd name="T51" fmla="*/ 35 h 38"/>
              <a:gd name="T52" fmla="*/ 29 w 36"/>
              <a:gd name="T53" fmla="*/ 35 h 38"/>
              <a:gd name="T54" fmla="*/ 18 w 36"/>
              <a:gd name="T55" fmla="*/ 38 h 38"/>
              <a:gd name="T56" fmla="*/ 5 w 36"/>
              <a:gd name="T57" fmla="*/ 33 h 38"/>
              <a:gd name="T58" fmla="*/ 0 w 36"/>
              <a:gd name="T59" fmla="*/ 19 h 38"/>
              <a:gd name="T60" fmla="*/ 5 w 36"/>
              <a:gd name="T61" fmla="*/ 5 h 38"/>
              <a:gd name="T62" fmla="*/ 11 w 36"/>
              <a:gd name="T63" fmla="*/ 1 h 38"/>
              <a:gd name="T64" fmla="*/ 19 w 36"/>
              <a:gd name="T65" fmla="*/ 0 h 38"/>
              <a:gd name="T66" fmla="*/ 32 w 36"/>
              <a:gd name="T67" fmla="*/ 5 h 38"/>
              <a:gd name="T68" fmla="*/ 35 w 36"/>
              <a:gd name="T69" fmla="*/ 10 h 38"/>
              <a:gd name="T70" fmla="*/ 36 w 36"/>
              <a:gd name="T71" fmla="*/ 16 h 38"/>
              <a:gd name="T72" fmla="*/ 21 w 36"/>
              <a:gd name="T73" fmla="*/ 22 h 38"/>
              <a:gd name="T74" fmla="*/ 21 w 36"/>
              <a:gd name="T75" fmla="*/ 19 h 38"/>
              <a:gd name="T76" fmla="*/ 21 w 36"/>
              <a:gd name="T77" fmla="*/ 15 h 38"/>
              <a:gd name="T78" fmla="*/ 18 w 36"/>
              <a:gd name="T79" fmla="*/ 14 h 38"/>
              <a:gd name="T80" fmla="*/ 15 w 36"/>
              <a:gd name="T81" fmla="*/ 16 h 38"/>
              <a:gd name="T82" fmla="*/ 14 w 36"/>
              <a:gd name="T83" fmla="*/ 19 h 38"/>
              <a:gd name="T84" fmla="*/ 17 w 36"/>
              <a:gd name="T85" fmla="*/ 24 h 38"/>
              <a:gd name="T86" fmla="*/ 21 w 36"/>
              <a:gd name="T87" fmla="*/ 2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" h="38">
                <a:moveTo>
                  <a:pt x="36" y="16"/>
                </a:moveTo>
                <a:cubicBezTo>
                  <a:pt x="36" y="19"/>
                  <a:pt x="36" y="22"/>
                  <a:pt x="34" y="24"/>
                </a:cubicBezTo>
                <a:cubicBezTo>
                  <a:pt x="32" y="27"/>
                  <a:pt x="30" y="29"/>
                  <a:pt x="27" y="29"/>
                </a:cubicBezTo>
                <a:cubicBezTo>
                  <a:pt x="25" y="29"/>
                  <a:pt x="24" y="28"/>
                  <a:pt x="23" y="28"/>
                </a:cubicBezTo>
                <a:cubicBezTo>
                  <a:pt x="23" y="27"/>
                  <a:pt x="22" y="27"/>
                  <a:pt x="22" y="26"/>
                </a:cubicBezTo>
                <a:cubicBezTo>
                  <a:pt x="21" y="28"/>
                  <a:pt x="19" y="29"/>
                  <a:pt x="17" y="29"/>
                </a:cubicBezTo>
                <a:cubicBezTo>
                  <a:pt x="14" y="29"/>
                  <a:pt x="12" y="28"/>
                  <a:pt x="11" y="26"/>
                </a:cubicBezTo>
                <a:cubicBezTo>
                  <a:pt x="10" y="24"/>
                  <a:pt x="9" y="22"/>
                  <a:pt x="9" y="19"/>
                </a:cubicBezTo>
                <a:cubicBezTo>
                  <a:pt x="9" y="17"/>
                  <a:pt x="10" y="14"/>
                  <a:pt x="11" y="13"/>
                </a:cubicBezTo>
                <a:cubicBezTo>
                  <a:pt x="13" y="11"/>
                  <a:pt x="15" y="10"/>
                  <a:pt x="18" y="10"/>
                </a:cubicBezTo>
                <a:cubicBezTo>
                  <a:pt x="20" y="10"/>
                  <a:pt x="21" y="10"/>
                  <a:pt x="22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3"/>
                  <a:pt x="26" y="24"/>
                  <a:pt x="26" y="24"/>
                </a:cubicBezTo>
                <a:cubicBezTo>
                  <a:pt x="26" y="24"/>
                  <a:pt x="27" y="24"/>
                  <a:pt x="27" y="24"/>
                </a:cubicBezTo>
                <a:cubicBezTo>
                  <a:pt x="31" y="24"/>
                  <a:pt x="32" y="19"/>
                  <a:pt x="32" y="16"/>
                </a:cubicBezTo>
                <a:cubicBezTo>
                  <a:pt x="32" y="13"/>
                  <a:pt x="31" y="10"/>
                  <a:pt x="29" y="8"/>
                </a:cubicBezTo>
                <a:cubicBezTo>
                  <a:pt x="26" y="6"/>
                  <a:pt x="23" y="4"/>
                  <a:pt x="19" y="4"/>
                </a:cubicBezTo>
                <a:cubicBezTo>
                  <a:pt x="15" y="4"/>
                  <a:pt x="12" y="6"/>
                  <a:pt x="9" y="8"/>
                </a:cubicBezTo>
                <a:cubicBezTo>
                  <a:pt x="6" y="11"/>
                  <a:pt x="4" y="14"/>
                  <a:pt x="4" y="19"/>
                </a:cubicBezTo>
                <a:cubicBezTo>
                  <a:pt x="4" y="23"/>
                  <a:pt x="6" y="27"/>
                  <a:pt x="8" y="29"/>
                </a:cubicBezTo>
                <a:cubicBezTo>
                  <a:pt x="11" y="32"/>
                  <a:pt x="14" y="33"/>
                  <a:pt x="18" y="33"/>
                </a:cubicBezTo>
                <a:cubicBezTo>
                  <a:pt x="22" y="33"/>
                  <a:pt x="26" y="33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6" y="37"/>
                  <a:pt x="22" y="38"/>
                  <a:pt x="18" y="38"/>
                </a:cubicBezTo>
                <a:cubicBezTo>
                  <a:pt x="13" y="38"/>
                  <a:pt x="8" y="36"/>
                  <a:pt x="5" y="33"/>
                </a:cubicBezTo>
                <a:cubicBezTo>
                  <a:pt x="2" y="30"/>
                  <a:pt x="0" y="25"/>
                  <a:pt x="0" y="19"/>
                </a:cubicBezTo>
                <a:cubicBezTo>
                  <a:pt x="0" y="13"/>
                  <a:pt x="1" y="9"/>
                  <a:pt x="5" y="5"/>
                </a:cubicBezTo>
                <a:cubicBezTo>
                  <a:pt x="7" y="4"/>
                  <a:pt x="9" y="2"/>
                  <a:pt x="11" y="1"/>
                </a:cubicBezTo>
                <a:cubicBezTo>
                  <a:pt x="14" y="0"/>
                  <a:pt x="16" y="0"/>
                  <a:pt x="19" y="0"/>
                </a:cubicBezTo>
                <a:cubicBezTo>
                  <a:pt x="24" y="0"/>
                  <a:pt x="29" y="2"/>
                  <a:pt x="32" y="5"/>
                </a:cubicBezTo>
                <a:cubicBezTo>
                  <a:pt x="33" y="6"/>
                  <a:pt x="35" y="8"/>
                  <a:pt x="35" y="10"/>
                </a:cubicBezTo>
                <a:cubicBezTo>
                  <a:pt x="36" y="12"/>
                  <a:pt x="36" y="14"/>
                  <a:pt x="36" y="16"/>
                </a:cubicBezTo>
                <a:close/>
                <a:moveTo>
                  <a:pt x="21" y="22"/>
                </a:moveTo>
                <a:cubicBezTo>
                  <a:pt x="21" y="21"/>
                  <a:pt x="21" y="20"/>
                  <a:pt x="21" y="19"/>
                </a:cubicBezTo>
                <a:cubicBezTo>
                  <a:pt x="21" y="17"/>
                  <a:pt x="21" y="16"/>
                  <a:pt x="21" y="15"/>
                </a:cubicBezTo>
                <a:cubicBezTo>
                  <a:pt x="20" y="14"/>
                  <a:pt x="19" y="14"/>
                  <a:pt x="18" y="14"/>
                </a:cubicBezTo>
                <a:cubicBezTo>
                  <a:pt x="17" y="14"/>
                  <a:pt x="16" y="14"/>
                  <a:pt x="15" y="16"/>
                </a:cubicBezTo>
                <a:cubicBezTo>
                  <a:pt x="14" y="17"/>
                  <a:pt x="14" y="18"/>
                  <a:pt x="14" y="19"/>
                </a:cubicBezTo>
                <a:cubicBezTo>
                  <a:pt x="14" y="21"/>
                  <a:pt x="14" y="24"/>
                  <a:pt x="17" y="24"/>
                </a:cubicBezTo>
                <a:cubicBezTo>
                  <a:pt x="19" y="24"/>
                  <a:pt x="20" y="24"/>
                  <a:pt x="2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605" tIns="37802" rIns="75605" bIns="37802" numCol="1" anchor="t" anchorCtr="0" compatLnSpc="1"/>
          <a:lstStyle/>
          <a:p>
            <a:endParaRPr lang="zh-CN" altLang="en-US" sz="1490"/>
          </a:p>
        </p:txBody>
      </p:sp>
      <p:sp>
        <p:nvSpPr>
          <p:cNvPr id="61" name="Freeform 17"/>
          <p:cNvSpPr>
            <a:spLocks noEditPoints="1"/>
          </p:cNvSpPr>
          <p:nvPr/>
        </p:nvSpPr>
        <p:spPr bwMode="auto">
          <a:xfrm>
            <a:off x="6721294" y="5128749"/>
            <a:ext cx="220853" cy="213429"/>
          </a:xfrm>
          <a:custGeom>
            <a:avLst/>
            <a:gdLst>
              <a:gd name="T0" fmla="*/ 47 w 47"/>
              <a:gd name="T1" fmla="*/ 16 h 46"/>
              <a:gd name="T2" fmla="*/ 47 w 47"/>
              <a:gd name="T3" fmla="*/ 34 h 46"/>
              <a:gd name="T4" fmla="*/ 43 w 47"/>
              <a:gd name="T5" fmla="*/ 38 h 46"/>
              <a:gd name="T6" fmla="*/ 40 w 47"/>
              <a:gd name="T7" fmla="*/ 38 h 46"/>
              <a:gd name="T8" fmla="*/ 41 w 47"/>
              <a:gd name="T9" fmla="*/ 46 h 46"/>
              <a:gd name="T10" fmla="*/ 7 w 47"/>
              <a:gd name="T11" fmla="*/ 46 h 46"/>
              <a:gd name="T12" fmla="*/ 8 w 47"/>
              <a:gd name="T13" fmla="*/ 38 h 46"/>
              <a:gd name="T14" fmla="*/ 4 w 47"/>
              <a:gd name="T15" fmla="*/ 38 h 46"/>
              <a:gd name="T16" fmla="*/ 0 w 47"/>
              <a:gd name="T17" fmla="*/ 34 h 46"/>
              <a:gd name="T18" fmla="*/ 0 w 47"/>
              <a:gd name="T19" fmla="*/ 16 h 46"/>
              <a:gd name="T20" fmla="*/ 4 w 47"/>
              <a:gd name="T21" fmla="*/ 12 h 46"/>
              <a:gd name="T22" fmla="*/ 9 w 47"/>
              <a:gd name="T23" fmla="*/ 12 h 46"/>
              <a:gd name="T24" fmla="*/ 9 w 47"/>
              <a:gd name="T25" fmla="*/ 6 h 46"/>
              <a:gd name="T26" fmla="*/ 11 w 47"/>
              <a:gd name="T27" fmla="*/ 6 h 46"/>
              <a:gd name="T28" fmla="*/ 11 w 47"/>
              <a:gd name="T29" fmla="*/ 0 h 46"/>
              <a:gd name="T30" fmla="*/ 37 w 47"/>
              <a:gd name="T31" fmla="*/ 0 h 46"/>
              <a:gd name="T32" fmla="*/ 37 w 47"/>
              <a:gd name="T33" fmla="*/ 6 h 46"/>
              <a:gd name="T34" fmla="*/ 39 w 47"/>
              <a:gd name="T35" fmla="*/ 6 h 46"/>
              <a:gd name="T36" fmla="*/ 39 w 47"/>
              <a:gd name="T37" fmla="*/ 12 h 46"/>
              <a:gd name="T38" fmla="*/ 43 w 47"/>
              <a:gd name="T39" fmla="*/ 12 h 46"/>
              <a:gd name="T40" fmla="*/ 47 w 47"/>
              <a:gd name="T41" fmla="*/ 16 h 46"/>
              <a:gd name="T42" fmla="*/ 9 w 47"/>
              <a:gd name="T43" fmla="*/ 19 h 46"/>
              <a:gd name="T44" fmla="*/ 7 w 47"/>
              <a:gd name="T45" fmla="*/ 16 h 46"/>
              <a:gd name="T46" fmla="*/ 4 w 47"/>
              <a:gd name="T47" fmla="*/ 19 h 46"/>
              <a:gd name="T48" fmla="*/ 7 w 47"/>
              <a:gd name="T49" fmla="*/ 22 h 46"/>
              <a:gd name="T50" fmla="*/ 9 w 47"/>
              <a:gd name="T51" fmla="*/ 19 h 46"/>
              <a:gd name="T52" fmla="*/ 38 w 47"/>
              <a:gd name="T53" fmla="*/ 43 h 46"/>
              <a:gd name="T54" fmla="*/ 36 w 47"/>
              <a:gd name="T55" fmla="*/ 31 h 46"/>
              <a:gd name="T56" fmla="*/ 12 w 47"/>
              <a:gd name="T57" fmla="*/ 31 h 46"/>
              <a:gd name="T58" fmla="*/ 10 w 47"/>
              <a:gd name="T59" fmla="*/ 43 h 46"/>
              <a:gd name="T60" fmla="*/ 38 w 47"/>
              <a:gd name="T61" fmla="*/ 43 h 46"/>
              <a:gd name="T62" fmla="*/ 12 w 47"/>
              <a:gd name="T63" fmla="*/ 17 h 46"/>
              <a:gd name="T64" fmla="*/ 35 w 47"/>
              <a:gd name="T65" fmla="*/ 17 h 46"/>
              <a:gd name="T66" fmla="*/ 35 w 47"/>
              <a:gd name="T67" fmla="*/ 2 h 46"/>
              <a:gd name="T68" fmla="*/ 12 w 47"/>
              <a:gd name="T69" fmla="*/ 2 h 46"/>
              <a:gd name="T70" fmla="*/ 12 w 47"/>
              <a:gd name="T71" fmla="*/ 17 h 46"/>
              <a:gd name="T72" fmla="*/ 22 w 47"/>
              <a:gd name="T73" fmla="*/ 36 h 46"/>
              <a:gd name="T74" fmla="*/ 16 w 47"/>
              <a:gd name="T75" fmla="*/ 36 h 46"/>
              <a:gd name="T76" fmla="*/ 16 w 47"/>
              <a:gd name="T77" fmla="*/ 38 h 46"/>
              <a:gd name="T78" fmla="*/ 22 w 47"/>
              <a:gd name="T79" fmla="*/ 38 h 46"/>
              <a:gd name="T80" fmla="*/ 22 w 47"/>
              <a:gd name="T81" fmla="*/ 36 h 46"/>
              <a:gd name="T82" fmla="*/ 32 w 47"/>
              <a:gd name="T83" fmla="*/ 36 h 46"/>
              <a:gd name="T84" fmla="*/ 25 w 47"/>
              <a:gd name="T85" fmla="*/ 36 h 46"/>
              <a:gd name="T86" fmla="*/ 25 w 47"/>
              <a:gd name="T87" fmla="*/ 38 h 46"/>
              <a:gd name="T88" fmla="*/ 32 w 47"/>
              <a:gd name="T89" fmla="*/ 38 h 46"/>
              <a:gd name="T90" fmla="*/ 32 w 47"/>
              <a:gd name="T91" fmla="*/ 3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" h="46">
                <a:moveTo>
                  <a:pt x="47" y="16"/>
                </a:moveTo>
                <a:cubicBezTo>
                  <a:pt x="47" y="34"/>
                  <a:pt x="47" y="34"/>
                  <a:pt x="47" y="34"/>
                </a:cubicBezTo>
                <a:cubicBezTo>
                  <a:pt x="47" y="36"/>
                  <a:pt x="45" y="38"/>
                  <a:pt x="43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46"/>
                  <a:pt x="41" y="46"/>
                  <a:pt x="41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8"/>
                  <a:pt x="0" y="36"/>
                  <a:pt x="0" y="3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2" y="12"/>
                  <a:pt x="4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6"/>
                  <a:pt x="9" y="6"/>
                  <a:pt x="9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6"/>
                  <a:pt x="37" y="6"/>
                  <a:pt x="3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12"/>
                  <a:pt x="39" y="12"/>
                  <a:pt x="39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2"/>
                  <a:pt x="47" y="14"/>
                  <a:pt x="47" y="16"/>
                </a:cubicBezTo>
                <a:close/>
                <a:moveTo>
                  <a:pt x="9" y="19"/>
                </a:moveTo>
                <a:cubicBezTo>
                  <a:pt x="9" y="18"/>
                  <a:pt x="8" y="16"/>
                  <a:pt x="7" y="16"/>
                </a:cubicBezTo>
                <a:cubicBezTo>
                  <a:pt x="5" y="16"/>
                  <a:pt x="4" y="18"/>
                  <a:pt x="4" y="19"/>
                </a:cubicBezTo>
                <a:cubicBezTo>
                  <a:pt x="4" y="20"/>
                  <a:pt x="5" y="22"/>
                  <a:pt x="7" y="22"/>
                </a:cubicBezTo>
                <a:cubicBezTo>
                  <a:pt x="8" y="22"/>
                  <a:pt x="9" y="20"/>
                  <a:pt x="9" y="19"/>
                </a:cubicBezTo>
                <a:close/>
                <a:moveTo>
                  <a:pt x="38" y="43"/>
                </a:moveTo>
                <a:cubicBezTo>
                  <a:pt x="36" y="31"/>
                  <a:pt x="36" y="31"/>
                  <a:pt x="36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0" y="43"/>
                  <a:pt x="10" y="43"/>
                  <a:pt x="10" y="43"/>
                </a:cubicBezTo>
                <a:lnTo>
                  <a:pt x="38" y="43"/>
                </a:lnTo>
                <a:close/>
                <a:moveTo>
                  <a:pt x="12" y="17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2"/>
                  <a:pt x="35" y="2"/>
                  <a:pt x="35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7"/>
                </a:lnTo>
                <a:close/>
                <a:moveTo>
                  <a:pt x="22" y="36"/>
                </a:moveTo>
                <a:cubicBezTo>
                  <a:pt x="16" y="36"/>
                  <a:pt x="16" y="36"/>
                  <a:pt x="16" y="36"/>
                </a:cubicBezTo>
                <a:cubicBezTo>
                  <a:pt x="16" y="38"/>
                  <a:pt x="16" y="38"/>
                  <a:pt x="16" y="38"/>
                </a:cubicBezTo>
                <a:cubicBezTo>
                  <a:pt x="22" y="38"/>
                  <a:pt x="22" y="38"/>
                  <a:pt x="22" y="38"/>
                </a:cubicBezTo>
                <a:lnTo>
                  <a:pt x="22" y="36"/>
                </a:lnTo>
                <a:close/>
                <a:moveTo>
                  <a:pt x="32" y="36"/>
                </a:moveTo>
                <a:cubicBezTo>
                  <a:pt x="25" y="36"/>
                  <a:pt x="25" y="36"/>
                  <a:pt x="25" y="36"/>
                </a:cubicBezTo>
                <a:cubicBezTo>
                  <a:pt x="25" y="38"/>
                  <a:pt x="25" y="38"/>
                  <a:pt x="25" y="38"/>
                </a:cubicBezTo>
                <a:cubicBezTo>
                  <a:pt x="32" y="38"/>
                  <a:pt x="32" y="38"/>
                  <a:pt x="32" y="38"/>
                </a:cubicBezTo>
                <a:lnTo>
                  <a:pt x="32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5605" tIns="37802" rIns="75605" bIns="37802" numCol="1" anchor="t" anchorCtr="0" compatLnSpc="1"/>
          <a:lstStyle/>
          <a:p>
            <a:endParaRPr lang="zh-CN" altLang="en-US" sz="1490"/>
          </a:p>
        </p:txBody>
      </p:sp>
      <p:sp>
        <p:nvSpPr>
          <p:cNvPr id="62" name="文本框 61"/>
          <p:cNvSpPr txBox="1"/>
          <p:nvPr/>
        </p:nvSpPr>
        <p:spPr>
          <a:xfrm>
            <a:off x="5054136" y="2621069"/>
            <a:ext cx="467555" cy="5502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Left"/>
              <a:lightRig rig="threePt" dir="t"/>
            </a:scene3d>
          </a:bodyPr>
          <a:lstStyle/>
          <a:p>
            <a:r>
              <a:rPr lang="en-US" altLang="zh-CN" sz="2975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2975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535212" y="2445080"/>
            <a:ext cx="467555" cy="5502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Left"/>
              <a:lightRig rig="threePt" dir="t"/>
            </a:scene3d>
          </a:bodyPr>
          <a:lstStyle/>
          <a:p>
            <a:r>
              <a:rPr lang="en-US" altLang="zh-CN" sz="2975" dirty="0">
                <a:solidFill>
                  <a:schemeClr val="bg1"/>
                </a:solidFill>
                <a:latin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2975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016288" y="2176858"/>
            <a:ext cx="467555" cy="5502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Left"/>
              <a:lightRig rig="threePt" dir="t"/>
            </a:scene3d>
          </a:bodyPr>
          <a:lstStyle/>
          <a:p>
            <a:r>
              <a:rPr lang="en-US" altLang="zh-CN" sz="2975" dirty="0">
                <a:solidFill>
                  <a:schemeClr val="bg1"/>
                </a:solidFill>
                <a:latin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2975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497365" y="1939330"/>
            <a:ext cx="467555" cy="55027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Left"/>
              <a:lightRig rig="threePt" dir="t"/>
            </a:scene3d>
          </a:bodyPr>
          <a:lstStyle/>
          <a:p>
            <a:r>
              <a:rPr lang="en-US" altLang="zh-CN" sz="2975" dirty="0">
                <a:solidFill>
                  <a:schemeClr val="bg1"/>
                </a:solidFill>
                <a:latin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2975" dirty="0">
              <a:solidFill>
                <a:schemeClr val="bg1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035263" y="2117526"/>
            <a:ext cx="652362" cy="44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15" dirty="0">
                <a:solidFill>
                  <a:srgbClr val="262626"/>
                </a:solidFill>
              </a:rPr>
              <a:t>56</a:t>
            </a:r>
            <a:r>
              <a:rPr lang="en-US" altLang="zh-CN" sz="1490" dirty="0">
                <a:solidFill>
                  <a:srgbClr val="262626"/>
                </a:solidFill>
              </a:rPr>
              <a:t>%</a:t>
            </a:r>
            <a:endParaRPr lang="zh-CN" altLang="en-US" sz="1490" dirty="0">
              <a:solidFill>
                <a:srgbClr val="262626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22610" y="1938029"/>
            <a:ext cx="652362" cy="44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15" dirty="0">
                <a:solidFill>
                  <a:srgbClr val="262626"/>
                </a:solidFill>
              </a:rPr>
              <a:t>64</a:t>
            </a:r>
            <a:r>
              <a:rPr lang="en-US" altLang="zh-CN" sz="1490" dirty="0">
                <a:solidFill>
                  <a:srgbClr val="262626"/>
                </a:solidFill>
              </a:rPr>
              <a:t>%</a:t>
            </a:r>
            <a:endParaRPr lang="zh-CN" altLang="en-US" sz="1490" dirty="0">
              <a:solidFill>
                <a:srgbClr val="262626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021748" y="1668622"/>
            <a:ext cx="652362" cy="44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15" dirty="0">
                <a:solidFill>
                  <a:srgbClr val="262626"/>
                </a:solidFill>
              </a:rPr>
              <a:t>75</a:t>
            </a:r>
            <a:r>
              <a:rPr lang="en-US" altLang="zh-CN" sz="1490" dirty="0">
                <a:solidFill>
                  <a:srgbClr val="262626"/>
                </a:solidFill>
              </a:rPr>
              <a:t>%</a:t>
            </a:r>
            <a:endParaRPr lang="zh-CN" altLang="en-US" sz="1490" dirty="0">
              <a:solidFill>
                <a:srgbClr val="262626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08904" y="1440878"/>
            <a:ext cx="652362" cy="448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15" dirty="0">
                <a:solidFill>
                  <a:srgbClr val="262626"/>
                </a:solidFill>
              </a:rPr>
              <a:t>84</a:t>
            </a:r>
            <a:r>
              <a:rPr lang="en-US" altLang="zh-CN" sz="1490" dirty="0">
                <a:solidFill>
                  <a:srgbClr val="262626"/>
                </a:solidFill>
              </a:rPr>
              <a:t>%</a:t>
            </a:r>
            <a:endParaRPr lang="zh-CN" altLang="en-US" sz="1490" dirty="0">
              <a:solidFill>
                <a:srgbClr val="262626"/>
              </a:solidFill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131547" y="3175365"/>
            <a:ext cx="1231726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829290" y="3175365"/>
            <a:ext cx="1241674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337771" y="3737985"/>
            <a:ext cx="1733193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4131546" y="3737985"/>
            <a:ext cx="1724088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8061015" y="2550137"/>
            <a:ext cx="625228" cy="62522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 flipV="1">
            <a:off x="8061015" y="3735736"/>
            <a:ext cx="625228" cy="62522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3516267" y="3735736"/>
            <a:ext cx="625228" cy="62522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 flipV="1">
            <a:off x="3516267" y="2550137"/>
            <a:ext cx="625228" cy="625228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8770673" y="2343796"/>
            <a:ext cx="1284080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85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1985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770674" y="2753818"/>
            <a:ext cx="1728107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770673" y="4194014"/>
            <a:ext cx="1284080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85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1985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770674" y="4604037"/>
            <a:ext cx="1728107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137248" y="2343796"/>
            <a:ext cx="1284080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985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1985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93222" y="2753818"/>
            <a:ext cx="1728107" cy="641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9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</a:t>
            </a:r>
            <a:r>
              <a:rPr lang="zh-CN" altLang="en-US" sz="149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题添</a:t>
            </a: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加标</a:t>
            </a:r>
            <a:r>
              <a:rPr lang="zh-CN" altLang="en-US" sz="149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137248" y="4194014"/>
            <a:ext cx="1284080" cy="3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985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1985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693222" y="4604037"/>
            <a:ext cx="1728107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49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添加标题添加标题</a:t>
            </a:r>
            <a:endParaRPr lang="zh-CN" altLang="en-US" sz="149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61925" y="112968"/>
            <a:ext cx="452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530115" y="4382097"/>
            <a:ext cx="2499273" cy="1914032"/>
            <a:chOff x="9544980" y="4893547"/>
            <a:chExt cx="2499273" cy="1914032"/>
          </a:xfrm>
        </p:grpSpPr>
        <p:sp>
          <p:nvSpPr>
            <p:cNvPr id="15" name="Freeform 6"/>
            <p:cNvSpPr/>
            <p:nvPr/>
          </p:nvSpPr>
          <p:spPr bwMode="auto">
            <a:xfrm>
              <a:off x="9860543" y="5629332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10383840" y="5031674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0574267" y="5893159"/>
              <a:ext cx="915435" cy="91442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9703890" y="5136404"/>
              <a:ext cx="599756" cy="59909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"/>
            <p:cNvSpPr/>
            <p:nvPr/>
          </p:nvSpPr>
          <p:spPr bwMode="auto">
            <a:xfrm>
              <a:off x="11243452" y="5574744"/>
              <a:ext cx="554407" cy="553792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9544980" y="6274036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11362874" y="5033994"/>
              <a:ext cx="315563" cy="315213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11174140" y="4893547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10098097" y="5237324"/>
              <a:ext cx="1346042" cy="1344549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11840697" y="5473078"/>
              <a:ext cx="203556" cy="203330"/>
            </a:xfrm>
            <a:custGeom>
              <a:avLst/>
              <a:gdLst>
                <a:gd name="T0" fmla="*/ 618 w 902"/>
                <a:gd name="T1" fmla="*/ 0 h 901"/>
                <a:gd name="T2" fmla="*/ 283 w 902"/>
                <a:gd name="T3" fmla="*/ 0 h 901"/>
                <a:gd name="T4" fmla="*/ 283 w 902"/>
                <a:gd name="T5" fmla="*/ 284 h 901"/>
                <a:gd name="T6" fmla="*/ 0 w 902"/>
                <a:gd name="T7" fmla="*/ 284 h 901"/>
                <a:gd name="T8" fmla="*/ 0 w 902"/>
                <a:gd name="T9" fmla="*/ 617 h 901"/>
                <a:gd name="T10" fmla="*/ 283 w 902"/>
                <a:gd name="T11" fmla="*/ 617 h 901"/>
                <a:gd name="T12" fmla="*/ 283 w 902"/>
                <a:gd name="T13" fmla="*/ 901 h 901"/>
                <a:gd name="T14" fmla="*/ 618 w 902"/>
                <a:gd name="T15" fmla="*/ 901 h 901"/>
                <a:gd name="T16" fmla="*/ 618 w 902"/>
                <a:gd name="T17" fmla="*/ 617 h 901"/>
                <a:gd name="T18" fmla="*/ 902 w 902"/>
                <a:gd name="T19" fmla="*/ 617 h 901"/>
                <a:gd name="T20" fmla="*/ 902 w 902"/>
                <a:gd name="T21" fmla="*/ 284 h 901"/>
                <a:gd name="T22" fmla="*/ 618 w 902"/>
                <a:gd name="T23" fmla="*/ 284 h 901"/>
                <a:gd name="T24" fmla="*/ 618 w 902"/>
                <a:gd name="T25" fmla="*/ 0 h 901"/>
                <a:gd name="T26" fmla="*/ 618 w 902"/>
                <a:gd name="T27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901">
                  <a:moveTo>
                    <a:pt x="618" y="0"/>
                  </a:moveTo>
                  <a:lnTo>
                    <a:pt x="283" y="0"/>
                  </a:lnTo>
                  <a:lnTo>
                    <a:pt x="283" y="284"/>
                  </a:lnTo>
                  <a:lnTo>
                    <a:pt x="0" y="284"/>
                  </a:lnTo>
                  <a:lnTo>
                    <a:pt x="0" y="617"/>
                  </a:lnTo>
                  <a:lnTo>
                    <a:pt x="283" y="617"/>
                  </a:lnTo>
                  <a:lnTo>
                    <a:pt x="283" y="901"/>
                  </a:lnTo>
                  <a:lnTo>
                    <a:pt x="618" y="901"/>
                  </a:lnTo>
                  <a:lnTo>
                    <a:pt x="618" y="617"/>
                  </a:lnTo>
                  <a:lnTo>
                    <a:pt x="902" y="617"/>
                  </a:lnTo>
                  <a:lnTo>
                    <a:pt x="902" y="284"/>
                  </a:lnTo>
                  <a:lnTo>
                    <a:pt x="618" y="284"/>
                  </a:lnTo>
                  <a:lnTo>
                    <a:pt x="618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23B9D6">
                <a:alpha val="25098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955964" y="1399721"/>
            <a:ext cx="4000500" cy="755650"/>
            <a:chOff x="6012604" y="1675946"/>
            <a:chExt cx="4000500" cy="755650"/>
          </a:xfrm>
        </p:grpSpPr>
        <p:sp>
          <p:nvSpPr>
            <p:cNvPr id="174" name="圆角矩形 173"/>
            <p:cNvSpPr/>
            <p:nvPr/>
          </p:nvSpPr>
          <p:spPr>
            <a:xfrm>
              <a:off x="6012604" y="1679121"/>
              <a:ext cx="3810000" cy="660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6190404" y="1679121"/>
              <a:ext cx="571500" cy="752475"/>
            </a:xfrm>
            <a:custGeom>
              <a:avLst/>
              <a:gdLst>
                <a:gd name="connsiteX0" fmla="*/ 25400 w 317500"/>
                <a:gd name="connsiteY0" fmla="*/ 393700 h 406400"/>
                <a:gd name="connsiteX1" fmla="*/ 0 w 317500"/>
                <a:gd name="connsiteY1" fmla="*/ 0 h 406400"/>
                <a:gd name="connsiteX2" fmla="*/ 317500 w 317500"/>
                <a:gd name="connsiteY2" fmla="*/ 0 h 406400"/>
                <a:gd name="connsiteX3" fmla="*/ 304800 w 317500"/>
                <a:gd name="connsiteY3" fmla="*/ 406400 h 406400"/>
                <a:gd name="connsiteX4" fmla="*/ 177800 w 317500"/>
                <a:gd name="connsiteY4" fmla="*/ 279400 h 406400"/>
                <a:gd name="connsiteX5" fmla="*/ 25400 w 317500"/>
                <a:gd name="connsiteY5" fmla="*/ 393700 h 406400"/>
                <a:gd name="connsiteX0-1" fmla="*/ 4693 w 317500"/>
                <a:gd name="connsiteY0-2" fmla="*/ 393700 h 406400"/>
                <a:gd name="connsiteX1-3" fmla="*/ 0 w 317500"/>
                <a:gd name="connsiteY1-4" fmla="*/ 0 h 406400"/>
                <a:gd name="connsiteX2-5" fmla="*/ 317500 w 317500"/>
                <a:gd name="connsiteY2-6" fmla="*/ 0 h 406400"/>
                <a:gd name="connsiteX3-7" fmla="*/ 304800 w 317500"/>
                <a:gd name="connsiteY3-8" fmla="*/ 406400 h 406400"/>
                <a:gd name="connsiteX4-9" fmla="*/ 177800 w 317500"/>
                <a:gd name="connsiteY4-10" fmla="*/ 279400 h 406400"/>
                <a:gd name="connsiteX5-11" fmla="*/ 4693 w 317500"/>
                <a:gd name="connsiteY5-12" fmla="*/ 3937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500" h="406400">
                  <a:moveTo>
                    <a:pt x="4693" y="393700"/>
                  </a:moveTo>
                  <a:cubicBezTo>
                    <a:pt x="3129" y="262467"/>
                    <a:pt x="1564" y="131233"/>
                    <a:pt x="0" y="0"/>
                  </a:cubicBezTo>
                  <a:lnTo>
                    <a:pt x="317500" y="0"/>
                  </a:lnTo>
                  <a:lnTo>
                    <a:pt x="304800" y="406400"/>
                  </a:lnTo>
                  <a:lnTo>
                    <a:pt x="177800" y="279400"/>
                  </a:lnTo>
                  <a:lnTo>
                    <a:pt x="4693" y="39370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6" name="文本框 21"/>
            <p:cNvSpPr txBox="1">
              <a:spLocks noChangeArrowheads="1"/>
            </p:cNvSpPr>
            <p:nvPr/>
          </p:nvSpPr>
          <p:spPr bwMode="auto">
            <a:xfrm>
              <a:off x="6190404" y="1675946"/>
              <a:ext cx="927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01</a:t>
              </a: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6952404" y="1783896"/>
              <a:ext cx="3060700" cy="4603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kern="100" dirty="0" smtClean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绪 论</a:t>
              </a:r>
              <a:endParaRPr lang="zh-CN" altLang="en-US" sz="2400" b="1" kern="1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5955964" y="2329996"/>
            <a:ext cx="3810000" cy="765175"/>
            <a:chOff x="6012604" y="2606221"/>
            <a:chExt cx="3810000" cy="765175"/>
          </a:xfrm>
        </p:grpSpPr>
        <p:sp>
          <p:nvSpPr>
            <p:cNvPr id="179" name="圆角矩形 178"/>
            <p:cNvSpPr/>
            <p:nvPr/>
          </p:nvSpPr>
          <p:spPr>
            <a:xfrm>
              <a:off x="6012604" y="2618921"/>
              <a:ext cx="3810000" cy="660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757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6190404" y="2618921"/>
              <a:ext cx="571500" cy="752475"/>
            </a:xfrm>
            <a:custGeom>
              <a:avLst/>
              <a:gdLst>
                <a:gd name="connsiteX0" fmla="*/ 25400 w 317500"/>
                <a:gd name="connsiteY0" fmla="*/ 393700 h 406400"/>
                <a:gd name="connsiteX1" fmla="*/ 0 w 317500"/>
                <a:gd name="connsiteY1" fmla="*/ 0 h 406400"/>
                <a:gd name="connsiteX2" fmla="*/ 317500 w 317500"/>
                <a:gd name="connsiteY2" fmla="*/ 0 h 406400"/>
                <a:gd name="connsiteX3" fmla="*/ 304800 w 317500"/>
                <a:gd name="connsiteY3" fmla="*/ 406400 h 406400"/>
                <a:gd name="connsiteX4" fmla="*/ 177800 w 317500"/>
                <a:gd name="connsiteY4" fmla="*/ 279400 h 406400"/>
                <a:gd name="connsiteX5" fmla="*/ 25400 w 317500"/>
                <a:gd name="connsiteY5" fmla="*/ 393700 h 406400"/>
                <a:gd name="connsiteX0-1" fmla="*/ 4693 w 317500"/>
                <a:gd name="connsiteY0-2" fmla="*/ 393700 h 406400"/>
                <a:gd name="connsiteX1-3" fmla="*/ 0 w 317500"/>
                <a:gd name="connsiteY1-4" fmla="*/ 0 h 406400"/>
                <a:gd name="connsiteX2-5" fmla="*/ 317500 w 317500"/>
                <a:gd name="connsiteY2-6" fmla="*/ 0 h 406400"/>
                <a:gd name="connsiteX3-7" fmla="*/ 304800 w 317500"/>
                <a:gd name="connsiteY3-8" fmla="*/ 406400 h 406400"/>
                <a:gd name="connsiteX4-9" fmla="*/ 177800 w 317500"/>
                <a:gd name="connsiteY4-10" fmla="*/ 279400 h 406400"/>
                <a:gd name="connsiteX5-11" fmla="*/ 4693 w 317500"/>
                <a:gd name="connsiteY5-12" fmla="*/ 3937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500" h="406400">
                  <a:moveTo>
                    <a:pt x="4693" y="393700"/>
                  </a:moveTo>
                  <a:cubicBezTo>
                    <a:pt x="3129" y="262467"/>
                    <a:pt x="1564" y="131233"/>
                    <a:pt x="0" y="0"/>
                  </a:cubicBezTo>
                  <a:lnTo>
                    <a:pt x="317500" y="0"/>
                  </a:lnTo>
                  <a:lnTo>
                    <a:pt x="304800" y="406400"/>
                  </a:lnTo>
                  <a:lnTo>
                    <a:pt x="177800" y="279400"/>
                  </a:lnTo>
                  <a:lnTo>
                    <a:pt x="4693" y="39370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1" name="文本框 22"/>
            <p:cNvSpPr txBox="1">
              <a:spLocks noChangeArrowheads="1"/>
            </p:cNvSpPr>
            <p:nvPr/>
          </p:nvSpPr>
          <p:spPr bwMode="auto">
            <a:xfrm>
              <a:off x="6165004" y="2606221"/>
              <a:ext cx="927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02</a:t>
              </a: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2" name="矩形 181"/>
            <p:cNvSpPr/>
            <p:nvPr/>
          </p:nvSpPr>
          <p:spPr>
            <a:xfrm>
              <a:off x="6952404" y="2726871"/>
              <a:ext cx="2603500" cy="461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2400" b="1" kern="100" dirty="0">
                  <a:solidFill>
                    <a:srgbClr val="575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研究思路与方法</a:t>
              </a:r>
              <a:endParaRPr lang="zh-CN" altLang="en-US" sz="2400" b="1" kern="1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5955964" y="3268209"/>
            <a:ext cx="4108218" cy="750887"/>
            <a:chOff x="6012604" y="3544434"/>
            <a:chExt cx="4108218" cy="750887"/>
          </a:xfrm>
        </p:grpSpPr>
        <p:sp>
          <p:nvSpPr>
            <p:cNvPr id="184" name="圆角矩形 183"/>
            <p:cNvSpPr/>
            <p:nvPr/>
          </p:nvSpPr>
          <p:spPr>
            <a:xfrm>
              <a:off x="6012604" y="3544434"/>
              <a:ext cx="3810000" cy="660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6190404" y="3544434"/>
              <a:ext cx="571500" cy="750887"/>
            </a:xfrm>
            <a:custGeom>
              <a:avLst/>
              <a:gdLst>
                <a:gd name="connsiteX0" fmla="*/ 25400 w 317500"/>
                <a:gd name="connsiteY0" fmla="*/ 393700 h 406400"/>
                <a:gd name="connsiteX1" fmla="*/ 0 w 317500"/>
                <a:gd name="connsiteY1" fmla="*/ 0 h 406400"/>
                <a:gd name="connsiteX2" fmla="*/ 317500 w 317500"/>
                <a:gd name="connsiteY2" fmla="*/ 0 h 406400"/>
                <a:gd name="connsiteX3" fmla="*/ 304800 w 317500"/>
                <a:gd name="connsiteY3" fmla="*/ 406400 h 406400"/>
                <a:gd name="connsiteX4" fmla="*/ 177800 w 317500"/>
                <a:gd name="connsiteY4" fmla="*/ 279400 h 406400"/>
                <a:gd name="connsiteX5" fmla="*/ 25400 w 317500"/>
                <a:gd name="connsiteY5" fmla="*/ 393700 h 406400"/>
                <a:gd name="connsiteX0-1" fmla="*/ 4693 w 317500"/>
                <a:gd name="connsiteY0-2" fmla="*/ 393700 h 406400"/>
                <a:gd name="connsiteX1-3" fmla="*/ 0 w 317500"/>
                <a:gd name="connsiteY1-4" fmla="*/ 0 h 406400"/>
                <a:gd name="connsiteX2-5" fmla="*/ 317500 w 317500"/>
                <a:gd name="connsiteY2-6" fmla="*/ 0 h 406400"/>
                <a:gd name="connsiteX3-7" fmla="*/ 304800 w 317500"/>
                <a:gd name="connsiteY3-8" fmla="*/ 406400 h 406400"/>
                <a:gd name="connsiteX4-9" fmla="*/ 177800 w 317500"/>
                <a:gd name="connsiteY4-10" fmla="*/ 279400 h 406400"/>
                <a:gd name="connsiteX5-11" fmla="*/ 4693 w 317500"/>
                <a:gd name="connsiteY5-12" fmla="*/ 3937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500" h="406400">
                  <a:moveTo>
                    <a:pt x="4693" y="393700"/>
                  </a:moveTo>
                  <a:cubicBezTo>
                    <a:pt x="3129" y="262467"/>
                    <a:pt x="1564" y="131233"/>
                    <a:pt x="0" y="0"/>
                  </a:cubicBezTo>
                  <a:lnTo>
                    <a:pt x="317500" y="0"/>
                  </a:lnTo>
                  <a:lnTo>
                    <a:pt x="304800" y="406400"/>
                  </a:lnTo>
                  <a:lnTo>
                    <a:pt x="177800" y="279400"/>
                  </a:lnTo>
                  <a:lnTo>
                    <a:pt x="4693" y="39370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6" name="文本框 23"/>
            <p:cNvSpPr txBox="1">
              <a:spLocks noChangeArrowheads="1"/>
            </p:cNvSpPr>
            <p:nvPr/>
          </p:nvSpPr>
          <p:spPr bwMode="auto">
            <a:xfrm>
              <a:off x="6190404" y="3557134"/>
              <a:ext cx="92710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03</a:t>
              </a: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87" name="矩形 186"/>
            <p:cNvSpPr/>
            <p:nvPr/>
          </p:nvSpPr>
          <p:spPr>
            <a:xfrm>
              <a:off x="6952404" y="3668259"/>
              <a:ext cx="31684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2400" b="1" kern="100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关键技术与实践难点</a:t>
              </a:r>
              <a:endParaRPr lang="zh-CN" altLang="en-US" sz="2400" b="1" kern="1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955964" y="4208009"/>
            <a:ext cx="5850818" cy="750887"/>
            <a:chOff x="6012604" y="4484234"/>
            <a:chExt cx="5850818" cy="750887"/>
          </a:xfrm>
        </p:grpSpPr>
        <p:sp>
          <p:nvSpPr>
            <p:cNvPr id="189" name="圆角矩形 188"/>
            <p:cNvSpPr/>
            <p:nvPr/>
          </p:nvSpPr>
          <p:spPr>
            <a:xfrm>
              <a:off x="6012604" y="4484234"/>
              <a:ext cx="3810000" cy="660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5757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6190404" y="4484234"/>
              <a:ext cx="571500" cy="750887"/>
            </a:xfrm>
            <a:custGeom>
              <a:avLst/>
              <a:gdLst>
                <a:gd name="connsiteX0" fmla="*/ 25400 w 317500"/>
                <a:gd name="connsiteY0" fmla="*/ 393700 h 406400"/>
                <a:gd name="connsiteX1" fmla="*/ 0 w 317500"/>
                <a:gd name="connsiteY1" fmla="*/ 0 h 406400"/>
                <a:gd name="connsiteX2" fmla="*/ 317500 w 317500"/>
                <a:gd name="connsiteY2" fmla="*/ 0 h 406400"/>
                <a:gd name="connsiteX3" fmla="*/ 304800 w 317500"/>
                <a:gd name="connsiteY3" fmla="*/ 406400 h 406400"/>
                <a:gd name="connsiteX4" fmla="*/ 177800 w 317500"/>
                <a:gd name="connsiteY4" fmla="*/ 279400 h 406400"/>
                <a:gd name="connsiteX5" fmla="*/ 25400 w 317500"/>
                <a:gd name="connsiteY5" fmla="*/ 393700 h 406400"/>
                <a:gd name="connsiteX0-1" fmla="*/ 4693 w 317500"/>
                <a:gd name="connsiteY0-2" fmla="*/ 393700 h 406400"/>
                <a:gd name="connsiteX1-3" fmla="*/ 0 w 317500"/>
                <a:gd name="connsiteY1-4" fmla="*/ 0 h 406400"/>
                <a:gd name="connsiteX2-5" fmla="*/ 317500 w 317500"/>
                <a:gd name="connsiteY2-6" fmla="*/ 0 h 406400"/>
                <a:gd name="connsiteX3-7" fmla="*/ 304800 w 317500"/>
                <a:gd name="connsiteY3-8" fmla="*/ 406400 h 406400"/>
                <a:gd name="connsiteX4-9" fmla="*/ 177800 w 317500"/>
                <a:gd name="connsiteY4-10" fmla="*/ 279400 h 406400"/>
                <a:gd name="connsiteX5-11" fmla="*/ 4693 w 317500"/>
                <a:gd name="connsiteY5-12" fmla="*/ 3937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500" h="406400">
                  <a:moveTo>
                    <a:pt x="4693" y="393700"/>
                  </a:moveTo>
                  <a:cubicBezTo>
                    <a:pt x="3129" y="262467"/>
                    <a:pt x="1564" y="131233"/>
                    <a:pt x="0" y="0"/>
                  </a:cubicBezTo>
                  <a:lnTo>
                    <a:pt x="317500" y="0"/>
                  </a:lnTo>
                  <a:lnTo>
                    <a:pt x="304800" y="406400"/>
                  </a:lnTo>
                  <a:lnTo>
                    <a:pt x="177800" y="279400"/>
                  </a:lnTo>
                  <a:lnTo>
                    <a:pt x="4693" y="39370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1" name="文本框 24"/>
            <p:cNvSpPr txBox="1">
              <a:spLocks noChangeArrowheads="1"/>
            </p:cNvSpPr>
            <p:nvPr/>
          </p:nvSpPr>
          <p:spPr bwMode="auto">
            <a:xfrm>
              <a:off x="6165004" y="4485821"/>
              <a:ext cx="92710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04</a:t>
              </a: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6952404" y="4584246"/>
              <a:ext cx="49110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2400" b="1" kern="100" dirty="0">
                  <a:solidFill>
                    <a:srgbClr val="5757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研究成果与应用</a:t>
              </a:r>
              <a:endParaRPr lang="zh-CN" altLang="en-US" sz="2400" b="1" kern="1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5955964" y="5111296"/>
            <a:ext cx="5499823" cy="752475"/>
            <a:chOff x="6012604" y="5387521"/>
            <a:chExt cx="5499823" cy="752475"/>
          </a:xfrm>
        </p:grpSpPr>
        <p:sp>
          <p:nvSpPr>
            <p:cNvPr id="194" name="圆角矩形 193"/>
            <p:cNvSpPr/>
            <p:nvPr/>
          </p:nvSpPr>
          <p:spPr>
            <a:xfrm>
              <a:off x="6012604" y="5387521"/>
              <a:ext cx="3810000" cy="660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71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6190404" y="5387521"/>
              <a:ext cx="571500" cy="752475"/>
            </a:xfrm>
            <a:custGeom>
              <a:avLst/>
              <a:gdLst>
                <a:gd name="connsiteX0" fmla="*/ 25400 w 317500"/>
                <a:gd name="connsiteY0" fmla="*/ 393700 h 406400"/>
                <a:gd name="connsiteX1" fmla="*/ 0 w 317500"/>
                <a:gd name="connsiteY1" fmla="*/ 0 h 406400"/>
                <a:gd name="connsiteX2" fmla="*/ 317500 w 317500"/>
                <a:gd name="connsiteY2" fmla="*/ 0 h 406400"/>
                <a:gd name="connsiteX3" fmla="*/ 304800 w 317500"/>
                <a:gd name="connsiteY3" fmla="*/ 406400 h 406400"/>
                <a:gd name="connsiteX4" fmla="*/ 177800 w 317500"/>
                <a:gd name="connsiteY4" fmla="*/ 279400 h 406400"/>
                <a:gd name="connsiteX5" fmla="*/ 25400 w 317500"/>
                <a:gd name="connsiteY5" fmla="*/ 393700 h 406400"/>
                <a:gd name="connsiteX0-1" fmla="*/ 4693 w 317500"/>
                <a:gd name="connsiteY0-2" fmla="*/ 393700 h 406400"/>
                <a:gd name="connsiteX1-3" fmla="*/ 0 w 317500"/>
                <a:gd name="connsiteY1-4" fmla="*/ 0 h 406400"/>
                <a:gd name="connsiteX2-5" fmla="*/ 317500 w 317500"/>
                <a:gd name="connsiteY2-6" fmla="*/ 0 h 406400"/>
                <a:gd name="connsiteX3-7" fmla="*/ 304800 w 317500"/>
                <a:gd name="connsiteY3-8" fmla="*/ 406400 h 406400"/>
                <a:gd name="connsiteX4-9" fmla="*/ 177800 w 317500"/>
                <a:gd name="connsiteY4-10" fmla="*/ 279400 h 406400"/>
                <a:gd name="connsiteX5-11" fmla="*/ 4693 w 317500"/>
                <a:gd name="connsiteY5-12" fmla="*/ 393700 h 406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17500" h="406400">
                  <a:moveTo>
                    <a:pt x="4693" y="393700"/>
                  </a:moveTo>
                  <a:cubicBezTo>
                    <a:pt x="3129" y="262467"/>
                    <a:pt x="1564" y="131233"/>
                    <a:pt x="0" y="0"/>
                  </a:cubicBezTo>
                  <a:lnTo>
                    <a:pt x="317500" y="0"/>
                  </a:lnTo>
                  <a:lnTo>
                    <a:pt x="304800" y="406400"/>
                  </a:lnTo>
                  <a:lnTo>
                    <a:pt x="177800" y="279400"/>
                  </a:lnTo>
                  <a:lnTo>
                    <a:pt x="4693" y="393700"/>
                  </a:lnTo>
                  <a:close/>
                </a:path>
              </a:pathLst>
            </a:custGeom>
            <a:solidFill>
              <a:srgbClr val="0071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6" name="文本框 25"/>
            <p:cNvSpPr txBox="1">
              <a:spLocks noChangeArrowheads="1"/>
            </p:cNvSpPr>
            <p:nvPr/>
          </p:nvSpPr>
          <p:spPr bwMode="auto">
            <a:xfrm>
              <a:off x="6177704" y="5387521"/>
              <a:ext cx="92710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</a:rPr>
                <a:t>05</a:t>
              </a: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97" name="矩形 196"/>
            <p:cNvSpPr/>
            <p:nvPr/>
          </p:nvSpPr>
          <p:spPr>
            <a:xfrm>
              <a:off x="6952404" y="5508171"/>
              <a:ext cx="45600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2400" b="1" kern="100" dirty="0">
                  <a:solidFill>
                    <a:srgbClr val="0071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相关建议及论文结论</a:t>
              </a:r>
              <a:endParaRPr lang="zh-CN" altLang="en-US" sz="2400" b="1" kern="100" dirty="0">
                <a:solidFill>
                  <a:srgbClr val="0071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1501412" y="3178222"/>
            <a:ext cx="552505" cy="552505"/>
            <a:chOff x="2378473" y="-1221069"/>
            <a:chExt cx="817400" cy="817400"/>
          </a:xfrm>
          <a:effectLst>
            <a:outerShdw blurRad="520700" dist="457200" dir="2880000" sx="78000" sy="78000" algn="tl" rotWithShape="0">
              <a:prstClr val="black">
                <a:alpha val="40000"/>
              </a:prstClr>
            </a:outerShdw>
          </a:effectLst>
        </p:grpSpPr>
        <p:sp>
          <p:nvSpPr>
            <p:cNvPr id="199" name="椭圆 198"/>
            <p:cNvSpPr/>
            <p:nvPr/>
          </p:nvSpPr>
          <p:spPr>
            <a:xfrm>
              <a:off x="2378473" y="-1221069"/>
              <a:ext cx="817400" cy="81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2423884" y="-1182915"/>
              <a:ext cx="711200" cy="711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0000">
                  <a:schemeClr val="bg1">
                    <a:lumMod val="95000"/>
                  </a:schemeClr>
                </a:gs>
                <a:gs pos="71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2488385" y="2089653"/>
            <a:ext cx="407361" cy="407361"/>
            <a:chOff x="2378473" y="-1221069"/>
            <a:chExt cx="817400" cy="817400"/>
          </a:xfrm>
          <a:effectLst>
            <a:outerShdw blurRad="533400" dist="228600" dir="2880000" sx="73000" sy="73000" algn="tl" rotWithShape="0">
              <a:prstClr val="black">
                <a:alpha val="40000"/>
              </a:prstClr>
            </a:outerShdw>
          </a:effectLst>
        </p:grpSpPr>
        <p:sp>
          <p:nvSpPr>
            <p:cNvPr id="202" name="椭圆 201"/>
            <p:cNvSpPr/>
            <p:nvPr/>
          </p:nvSpPr>
          <p:spPr>
            <a:xfrm>
              <a:off x="2378473" y="-1221069"/>
              <a:ext cx="817400" cy="81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2423884" y="-1182915"/>
              <a:ext cx="711200" cy="711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0000">
                  <a:schemeClr val="bg1">
                    <a:lumMod val="95000"/>
                  </a:schemeClr>
                </a:gs>
                <a:gs pos="71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3925299" y="1959023"/>
            <a:ext cx="683132" cy="683132"/>
            <a:chOff x="2378473" y="-1221069"/>
            <a:chExt cx="817400" cy="817400"/>
          </a:xfrm>
          <a:effectLst>
            <a:outerShdw blurRad="647700" dist="533400" dir="3360000" sx="57000" sy="57000" algn="tl" rotWithShape="0">
              <a:prstClr val="black">
                <a:alpha val="40000"/>
              </a:prstClr>
            </a:outerShdw>
          </a:effectLst>
        </p:grpSpPr>
        <p:sp>
          <p:nvSpPr>
            <p:cNvPr id="205" name="椭圆 204"/>
            <p:cNvSpPr/>
            <p:nvPr/>
          </p:nvSpPr>
          <p:spPr>
            <a:xfrm>
              <a:off x="2378473" y="-1221069"/>
              <a:ext cx="817400" cy="81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2423884" y="-1182915"/>
              <a:ext cx="711200" cy="711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0000">
                  <a:schemeClr val="bg1">
                    <a:lumMod val="95000"/>
                  </a:schemeClr>
                </a:gs>
                <a:gs pos="71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4026900" y="4528052"/>
            <a:ext cx="567019" cy="567019"/>
            <a:chOff x="2378473" y="-1221069"/>
            <a:chExt cx="817400" cy="817400"/>
          </a:xfrm>
          <a:effectLst>
            <a:outerShdw blurRad="647700" dist="444500" dir="3360000" sx="57000" sy="57000" algn="tl" rotWithShape="0">
              <a:prstClr val="black">
                <a:alpha val="40000"/>
              </a:prstClr>
            </a:outerShdw>
          </a:effectLst>
        </p:grpSpPr>
        <p:sp>
          <p:nvSpPr>
            <p:cNvPr id="208" name="椭圆 207"/>
            <p:cNvSpPr/>
            <p:nvPr/>
          </p:nvSpPr>
          <p:spPr>
            <a:xfrm>
              <a:off x="2378473" y="-1221069"/>
              <a:ext cx="817400" cy="81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2423884" y="-1182915"/>
              <a:ext cx="711200" cy="711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0000">
                  <a:schemeClr val="bg1">
                    <a:lumMod val="95000"/>
                  </a:schemeClr>
                </a:gs>
                <a:gs pos="71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2386785" y="4615137"/>
            <a:ext cx="322997" cy="322997"/>
            <a:chOff x="2378473" y="-1221069"/>
            <a:chExt cx="817400" cy="817400"/>
          </a:xfrm>
          <a:effectLst>
            <a:outerShdw blurRad="647700" dist="444500" dir="3360000" sx="57000" sy="57000" algn="tl" rotWithShape="0">
              <a:prstClr val="black">
                <a:alpha val="40000"/>
              </a:prstClr>
            </a:outerShdw>
          </a:effectLst>
        </p:grpSpPr>
        <p:sp>
          <p:nvSpPr>
            <p:cNvPr id="211" name="椭圆 210"/>
            <p:cNvSpPr/>
            <p:nvPr/>
          </p:nvSpPr>
          <p:spPr>
            <a:xfrm>
              <a:off x="2378473" y="-1221069"/>
              <a:ext cx="817400" cy="817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2423884" y="-1182915"/>
              <a:ext cx="711200" cy="7112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0000">
                  <a:schemeClr val="bg1">
                    <a:lumMod val="95000"/>
                  </a:schemeClr>
                </a:gs>
                <a:gs pos="71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2404979" y="2656673"/>
            <a:ext cx="1857831" cy="1857831"/>
            <a:chOff x="1758040" y="1843317"/>
            <a:chExt cx="1857831" cy="1857831"/>
          </a:xfrm>
        </p:grpSpPr>
        <p:grpSp>
          <p:nvGrpSpPr>
            <p:cNvPr id="214" name="组合 213"/>
            <p:cNvGrpSpPr/>
            <p:nvPr/>
          </p:nvGrpSpPr>
          <p:grpSpPr>
            <a:xfrm>
              <a:off x="1758040" y="1843317"/>
              <a:ext cx="1857831" cy="1857831"/>
              <a:chOff x="1233714" y="1930401"/>
              <a:chExt cx="1582057" cy="1582057"/>
            </a:xfrm>
          </p:grpSpPr>
          <p:sp>
            <p:nvSpPr>
              <p:cNvPr id="216" name="椭圆 215"/>
              <p:cNvSpPr/>
              <p:nvPr/>
            </p:nvSpPr>
            <p:spPr>
              <a:xfrm>
                <a:off x="1233714" y="1930401"/>
                <a:ext cx="1582057" cy="1582057"/>
              </a:xfrm>
              <a:prstGeom prst="ellipse">
                <a:avLst/>
              </a:prstGeom>
              <a:solidFill>
                <a:srgbClr val="B9D4E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1407885" y="2104573"/>
                <a:ext cx="1262743" cy="1262743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5" name="矩形 214"/>
            <p:cNvSpPr/>
            <p:nvPr/>
          </p:nvSpPr>
          <p:spPr>
            <a:xfrm>
              <a:off x="2168351" y="2243682"/>
              <a:ext cx="136044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2268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en-US" altLang="zh-CN" sz="3200" b="1" dirty="0" smtClean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32022" y="2088998"/>
            <a:ext cx="8916927" cy="3531729"/>
            <a:chOff x="850230" y="1808335"/>
            <a:chExt cx="10784567" cy="4271446"/>
          </a:xfrm>
        </p:grpSpPr>
        <p:grpSp>
          <p:nvGrpSpPr>
            <p:cNvPr id="3" name="组合 2"/>
            <p:cNvGrpSpPr/>
            <p:nvPr/>
          </p:nvGrpSpPr>
          <p:grpSpPr>
            <a:xfrm>
              <a:off x="3126837" y="1808335"/>
              <a:ext cx="6125028" cy="4271446"/>
              <a:chOff x="850231" y="1867589"/>
              <a:chExt cx="6125028" cy="427144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937816" y="2477611"/>
                <a:ext cx="6037443" cy="3661424"/>
                <a:chOff x="-596566" y="1083617"/>
                <a:chExt cx="8062963" cy="4889806"/>
              </a:xfrm>
              <a:solidFill>
                <a:schemeClr val="tx1">
                  <a:alpha val="38000"/>
                </a:schemeClr>
              </a:solidFill>
            </p:grpSpPr>
            <p:sp>
              <p:nvSpPr>
                <p:cNvPr id="1298" name="Freeform 378"/>
                <p:cNvSpPr/>
                <p:nvPr/>
              </p:nvSpPr>
              <p:spPr bwMode="auto">
                <a:xfrm>
                  <a:off x="3287829" y="1256550"/>
                  <a:ext cx="4178568" cy="4396030"/>
                </a:xfrm>
                <a:custGeom>
                  <a:avLst/>
                  <a:gdLst>
                    <a:gd name="T0" fmla="*/ 524 w 1215"/>
                    <a:gd name="T1" fmla="*/ 1404 h 1585"/>
                    <a:gd name="T2" fmla="*/ 0 w 1215"/>
                    <a:gd name="T3" fmla="*/ 0 h 1585"/>
                    <a:gd name="T4" fmla="*/ 604 w 1215"/>
                    <a:gd name="T5" fmla="*/ 273 h 1585"/>
                    <a:gd name="T6" fmla="*/ 1215 w 1215"/>
                    <a:gd name="T7" fmla="*/ 1585 h 1585"/>
                    <a:gd name="T8" fmla="*/ 524 w 1215"/>
                    <a:gd name="T9" fmla="*/ 1404 h 1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5" h="1585">
                      <a:moveTo>
                        <a:pt x="524" y="1404"/>
                      </a:moveTo>
                      <a:lnTo>
                        <a:pt x="0" y="0"/>
                      </a:lnTo>
                      <a:lnTo>
                        <a:pt x="604" y="273"/>
                      </a:lnTo>
                      <a:lnTo>
                        <a:pt x="1215" y="1585"/>
                      </a:lnTo>
                      <a:lnTo>
                        <a:pt x="524" y="14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3175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9" name="Freeform 696"/>
                <p:cNvSpPr/>
                <p:nvPr/>
              </p:nvSpPr>
              <p:spPr bwMode="auto">
                <a:xfrm>
                  <a:off x="2004350" y="1083617"/>
                  <a:ext cx="3737448" cy="4889806"/>
                </a:xfrm>
                <a:custGeom>
                  <a:avLst/>
                  <a:gdLst>
                    <a:gd name="T0" fmla="*/ 293 w 1333"/>
                    <a:gd name="T1" fmla="*/ 1744 h 1744"/>
                    <a:gd name="T2" fmla="*/ 0 w 1333"/>
                    <a:gd name="T3" fmla="*/ 289 h 1744"/>
                    <a:gd name="T4" fmla="*/ 809 w 1333"/>
                    <a:gd name="T5" fmla="*/ 0 h 1744"/>
                    <a:gd name="T6" fmla="*/ 1333 w 1333"/>
                    <a:gd name="T7" fmla="*/ 1404 h 1744"/>
                    <a:gd name="T8" fmla="*/ 293 w 1333"/>
                    <a:gd name="T9" fmla="*/ 1744 h 17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33" h="1744">
                      <a:moveTo>
                        <a:pt x="293" y="1744"/>
                      </a:moveTo>
                      <a:lnTo>
                        <a:pt x="0" y="289"/>
                      </a:lnTo>
                      <a:lnTo>
                        <a:pt x="809" y="0"/>
                      </a:lnTo>
                      <a:lnTo>
                        <a:pt x="1333" y="1404"/>
                      </a:lnTo>
                      <a:lnTo>
                        <a:pt x="293" y="17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3175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300" name="Freeform 1376"/>
                <p:cNvSpPr/>
                <p:nvPr/>
              </p:nvSpPr>
              <p:spPr bwMode="auto">
                <a:xfrm>
                  <a:off x="-596566" y="1600937"/>
                  <a:ext cx="3963274" cy="4356444"/>
                </a:xfrm>
                <a:custGeom>
                  <a:avLst/>
                  <a:gdLst>
                    <a:gd name="T0" fmla="*/ 21 w 1309"/>
                    <a:gd name="T1" fmla="*/ 1575 h 1575"/>
                    <a:gd name="T2" fmla="*/ 0 w 1309"/>
                    <a:gd name="T3" fmla="*/ 0 h 1575"/>
                    <a:gd name="T4" fmla="*/ 1016 w 1309"/>
                    <a:gd name="T5" fmla="*/ 106 h 1575"/>
                    <a:gd name="T6" fmla="*/ 1309 w 1309"/>
                    <a:gd name="T7" fmla="*/ 1561 h 1575"/>
                    <a:gd name="T8" fmla="*/ 21 w 1309"/>
                    <a:gd name="T9" fmla="*/ 1575 h 15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9" h="1575">
                      <a:moveTo>
                        <a:pt x="21" y="1575"/>
                      </a:moveTo>
                      <a:lnTo>
                        <a:pt x="0" y="0"/>
                      </a:lnTo>
                      <a:lnTo>
                        <a:pt x="1016" y="106"/>
                      </a:lnTo>
                      <a:lnTo>
                        <a:pt x="1309" y="1561"/>
                      </a:lnTo>
                      <a:lnTo>
                        <a:pt x="21" y="15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>
                  <a:softEdge rad="3175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</p:grpSp>
          <p:sp>
            <p:nvSpPr>
              <p:cNvPr id="21" name="Freeform 378"/>
              <p:cNvSpPr/>
              <p:nvPr/>
            </p:nvSpPr>
            <p:spPr bwMode="auto">
              <a:xfrm>
                <a:off x="4327447" y="2387757"/>
                <a:ext cx="2314968" cy="3019939"/>
              </a:xfrm>
              <a:custGeom>
                <a:avLst/>
                <a:gdLst>
                  <a:gd name="T0" fmla="*/ 524 w 1215"/>
                  <a:gd name="T1" fmla="*/ 1404 h 1585"/>
                  <a:gd name="T2" fmla="*/ 0 w 1215"/>
                  <a:gd name="T3" fmla="*/ 0 h 1585"/>
                  <a:gd name="T4" fmla="*/ 604 w 1215"/>
                  <a:gd name="T5" fmla="*/ 273 h 1585"/>
                  <a:gd name="T6" fmla="*/ 1215 w 1215"/>
                  <a:gd name="T7" fmla="*/ 1585 h 1585"/>
                  <a:gd name="T8" fmla="*/ 524 w 1215"/>
                  <a:gd name="T9" fmla="*/ 140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5" h="1585">
                    <a:moveTo>
                      <a:pt x="524" y="1404"/>
                    </a:moveTo>
                    <a:lnTo>
                      <a:pt x="0" y="0"/>
                    </a:lnTo>
                    <a:lnTo>
                      <a:pt x="604" y="273"/>
                    </a:lnTo>
                    <a:lnTo>
                      <a:pt x="1215" y="1585"/>
                    </a:lnTo>
                    <a:lnTo>
                      <a:pt x="524" y="1404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EDECE8">
                      <a:alpha val="40000"/>
                    </a:srgbClr>
                  </a:gs>
                  <a:gs pos="54000">
                    <a:srgbClr val="EDECE8"/>
                  </a:gs>
                  <a:gs pos="0">
                    <a:srgbClr val="EDECE8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" name="Freeform 379"/>
              <p:cNvSpPr/>
              <p:nvPr/>
            </p:nvSpPr>
            <p:spPr bwMode="auto">
              <a:xfrm>
                <a:off x="5352511" y="3399483"/>
                <a:ext cx="62876" cy="55255"/>
              </a:xfrm>
              <a:custGeom>
                <a:avLst/>
                <a:gdLst>
                  <a:gd name="T0" fmla="*/ 0 w 33"/>
                  <a:gd name="T1" fmla="*/ 0 h 29"/>
                  <a:gd name="T2" fmla="*/ 0 w 33"/>
                  <a:gd name="T3" fmla="*/ 0 h 29"/>
                  <a:gd name="T4" fmla="*/ 12 w 33"/>
                  <a:gd name="T5" fmla="*/ 17 h 29"/>
                  <a:gd name="T6" fmla="*/ 7 w 33"/>
                  <a:gd name="T7" fmla="*/ 15 h 29"/>
                  <a:gd name="T8" fmla="*/ 7 w 33"/>
                  <a:gd name="T9" fmla="*/ 19 h 29"/>
                  <a:gd name="T10" fmla="*/ 16 w 33"/>
                  <a:gd name="T11" fmla="*/ 29 h 29"/>
                  <a:gd name="T12" fmla="*/ 19 w 33"/>
                  <a:gd name="T13" fmla="*/ 27 h 29"/>
                  <a:gd name="T14" fmla="*/ 9 w 33"/>
                  <a:gd name="T15" fmla="*/ 19 h 29"/>
                  <a:gd name="T16" fmla="*/ 16 w 33"/>
                  <a:gd name="T17" fmla="*/ 22 h 29"/>
                  <a:gd name="T18" fmla="*/ 28 w 33"/>
                  <a:gd name="T19" fmla="*/ 29 h 29"/>
                  <a:gd name="T20" fmla="*/ 28 w 33"/>
                  <a:gd name="T21" fmla="*/ 24 h 29"/>
                  <a:gd name="T22" fmla="*/ 33 w 33"/>
                  <a:gd name="T23" fmla="*/ 24 h 29"/>
                  <a:gd name="T24" fmla="*/ 26 w 33"/>
                  <a:gd name="T25" fmla="*/ 17 h 29"/>
                  <a:gd name="T26" fmla="*/ 0 w 33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0"/>
                    </a:moveTo>
                    <a:lnTo>
                      <a:pt x="0" y="0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7" y="19"/>
                    </a:lnTo>
                    <a:lnTo>
                      <a:pt x="16" y="29"/>
                    </a:lnTo>
                    <a:lnTo>
                      <a:pt x="19" y="27"/>
                    </a:lnTo>
                    <a:lnTo>
                      <a:pt x="9" y="19"/>
                    </a:lnTo>
                    <a:lnTo>
                      <a:pt x="16" y="22"/>
                    </a:lnTo>
                    <a:lnTo>
                      <a:pt x="28" y="29"/>
                    </a:lnTo>
                    <a:lnTo>
                      <a:pt x="28" y="24"/>
                    </a:lnTo>
                    <a:lnTo>
                      <a:pt x="33" y="24"/>
                    </a:lnTo>
                    <a:lnTo>
                      <a:pt x="2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" name="Freeform 380"/>
              <p:cNvSpPr/>
              <p:nvPr/>
            </p:nvSpPr>
            <p:spPr bwMode="auto">
              <a:xfrm>
                <a:off x="5352511" y="3399483"/>
                <a:ext cx="62876" cy="55255"/>
              </a:xfrm>
              <a:custGeom>
                <a:avLst/>
                <a:gdLst>
                  <a:gd name="T0" fmla="*/ 0 w 33"/>
                  <a:gd name="T1" fmla="*/ 0 h 29"/>
                  <a:gd name="T2" fmla="*/ 0 w 33"/>
                  <a:gd name="T3" fmla="*/ 0 h 29"/>
                  <a:gd name="T4" fmla="*/ 12 w 33"/>
                  <a:gd name="T5" fmla="*/ 17 h 29"/>
                  <a:gd name="T6" fmla="*/ 7 w 33"/>
                  <a:gd name="T7" fmla="*/ 15 h 29"/>
                  <a:gd name="T8" fmla="*/ 7 w 33"/>
                  <a:gd name="T9" fmla="*/ 19 h 29"/>
                  <a:gd name="T10" fmla="*/ 16 w 33"/>
                  <a:gd name="T11" fmla="*/ 29 h 29"/>
                  <a:gd name="T12" fmla="*/ 19 w 33"/>
                  <a:gd name="T13" fmla="*/ 27 h 29"/>
                  <a:gd name="T14" fmla="*/ 9 w 33"/>
                  <a:gd name="T15" fmla="*/ 19 h 29"/>
                  <a:gd name="T16" fmla="*/ 16 w 33"/>
                  <a:gd name="T17" fmla="*/ 22 h 29"/>
                  <a:gd name="T18" fmla="*/ 28 w 33"/>
                  <a:gd name="T19" fmla="*/ 29 h 29"/>
                  <a:gd name="T20" fmla="*/ 28 w 33"/>
                  <a:gd name="T21" fmla="*/ 24 h 29"/>
                  <a:gd name="T22" fmla="*/ 33 w 33"/>
                  <a:gd name="T23" fmla="*/ 24 h 29"/>
                  <a:gd name="T24" fmla="*/ 26 w 33"/>
                  <a:gd name="T25" fmla="*/ 17 h 29"/>
                  <a:gd name="T26" fmla="*/ 0 w 33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29">
                    <a:moveTo>
                      <a:pt x="0" y="0"/>
                    </a:moveTo>
                    <a:lnTo>
                      <a:pt x="0" y="0"/>
                    </a:lnTo>
                    <a:lnTo>
                      <a:pt x="12" y="17"/>
                    </a:lnTo>
                    <a:lnTo>
                      <a:pt x="7" y="15"/>
                    </a:lnTo>
                    <a:lnTo>
                      <a:pt x="7" y="19"/>
                    </a:lnTo>
                    <a:lnTo>
                      <a:pt x="16" y="29"/>
                    </a:lnTo>
                    <a:lnTo>
                      <a:pt x="19" y="27"/>
                    </a:lnTo>
                    <a:lnTo>
                      <a:pt x="9" y="19"/>
                    </a:lnTo>
                    <a:lnTo>
                      <a:pt x="16" y="22"/>
                    </a:lnTo>
                    <a:lnTo>
                      <a:pt x="28" y="29"/>
                    </a:lnTo>
                    <a:lnTo>
                      <a:pt x="28" y="24"/>
                    </a:lnTo>
                    <a:lnTo>
                      <a:pt x="33" y="24"/>
                    </a:lnTo>
                    <a:lnTo>
                      <a:pt x="26" y="1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" name="Freeform 381"/>
              <p:cNvSpPr>
                <a:spLocks noEditPoints="1"/>
              </p:cNvSpPr>
              <p:nvPr/>
            </p:nvSpPr>
            <p:spPr bwMode="auto">
              <a:xfrm>
                <a:off x="5342985" y="3391862"/>
                <a:ext cx="76213" cy="72402"/>
              </a:xfrm>
              <a:custGeom>
                <a:avLst/>
                <a:gdLst>
                  <a:gd name="T0" fmla="*/ 21 w 40"/>
                  <a:gd name="T1" fmla="*/ 33 h 38"/>
                  <a:gd name="T2" fmla="*/ 12 w 40"/>
                  <a:gd name="T3" fmla="*/ 23 h 38"/>
                  <a:gd name="T4" fmla="*/ 12 w 40"/>
                  <a:gd name="T5" fmla="*/ 19 h 38"/>
                  <a:gd name="T6" fmla="*/ 17 w 40"/>
                  <a:gd name="T7" fmla="*/ 21 h 38"/>
                  <a:gd name="T8" fmla="*/ 5 w 40"/>
                  <a:gd name="T9" fmla="*/ 4 h 38"/>
                  <a:gd name="T10" fmla="*/ 5 w 40"/>
                  <a:gd name="T11" fmla="*/ 4 h 38"/>
                  <a:gd name="T12" fmla="*/ 31 w 40"/>
                  <a:gd name="T13" fmla="*/ 21 h 38"/>
                  <a:gd name="T14" fmla="*/ 38 w 40"/>
                  <a:gd name="T15" fmla="*/ 28 h 38"/>
                  <a:gd name="T16" fmla="*/ 33 w 40"/>
                  <a:gd name="T17" fmla="*/ 28 h 38"/>
                  <a:gd name="T18" fmla="*/ 33 w 40"/>
                  <a:gd name="T19" fmla="*/ 33 h 38"/>
                  <a:gd name="T20" fmla="*/ 21 w 40"/>
                  <a:gd name="T21" fmla="*/ 26 h 38"/>
                  <a:gd name="T22" fmla="*/ 14 w 40"/>
                  <a:gd name="T23" fmla="*/ 23 h 38"/>
                  <a:gd name="T24" fmla="*/ 24 w 40"/>
                  <a:gd name="T25" fmla="*/ 31 h 38"/>
                  <a:gd name="T26" fmla="*/ 21 w 40"/>
                  <a:gd name="T27" fmla="*/ 33 h 38"/>
                  <a:gd name="T28" fmla="*/ 0 w 40"/>
                  <a:gd name="T29" fmla="*/ 0 h 38"/>
                  <a:gd name="T30" fmla="*/ 12 w 40"/>
                  <a:gd name="T31" fmla="*/ 16 h 38"/>
                  <a:gd name="T32" fmla="*/ 10 w 40"/>
                  <a:gd name="T33" fmla="*/ 16 h 38"/>
                  <a:gd name="T34" fmla="*/ 10 w 40"/>
                  <a:gd name="T35" fmla="*/ 21 h 38"/>
                  <a:gd name="T36" fmla="*/ 24 w 40"/>
                  <a:gd name="T37" fmla="*/ 35 h 38"/>
                  <a:gd name="T38" fmla="*/ 29 w 40"/>
                  <a:gd name="T39" fmla="*/ 33 h 38"/>
                  <a:gd name="T40" fmla="*/ 21 w 40"/>
                  <a:gd name="T41" fmla="*/ 28 h 38"/>
                  <a:gd name="T42" fmla="*/ 24 w 40"/>
                  <a:gd name="T43" fmla="*/ 28 h 38"/>
                  <a:gd name="T44" fmla="*/ 38 w 40"/>
                  <a:gd name="T45" fmla="*/ 38 h 38"/>
                  <a:gd name="T46" fmla="*/ 36 w 40"/>
                  <a:gd name="T47" fmla="*/ 31 h 38"/>
                  <a:gd name="T48" fmla="*/ 40 w 40"/>
                  <a:gd name="T49" fmla="*/ 31 h 38"/>
                  <a:gd name="T50" fmla="*/ 31 w 40"/>
                  <a:gd name="T51" fmla="*/ 19 h 38"/>
                  <a:gd name="T52" fmla="*/ 5 w 40"/>
                  <a:gd name="T53" fmla="*/ 2 h 38"/>
                  <a:gd name="T54" fmla="*/ 0 w 40"/>
                  <a:gd name="T5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38">
                    <a:moveTo>
                      <a:pt x="21" y="33"/>
                    </a:moveTo>
                    <a:lnTo>
                      <a:pt x="12" y="23"/>
                    </a:lnTo>
                    <a:lnTo>
                      <a:pt x="12" y="19"/>
                    </a:lnTo>
                    <a:lnTo>
                      <a:pt x="17" y="2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1" y="21"/>
                    </a:lnTo>
                    <a:lnTo>
                      <a:pt x="38" y="28"/>
                    </a:lnTo>
                    <a:lnTo>
                      <a:pt x="33" y="28"/>
                    </a:lnTo>
                    <a:lnTo>
                      <a:pt x="33" y="33"/>
                    </a:lnTo>
                    <a:lnTo>
                      <a:pt x="21" y="26"/>
                    </a:lnTo>
                    <a:lnTo>
                      <a:pt x="14" y="23"/>
                    </a:lnTo>
                    <a:lnTo>
                      <a:pt x="24" y="31"/>
                    </a:lnTo>
                    <a:lnTo>
                      <a:pt x="21" y="33"/>
                    </a:lnTo>
                    <a:close/>
                    <a:moveTo>
                      <a:pt x="0" y="0"/>
                    </a:moveTo>
                    <a:lnTo>
                      <a:pt x="12" y="16"/>
                    </a:lnTo>
                    <a:lnTo>
                      <a:pt x="10" y="16"/>
                    </a:lnTo>
                    <a:lnTo>
                      <a:pt x="10" y="21"/>
                    </a:lnTo>
                    <a:lnTo>
                      <a:pt x="24" y="35"/>
                    </a:lnTo>
                    <a:lnTo>
                      <a:pt x="29" y="33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38" y="38"/>
                    </a:lnTo>
                    <a:lnTo>
                      <a:pt x="36" y="31"/>
                    </a:lnTo>
                    <a:lnTo>
                      <a:pt x="40" y="31"/>
                    </a:lnTo>
                    <a:lnTo>
                      <a:pt x="31" y="19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" name="Freeform 382"/>
              <p:cNvSpPr>
                <a:spLocks noEditPoints="1"/>
              </p:cNvSpPr>
              <p:nvPr/>
            </p:nvSpPr>
            <p:spPr bwMode="auto">
              <a:xfrm>
                <a:off x="5342985" y="3391862"/>
                <a:ext cx="76213" cy="72402"/>
              </a:xfrm>
              <a:custGeom>
                <a:avLst/>
                <a:gdLst>
                  <a:gd name="T0" fmla="*/ 21 w 40"/>
                  <a:gd name="T1" fmla="*/ 33 h 38"/>
                  <a:gd name="T2" fmla="*/ 12 w 40"/>
                  <a:gd name="T3" fmla="*/ 23 h 38"/>
                  <a:gd name="T4" fmla="*/ 12 w 40"/>
                  <a:gd name="T5" fmla="*/ 19 h 38"/>
                  <a:gd name="T6" fmla="*/ 17 w 40"/>
                  <a:gd name="T7" fmla="*/ 21 h 38"/>
                  <a:gd name="T8" fmla="*/ 5 w 40"/>
                  <a:gd name="T9" fmla="*/ 4 h 38"/>
                  <a:gd name="T10" fmla="*/ 5 w 40"/>
                  <a:gd name="T11" fmla="*/ 4 h 38"/>
                  <a:gd name="T12" fmla="*/ 31 w 40"/>
                  <a:gd name="T13" fmla="*/ 21 h 38"/>
                  <a:gd name="T14" fmla="*/ 38 w 40"/>
                  <a:gd name="T15" fmla="*/ 28 h 38"/>
                  <a:gd name="T16" fmla="*/ 33 w 40"/>
                  <a:gd name="T17" fmla="*/ 28 h 38"/>
                  <a:gd name="T18" fmla="*/ 33 w 40"/>
                  <a:gd name="T19" fmla="*/ 33 h 38"/>
                  <a:gd name="T20" fmla="*/ 21 w 40"/>
                  <a:gd name="T21" fmla="*/ 26 h 38"/>
                  <a:gd name="T22" fmla="*/ 14 w 40"/>
                  <a:gd name="T23" fmla="*/ 23 h 38"/>
                  <a:gd name="T24" fmla="*/ 24 w 40"/>
                  <a:gd name="T25" fmla="*/ 31 h 38"/>
                  <a:gd name="T26" fmla="*/ 21 w 40"/>
                  <a:gd name="T27" fmla="*/ 33 h 38"/>
                  <a:gd name="T28" fmla="*/ 0 w 40"/>
                  <a:gd name="T29" fmla="*/ 0 h 38"/>
                  <a:gd name="T30" fmla="*/ 12 w 40"/>
                  <a:gd name="T31" fmla="*/ 16 h 38"/>
                  <a:gd name="T32" fmla="*/ 10 w 40"/>
                  <a:gd name="T33" fmla="*/ 16 h 38"/>
                  <a:gd name="T34" fmla="*/ 10 w 40"/>
                  <a:gd name="T35" fmla="*/ 21 h 38"/>
                  <a:gd name="T36" fmla="*/ 24 w 40"/>
                  <a:gd name="T37" fmla="*/ 35 h 38"/>
                  <a:gd name="T38" fmla="*/ 29 w 40"/>
                  <a:gd name="T39" fmla="*/ 33 h 38"/>
                  <a:gd name="T40" fmla="*/ 21 w 40"/>
                  <a:gd name="T41" fmla="*/ 28 h 38"/>
                  <a:gd name="T42" fmla="*/ 24 w 40"/>
                  <a:gd name="T43" fmla="*/ 28 h 38"/>
                  <a:gd name="T44" fmla="*/ 38 w 40"/>
                  <a:gd name="T45" fmla="*/ 38 h 38"/>
                  <a:gd name="T46" fmla="*/ 36 w 40"/>
                  <a:gd name="T47" fmla="*/ 31 h 38"/>
                  <a:gd name="T48" fmla="*/ 40 w 40"/>
                  <a:gd name="T49" fmla="*/ 31 h 38"/>
                  <a:gd name="T50" fmla="*/ 31 w 40"/>
                  <a:gd name="T51" fmla="*/ 19 h 38"/>
                  <a:gd name="T52" fmla="*/ 5 w 40"/>
                  <a:gd name="T53" fmla="*/ 2 h 38"/>
                  <a:gd name="T54" fmla="*/ 0 w 40"/>
                  <a:gd name="T5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" h="38">
                    <a:moveTo>
                      <a:pt x="21" y="33"/>
                    </a:moveTo>
                    <a:lnTo>
                      <a:pt x="12" y="23"/>
                    </a:lnTo>
                    <a:lnTo>
                      <a:pt x="12" y="19"/>
                    </a:lnTo>
                    <a:lnTo>
                      <a:pt x="17" y="2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31" y="21"/>
                    </a:lnTo>
                    <a:lnTo>
                      <a:pt x="38" y="28"/>
                    </a:lnTo>
                    <a:lnTo>
                      <a:pt x="33" y="28"/>
                    </a:lnTo>
                    <a:lnTo>
                      <a:pt x="33" y="33"/>
                    </a:lnTo>
                    <a:lnTo>
                      <a:pt x="21" y="26"/>
                    </a:lnTo>
                    <a:lnTo>
                      <a:pt x="14" y="23"/>
                    </a:lnTo>
                    <a:lnTo>
                      <a:pt x="24" y="31"/>
                    </a:lnTo>
                    <a:lnTo>
                      <a:pt x="21" y="33"/>
                    </a:lnTo>
                    <a:moveTo>
                      <a:pt x="0" y="0"/>
                    </a:moveTo>
                    <a:lnTo>
                      <a:pt x="12" y="16"/>
                    </a:lnTo>
                    <a:lnTo>
                      <a:pt x="10" y="16"/>
                    </a:lnTo>
                    <a:lnTo>
                      <a:pt x="10" y="21"/>
                    </a:lnTo>
                    <a:lnTo>
                      <a:pt x="24" y="35"/>
                    </a:lnTo>
                    <a:lnTo>
                      <a:pt x="29" y="33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38" y="38"/>
                    </a:lnTo>
                    <a:lnTo>
                      <a:pt x="36" y="31"/>
                    </a:lnTo>
                    <a:lnTo>
                      <a:pt x="40" y="31"/>
                    </a:lnTo>
                    <a:lnTo>
                      <a:pt x="31" y="19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" name="Freeform 383"/>
              <p:cNvSpPr/>
              <p:nvPr/>
            </p:nvSpPr>
            <p:spPr bwMode="auto">
              <a:xfrm>
                <a:off x="5375376" y="3464265"/>
                <a:ext cx="85740" cy="112414"/>
              </a:xfrm>
              <a:custGeom>
                <a:avLst/>
                <a:gdLst>
                  <a:gd name="T0" fmla="*/ 12 w 45"/>
                  <a:gd name="T1" fmla="*/ 0 h 59"/>
                  <a:gd name="T2" fmla="*/ 9 w 45"/>
                  <a:gd name="T3" fmla="*/ 0 h 59"/>
                  <a:gd name="T4" fmla="*/ 12 w 45"/>
                  <a:gd name="T5" fmla="*/ 7 h 59"/>
                  <a:gd name="T6" fmla="*/ 19 w 45"/>
                  <a:gd name="T7" fmla="*/ 9 h 59"/>
                  <a:gd name="T8" fmla="*/ 23 w 45"/>
                  <a:gd name="T9" fmla="*/ 23 h 59"/>
                  <a:gd name="T10" fmla="*/ 19 w 45"/>
                  <a:gd name="T11" fmla="*/ 28 h 59"/>
                  <a:gd name="T12" fmla="*/ 16 w 45"/>
                  <a:gd name="T13" fmla="*/ 28 h 59"/>
                  <a:gd name="T14" fmla="*/ 21 w 45"/>
                  <a:gd name="T15" fmla="*/ 38 h 59"/>
                  <a:gd name="T16" fmla="*/ 14 w 45"/>
                  <a:gd name="T17" fmla="*/ 33 h 59"/>
                  <a:gd name="T18" fmla="*/ 4 w 45"/>
                  <a:gd name="T19" fmla="*/ 31 h 59"/>
                  <a:gd name="T20" fmla="*/ 0 w 45"/>
                  <a:gd name="T21" fmla="*/ 35 h 59"/>
                  <a:gd name="T22" fmla="*/ 2 w 45"/>
                  <a:gd name="T23" fmla="*/ 40 h 59"/>
                  <a:gd name="T24" fmla="*/ 0 w 45"/>
                  <a:gd name="T25" fmla="*/ 42 h 59"/>
                  <a:gd name="T26" fmla="*/ 16 w 45"/>
                  <a:gd name="T27" fmla="*/ 59 h 59"/>
                  <a:gd name="T28" fmla="*/ 19 w 45"/>
                  <a:gd name="T29" fmla="*/ 59 h 59"/>
                  <a:gd name="T30" fmla="*/ 14 w 45"/>
                  <a:gd name="T31" fmla="*/ 49 h 59"/>
                  <a:gd name="T32" fmla="*/ 2 w 45"/>
                  <a:gd name="T33" fmla="*/ 40 h 59"/>
                  <a:gd name="T34" fmla="*/ 14 w 45"/>
                  <a:gd name="T35" fmla="*/ 40 h 59"/>
                  <a:gd name="T36" fmla="*/ 23 w 45"/>
                  <a:gd name="T37" fmla="*/ 42 h 59"/>
                  <a:gd name="T38" fmla="*/ 26 w 45"/>
                  <a:gd name="T39" fmla="*/ 47 h 59"/>
                  <a:gd name="T40" fmla="*/ 31 w 45"/>
                  <a:gd name="T41" fmla="*/ 54 h 59"/>
                  <a:gd name="T42" fmla="*/ 35 w 45"/>
                  <a:gd name="T43" fmla="*/ 47 h 59"/>
                  <a:gd name="T44" fmla="*/ 42 w 45"/>
                  <a:gd name="T45" fmla="*/ 52 h 59"/>
                  <a:gd name="T46" fmla="*/ 40 w 45"/>
                  <a:gd name="T47" fmla="*/ 45 h 59"/>
                  <a:gd name="T48" fmla="*/ 45 w 45"/>
                  <a:gd name="T49" fmla="*/ 47 h 59"/>
                  <a:gd name="T50" fmla="*/ 45 w 45"/>
                  <a:gd name="T51" fmla="*/ 42 h 59"/>
                  <a:gd name="T52" fmla="*/ 42 w 45"/>
                  <a:gd name="T53" fmla="*/ 40 h 59"/>
                  <a:gd name="T54" fmla="*/ 31 w 45"/>
                  <a:gd name="T55" fmla="*/ 19 h 59"/>
                  <a:gd name="T56" fmla="*/ 12 w 45"/>
                  <a:gd name="T5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9">
                    <a:moveTo>
                      <a:pt x="12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9" y="9"/>
                    </a:lnTo>
                    <a:lnTo>
                      <a:pt x="23" y="23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21" y="38"/>
                    </a:lnTo>
                    <a:lnTo>
                      <a:pt x="14" y="33"/>
                    </a:lnTo>
                    <a:lnTo>
                      <a:pt x="4" y="31"/>
                    </a:lnTo>
                    <a:lnTo>
                      <a:pt x="0" y="35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16" y="59"/>
                    </a:lnTo>
                    <a:lnTo>
                      <a:pt x="19" y="59"/>
                    </a:lnTo>
                    <a:lnTo>
                      <a:pt x="14" y="49"/>
                    </a:lnTo>
                    <a:lnTo>
                      <a:pt x="2" y="40"/>
                    </a:lnTo>
                    <a:lnTo>
                      <a:pt x="14" y="40"/>
                    </a:lnTo>
                    <a:lnTo>
                      <a:pt x="23" y="42"/>
                    </a:lnTo>
                    <a:lnTo>
                      <a:pt x="26" y="47"/>
                    </a:lnTo>
                    <a:lnTo>
                      <a:pt x="31" y="54"/>
                    </a:lnTo>
                    <a:lnTo>
                      <a:pt x="35" y="47"/>
                    </a:lnTo>
                    <a:lnTo>
                      <a:pt x="42" y="52"/>
                    </a:lnTo>
                    <a:lnTo>
                      <a:pt x="40" y="45"/>
                    </a:lnTo>
                    <a:lnTo>
                      <a:pt x="45" y="47"/>
                    </a:lnTo>
                    <a:lnTo>
                      <a:pt x="45" y="42"/>
                    </a:lnTo>
                    <a:lnTo>
                      <a:pt x="42" y="40"/>
                    </a:lnTo>
                    <a:lnTo>
                      <a:pt x="31" y="1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" name="Freeform 384"/>
              <p:cNvSpPr/>
              <p:nvPr/>
            </p:nvSpPr>
            <p:spPr bwMode="auto">
              <a:xfrm>
                <a:off x="5375376" y="3464265"/>
                <a:ext cx="85740" cy="112414"/>
              </a:xfrm>
              <a:custGeom>
                <a:avLst/>
                <a:gdLst>
                  <a:gd name="T0" fmla="*/ 12 w 45"/>
                  <a:gd name="T1" fmla="*/ 0 h 59"/>
                  <a:gd name="T2" fmla="*/ 9 w 45"/>
                  <a:gd name="T3" fmla="*/ 0 h 59"/>
                  <a:gd name="T4" fmla="*/ 12 w 45"/>
                  <a:gd name="T5" fmla="*/ 7 h 59"/>
                  <a:gd name="T6" fmla="*/ 19 w 45"/>
                  <a:gd name="T7" fmla="*/ 9 h 59"/>
                  <a:gd name="T8" fmla="*/ 23 w 45"/>
                  <a:gd name="T9" fmla="*/ 23 h 59"/>
                  <a:gd name="T10" fmla="*/ 19 w 45"/>
                  <a:gd name="T11" fmla="*/ 28 h 59"/>
                  <a:gd name="T12" fmla="*/ 16 w 45"/>
                  <a:gd name="T13" fmla="*/ 28 h 59"/>
                  <a:gd name="T14" fmla="*/ 21 w 45"/>
                  <a:gd name="T15" fmla="*/ 38 h 59"/>
                  <a:gd name="T16" fmla="*/ 14 w 45"/>
                  <a:gd name="T17" fmla="*/ 33 h 59"/>
                  <a:gd name="T18" fmla="*/ 4 w 45"/>
                  <a:gd name="T19" fmla="*/ 31 h 59"/>
                  <a:gd name="T20" fmla="*/ 0 w 45"/>
                  <a:gd name="T21" fmla="*/ 35 h 59"/>
                  <a:gd name="T22" fmla="*/ 2 w 45"/>
                  <a:gd name="T23" fmla="*/ 40 h 59"/>
                  <a:gd name="T24" fmla="*/ 0 w 45"/>
                  <a:gd name="T25" fmla="*/ 42 h 59"/>
                  <a:gd name="T26" fmla="*/ 16 w 45"/>
                  <a:gd name="T27" fmla="*/ 59 h 59"/>
                  <a:gd name="T28" fmla="*/ 19 w 45"/>
                  <a:gd name="T29" fmla="*/ 59 h 59"/>
                  <a:gd name="T30" fmla="*/ 14 w 45"/>
                  <a:gd name="T31" fmla="*/ 49 h 59"/>
                  <a:gd name="T32" fmla="*/ 2 w 45"/>
                  <a:gd name="T33" fmla="*/ 40 h 59"/>
                  <a:gd name="T34" fmla="*/ 14 w 45"/>
                  <a:gd name="T35" fmla="*/ 40 h 59"/>
                  <a:gd name="T36" fmla="*/ 23 w 45"/>
                  <a:gd name="T37" fmla="*/ 42 h 59"/>
                  <a:gd name="T38" fmla="*/ 26 w 45"/>
                  <a:gd name="T39" fmla="*/ 47 h 59"/>
                  <a:gd name="T40" fmla="*/ 31 w 45"/>
                  <a:gd name="T41" fmla="*/ 54 h 59"/>
                  <a:gd name="T42" fmla="*/ 35 w 45"/>
                  <a:gd name="T43" fmla="*/ 47 h 59"/>
                  <a:gd name="T44" fmla="*/ 42 w 45"/>
                  <a:gd name="T45" fmla="*/ 52 h 59"/>
                  <a:gd name="T46" fmla="*/ 40 w 45"/>
                  <a:gd name="T47" fmla="*/ 45 h 59"/>
                  <a:gd name="T48" fmla="*/ 45 w 45"/>
                  <a:gd name="T49" fmla="*/ 47 h 59"/>
                  <a:gd name="T50" fmla="*/ 45 w 45"/>
                  <a:gd name="T51" fmla="*/ 42 h 59"/>
                  <a:gd name="T52" fmla="*/ 42 w 45"/>
                  <a:gd name="T53" fmla="*/ 40 h 59"/>
                  <a:gd name="T54" fmla="*/ 31 w 45"/>
                  <a:gd name="T55" fmla="*/ 19 h 59"/>
                  <a:gd name="T56" fmla="*/ 12 w 45"/>
                  <a:gd name="T5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" h="59">
                    <a:moveTo>
                      <a:pt x="12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9" y="9"/>
                    </a:lnTo>
                    <a:lnTo>
                      <a:pt x="23" y="23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21" y="38"/>
                    </a:lnTo>
                    <a:lnTo>
                      <a:pt x="14" y="33"/>
                    </a:lnTo>
                    <a:lnTo>
                      <a:pt x="4" y="31"/>
                    </a:lnTo>
                    <a:lnTo>
                      <a:pt x="0" y="35"/>
                    </a:lnTo>
                    <a:lnTo>
                      <a:pt x="2" y="40"/>
                    </a:lnTo>
                    <a:lnTo>
                      <a:pt x="0" y="42"/>
                    </a:lnTo>
                    <a:lnTo>
                      <a:pt x="16" y="59"/>
                    </a:lnTo>
                    <a:lnTo>
                      <a:pt x="19" y="59"/>
                    </a:lnTo>
                    <a:lnTo>
                      <a:pt x="14" y="49"/>
                    </a:lnTo>
                    <a:lnTo>
                      <a:pt x="2" y="40"/>
                    </a:lnTo>
                    <a:lnTo>
                      <a:pt x="14" y="40"/>
                    </a:lnTo>
                    <a:lnTo>
                      <a:pt x="23" y="42"/>
                    </a:lnTo>
                    <a:lnTo>
                      <a:pt x="26" y="47"/>
                    </a:lnTo>
                    <a:lnTo>
                      <a:pt x="31" y="54"/>
                    </a:lnTo>
                    <a:lnTo>
                      <a:pt x="35" y="47"/>
                    </a:lnTo>
                    <a:lnTo>
                      <a:pt x="42" y="52"/>
                    </a:lnTo>
                    <a:lnTo>
                      <a:pt x="40" y="45"/>
                    </a:lnTo>
                    <a:lnTo>
                      <a:pt x="45" y="47"/>
                    </a:lnTo>
                    <a:lnTo>
                      <a:pt x="45" y="42"/>
                    </a:lnTo>
                    <a:lnTo>
                      <a:pt x="42" y="40"/>
                    </a:lnTo>
                    <a:lnTo>
                      <a:pt x="31" y="19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" name="Freeform 385"/>
              <p:cNvSpPr>
                <a:spLocks noEditPoints="1"/>
              </p:cNvSpPr>
              <p:nvPr/>
            </p:nvSpPr>
            <p:spPr bwMode="auto">
              <a:xfrm>
                <a:off x="5365849" y="3458548"/>
                <a:ext cx="102888" cy="127657"/>
              </a:xfrm>
              <a:custGeom>
                <a:avLst/>
                <a:gdLst>
                  <a:gd name="T0" fmla="*/ 14 w 54"/>
                  <a:gd name="T1" fmla="*/ 3 h 67"/>
                  <a:gd name="T2" fmla="*/ 36 w 54"/>
                  <a:gd name="T3" fmla="*/ 22 h 67"/>
                  <a:gd name="T4" fmla="*/ 50 w 54"/>
                  <a:gd name="T5" fmla="*/ 45 h 67"/>
                  <a:gd name="T6" fmla="*/ 45 w 54"/>
                  <a:gd name="T7" fmla="*/ 48 h 67"/>
                  <a:gd name="T8" fmla="*/ 40 w 54"/>
                  <a:gd name="T9" fmla="*/ 50 h 67"/>
                  <a:gd name="T10" fmla="*/ 31 w 54"/>
                  <a:gd name="T11" fmla="*/ 50 h 67"/>
                  <a:gd name="T12" fmla="*/ 19 w 54"/>
                  <a:gd name="T13" fmla="*/ 43 h 67"/>
                  <a:gd name="T14" fmla="*/ 19 w 54"/>
                  <a:gd name="T15" fmla="*/ 52 h 67"/>
                  <a:gd name="T16" fmla="*/ 21 w 54"/>
                  <a:gd name="T17" fmla="*/ 62 h 67"/>
                  <a:gd name="T18" fmla="*/ 7 w 54"/>
                  <a:gd name="T19" fmla="*/ 43 h 67"/>
                  <a:gd name="T20" fmla="*/ 9 w 54"/>
                  <a:gd name="T21" fmla="*/ 34 h 67"/>
                  <a:gd name="T22" fmla="*/ 26 w 54"/>
                  <a:gd name="T23" fmla="*/ 41 h 67"/>
                  <a:gd name="T24" fmla="*/ 24 w 54"/>
                  <a:gd name="T25" fmla="*/ 31 h 67"/>
                  <a:gd name="T26" fmla="*/ 24 w 54"/>
                  <a:gd name="T27" fmla="*/ 12 h 67"/>
                  <a:gd name="T28" fmla="*/ 17 w 54"/>
                  <a:gd name="T29" fmla="*/ 0 h 67"/>
                  <a:gd name="T30" fmla="*/ 17 w 54"/>
                  <a:gd name="T31" fmla="*/ 10 h 67"/>
                  <a:gd name="T32" fmla="*/ 26 w 54"/>
                  <a:gd name="T33" fmla="*/ 24 h 67"/>
                  <a:gd name="T34" fmla="*/ 17 w 54"/>
                  <a:gd name="T35" fmla="*/ 24 h 67"/>
                  <a:gd name="T36" fmla="*/ 19 w 54"/>
                  <a:gd name="T37" fmla="*/ 34 h 67"/>
                  <a:gd name="T38" fmla="*/ 2 w 54"/>
                  <a:gd name="T39" fmla="*/ 38 h 67"/>
                  <a:gd name="T40" fmla="*/ 0 w 54"/>
                  <a:gd name="T41" fmla="*/ 45 h 67"/>
                  <a:gd name="T42" fmla="*/ 26 w 54"/>
                  <a:gd name="T43" fmla="*/ 64 h 67"/>
                  <a:gd name="T44" fmla="*/ 19 w 54"/>
                  <a:gd name="T45" fmla="*/ 52 h 67"/>
                  <a:gd name="T46" fmla="*/ 17 w 54"/>
                  <a:gd name="T47" fmla="*/ 45 h 67"/>
                  <a:gd name="T48" fmla="*/ 19 w 54"/>
                  <a:gd name="T49" fmla="*/ 45 h 67"/>
                  <a:gd name="T50" fmla="*/ 19 w 54"/>
                  <a:gd name="T51" fmla="*/ 45 h 67"/>
                  <a:gd name="T52" fmla="*/ 21 w 54"/>
                  <a:gd name="T53" fmla="*/ 45 h 67"/>
                  <a:gd name="T54" fmla="*/ 28 w 54"/>
                  <a:gd name="T55" fmla="*/ 50 h 67"/>
                  <a:gd name="T56" fmla="*/ 31 w 54"/>
                  <a:gd name="T57" fmla="*/ 52 h 67"/>
                  <a:gd name="T58" fmla="*/ 43 w 54"/>
                  <a:gd name="T59" fmla="*/ 52 h 67"/>
                  <a:gd name="T60" fmla="*/ 50 w 54"/>
                  <a:gd name="T61" fmla="*/ 52 h 67"/>
                  <a:gd name="T62" fmla="*/ 50 w 54"/>
                  <a:gd name="T63" fmla="*/ 45 h 67"/>
                  <a:gd name="T64" fmla="*/ 38 w 54"/>
                  <a:gd name="T6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7">
                    <a:moveTo>
                      <a:pt x="17" y="10"/>
                    </a:moveTo>
                    <a:lnTo>
                      <a:pt x="14" y="3"/>
                    </a:lnTo>
                    <a:lnTo>
                      <a:pt x="17" y="3"/>
                    </a:lnTo>
                    <a:lnTo>
                      <a:pt x="36" y="22"/>
                    </a:lnTo>
                    <a:lnTo>
                      <a:pt x="47" y="43"/>
                    </a:lnTo>
                    <a:lnTo>
                      <a:pt x="50" y="45"/>
                    </a:lnTo>
                    <a:lnTo>
                      <a:pt x="50" y="50"/>
                    </a:lnTo>
                    <a:lnTo>
                      <a:pt x="45" y="48"/>
                    </a:lnTo>
                    <a:lnTo>
                      <a:pt x="47" y="55"/>
                    </a:lnTo>
                    <a:lnTo>
                      <a:pt x="40" y="50"/>
                    </a:lnTo>
                    <a:lnTo>
                      <a:pt x="36" y="57"/>
                    </a:lnTo>
                    <a:lnTo>
                      <a:pt x="31" y="50"/>
                    </a:lnTo>
                    <a:lnTo>
                      <a:pt x="28" y="45"/>
                    </a:lnTo>
                    <a:lnTo>
                      <a:pt x="19" y="43"/>
                    </a:lnTo>
                    <a:lnTo>
                      <a:pt x="7" y="43"/>
                    </a:lnTo>
                    <a:lnTo>
                      <a:pt x="19" y="52"/>
                    </a:lnTo>
                    <a:lnTo>
                      <a:pt x="24" y="62"/>
                    </a:lnTo>
                    <a:lnTo>
                      <a:pt x="21" y="62"/>
                    </a:lnTo>
                    <a:lnTo>
                      <a:pt x="5" y="45"/>
                    </a:lnTo>
                    <a:lnTo>
                      <a:pt x="7" y="43"/>
                    </a:lnTo>
                    <a:lnTo>
                      <a:pt x="5" y="38"/>
                    </a:lnTo>
                    <a:lnTo>
                      <a:pt x="9" y="34"/>
                    </a:lnTo>
                    <a:lnTo>
                      <a:pt x="19" y="36"/>
                    </a:lnTo>
                    <a:lnTo>
                      <a:pt x="26" y="41"/>
                    </a:lnTo>
                    <a:lnTo>
                      <a:pt x="21" y="31"/>
                    </a:lnTo>
                    <a:lnTo>
                      <a:pt x="24" y="31"/>
                    </a:lnTo>
                    <a:lnTo>
                      <a:pt x="28" y="26"/>
                    </a:lnTo>
                    <a:lnTo>
                      <a:pt x="24" y="12"/>
                    </a:lnTo>
                    <a:lnTo>
                      <a:pt x="17" y="10"/>
                    </a:lnTo>
                    <a:close/>
                    <a:moveTo>
                      <a:pt x="17" y="0"/>
                    </a:moveTo>
                    <a:lnTo>
                      <a:pt x="12" y="0"/>
                    </a:lnTo>
                    <a:lnTo>
                      <a:pt x="17" y="10"/>
                    </a:lnTo>
                    <a:lnTo>
                      <a:pt x="21" y="12"/>
                    </a:lnTo>
                    <a:lnTo>
                      <a:pt x="26" y="24"/>
                    </a:lnTo>
                    <a:lnTo>
                      <a:pt x="21" y="29"/>
                    </a:lnTo>
                    <a:lnTo>
                      <a:pt x="17" y="24"/>
                    </a:lnTo>
                    <a:lnTo>
                      <a:pt x="24" y="36"/>
                    </a:lnTo>
                    <a:lnTo>
                      <a:pt x="19" y="34"/>
                    </a:lnTo>
                    <a:lnTo>
                      <a:pt x="7" y="31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0" y="45"/>
                    </a:lnTo>
                    <a:lnTo>
                      <a:pt x="24" y="67"/>
                    </a:lnTo>
                    <a:lnTo>
                      <a:pt x="26" y="64"/>
                    </a:lnTo>
                    <a:lnTo>
                      <a:pt x="21" y="55"/>
                    </a:lnTo>
                    <a:lnTo>
                      <a:pt x="19" y="52"/>
                    </a:lnTo>
                    <a:lnTo>
                      <a:pt x="12" y="45"/>
                    </a:lnTo>
                    <a:lnTo>
                      <a:pt x="17" y="45"/>
                    </a:lnTo>
                    <a:lnTo>
                      <a:pt x="14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8" y="48"/>
                    </a:lnTo>
                    <a:lnTo>
                      <a:pt x="28" y="50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8" y="60"/>
                    </a:lnTo>
                    <a:lnTo>
                      <a:pt x="43" y="52"/>
                    </a:lnTo>
                    <a:lnTo>
                      <a:pt x="50" y="57"/>
                    </a:lnTo>
                    <a:lnTo>
                      <a:pt x="50" y="52"/>
                    </a:lnTo>
                    <a:lnTo>
                      <a:pt x="54" y="55"/>
                    </a:lnTo>
                    <a:lnTo>
                      <a:pt x="50" y="45"/>
                    </a:lnTo>
                    <a:lnTo>
                      <a:pt x="47" y="43"/>
                    </a:lnTo>
                    <a:lnTo>
                      <a:pt x="38" y="2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" name="Freeform 386"/>
              <p:cNvSpPr>
                <a:spLocks noEditPoints="1"/>
              </p:cNvSpPr>
              <p:nvPr/>
            </p:nvSpPr>
            <p:spPr bwMode="auto">
              <a:xfrm>
                <a:off x="5365849" y="3458548"/>
                <a:ext cx="102888" cy="127657"/>
              </a:xfrm>
              <a:custGeom>
                <a:avLst/>
                <a:gdLst>
                  <a:gd name="T0" fmla="*/ 14 w 54"/>
                  <a:gd name="T1" fmla="*/ 3 h 67"/>
                  <a:gd name="T2" fmla="*/ 36 w 54"/>
                  <a:gd name="T3" fmla="*/ 22 h 67"/>
                  <a:gd name="T4" fmla="*/ 50 w 54"/>
                  <a:gd name="T5" fmla="*/ 45 h 67"/>
                  <a:gd name="T6" fmla="*/ 45 w 54"/>
                  <a:gd name="T7" fmla="*/ 48 h 67"/>
                  <a:gd name="T8" fmla="*/ 40 w 54"/>
                  <a:gd name="T9" fmla="*/ 50 h 67"/>
                  <a:gd name="T10" fmla="*/ 31 w 54"/>
                  <a:gd name="T11" fmla="*/ 50 h 67"/>
                  <a:gd name="T12" fmla="*/ 19 w 54"/>
                  <a:gd name="T13" fmla="*/ 43 h 67"/>
                  <a:gd name="T14" fmla="*/ 19 w 54"/>
                  <a:gd name="T15" fmla="*/ 52 h 67"/>
                  <a:gd name="T16" fmla="*/ 21 w 54"/>
                  <a:gd name="T17" fmla="*/ 62 h 67"/>
                  <a:gd name="T18" fmla="*/ 7 w 54"/>
                  <a:gd name="T19" fmla="*/ 43 h 67"/>
                  <a:gd name="T20" fmla="*/ 9 w 54"/>
                  <a:gd name="T21" fmla="*/ 34 h 67"/>
                  <a:gd name="T22" fmla="*/ 26 w 54"/>
                  <a:gd name="T23" fmla="*/ 41 h 67"/>
                  <a:gd name="T24" fmla="*/ 24 w 54"/>
                  <a:gd name="T25" fmla="*/ 31 h 67"/>
                  <a:gd name="T26" fmla="*/ 24 w 54"/>
                  <a:gd name="T27" fmla="*/ 12 h 67"/>
                  <a:gd name="T28" fmla="*/ 17 w 54"/>
                  <a:gd name="T29" fmla="*/ 0 h 67"/>
                  <a:gd name="T30" fmla="*/ 17 w 54"/>
                  <a:gd name="T31" fmla="*/ 10 h 67"/>
                  <a:gd name="T32" fmla="*/ 26 w 54"/>
                  <a:gd name="T33" fmla="*/ 24 h 67"/>
                  <a:gd name="T34" fmla="*/ 17 w 54"/>
                  <a:gd name="T35" fmla="*/ 24 h 67"/>
                  <a:gd name="T36" fmla="*/ 19 w 54"/>
                  <a:gd name="T37" fmla="*/ 34 h 67"/>
                  <a:gd name="T38" fmla="*/ 2 w 54"/>
                  <a:gd name="T39" fmla="*/ 38 h 67"/>
                  <a:gd name="T40" fmla="*/ 0 w 54"/>
                  <a:gd name="T41" fmla="*/ 45 h 67"/>
                  <a:gd name="T42" fmla="*/ 26 w 54"/>
                  <a:gd name="T43" fmla="*/ 64 h 67"/>
                  <a:gd name="T44" fmla="*/ 19 w 54"/>
                  <a:gd name="T45" fmla="*/ 52 h 67"/>
                  <a:gd name="T46" fmla="*/ 17 w 54"/>
                  <a:gd name="T47" fmla="*/ 45 h 67"/>
                  <a:gd name="T48" fmla="*/ 19 w 54"/>
                  <a:gd name="T49" fmla="*/ 45 h 67"/>
                  <a:gd name="T50" fmla="*/ 19 w 54"/>
                  <a:gd name="T51" fmla="*/ 45 h 67"/>
                  <a:gd name="T52" fmla="*/ 21 w 54"/>
                  <a:gd name="T53" fmla="*/ 45 h 67"/>
                  <a:gd name="T54" fmla="*/ 28 w 54"/>
                  <a:gd name="T55" fmla="*/ 50 h 67"/>
                  <a:gd name="T56" fmla="*/ 31 w 54"/>
                  <a:gd name="T57" fmla="*/ 52 h 67"/>
                  <a:gd name="T58" fmla="*/ 43 w 54"/>
                  <a:gd name="T59" fmla="*/ 52 h 67"/>
                  <a:gd name="T60" fmla="*/ 50 w 54"/>
                  <a:gd name="T61" fmla="*/ 52 h 67"/>
                  <a:gd name="T62" fmla="*/ 50 w 54"/>
                  <a:gd name="T63" fmla="*/ 45 h 67"/>
                  <a:gd name="T64" fmla="*/ 38 w 54"/>
                  <a:gd name="T6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7">
                    <a:moveTo>
                      <a:pt x="17" y="10"/>
                    </a:moveTo>
                    <a:lnTo>
                      <a:pt x="14" y="3"/>
                    </a:lnTo>
                    <a:lnTo>
                      <a:pt x="17" y="3"/>
                    </a:lnTo>
                    <a:lnTo>
                      <a:pt x="36" y="22"/>
                    </a:lnTo>
                    <a:lnTo>
                      <a:pt x="47" y="43"/>
                    </a:lnTo>
                    <a:lnTo>
                      <a:pt x="50" y="45"/>
                    </a:lnTo>
                    <a:lnTo>
                      <a:pt x="50" y="50"/>
                    </a:lnTo>
                    <a:lnTo>
                      <a:pt x="45" y="48"/>
                    </a:lnTo>
                    <a:lnTo>
                      <a:pt x="47" y="55"/>
                    </a:lnTo>
                    <a:lnTo>
                      <a:pt x="40" y="50"/>
                    </a:lnTo>
                    <a:lnTo>
                      <a:pt x="36" y="57"/>
                    </a:lnTo>
                    <a:lnTo>
                      <a:pt x="31" y="50"/>
                    </a:lnTo>
                    <a:lnTo>
                      <a:pt x="28" y="45"/>
                    </a:lnTo>
                    <a:lnTo>
                      <a:pt x="19" y="43"/>
                    </a:lnTo>
                    <a:lnTo>
                      <a:pt x="7" y="43"/>
                    </a:lnTo>
                    <a:lnTo>
                      <a:pt x="19" y="52"/>
                    </a:lnTo>
                    <a:lnTo>
                      <a:pt x="24" y="62"/>
                    </a:lnTo>
                    <a:lnTo>
                      <a:pt x="21" y="62"/>
                    </a:lnTo>
                    <a:lnTo>
                      <a:pt x="5" y="45"/>
                    </a:lnTo>
                    <a:lnTo>
                      <a:pt x="7" y="43"/>
                    </a:lnTo>
                    <a:lnTo>
                      <a:pt x="5" y="38"/>
                    </a:lnTo>
                    <a:lnTo>
                      <a:pt x="9" y="34"/>
                    </a:lnTo>
                    <a:lnTo>
                      <a:pt x="19" y="36"/>
                    </a:lnTo>
                    <a:lnTo>
                      <a:pt x="26" y="41"/>
                    </a:lnTo>
                    <a:lnTo>
                      <a:pt x="21" y="31"/>
                    </a:lnTo>
                    <a:lnTo>
                      <a:pt x="24" y="31"/>
                    </a:lnTo>
                    <a:lnTo>
                      <a:pt x="28" y="26"/>
                    </a:lnTo>
                    <a:lnTo>
                      <a:pt x="24" y="12"/>
                    </a:lnTo>
                    <a:lnTo>
                      <a:pt x="17" y="10"/>
                    </a:lnTo>
                    <a:moveTo>
                      <a:pt x="17" y="0"/>
                    </a:moveTo>
                    <a:lnTo>
                      <a:pt x="12" y="0"/>
                    </a:lnTo>
                    <a:lnTo>
                      <a:pt x="17" y="10"/>
                    </a:lnTo>
                    <a:lnTo>
                      <a:pt x="21" y="12"/>
                    </a:lnTo>
                    <a:lnTo>
                      <a:pt x="26" y="24"/>
                    </a:lnTo>
                    <a:lnTo>
                      <a:pt x="21" y="29"/>
                    </a:lnTo>
                    <a:lnTo>
                      <a:pt x="17" y="24"/>
                    </a:lnTo>
                    <a:lnTo>
                      <a:pt x="24" y="36"/>
                    </a:lnTo>
                    <a:lnTo>
                      <a:pt x="19" y="34"/>
                    </a:lnTo>
                    <a:lnTo>
                      <a:pt x="7" y="31"/>
                    </a:lnTo>
                    <a:lnTo>
                      <a:pt x="2" y="38"/>
                    </a:lnTo>
                    <a:lnTo>
                      <a:pt x="5" y="41"/>
                    </a:lnTo>
                    <a:lnTo>
                      <a:pt x="0" y="45"/>
                    </a:lnTo>
                    <a:lnTo>
                      <a:pt x="24" y="67"/>
                    </a:lnTo>
                    <a:lnTo>
                      <a:pt x="26" y="64"/>
                    </a:lnTo>
                    <a:lnTo>
                      <a:pt x="21" y="55"/>
                    </a:lnTo>
                    <a:lnTo>
                      <a:pt x="19" y="52"/>
                    </a:lnTo>
                    <a:lnTo>
                      <a:pt x="12" y="45"/>
                    </a:lnTo>
                    <a:lnTo>
                      <a:pt x="17" y="45"/>
                    </a:lnTo>
                    <a:lnTo>
                      <a:pt x="14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8" y="48"/>
                    </a:lnTo>
                    <a:lnTo>
                      <a:pt x="28" y="50"/>
                    </a:lnTo>
                    <a:lnTo>
                      <a:pt x="31" y="52"/>
                    </a:lnTo>
                    <a:lnTo>
                      <a:pt x="31" y="52"/>
                    </a:lnTo>
                    <a:lnTo>
                      <a:pt x="38" y="60"/>
                    </a:lnTo>
                    <a:lnTo>
                      <a:pt x="43" y="52"/>
                    </a:lnTo>
                    <a:lnTo>
                      <a:pt x="50" y="57"/>
                    </a:lnTo>
                    <a:lnTo>
                      <a:pt x="50" y="52"/>
                    </a:lnTo>
                    <a:lnTo>
                      <a:pt x="54" y="55"/>
                    </a:lnTo>
                    <a:lnTo>
                      <a:pt x="50" y="45"/>
                    </a:lnTo>
                    <a:lnTo>
                      <a:pt x="47" y="43"/>
                    </a:lnTo>
                    <a:lnTo>
                      <a:pt x="38" y="2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" name="Freeform 387"/>
              <p:cNvSpPr/>
              <p:nvPr/>
            </p:nvSpPr>
            <p:spPr bwMode="auto">
              <a:xfrm>
                <a:off x="5402050" y="3550005"/>
                <a:ext cx="17148" cy="13337"/>
              </a:xfrm>
              <a:custGeom>
                <a:avLst/>
                <a:gdLst>
                  <a:gd name="T0" fmla="*/ 5 w 9"/>
                  <a:gd name="T1" fmla="*/ 0 h 7"/>
                  <a:gd name="T2" fmla="*/ 5 w 9"/>
                  <a:gd name="T3" fmla="*/ 0 h 7"/>
                  <a:gd name="T4" fmla="*/ 5 w 9"/>
                  <a:gd name="T5" fmla="*/ 2 h 7"/>
                  <a:gd name="T6" fmla="*/ 0 w 9"/>
                  <a:gd name="T7" fmla="*/ 0 h 7"/>
                  <a:gd name="T8" fmla="*/ 0 w 9"/>
                  <a:gd name="T9" fmla="*/ 2 h 7"/>
                  <a:gd name="T10" fmla="*/ 5 w 9"/>
                  <a:gd name="T11" fmla="*/ 7 h 7"/>
                  <a:gd name="T12" fmla="*/ 5 w 9"/>
                  <a:gd name="T13" fmla="*/ 7 h 7"/>
                  <a:gd name="T14" fmla="*/ 5 w 9"/>
                  <a:gd name="T15" fmla="*/ 2 h 7"/>
                  <a:gd name="T16" fmla="*/ 7 w 9"/>
                  <a:gd name="T17" fmla="*/ 4 h 7"/>
                  <a:gd name="T18" fmla="*/ 9 w 9"/>
                  <a:gd name="T19" fmla="*/ 4 h 7"/>
                  <a:gd name="T20" fmla="*/ 5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" name="Freeform 388"/>
              <p:cNvSpPr/>
              <p:nvPr/>
            </p:nvSpPr>
            <p:spPr bwMode="auto">
              <a:xfrm>
                <a:off x="5402050" y="3550005"/>
                <a:ext cx="17148" cy="13337"/>
              </a:xfrm>
              <a:custGeom>
                <a:avLst/>
                <a:gdLst>
                  <a:gd name="T0" fmla="*/ 5 w 9"/>
                  <a:gd name="T1" fmla="*/ 0 h 7"/>
                  <a:gd name="T2" fmla="*/ 5 w 9"/>
                  <a:gd name="T3" fmla="*/ 0 h 7"/>
                  <a:gd name="T4" fmla="*/ 5 w 9"/>
                  <a:gd name="T5" fmla="*/ 2 h 7"/>
                  <a:gd name="T6" fmla="*/ 0 w 9"/>
                  <a:gd name="T7" fmla="*/ 0 h 7"/>
                  <a:gd name="T8" fmla="*/ 0 w 9"/>
                  <a:gd name="T9" fmla="*/ 2 h 7"/>
                  <a:gd name="T10" fmla="*/ 5 w 9"/>
                  <a:gd name="T11" fmla="*/ 7 h 7"/>
                  <a:gd name="T12" fmla="*/ 5 w 9"/>
                  <a:gd name="T13" fmla="*/ 7 h 7"/>
                  <a:gd name="T14" fmla="*/ 5 w 9"/>
                  <a:gd name="T15" fmla="*/ 2 h 7"/>
                  <a:gd name="T16" fmla="*/ 7 w 9"/>
                  <a:gd name="T17" fmla="*/ 4 h 7"/>
                  <a:gd name="T18" fmla="*/ 9 w 9"/>
                  <a:gd name="T19" fmla="*/ 4 h 7"/>
                  <a:gd name="T20" fmla="*/ 5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5" y="0"/>
                    </a:moveTo>
                    <a:lnTo>
                      <a:pt x="5" y="0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2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" name="Freeform 389"/>
              <p:cNvSpPr>
                <a:spLocks noEditPoints="1"/>
              </p:cNvSpPr>
              <p:nvPr/>
            </p:nvSpPr>
            <p:spPr bwMode="auto">
              <a:xfrm>
                <a:off x="5392524" y="3544288"/>
                <a:ext cx="32390" cy="28580"/>
              </a:xfrm>
              <a:custGeom>
                <a:avLst/>
                <a:gdLst>
                  <a:gd name="T0" fmla="*/ 10 w 17"/>
                  <a:gd name="T1" fmla="*/ 10 h 15"/>
                  <a:gd name="T2" fmla="*/ 5 w 17"/>
                  <a:gd name="T3" fmla="*/ 5 h 15"/>
                  <a:gd name="T4" fmla="*/ 5 w 17"/>
                  <a:gd name="T5" fmla="*/ 3 h 15"/>
                  <a:gd name="T6" fmla="*/ 10 w 17"/>
                  <a:gd name="T7" fmla="*/ 5 h 15"/>
                  <a:gd name="T8" fmla="*/ 10 w 17"/>
                  <a:gd name="T9" fmla="*/ 3 h 15"/>
                  <a:gd name="T10" fmla="*/ 10 w 17"/>
                  <a:gd name="T11" fmla="*/ 3 h 15"/>
                  <a:gd name="T12" fmla="*/ 14 w 17"/>
                  <a:gd name="T13" fmla="*/ 7 h 15"/>
                  <a:gd name="T14" fmla="*/ 12 w 17"/>
                  <a:gd name="T15" fmla="*/ 7 h 15"/>
                  <a:gd name="T16" fmla="*/ 10 w 17"/>
                  <a:gd name="T17" fmla="*/ 5 h 15"/>
                  <a:gd name="T18" fmla="*/ 10 w 17"/>
                  <a:gd name="T19" fmla="*/ 10 h 15"/>
                  <a:gd name="T20" fmla="*/ 10 w 17"/>
                  <a:gd name="T21" fmla="*/ 10 h 15"/>
                  <a:gd name="T22" fmla="*/ 10 w 17"/>
                  <a:gd name="T23" fmla="*/ 3 h 15"/>
                  <a:gd name="T24" fmla="*/ 5 w 17"/>
                  <a:gd name="T25" fmla="*/ 0 h 15"/>
                  <a:gd name="T26" fmla="*/ 5 w 17"/>
                  <a:gd name="T27" fmla="*/ 0 h 15"/>
                  <a:gd name="T28" fmla="*/ 5 w 17"/>
                  <a:gd name="T29" fmla="*/ 0 h 15"/>
                  <a:gd name="T30" fmla="*/ 7 w 17"/>
                  <a:gd name="T31" fmla="*/ 3 h 15"/>
                  <a:gd name="T32" fmla="*/ 5 w 17"/>
                  <a:gd name="T33" fmla="*/ 3 h 15"/>
                  <a:gd name="T34" fmla="*/ 5 w 17"/>
                  <a:gd name="T35" fmla="*/ 0 h 15"/>
                  <a:gd name="T36" fmla="*/ 5 w 17"/>
                  <a:gd name="T37" fmla="*/ 0 h 15"/>
                  <a:gd name="T38" fmla="*/ 0 w 17"/>
                  <a:gd name="T39" fmla="*/ 0 h 15"/>
                  <a:gd name="T40" fmla="*/ 3 w 17"/>
                  <a:gd name="T41" fmla="*/ 0 h 15"/>
                  <a:gd name="T42" fmla="*/ 3 w 17"/>
                  <a:gd name="T43" fmla="*/ 3 h 15"/>
                  <a:gd name="T44" fmla="*/ 5 w 17"/>
                  <a:gd name="T45" fmla="*/ 7 h 15"/>
                  <a:gd name="T46" fmla="*/ 7 w 17"/>
                  <a:gd name="T47" fmla="*/ 10 h 15"/>
                  <a:gd name="T48" fmla="*/ 10 w 17"/>
                  <a:gd name="T49" fmla="*/ 12 h 15"/>
                  <a:gd name="T50" fmla="*/ 14 w 17"/>
                  <a:gd name="T51" fmla="*/ 15 h 15"/>
                  <a:gd name="T52" fmla="*/ 12 w 17"/>
                  <a:gd name="T53" fmla="*/ 10 h 15"/>
                  <a:gd name="T54" fmla="*/ 14 w 17"/>
                  <a:gd name="T55" fmla="*/ 10 h 15"/>
                  <a:gd name="T56" fmla="*/ 17 w 17"/>
                  <a:gd name="T57" fmla="*/ 7 h 15"/>
                  <a:gd name="T58" fmla="*/ 17 w 17"/>
                  <a:gd name="T59" fmla="*/ 7 h 15"/>
                  <a:gd name="T60" fmla="*/ 14 w 17"/>
                  <a:gd name="T61" fmla="*/ 5 h 15"/>
                  <a:gd name="T62" fmla="*/ 10 w 17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5">
                    <a:moveTo>
                      <a:pt x="10" y="10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  <a:moveTo>
                      <a:pt x="10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10" y="12"/>
                    </a:lnTo>
                    <a:lnTo>
                      <a:pt x="14" y="15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" name="Freeform 390"/>
              <p:cNvSpPr>
                <a:spLocks noEditPoints="1"/>
              </p:cNvSpPr>
              <p:nvPr/>
            </p:nvSpPr>
            <p:spPr bwMode="auto">
              <a:xfrm>
                <a:off x="5392524" y="3544288"/>
                <a:ext cx="32390" cy="28580"/>
              </a:xfrm>
              <a:custGeom>
                <a:avLst/>
                <a:gdLst>
                  <a:gd name="T0" fmla="*/ 10 w 17"/>
                  <a:gd name="T1" fmla="*/ 10 h 15"/>
                  <a:gd name="T2" fmla="*/ 5 w 17"/>
                  <a:gd name="T3" fmla="*/ 5 h 15"/>
                  <a:gd name="T4" fmla="*/ 5 w 17"/>
                  <a:gd name="T5" fmla="*/ 3 h 15"/>
                  <a:gd name="T6" fmla="*/ 10 w 17"/>
                  <a:gd name="T7" fmla="*/ 5 h 15"/>
                  <a:gd name="T8" fmla="*/ 10 w 17"/>
                  <a:gd name="T9" fmla="*/ 3 h 15"/>
                  <a:gd name="T10" fmla="*/ 10 w 17"/>
                  <a:gd name="T11" fmla="*/ 3 h 15"/>
                  <a:gd name="T12" fmla="*/ 14 w 17"/>
                  <a:gd name="T13" fmla="*/ 7 h 15"/>
                  <a:gd name="T14" fmla="*/ 12 w 17"/>
                  <a:gd name="T15" fmla="*/ 7 h 15"/>
                  <a:gd name="T16" fmla="*/ 10 w 17"/>
                  <a:gd name="T17" fmla="*/ 5 h 15"/>
                  <a:gd name="T18" fmla="*/ 10 w 17"/>
                  <a:gd name="T19" fmla="*/ 10 h 15"/>
                  <a:gd name="T20" fmla="*/ 10 w 17"/>
                  <a:gd name="T21" fmla="*/ 10 h 15"/>
                  <a:gd name="T22" fmla="*/ 10 w 17"/>
                  <a:gd name="T23" fmla="*/ 3 h 15"/>
                  <a:gd name="T24" fmla="*/ 5 w 17"/>
                  <a:gd name="T25" fmla="*/ 0 h 15"/>
                  <a:gd name="T26" fmla="*/ 5 w 17"/>
                  <a:gd name="T27" fmla="*/ 0 h 15"/>
                  <a:gd name="T28" fmla="*/ 5 w 17"/>
                  <a:gd name="T29" fmla="*/ 0 h 15"/>
                  <a:gd name="T30" fmla="*/ 7 w 17"/>
                  <a:gd name="T31" fmla="*/ 3 h 15"/>
                  <a:gd name="T32" fmla="*/ 5 w 17"/>
                  <a:gd name="T33" fmla="*/ 3 h 15"/>
                  <a:gd name="T34" fmla="*/ 5 w 17"/>
                  <a:gd name="T35" fmla="*/ 0 h 15"/>
                  <a:gd name="T36" fmla="*/ 5 w 17"/>
                  <a:gd name="T37" fmla="*/ 0 h 15"/>
                  <a:gd name="T38" fmla="*/ 0 w 17"/>
                  <a:gd name="T39" fmla="*/ 0 h 15"/>
                  <a:gd name="T40" fmla="*/ 3 w 17"/>
                  <a:gd name="T41" fmla="*/ 0 h 15"/>
                  <a:gd name="T42" fmla="*/ 3 w 17"/>
                  <a:gd name="T43" fmla="*/ 3 h 15"/>
                  <a:gd name="T44" fmla="*/ 5 w 17"/>
                  <a:gd name="T45" fmla="*/ 7 h 15"/>
                  <a:gd name="T46" fmla="*/ 7 w 17"/>
                  <a:gd name="T47" fmla="*/ 10 h 15"/>
                  <a:gd name="T48" fmla="*/ 10 w 17"/>
                  <a:gd name="T49" fmla="*/ 12 h 15"/>
                  <a:gd name="T50" fmla="*/ 14 w 17"/>
                  <a:gd name="T51" fmla="*/ 15 h 15"/>
                  <a:gd name="T52" fmla="*/ 12 w 17"/>
                  <a:gd name="T53" fmla="*/ 10 h 15"/>
                  <a:gd name="T54" fmla="*/ 14 w 17"/>
                  <a:gd name="T55" fmla="*/ 10 h 15"/>
                  <a:gd name="T56" fmla="*/ 17 w 17"/>
                  <a:gd name="T57" fmla="*/ 7 h 15"/>
                  <a:gd name="T58" fmla="*/ 17 w 17"/>
                  <a:gd name="T59" fmla="*/ 7 h 15"/>
                  <a:gd name="T60" fmla="*/ 14 w 17"/>
                  <a:gd name="T61" fmla="*/ 5 h 15"/>
                  <a:gd name="T62" fmla="*/ 10 w 17"/>
                  <a:gd name="T6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5">
                    <a:moveTo>
                      <a:pt x="10" y="10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0"/>
                    </a:lnTo>
                    <a:moveTo>
                      <a:pt x="10" y="3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5" y="7"/>
                    </a:lnTo>
                    <a:lnTo>
                      <a:pt x="7" y="10"/>
                    </a:lnTo>
                    <a:lnTo>
                      <a:pt x="10" y="12"/>
                    </a:lnTo>
                    <a:lnTo>
                      <a:pt x="14" y="15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5"/>
                    </a:lnTo>
                    <a:lnTo>
                      <a:pt x="1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" name="Freeform 391"/>
              <p:cNvSpPr/>
              <p:nvPr/>
            </p:nvSpPr>
            <p:spPr bwMode="auto">
              <a:xfrm>
                <a:off x="4969541" y="3685282"/>
                <a:ext cx="40011" cy="59065"/>
              </a:xfrm>
              <a:custGeom>
                <a:avLst/>
                <a:gdLst>
                  <a:gd name="T0" fmla="*/ 0 w 21"/>
                  <a:gd name="T1" fmla="*/ 2 h 31"/>
                  <a:gd name="T2" fmla="*/ 0 w 21"/>
                  <a:gd name="T3" fmla="*/ 0 h 31"/>
                  <a:gd name="T4" fmla="*/ 7 w 21"/>
                  <a:gd name="T5" fmla="*/ 21 h 31"/>
                  <a:gd name="T6" fmla="*/ 14 w 21"/>
                  <a:gd name="T7" fmla="*/ 31 h 31"/>
                  <a:gd name="T8" fmla="*/ 21 w 21"/>
                  <a:gd name="T9" fmla="*/ 28 h 31"/>
                  <a:gd name="T10" fmla="*/ 16 w 21"/>
                  <a:gd name="T11" fmla="*/ 21 h 31"/>
                  <a:gd name="T12" fmla="*/ 0 w 21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1">
                    <a:moveTo>
                      <a:pt x="0" y="2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4" y="31"/>
                    </a:lnTo>
                    <a:lnTo>
                      <a:pt x="21" y="28"/>
                    </a:lnTo>
                    <a:lnTo>
                      <a:pt x="16" y="21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" name="Freeform 392"/>
              <p:cNvSpPr/>
              <p:nvPr/>
            </p:nvSpPr>
            <p:spPr bwMode="auto">
              <a:xfrm>
                <a:off x="4969541" y="3685282"/>
                <a:ext cx="40011" cy="59065"/>
              </a:xfrm>
              <a:custGeom>
                <a:avLst/>
                <a:gdLst>
                  <a:gd name="T0" fmla="*/ 0 w 21"/>
                  <a:gd name="T1" fmla="*/ 2 h 31"/>
                  <a:gd name="T2" fmla="*/ 0 w 21"/>
                  <a:gd name="T3" fmla="*/ 0 h 31"/>
                  <a:gd name="T4" fmla="*/ 7 w 21"/>
                  <a:gd name="T5" fmla="*/ 21 h 31"/>
                  <a:gd name="T6" fmla="*/ 14 w 21"/>
                  <a:gd name="T7" fmla="*/ 31 h 31"/>
                  <a:gd name="T8" fmla="*/ 21 w 21"/>
                  <a:gd name="T9" fmla="*/ 28 h 31"/>
                  <a:gd name="T10" fmla="*/ 16 w 21"/>
                  <a:gd name="T11" fmla="*/ 21 h 31"/>
                  <a:gd name="T12" fmla="*/ 0 w 21"/>
                  <a:gd name="T13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1">
                    <a:moveTo>
                      <a:pt x="0" y="2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4" y="31"/>
                    </a:lnTo>
                    <a:lnTo>
                      <a:pt x="21" y="28"/>
                    </a:lnTo>
                    <a:lnTo>
                      <a:pt x="16" y="21"/>
                    </a:lnTo>
                    <a:lnTo>
                      <a:pt x="0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" name="Freeform 393"/>
              <p:cNvSpPr>
                <a:spLocks noEditPoints="1"/>
              </p:cNvSpPr>
              <p:nvPr/>
            </p:nvSpPr>
            <p:spPr bwMode="auto">
              <a:xfrm>
                <a:off x="4960015" y="3681471"/>
                <a:ext cx="53349" cy="66686"/>
              </a:xfrm>
              <a:custGeom>
                <a:avLst/>
                <a:gdLst>
                  <a:gd name="T0" fmla="*/ 19 w 28"/>
                  <a:gd name="T1" fmla="*/ 33 h 35"/>
                  <a:gd name="T2" fmla="*/ 12 w 28"/>
                  <a:gd name="T3" fmla="*/ 23 h 35"/>
                  <a:gd name="T4" fmla="*/ 5 w 28"/>
                  <a:gd name="T5" fmla="*/ 2 h 35"/>
                  <a:gd name="T6" fmla="*/ 5 w 28"/>
                  <a:gd name="T7" fmla="*/ 4 h 35"/>
                  <a:gd name="T8" fmla="*/ 21 w 28"/>
                  <a:gd name="T9" fmla="*/ 23 h 35"/>
                  <a:gd name="T10" fmla="*/ 26 w 28"/>
                  <a:gd name="T11" fmla="*/ 30 h 35"/>
                  <a:gd name="T12" fmla="*/ 19 w 28"/>
                  <a:gd name="T13" fmla="*/ 33 h 35"/>
                  <a:gd name="T14" fmla="*/ 7 w 28"/>
                  <a:gd name="T15" fmla="*/ 2 h 35"/>
                  <a:gd name="T16" fmla="*/ 0 w 28"/>
                  <a:gd name="T17" fmla="*/ 0 h 35"/>
                  <a:gd name="T18" fmla="*/ 9 w 28"/>
                  <a:gd name="T19" fmla="*/ 23 h 35"/>
                  <a:gd name="T20" fmla="*/ 19 w 28"/>
                  <a:gd name="T21" fmla="*/ 35 h 35"/>
                  <a:gd name="T22" fmla="*/ 28 w 28"/>
                  <a:gd name="T23" fmla="*/ 33 h 35"/>
                  <a:gd name="T24" fmla="*/ 24 w 28"/>
                  <a:gd name="T25" fmla="*/ 23 h 35"/>
                  <a:gd name="T26" fmla="*/ 7 w 28"/>
                  <a:gd name="T2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35">
                    <a:moveTo>
                      <a:pt x="19" y="33"/>
                    </a:moveTo>
                    <a:lnTo>
                      <a:pt x="12" y="23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21" y="23"/>
                    </a:lnTo>
                    <a:lnTo>
                      <a:pt x="26" y="30"/>
                    </a:lnTo>
                    <a:lnTo>
                      <a:pt x="19" y="33"/>
                    </a:lnTo>
                    <a:close/>
                    <a:moveTo>
                      <a:pt x="7" y="2"/>
                    </a:moveTo>
                    <a:lnTo>
                      <a:pt x="0" y="0"/>
                    </a:lnTo>
                    <a:lnTo>
                      <a:pt x="9" y="23"/>
                    </a:lnTo>
                    <a:lnTo>
                      <a:pt x="19" y="35"/>
                    </a:lnTo>
                    <a:lnTo>
                      <a:pt x="28" y="33"/>
                    </a:lnTo>
                    <a:lnTo>
                      <a:pt x="24" y="23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" name="Freeform 394"/>
              <p:cNvSpPr>
                <a:spLocks noEditPoints="1"/>
              </p:cNvSpPr>
              <p:nvPr/>
            </p:nvSpPr>
            <p:spPr bwMode="auto">
              <a:xfrm>
                <a:off x="4960015" y="3681471"/>
                <a:ext cx="53349" cy="66686"/>
              </a:xfrm>
              <a:custGeom>
                <a:avLst/>
                <a:gdLst>
                  <a:gd name="T0" fmla="*/ 19 w 28"/>
                  <a:gd name="T1" fmla="*/ 33 h 35"/>
                  <a:gd name="T2" fmla="*/ 12 w 28"/>
                  <a:gd name="T3" fmla="*/ 23 h 35"/>
                  <a:gd name="T4" fmla="*/ 5 w 28"/>
                  <a:gd name="T5" fmla="*/ 2 h 35"/>
                  <a:gd name="T6" fmla="*/ 5 w 28"/>
                  <a:gd name="T7" fmla="*/ 4 h 35"/>
                  <a:gd name="T8" fmla="*/ 21 w 28"/>
                  <a:gd name="T9" fmla="*/ 23 h 35"/>
                  <a:gd name="T10" fmla="*/ 26 w 28"/>
                  <a:gd name="T11" fmla="*/ 30 h 35"/>
                  <a:gd name="T12" fmla="*/ 19 w 28"/>
                  <a:gd name="T13" fmla="*/ 33 h 35"/>
                  <a:gd name="T14" fmla="*/ 7 w 28"/>
                  <a:gd name="T15" fmla="*/ 2 h 35"/>
                  <a:gd name="T16" fmla="*/ 0 w 28"/>
                  <a:gd name="T17" fmla="*/ 0 h 35"/>
                  <a:gd name="T18" fmla="*/ 9 w 28"/>
                  <a:gd name="T19" fmla="*/ 23 h 35"/>
                  <a:gd name="T20" fmla="*/ 19 w 28"/>
                  <a:gd name="T21" fmla="*/ 35 h 35"/>
                  <a:gd name="T22" fmla="*/ 28 w 28"/>
                  <a:gd name="T23" fmla="*/ 33 h 35"/>
                  <a:gd name="T24" fmla="*/ 24 w 28"/>
                  <a:gd name="T25" fmla="*/ 23 h 35"/>
                  <a:gd name="T26" fmla="*/ 7 w 28"/>
                  <a:gd name="T2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35">
                    <a:moveTo>
                      <a:pt x="19" y="33"/>
                    </a:moveTo>
                    <a:lnTo>
                      <a:pt x="12" y="23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21" y="23"/>
                    </a:lnTo>
                    <a:lnTo>
                      <a:pt x="26" y="30"/>
                    </a:lnTo>
                    <a:lnTo>
                      <a:pt x="19" y="33"/>
                    </a:lnTo>
                    <a:moveTo>
                      <a:pt x="7" y="2"/>
                    </a:moveTo>
                    <a:lnTo>
                      <a:pt x="0" y="0"/>
                    </a:lnTo>
                    <a:lnTo>
                      <a:pt x="9" y="23"/>
                    </a:lnTo>
                    <a:lnTo>
                      <a:pt x="19" y="35"/>
                    </a:lnTo>
                    <a:lnTo>
                      <a:pt x="28" y="33"/>
                    </a:lnTo>
                    <a:lnTo>
                      <a:pt x="24" y="23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" name="Freeform 395"/>
              <p:cNvSpPr/>
              <p:nvPr/>
            </p:nvSpPr>
            <p:spPr bwMode="auto">
              <a:xfrm>
                <a:off x="5411577" y="3738632"/>
                <a:ext cx="80024" cy="104793"/>
              </a:xfrm>
              <a:custGeom>
                <a:avLst/>
                <a:gdLst>
                  <a:gd name="T0" fmla="*/ 0 w 42"/>
                  <a:gd name="T1" fmla="*/ 0 h 55"/>
                  <a:gd name="T2" fmla="*/ 7 w 42"/>
                  <a:gd name="T3" fmla="*/ 17 h 55"/>
                  <a:gd name="T4" fmla="*/ 4 w 42"/>
                  <a:gd name="T5" fmla="*/ 17 h 55"/>
                  <a:gd name="T6" fmla="*/ 19 w 42"/>
                  <a:gd name="T7" fmla="*/ 36 h 55"/>
                  <a:gd name="T8" fmla="*/ 28 w 42"/>
                  <a:gd name="T9" fmla="*/ 43 h 55"/>
                  <a:gd name="T10" fmla="*/ 42 w 42"/>
                  <a:gd name="T11" fmla="*/ 55 h 55"/>
                  <a:gd name="T12" fmla="*/ 42 w 42"/>
                  <a:gd name="T13" fmla="*/ 50 h 55"/>
                  <a:gd name="T14" fmla="*/ 30 w 42"/>
                  <a:gd name="T15" fmla="*/ 41 h 55"/>
                  <a:gd name="T16" fmla="*/ 26 w 42"/>
                  <a:gd name="T17" fmla="*/ 38 h 55"/>
                  <a:gd name="T18" fmla="*/ 16 w 42"/>
                  <a:gd name="T19" fmla="*/ 29 h 55"/>
                  <a:gd name="T20" fmla="*/ 14 w 42"/>
                  <a:gd name="T21" fmla="*/ 19 h 55"/>
                  <a:gd name="T22" fmla="*/ 16 w 42"/>
                  <a:gd name="T23" fmla="*/ 22 h 55"/>
                  <a:gd name="T24" fmla="*/ 16 w 42"/>
                  <a:gd name="T25" fmla="*/ 15 h 55"/>
                  <a:gd name="T26" fmla="*/ 9 w 42"/>
                  <a:gd name="T27" fmla="*/ 5 h 55"/>
                  <a:gd name="T28" fmla="*/ 0 w 42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5">
                    <a:moveTo>
                      <a:pt x="0" y="0"/>
                    </a:moveTo>
                    <a:lnTo>
                      <a:pt x="7" y="17"/>
                    </a:lnTo>
                    <a:lnTo>
                      <a:pt x="4" y="17"/>
                    </a:lnTo>
                    <a:lnTo>
                      <a:pt x="19" y="36"/>
                    </a:lnTo>
                    <a:lnTo>
                      <a:pt x="28" y="43"/>
                    </a:lnTo>
                    <a:lnTo>
                      <a:pt x="42" y="55"/>
                    </a:lnTo>
                    <a:lnTo>
                      <a:pt x="42" y="50"/>
                    </a:lnTo>
                    <a:lnTo>
                      <a:pt x="30" y="41"/>
                    </a:lnTo>
                    <a:lnTo>
                      <a:pt x="26" y="38"/>
                    </a:lnTo>
                    <a:lnTo>
                      <a:pt x="16" y="29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5"/>
                    </a:lnTo>
                    <a:lnTo>
                      <a:pt x="9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" name="Freeform 396"/>
              <p:cNvSpPr/>
              <p:nvPr/>
            </p:nvSpPr>
            <p:spPr bwMode="auto">
              <a:xfrm>
                <a:off x="5411577" y="3738632"/>
                <a:ext cx="80024" cy="104793"/>
              </a:xfrm>
              <a:custGeom>
                <a:avLst/>
                <a:gdLst>
                  <a:gd name="T0" fmla="*/ 0 w 42"/>
                  <a:gd name="T1" fmla="*/ 0 h 55"/>
                  <a:gd name="T2" fmla="*/ 7 w 42"/>
                  <a:gd name="T3" fmla="*/ 17 h 55"/>
                  <a:gd name="T4" fmla="*/ 4 w 42"/>
                  <a:gd name="T5" fmla="*/ 17 h 55"/>
                  <a:gd name="T6" fmla="*/ 19 w 42"/>
                  <a:gd name="T7" fmla="*/ 36 h 55"/>
                  <a:gd name="T8" fmla="*/ 28 w 42"/>
                  <a:gd name="T9" fmla="*/ 43 h 55"/>
                  <a:gd name="T10" fmla="*/ 42 w 42"/>
                  <a:gd name="T11" fmla="*/ 55 h 55"/>
                  <a:gd name="T12" fmla="*/ 42 w 42"/>
                  <a:gd name="T13" fmla="*/ 50 h 55"/>
                  <a:gd name="T14" fmla="*/ 30 w 42"/>
                  <a:gd name="T15" fmla="*/ 41 h 55"/>
                  <a:gd name="T16" fmla="*/ 26 w 42"/>
                  <a:gd name="T17" fmla="*/ 38 h 55"/>
                  <a:gd name="T18" fmla="*/ 16 w 42"/>
                  <a:gd name="T19" fmla="*/ 29 h 55"/>
                  <a:gd name="T20" fmla="*/ 14 w 42"/>
                  <a:gd name="T21" fmla="*/ 19 h 55"/>
                  <a:gd name="T22" fmla="*/ 16 w 42"/>
                  <a:gd name="T23" fmla="*/ 22 h 55"/>
                  <a:gd name="T24" fmla="*/ 16 w 42"/>
                  <a:gd name="T25" fmla="*/ 15 h 55"/>
                  <a:gd name="T26" fmla="*/ 9 w 42"/>
                  <a:gd name="T27" fmla="*/ 5 h 55"/>
                  <a:gd name="T28" fmla="*/ 0 w 42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55">
                    <a:moveTo>
                      <a:pt x="0" y="0"/>
                    </a:moveTo>
                    <a:lnTo>
                      <a:pt x="7" y="17"/>
                    </a:lnTo>
                    <a:lnTo>
                      <a:pt x="4" y="17"/>
                    </a:lnTo>
                    <a:lnTo>
                      <a:pt x="19" y="36"/>
                    </a:lnTo>
                    <a:lnTo>
                      <a:pt x="28" y="43"/>
                    </a:lnTo>
                    <a:lnTo>
                      <a:pt x="42" y="55"/>
                    </a:lnTo>
                    <a:lnTo>
                      <a:pt x="42" y="50"/>
                    </a:lnTo>
                    <a:lnTo>
                      <a:pt x="30" y="41"/>
                    </a:lnTo>
                    <a:lnTo>
                      <a:pt x="26" y="38"/>
                    </a:lnTo>
                    <a:lnTo>
                      <a:pt x="16" y="29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5"/>
                    </a:lnTo>
                    <a:lnTo>
                      <a:pt x="9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" name="Freeform 397"/>
              <p:cNvSpPr>
                <a:spLocks noEditPoints="1"/>
              </p:cNvSpPr>
              <p:nvPr/>
            </p:nvSpPr>
            <p:spPr bwMode="auto">
              <a:xfrm>
                <a:off x="5402050" y="3731010"/>
                <a:ext cx="95266" cy="121941"/>
              </a:xfrm>
              <a:custGeom>
                <a:avLst/>
                <a:gdLst>
                  <a:gd name="T0" fmla="*/ 47 w 50"/>
                  <a:gd name="T1" fmla="*/ 59 h 64"/>
                  <a:gd name="T2" fmla="*/ 33 w 50"/>
                  <a:gd name="T3" fmla="*/ 47 h 64"/>
                  <a:gd name="T4" fmla="*/ 24 w 50"/>
                  <a:gd name="T5" fmla="*/ 40 h 64"/>
                  <a:gd name="T6" fmla="*/ 9 w 50"/>
                  <a:gd name="T7" fmla="*/ 21 h 64"/>
                  <a:gd name="T8" fmla="*/ 12 w 50"/>
                  <a:gd name="T9" fmla="*/ 21 h 64"/>
                  <a:gd name="T10" fmla="*/ 5 w 50"/>
                  <a:gd name="T11" fmla="*/ 4 h 64"/>
                  <a:gd name="T12" fmla="*/ 14 w 50"/>
                  <a:gd name="T13" fmla="*/ 9 h 64"/>
                  <a:gd name="T14" fmla="*/ 21 w 50"/>
                  <a:gd name="T15" fmla="*/ 19 h 64"/>
                  <a:gd name="T16" fmla="*/ 21 w 50"/>
                  <a:gd name="T17" fmla="*/ 26 h 64"/>
                  <a:gd name="T18" fmla="*/ 19 w 50"/>
                  <a:gd name="T19" fmla="*/ 23 h 64"/>
                  <a:gd name="T20" fmla="*/ 21 w 50"/>
                  <a:gd name="T21" fmla="*/ 33 h 64"/>
                  <a:gd name="T22" fmla="*/ 31 w 50"/>
                  <a:gd name="T23" fmla="*/ 42 h 64"/>
                  <a:gd name="T24" fmla="*/ 35 w 50"/>
                  <a:gd name="T25" fmla="*/ 45 h 64"/>
                  <a:gd name="T26" fmla="*/ 47 w 50"/>
                  <a:gd name="T27" fmla="*/ 54 h 64"/>
                  <a:gd name="T28" fmla="*/ 47 w 50"/>
                  <a:gd name="T29" fmla="*/ 59 h 64"/>
                  <a:gd name="T30" fmla="*/ 0 w 50"/>
                  <a:gd name="T31" fmla="*/ 0 h 64"/>
                  <a:gd name="T32" fmla="*/ 7 w 50"/>
                  <a:gd name="T33" fmla="*/ 19 h 64"/>
                  <a:gd name="T34" fmla="*/ 5 w 50"/>
                  <a:gd name="T35" fmla="*/ 16 h 64"/>
                  <a:gd name="T36" fmla="*/ 21 w 50"/>
                  <a:gd name="T37" fmla="*/ 42 h 64"/>
                  <a:gd name="T38" fmla="*/ 28 w 50"/>
                  <a:gd name="T39" fmla="*/ 45 h 64"/>
                  <a:gd name="T40" fmla="*/ 33 w 50"/>
                  <a:gd name="T41" fmla="*/ 49 h 64"/>
                  <a:gd name="T42" fmla="*/ 50 w 50"/>
                  <a:gd name="T43" fmla="*/ 64 h 64"/>
                  <a:gd name="T44" fmla="*/ 50 w 50"/>
                  <a:gd name="T45" fmla="*/ 54 h 64"/>
                  <a:gd name="T46" fmla="*/ 35 w 50"/>
                  <a:gd name="T47" fmla="*/ 42 h 64"/>
                  <a:gd name="T48" fmla="*/ 31 w 50"/>
                  <a:gd name="T49" fmla="*/ 40 h 64"/>
                  <a:gd name="T50" fmla="*/ 24 w 50"/>
                  <a:gd name="T51" fmla="*/ 33 h 64"/>
                  <a:gd name="T52" fmla="*/ 21 w 50"/>
                  <a:gd name="T53" fmla="*/ 28 h 64"/>
                  <a:gd name="T54" fmla="*/ 24 w 50"/>
                  <a:gd name="T55" fmla="*/ 28 h 64"/>
                  <a:gd name="T56" fmla="*/ 24 w 50"/>
                  <a:gd name="T57" fmla="*/ 19 h 64"/>
                  <a:gd name="T58" fmla="*/ 14 w 50"/>
                  <a:gd name="T59" fmla="*/ 7 h 64"/>
                  <a:gd name="T60" fmla="*/ 0 w 50"/>
                  <a:gd name="T6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" h="64">
                    <a:moveTo>
                      <a:pt x="47" y="59"/>
                    </a:moveTo>
                    <a:lnTo>
                      <a:pt x="33" y="47"/>
                    </a:lnTo>
                    <a:lnTo>
                      <a:pt x="24" y="40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5" y="4"/>
                    </a:lnTo>
                    <a:lnTo>
                      <a:pt x="14" y="9"/>
                    </a:lnTo>
                    <a:lnTo>
                      <a:pt x="21" y="19"/>
                    </a:lnTo>
                    <a:lnTo>
                      <a:pt x="21" y="26"/>
                    </a:lnTo>
                    <a:lnTo>
                      <a:pt x="19" y="23"/>
                    </a:lnTo>
                    <a:lnTo>
                      <a:pt x="21" y="33"/>
                    </a:lnTo>
                    <a:lnTo>
                      <a:pt x="31" y="42"/>
                    </a:lnTo>
                    <a:lnTo>
                      <a:pt x="35" y="45"/>
                    </a:lnTo>
                    <a:lnTo>
                      <a:pt x="47" y="54"/>
                    </a:lnTo>
                    <a:lnTo>
                      <a:pt x="47" y="59"/>
                    </a:lnTo>
                    <a:close/>
                    <a:moveTo>
                      <a:pt x="0" y="0"/>
                    </a:moveTo>
                    <a:lnTo>
                      <a:pt x="7" y="19"/>
                    </a:lnTo>
                    <a:lnTo>
                      <a:pt x="5" y="16"/>
                    </a:lnTo>
                    <a:lnTo>
                      <a:pt x="21" y="42"/>
                    </a:lnTo>
                    <a:lnTo>
                      <a:pt x="28" y="45"/>
                    </a:lnTo>
                    <a:lnTo>
                      <a:pt x="33" y="49"/>
                    </a:lnTo>
                    <a:lnTo>
                      <a:pt x="50" y="64"/>
                    </a:lnTo>
                    <a:lnTo>
                      <a:pt x="50" y="54"/>
                    </a:lnTo>
                    <a:lnTo>
                      <a:pt x="35" y="42"/>
                    </a:lnTo>
                    <a:lnTo>
                      <a:pt x="31" y="40"/>
                    </a:lnTo>
                    <a:lnTo>
                      <a:pt x="24" y="33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24" y="19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" name="Freeform 398"/>
              <p:cNvSpPr>
                <a:spLocks noEditPoints="1"/>
              </p:cNvSpPr>
              <p:nvPr/>
            </p:nvSpPr>
            <p:spPr bwMode="auto">
              <a:xfrm>
                <a:off x="5402050" y="3731010"/>
                <a:ext cx="95266" cy="121941"/>
              </a:xfrm>
              <a:custGeom>
                <a:avLst/>
                <a:gdLst>
                  <a:gd name="T0" fmla="*/ 47 w 50"/>
                  <a:gd name="T1" fmla="*/ 59 h 64"/>
                  <a:gd name="T2" fmla="*/ 33 w 50"/>
                  <a:gd name="T3" fmla="*/ 47 h 64"/>
                  <a:gd name="T4" fmla="*/ 24 w 50"/>
                  <a:gd name="T5" fmla="*/ 40 h 64"/>
                  <a:gd name="T6" fmla="*/ 9 w 50"/>
                  <a:gd name="T7" fmla="*/ 21 h 64"/>
                  <a:gd name="T8" fmla="*/ 12 w 50"/>
                  <a:gd name="T9" fmla="*/ 21 h 64"/>
                  <a:gd name="T10" fmla="*/ 5 w 50"/>
                  <a:gd name="T11" fmla="*/ 4 h 64"/>
                  <a:gd name="T12" fmla="*/ 14 w 50"/>
                  <a:gd name="T13" fmla="*/ 9 h 64"/>
                  <a:gd name="T14" fmla="*/ 21 w 50"/>
                  <a:gd name="T15" fmla="*/ 19 h 64"/>
                  <a:gd name="T16" fmla="*/ 21 w 50"/>
                  <a:gd name="T17" fmla="*/ 26 h 64"/>
                  <a:gd name="T18" fmla="*/ 19 w 50"/>
                  <a:gd name="T19" fmla="*/ 23 h 64"/>
                  <a:gd name="T20" fmla="*/ 21 w 50"/>
                  <a:gd name="T21" fmla="*/ 33 h 64"/>
                  <a:gd name="T22" fmla="*/ 31 w 50"/>
                  <a:gd name="T23" fmla="*/ 42 h 64"/>
                  <a:gd name="T24" fmla="*/ 35 w 50"/>
                  <a:gd name="T25" fmla="*/ 45 h 64"/>
                  <a:gd name="T26" fmla="*/ 47 w 50"/>
                  <a:gd name="T27" fmla="*/ 54 h 64"/>
                  <a:gd name="T28" fmla="*/ 47 w 50"/>
                  <a:gd name="T29" fmla="*/ 59 h 64"/>
                  <a:gd name="T30" fmla="*/ 0 w 50"/>
                  <a:gd name="T31" fmla="*/ 0 h 64"/>
                  <a:gd name="T32" fmla="*/ 7 w 50"/>
                  <a:gd name="T33" fmla="*/ 19 h 64"/>
                  <a:gd name="T34" fmla="*/ 5 w 50"/>
                  <a:gd name="T35" fmla="*/ 16 h 64"/>
                  <a:gd name="T36" fmla="*/ 21 w 50"/>
                  <a:gd name="T37" fmla="*/ 42 h 64"/>
                  <a:gd name="T38" fmla="*/ 28 w 50"/>
                  <a:gd name="T39" fmla="*/ 45 h 64"/>
                  <a:gd name="T40" fmla="*/ 33 w 50"/>
                  <a:gd name="T41" fmla="*/ 49 h 64"/>
                  <a:gd name="T42" fmla="*/ 50 w 50"/>
                  <a:gd name="T43" fmla="*/ 64 h 64"/>
                  <a:gd name="T44" fmla="*/ 50 w 50"/>
                  <a:gd name="T45" fmla="*/ 54 h 64"/>
                  <a:gd name="T46" fmla="*/ 35 w 50"/>
                  <a:gd name="T47" fmla="*/ 42 h 64"/>
                  <a:gd name="T48" fmla="*/ 31 w 50"/>
                  <a:gd name="T49" fmla="*/ 40 h 64"/>
                  <a:gd name="T50" fmla="*/ 24 w 50"/>
                  <a:gd name="T51" fmla="*/ 33 h 64"/>
                  <a:gd name="T52" fmla="*/ 21 w 50"/>
                  <a:gd name="T53" fmla="*/ 28 h 64"/>
                  <a:gd name="T54" fmla="*/ 24 w 50"/>
                  <a:gd name="T55" fmla="*/ 28 h 64"/>
                  <a:gd name="T56" fmla="*/ 24 w 50"/>
                  <a:gd name="T57" fmla="*/ 19 h 64"/>
                  <a:gd name="T58" fmla="*/ 14 w 50"/>
                  <a:gd name="T59" fmla="*/ 7 h 64"/>
                  <a:gd name="T60" fmla="*/ 0 w 50"/>
                  <a:gd name="T6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" h="64">
                    <a:moveTo>
                      <a:pt x="47" y="59"/>
                    </a:moveTo>
                    <a:lnTo>
                      <a:pt x="33" y="47"/>
                    </a:lnTo>
                    <a:lnTo>
                      <a:pt x="24" y="40"/>
                    </a:lnTo>
                    <a:lnTo>
                      <a:pt x="9" y="21"/>
                    </a:lnTo>
                    <a:lnTo>
                      <a:pt x="12" y="21"/>
                    </a:lnTo>
                    <a:lnTo>
                      <a:pt x="5" y="4"/>
                    </a:lnTo>
                    <a:lnTo>
                      <a:pt x="14" y="9"/>
                    </a:lnTo>
                    <a:lnTo>
                      <a:pt x="21" y="19"/>
                    </a:lnTo>
                    <a:lnTo>
                      <a:pt x="21" y="26"/>
                    </a:lnTo>
                    <a:lnTo>
                      <a:pt x="19" y="23"/>
                    </a:lnTo>
                    <a:lnTo>
                      <a:pt x="21" y="33"/>
                    </a:lnTo>
                    <a:lnTo>
                      <a:pt x="31" y="42"/>
                    </a:lnTo>
                    <a:lnTo>
                      <a:pt x="35" y="45"/>
                    </a:lnTo>
                    <a:lnTo>
                      <a:pt x="47" y="54"/>
                    </a:lnTo>
                    <a:lnTo>
                      <a:pt x="47" y="59"/>
                    </a:lnTo>
                    <a:moveTo>
                      <a:pt x="0" y="0"/>
                    </a:moveTo>
                    <a:lnTo>
                      <a:pt x="7" y="19"/>
                    </a:lnTo>
                    <a:lnTo>
                      <a:pt x="5" y="16"/>
                    </a:lnTo>
                    <a:lnTo>
                      <a:pt x="21" y="42"/>
                    </a:lnTo>
                    <a:lnTo>
                      <a:pt x="28" y="45"/>
                    </a:lnTo>
                    <a:lnTo>
                      <a:pt x="33" y="49"/>
                    </a:lnTo>
                    <a:lnTo>
                      <a:pt x="50" y="64"/>
                    </a:lnTo>
                    <a:lnTo>
                      <a:pt x="50" y="54"/>
                    </a:lnTo>
                    <a:lnTo>
                      <a:pt x="35" y="42"/>
                    </a:lnTo>
                    <a:lnTo>
                      <a:pt x="31" y="40"/>
                    </a:lnTo>
                    <a:lnTo>
                      <a:pt x="24" y="33"/>
                    </a:lnTo>
                    <a:lnTo>
                      <a:pt x="21" y="28"/>
                    </a:lnTo>
                    <a:lnTo>
                      <a:pt x="24" y="28"/>
                    </a:lnTo>
                    <a:lnTo>
                      <a:pt x="24" y="19"/>
                    </a:lnTo>
                    <a:lnTo>
                      <a:pt x="14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" name="Freeform 399"/>
              <p:cNvSpPr/>
              <p:nvPr/>
            </p:nvSpPr>
            <p:spPr bwMode="auto">
              <a:xfrm>
                <a:off x="5451589" y="3816750"/>
                <a:ext cx="13337" cy="17148"/>
              </a:xfrm>
              <a:custGeom>
                <a:avLst/>
                <a:gdLst>
                  <a:gd name="T0" fmla="*/ 0 w 7"/>
                  <a:gd name="T1" fmla="*/ 0 h 9"/>
                  <a:gd name="T2" fmla="*/ 5 w 7"/>
                  <a:gd name="T3" fmla="*/ 9 h 9"/>
                  <a:gd name="T4" fmla="*/ 7 w 7"/>
                  <a:gd name="T5" fmla="*/ 9 h 9"/>
                  <a:gd name="T6" fmla="*/ 5 w 7"/>
                  <a:gd name="T7" fmla="*/ 2 h 9"/>
                  <a:gd name="T8" fmla="*/ 0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" name="Freeform 400"/>
              <p:cNvSpPr/>
              <p:nvPr/>
            </p:nvSpPr>
            <p:spPr bwMode="auto">
              <a:xfrm>
                <a:off x="5451589" y="3816750"/>
                <a:ext cx="13337" cy="17148"/>
              </a:xfrm>
              <a:custGeom>
                <a:avLst/>
                <a:gdLst>
                  <a:gd name="T0" fmla="*/ 0 w 7"/>
                  <a:gd name="T1" fmla="*/ 0 h 9"/>
                  <a:gd name="T2" fmla="*/ 5 w 7"/>
                  <a:gd name="T3" fmla="*/ 9 h 9"/>
                  <a:gd name="T4" fmla="*/ 7 w 7"/>
                  <a:gd name="T5" fmla="*/ 9 h 9"/>
                  <a:gd name="T6" fmla="*/ 5 w 7"/>
                  <a:gd name="T7" fmla="*/ 2 h 9"/>
                  <a:gd name="T8" fmla="*/ 0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5" y="9"/>
                    </a:lnTo>
                    <a:lnTo>
                      <a:pt x="7" y="9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" name="Freeform 401"/>
              <p:cNvSpPr>
                <a:spLocks noEditPoints="1"/>
              </p:cNvSpPr>
              <p:nvPr/>
            </p:nvSpPr>
            <p:spPr bwMode="auto">
              <a:xfrm>
                <a:off x="5438251" y="3807223"/>
                <a:ext cx="30485" cy="32390"/>
              </a:xfrm>
              <a:custGeom>
                <a:avLst/>
                <a:gdLst>
                  <a:gd name="T0" fmla="*/ 12 w 16"/>
                  <a:gd name="T1" fmla="*/ 14 h 17"/>
                  <a:gd name="T2" fmla="*/ 7 w 16"/>
                  <a:gd name="T3" fmla="*/ 5 h 17"/>
                  <a:gd name="T4" fmla="*/ 12 w 16"/>
                  <a:gd name="T5" fmla="*/ 7 h 17"/>
                  <a:gd name="T6" fmla="*/ 14 w 16"/>
                  <a:gd name="T7" fmla="*/ 14 h 17"/>
                  <a:gd name="T8" fmla="*/ 12 w 16"/>
                  <a:gd name="T9" fmla="*/ 14 h 17"/>
                  <a:gd name="T10" fmla="*/ 0 w 16"/>
                  <a:gd name="T11" fmla="*/ 0 h 17"/>
                  <a:gd name="T12" fmla="*/ 12 w 16"/>
                  <a:gd name="T13" fmla="*/ 14 h 17"/>
                  <a:gd name="T14" fmla="*/ 16 w 16"/>
                  <a:gd name="T15" fmla="*/ 17 h 17"/>
                  <a:gd name="T16" fmla="*/ 12 w 16"/>
                  <a:gd name="T17" fmla="*/ 7 h 17"/>
                  <a:gd name="T18" fmla="*/ 9 w 16"/>
                  <a:gd name="T19" fmla="*/ 5 h 17"/>
                  <a:gd name="T20" fmla="*/ 2 w 16"/>
                  <a:gd name="T21" fmla="*/ 2 h 17"/>
                  <a:gd name="T22" fmla="*/ 0 w 16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7">
                    <a:moveTo>
                      <a:pt x="12" y="14"/>
                    </a:moveTo>
                    <a:lnTo>
                      <a:pt x="7" y="5"/>
                    </a:lnTo>
                    <a:lnTo>
                      <a:pt x="12" y="7"/>
                    </a:lnTo>
                    <a:lnTo>
                      <a:pt x="14" y="14"/>
                    </a:lnTo>
                    <a:lnTo>
                      <a:pt x="12" y="14"/>
                    </a:lnTo>
                    <a:close/>
                    <a:moveTo>
                      <a:pt x="0" y="0"/>
                    </a:moveTo>
                    <a:lnTo>
                      <a:pt x="12" y="14"/>
                    </a:lnTo>
                    <a:lnTo>
                      <a:pt x="16" y="17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" name="Freeform 402"/>
              <p:cNvSpPr>
                <a:spLocks noEditPoints="1"/>
              </p:cNvSpPr>
              <p:nvPr/>
            </p:nvSpPr>
            <p:spPr bwMode="auto">
              <a:xfrm>
                <a:off x="5438251" y="3807223"/>
                <a:ext cx="30485" cy="32390"/>
              </a:xfrm>
              <a:custGeom>
                <a:avLst/>
                <a:gdLst>
                  <a:gd name="T0" fmla="*/ 12 w 16"/>
                  <a:gd name="T1" fmla="*/ 14 h 17"/>
                  <a:gd name="T2" fmla="*/ 7 w 16"/>
                  <a:gd name="T3" fmla="*/ 5 h 17"/>
                  <a:gd name="T4" fmla="*/ 12 w 16"/>
                  <a:gd name="T5" fmla="*/ 7 h 17"/>
                  <a:gd name="T6" fmla="*/ 14 w 16"/>
                  <a:gd name="T7" fmla="*/ 14 h 17"/>
                  <a:gd name="T8" fmla="*/ 12 w 16"/>
                  <a:gd name="T9" fmla="*/ 14 h 17"/>
                  <a:gd name="T10" fmla="*/ 0 w 16"/>
                  <a:gd name="T11" fmla="*/ 0 h 17"/>
                  <a:gd name="T12" fmla="*/ 12 w 16"/>
                  <a:gd name="T13" fmla="*/ 14 h 17"/>
                  <a:gd name="T14" fmla="*/ 16 w 16"/>
                  <a:gd name="T15" fmla="*/ 17 h 17"/>
                  <a:gd name="T16" fmla="*/ 12 w 16"/>
                  <a:gd name="T17" fmla="*/ 7 h 17"/>
                  <a:gd name="T18" fmla="*/ 9 w 16"/>
                  <a:gd name="T19" fmla="*/ 5 h 17"/>
                  <a:gd name="T20" fmla="*/ 2 w 16"/>
                  <a:gd name="T21" fmla="*/ 2 h 17"/>
                  <a:gd name="T22" fmla="*/ 0 w 16"/>
                  <a:gd name="T2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7">
                    <a:moveTo>
                      <a:pt x="12" y="14"/>
                    </a:moveTo>
                    <a:lnTo>
                      <a:pt x="7" y="5"/>
                    </a:lnTo>
                    <a:lnTo>
                      <a:pt x="12" y="7"/>
                    </a:lnTo>
                    <a:lnTo>
                      <a:pt x="14" y="14"/>
                    </a:lnTo>
                    <a:lnTo>
                      <a:pt x="12" y="14"/>
                    </a:lnTo>
                    <a:moveTo>
                      <a:pt x="0" y="0"/>
                    </a:moveTo>
                    <a:lnTo>
                      <a:pt x="12" y="14"/>
                    </a:lnTo>
                    <a:lnTo>
                      <a:pt x="16" y="17"/>
                    </a:lnTo>
                    <a:lnTo>
                      <a:pt x="12" y="7"/>
                    </a:lnTo>
                    <a:lnTo>
                      <a:pt x="9" y="5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" name="Freeform 403"/>
              <p:cNvSpPr>
                <a:spLocks noEditPoints="1"/>
              </p:cNvSpPr>
              <p:nvPr/>
            </p:nvSpPr>
            <p:spPr bwMode="auto">
              <a:xfrm>
                <a:off x="5483979" y="3852950"/>
                <a:ext cx="40011" cy="40011"/>
              </a:xfrm>
              <a:custGeom>
                <a:avLst/>
                <a:gdLst>
                  <a:gd name="T0" fmla="*/ 11 w 21"/>
                  <a:gd name="T1" fmla="*/ 9 h 21"/>
                  <a:gd name="T2" fmla="*/ 11 w 21"/>
                  <a:gd name="T3" fmla="*/ 12 h 21"/>
                  <a:gd name="T4" fmla="*/ 9 w 21"/>
                  <a:gd name="T5" fmla="*/ 9 h 21"/>
                  <a:gd name="T6" fmla="*/ 14 w 21"/>
                  <a:gd name="T7" fmla="*/ 19 h 21"/>
                  <a:gd name="T8" fmla="*/ 9 w 21"/>
                  <a:gd name="T9" fmla="*/ 16 h 21"/>
                  <a:gd name="T10" fmla="*/ 16 w 21"/>
                  <a:gd name="T11" fmla="*/ 21 h 21"/>
                  <a:gd name="T12" fmla="*/ 21 w 21"/>
                  <a:gd name="T13" fmla="*/ 19 h 21"/>
                  <a:gd name="T14" fmla="*/ 11 w 21"/>
                  <a:gd name="T15" fmla="*/ 9 h 21"/>
                  <a:gd name="T16" fmla="*/ 0 w 21"/>
                  <a:gd name="T17" fmla="*/ 0 h 21"/>
                  <a:gd name="T18" fmla="*/ 2 w 21"/>
                  <a:gd name="T19" fmla="*/ 7 h 21"/>
                  <a:gd name="T20" fmla="*/ 9 w 21"/>
                  <a:gd name="T21" fmla="*/ 9 h 21"/>
                  <a:gd name="T22" fmla="*/ 0 w 21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1">
                    <a:moveTo>
                      <a:pt x="11" y="9"/>
                    </a:moveTo>
                    <a:lnTo>
                      <a:pt x="11" y="12"/>
                    </a:lnTo>
                    <a:lnTo>
                      <a:pt x="9" y="9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6" y="21"/>
                    </a:lnTo>
                    <a:lnTo>
                      <a:pt x="21" y="19"/>
                    </a:lnTo>
                    <a:lnTo>
                      <a:pt x="11" y="9"/>
                    </a:lnTo>
                    <a:close/>
                    <a:moveTo>
                      <a:pt x="0" y="0"/>
                    </a:moveTo>
                    <a:lnTo>
                      <a:pt x="2" y="7"/>
                    </a:ln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" name="Freeform 404"/>
              <p:cNvSpPr>
                <a:spLocks noEditPoints="1"/>
              </p:cNvSpPr>
              <p:nvPr/>
            </p:nvSpPr>
            <p:spPr bwMode="auto">
              <a:xfrm>
                <a:off x="5483979" y="3852950"/>
                <a:ext cx="40011" cy="40011"/>
              </a:xfrm>
              <a:custGeom>
                <a:avLst/>
                <a:gdLst>
                  <a:gd name="T0" fmla="*/ 11 w 21"/>
                  <a:gd name="T1" fmla="*/ 9 h 21"/>
                  <a:gd name="T2" fmla="*/ 11 w 21"/>
                  <a:gd name="T3" fmla="*/ 12 h 21"/>
                  <a:gd name="T4" fmla="*/ 9 w 21"/>
                  <a:gd name="T5" fmla="*/ 9 h 21"/>
                  <a:gd name="T6" fmla="*/ 14 w 21"/>
                  <a:gd name="T7" fmla="*/ 19 h 21"/>
                  <a:gd name="T8" fmla="*/ 9 w 21"/>
                  <a:gd name="T9" fmla="*/ 16 h 21"/>
                  <a:gd name="T10" fmla="*/ 16 w 21"/>
                  <a:gd name="T11" fmla="*/ 21 h 21"/>
                  <a:gd name="T12" fmla="*/ 21 w 21"/>
                  <a:gd name="T13" fmla="*/ 19 h 21"/>
                  <a:gd name="T14" fmla="*/ 11 w 21"/>
                  <a:gd name="T15" fmla="*/ 9 h 21"/>
                  <a:gd name="T16" fmla="*/ 0 w 21"/>
                  <a:gd name="T17" fmla="*/ 0 h 21"/>
                  <a:gd name="T18" fmla="*/ 2 w 21"/>
                  <a:gd name="T19" fmla="*/ 7 h 21"/>
                  <a:gd name="T20" fmla="*/ 9 w 21"/>
                  <a:gd name="T21" fmla="*/ 9 h 21"/>
                  <a:gd name="T22" fmla="*/ 0 w 21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1">
                    <a:moveTo>
                      <a:pt x="11" y="9"/>
                    </a:moveTo>
                    <a:lnTo>
                      <a:pt x="11" y="12"/>
                    </a:lnTo>
                    <a:lnTo>
                      <a:pt x="9" y="9"/>
                    </a:lnTo>
                    <a:lnTo>
                      <a:pt x="14" y="19"/>
                    </a:lnTo>
                    <a:lnTo>
                      <a:pt x="9" y="16"/>
                    </a:lnTo>
                    <a:lnTo>
                      <a:pt x="16" y="21"/>
                    </a:lnTo>
                    <a:lnTo>
                      <a:pt x="21" y="19"/>
                    </a:lnTo>
                    <a:lnTo>
                      <a:pt x="11" y="9"/>
                    </a:lnTo>
                    <a:moveTo>
                      <a:pt x="0" y="0"/>
                    </a:moveTo>
                    <a:lnTo>
                      <a:pt x="2" y="7"/>
                    </a:lnTo>
                    <a:lnTo>
                      <a:pt x="9" y="9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" name="Freeform 405"/>
              <p:cNvSpPr>
                <a:spLocks noEditPoints="1"/>
              </p:cNvSpPr>
              <p:nvPr/>
            </p:nvSpPr>
            <p:spPr bwMode="auto">
              <a:xfrm>
                <a:off x="5474452" y="3839614"/>
                <a:ext cx="53349" cy="62876"/>
              </a:xfrm>
              <a:custGeom>
                <a:avLst/>
                <a:gdLst>
                  <a:gd name="T0" fmla="*/ 16 w 28"/>
                  <a:gd name="T1" fmla="*/ 19 h 33"/>
                  <a:gd name="T2" fmla="*/ 16 w 28"/>
                  <a:gd name="T3" fmla="*/ 16 h 33"/>
                  <a:gd name="T4" fmla="*/ 26 w 28"/>
                  <a:gd name="T5" fmla="*/ 26 h 33"/>
                  <a:gd name="T6" fmla="*/ 21 w 28"/>
                  <a:gd name="T7" fmla="*/ 28 h 33"/>
                  <a:gd name="T8" fmla="*/ 14 w 28"/>
                  <a:gd name="T9" fmla="*/ 23 h 33"/>
                  <a:gd name="T10" fmla="*/ 19 w 28"/>
                  <a:gd name="T11" fmla="*/ 26 h 33"/>
                  <a:gd name="T12" fmla="*/ 14 w 28"/>
                  <a:gd name="T13" fmla="*/ 16 h 33"/>
                  <a:gd name="T14" fmla="*/ 16 w 28"/>
                  <a:gd name="T15" fmla="*/ 19 h 33"/>
                  <a:gd name="T16" fmla="*/ 7 w 28"/>
                  <a:gd name="T17" fmla="*/ 14 h 33"/>
                  <a:gd name="T18" fmla="*/ 5 w 28"/>
                  <a:gd name="T19" fmla="*/ 7 h 33"/>
                  <a:gd name="T20" fmla="*/ 14 w 28"/>
                  <a:gd name="T21" fmla="*/ 16 h 33"/>
                  <a:gd name="T22" fmla="*/ 7 w 28"/>
                  <a:gd name="T23" fmla="*/ 14 h 33"/>
                  <a:gd name="T24" fmla="*/ 0 w 28"/>
                  <a:gd name="T25" fmla="*/ 0 h 33"/>
                  <a:gd name="T26" fmla="*/ 7 w 28"/>
                  <a:gd name="T27" fmla="*/ 16 h 33"/>
                  <a:gd name="T28" fmla="*/ 14 w 28"/>
                  <a:gd name="T29" fmla="*/ 19 h 33"/>
                  <a:gd name="T30" fmla="*/ 14 w 28"/>
                  <a:gd name="T31" fmla="*/ 21 h 33"/>
                  <a:gd name="T32" fmla="*/ 9 w 28"/>
                  <a:gd name="T33" fmla="*/ 19 h 33"/>
                  <a:gd name="T34" fmla="*/ 21 w 28"/>
                  <a:gd name="T35" fmla="*/ 33 h 33"/>
                  <a:gd name="T36" fmla="*/ 28 w 28"/>
                  <a:gd name="T37" fmla="*/ 28 h 33"/>
                  <a:gd name="T38" fmla="*/ 16 w 28"/>
                  <a:gd name="T39" fmla="*/ 11 h 33"/>
                  <a:gd name="T40" fmla="*/ 14 w 28"/>
                  <a:gd name="T41" fmla="*/ 14 h 33"/>
                  <a:gd name="T42" fmla="*/ 0 w 2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3">
                    <a:moveTo>
                      <a:pt x="16" y="19"/>
                    </a:moveTo>
                    <a:lnTo>
                      <a:pt x="16" y="16"/>
                    </a:lnTo>
                    <a:lnTo>
                      <a:pt x="26" y="26"/>
                    </a:lnTo>
                    <a:lnTo>
                      <a:pt x="21" y="28"/>
                    </a:lnTo>
                    <a:lnTo>
                      <a:pt x="14" y="23"/>
                    </a:lnTo>
                    <a:lnTo>
                      <a:pt x="19" y="26"/>
                    </a:lnTo>
                    <a:lnTo>
                      <a:pt x="14" y="16"/>
                    </a:lnTo>
                    <a:lnTo>
                      <a:pt x="16" y="19"/>
                    </a:lnTo>
                    <a:close/>
                    <a:moveTo>
                      <a:pt x="7" y="14"/>
                    </a:moveTo>
                    <a:lnTo>
                      <a:pt x="5" y="7"/>
                    </a:lnTo>
                    <a:lnTo>
                      <a:pt x="14" y="16"/>
                    </a:lnTo>
                    <a:lnTo>
                      <a:pt x="7" y="14"/>
                    </a:lnTo>
                    <a:close/>
                    <a:moveTo>
                      <a:pt x="0" y="0"/>
                    </a:moveTo>
                    <a:lnTo>
                      <a:pt x="7" y="16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9" y="19"/>
                    </a:lnTo>
                    <a:lnTo>
                      <a:pt x="21" y="33"/>
                    </a:lnTo>
                    <a:lnTo>
                      <a:pt x="28" y="28"/>
                    </a:lnTo>
                    <a:lnTo>
                      <a:pt x="16" y="11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" name="Freeform 406"/>
              <p:cNvSpPr>
                <a:spLocks noEditPoints="1"/>
              </p:cNvSpPr>
              <p:nvPr/>
            </p:nvSpPr>
            <p:spPr bwMode="auto">
              <a:xfrm>
                <a:off x="5474452" y="3839614"/>
                <a:ext cx="53349" cy="62876"/>
              </a:xfrm>
              <a:custGeom>
                <a:avLst/>
                <a:gdLst>
                  <a:gd name="T0" fmla="*/ 16 w 28"/>
                  <a:gd name="T1" fmla="*/ 19 h 33"/>
                  <a:gd name="T2" fmla="*/ 16 w 28"/>
                  <a:gd name="T3" fmla="*/ 16 h 33"/>
                  <a:gd name="T4" fmla="*/ 26 w 28"/>
                  <a:gd name="T5" fmla="*/ 26 h 33"/>
                  <a:gd name="T6" fmla="*/ 21 w 28"/>
                  <a:gd name="T7" fmla="*/ 28 h 33"/>
                  <a:gd name="T8" fmla="*/ 14 w 28"/>
                  <a:gd name="T9" fmla="*/ 23 h 33"/>
                  <a:gd name="T10" fmla="*/ 19 w 28"/>
                  <a:gd name="T11" fmla="*/ 26 h 33"/>
                  <a:gd name="T12" fmla="*/ 14 w 28"/>
                  <a:gd name="T13" fmla="*/ 16 h 33"/>
                  <a:gd name="T14" fmla="*/ 16 w 28"/>
                  <a:gd name="T15" fmla="*/ 19 h 33"/>
                  <a:gd name="T16" fmla="*/ 7 w 28"/>
                  <a:gd name="T17" fmla="*/ 14 h 33"/>
                  <a:gd name="T18" fmla="*/ 5 w 28"/>
                  <a:gd name="T19" fmla="*/ 7 h 33"/>
                  <a:gd name="T20" fmla="*/ 14 w 28"/>
                  <a:gd name="T21" fmla="*/ 16 h 33"/>
                  <a:gd name="T22" fmla="*/ 7 w 28"/>
                  <a:gd name="T23" fmla="*/ 14 h 33"/>
                  <a:gd name="T24" fmla="*/ 0 w 28"/>
                  <a:gd name="T25" fmla="*/ 0 h 33"/>
                  <a:gd name="T26" fmla="*/ 7 w 28"/>
                  <a:gd name="T27" fmla="*/ 16 h 33"/>
                  <a:gd name="T28" fmla="*/ 14 w 28"/>
                  <a:gd name="T29" fmla="*/ 19 h 33"/>
                  <a:gd name="T30" fmla="*/ 14 w 28"/>
                  <a:gd name="T31" fmla="*/ 21 h 33"/>
                  <a:gd name="T32" fmla="*/ 9 w 28"/>
                  <a:gd name="T33" fmla="*/ 19 h 33"/>
                  <a:gd name="T34" fmla="*/ 21 w 28"/>
                  <a:gd name="T35" fmla="*/ 33 h 33"/>
                  <a:gd name="T36" fmla="*/ 28 w 28"/>
                  <a:gd name="T37" fmla="*/ 28 h 33"/>
                  <a:gd name="T38" fmla="*/ 16 w 28"/>
                  <a:gd name="T39" fmla="*/ 11 h 33"/>
                  <a:gd name="T40" fmla="*/ 14 w 28"/>
                  <a:gd name="T41" fmla="*/ 14 h 33"/>
                  <a:gd name="T42" fmla="*/ 0 w 28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3">
                    <a:moveTo>
                      <a:pt x="16" y="19"/>
                    </a:moveTo>
                    <a:lnTo>
                      <a:pt x="16" y="16"/>
                    </a:lnTo>
                    <a:lnTo>
                      <a:pt x="26" y="26"/>
                    </a:lnTo>
                    <a:lnTo>
                      <a:pt x="21" y="28"/>
                    </a:lnTo>
                    <a:lnTo>
                      <a:pt x="14" y="23"/>
                    </a:lnTo>
                    <a:lnTo>
                      <a:pt x="19" y="26"/>
                    </a:lnTo>
                    <a:lnTo>
                      <a:pt x="14" y="16"/>
                    </a:lnTo>
                    <a:lnTo>
                      <a:pt x="16" y="19"/>
                    </a:lnTo>
                    <a:moveTo>
                      <a:pt x="7" y="14"/>
                    </a:moveTo>
                    <a:lnTo>
                      <a:pt x="5" y="7"/>
                    </a:lnTo>
                    <a:lnTo>
                      <a:pt x="14" y="16"/>
                    </a:lnTo>
                    <a:lnTo>
                      <a:pt x="7" y="14"/>
                    </a:lnTo>
                    <a:moveTo>
                      <a:pt x="0" y="0"/>
                    </a:moveTo>
                    <a:lnTo>
                      <a:pt x="7" y="16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9" y="19"/>
                    </a:lnTo>
                    <a:lnTo>
                      <a:pt x="21" y="33"/>
                    </a:lnTo>
                    <a:lnTo>
                      <a:pt x="28" y="28"/>
                    </a:lnTo>
                    <a:lnTo>
                      <a:pt x="16" y="11"/>
                    </a:lnTo>
                    <a:lnTo>
                      <a:pt x="14" y="1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" name="Freeform 407"/>
              <p:cNvSpPr/>
              <p:nvPr/>
            </p:nvSpPr>
            <p:spPr bwMode="auto">
              <a:xfrm>
                <a:off x="5504938" y="3852950"/>
                <a:ext cx="22864" cy="30485"/>
              </a:xfrm>
              <a:custGeom>
                <a:avLst/>
                <a:gdLst>
                  <a:gd name="T0" fmla="*/ 3 w 12"/>
                  <a:gd name="T1" fmla="*/ 0 h 16"/>
                  <a:gd name="T2" fmla="*/ 0 w 12"/>
                  <a:gd name="T3" fmla="*/ 0 h 16"/>
                  <a:gd name="T4" fmla="*/ 5 w 12"/>
                  <a:gd name="T5" fmla="*/ 4 h 16"/>
                  <a:gd name="T6" fmla="*/ 3 w 12"/>
                  <a:gd name="T7" fmla="*/ 7 h 16"/>
                  <a:gd name="T8" fmla="*/ 12 w 12"/>
                  <a:gd name="T9" fmla="*/ 16 h 16"/>
                  <a:gd name="T10" fmla="*/ 12 w 12"/>
                  <a:gd name="T11" fmla="*/ 12 h 16"/>
                  <a:gd name="T12" fmla="*/ 10 w 12"/>
                  <a:gd name="T13" fmla="*/ 9 h 16"/>
                  <a:gd name="T14" fmla="*/ 7 w 12"/>
                  <a:gd name="T15" fmla="*/ 4 h 16"/>
                  <a:gd name="T16" fmla="*/ 3 w 12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3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2" y="16"/>
                    </a:lnTo>
                    <a:lnTo>
                      <a:pt x="12" y="12"/>
                    </a:lnTo>
                    <a:lnTo>
                      <a:pt x="10" y="9"/>
                    </a:lnTo>
                    <a:lnTo>
                      <a:pt x="7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" name="Freeform 408"/>
              <p:cNvSpPr/>
              <p:nvPr/>
            </p:nvSpPr>
            <p:spPr bwMode="auto">
              <a:xfrm>
                <a:off x="5504938" y="3852950"/>
                <a:ext cx="22864" cy="30485"/>
              </a:xfrm>
              <a:custGeom>
                <a:avLst/>
                <a:gdLst>
                  <a:gd name="T0" fmla="*/ 3 w 12"/>
                  <a:gd name="T1" fmla="*/ 0 h 16"/>
                  <a:gd name="T2" fmla="*/ 0 w 12"/>
                  <a:gd name="T3" fmla="*/ 0 h 16"/>
                  <a:gd name="T4" fmla="*/ 5 w 12"/>
                  <a:gd name="T5" fmla="*/ 4 h 16"/>
                  <a:gd name="T6" fmla="*/ 3 w 12"/>
                  <a:gd name="T7" fmla="*/ 7 h 16"/>
                  <a:gd name="T8" fmla="*/ 12 w 12"/>
                  <a:gd name="T9" fmla="*/ 16 h 16"/>
                  <a:gd name="T10" fmla="*/ 12 w 12"/>
                  <a:gd name="T11" fmla="*/ 12 h 16"/>
                  <a:gd name="T12" fmla="*/ 10 w 12"/>
                  <a:gd name="T13" fmla="*/ 9 h 16"/>
                  <a:gd name="T14" fmla="*/ 7 w 12"/>
                  <a:gd name="T15" fmla="*/ 4 h 16"/>
                  <a:gd name="T16" fmla="*/ 3 w 12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3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12" y="16"/>
                    </a:lnTo>
                    <a:lnTo>
                      <a:pt x="12" y="12"/>
                    </a:lnTo>
                    <a:lnTo>
                      <a:pt x="10" y="9"/>
                    </a:lnTo>
                    <a:lnTo>
                      <a:pt x="7" y="4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" name="Freeform 409"/>
              <p:cNvSpPr>
                <a:spLocks noEditPoints="1"/>
              </p:cNvSpPr>
              <p:nvPr/>
            </p:nvSpPr>
            <p:spPr bwMode="auto">
              <a:xfrm>
                <a:off x="5497316" y="3847235"/>
                <a:ext cx="40011" cy="41917"/>
              </a:xfrm>
              <a:custGeom>
                <a:avLst/>
                <a:gdLst>
                  <a:gd name="T0" fmla="*/ 16 w 21"/>
                  <a:gd name="T1" fmla="*/ 19 h 22"/>
                  <a:gd name="T2" fmla="*/ 7 w 21"/>
                  <a:gd name="T3" fmla="*/ 10 h 22"/>
                  <a:gd name="T4" fmla="*/ 9 w 21"/>
                  <a:gd name="T5" fmla="*/ 7 h 22"/>
                  <a:gd name="T6" fmla="*/ 4 w 21"/>
                  <a:gd name="T7" fmla="*/ 3 h 22"/>
                  <a:gd name="T8" fmla="*/ 7 w 21"/>
                  <a:gd name="T9" fmla="*/ 3 h 22"/>
                  <a:gd name="T10" fmla="*/ 11 w 21"/>
                  <a:gd name="T11" fmla="*/ 7 h 22"/>
                  <a:gd name="T12" fmla="*/ 14 w 21"/>
                  <a:gd name="T13" fmla="*/ 12 h 22"/>
                  <a:gd name="T14" fmla="*/ 16 w 21"/>
                  <a:gd name="T15" fmla="*/ 15 h 22"/>
                  <a:gd name="T16" fmla="*/ 16 w 21"/>
                  <a:gd name="T17" fmla="*/ 19 h 22"/>
                  <a:gd name="T18" fmla="*/ 7 w 21"/>
                  <a:gd name="T19" fmla="*/ 0 h 22"/>
                  <a:gd name="T20" fmla="*/ 0 w 21"/>
                  <a:gd name="T21" fmla="*/ 0 h 22"/>
                  <a:gd name="T22" fmla="*/ 7 w 21"/>
                  <a:gd name="T23" fmla="*/ 5 h 22"/>
                  <a:gd name="T24" fmla="*/ 4 w 21"/>
                  <a:gd name="T25" fmla="*/ 7 h 22"/>
                  <a:gd name="T26" fmla="*/ 16 w 21"/>
                  <a:gd name="T27" fmla="*/ 22 h 22"/>
                  <a:gd name="T28" fmla="*/ 19 w 21"/>
                  <a:gd name="T29" fmla="*/ 22 h 22"/>
                  <a:gd name="T30" fmla="*/ 21 w 21"/>
                  <a:gd name="T31" fmla="*/ 17 h 22"/>
                  <a:gd name="T32" fmla="*/ 16 w 21"/>
                  <a:gd name="T33" fmla="*/ 12 h 22"/>
                  <a:gd name="T34" fmla="*/ 14 w 21"/>
                  <a:gd name="T35" fmla="*/ 7 h 22"/>
                  <a:gd name="T36" fmla="*/ 7 w 21"/>
                  <a:gd name="T3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2">
                    <a:moveTo>
                      <a:pt x="16" y="19"/>
                    </a:moveTo>
                    <a:lnTo>
                      <a:pt x="7" y="10"/>
                    </a:lnTo>
                    <a:lnTo>
                      <a:pt x="9" y="7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11" y="7"/>
                    </a:lnTo>
                    <a:lnTo>
                      <a:pt x="14" y="12"/>
                    </a:lnTo>
                    <a:lnTo>
                      <a:pt x="16" y="15"/>
                    </a:lnTo>
                    <a:lnTo>
                      <a:pt x="16" y="19"/>
                    </a:lnTo>
                    <a:close/>
                    <a:moveTo>
                      <a:pt x="7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16" y="22"/>
                    </a:lnTo>
                    <a:lnTo>
                      <a:pt x="19" y="22"/>
                    </a:lnTo>
                    <a:lnTo>
                      <a:pt x="21" y="17"/>
                    </a:lnTo>
                    <a:lnTo>
                      <a:pt x="16" y="12"/>
                    </a:lnTo>
                    <a:lnTo>
                      <a:pt x="14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" name="Freeform 410"/>
              <p:cNvSpPr>
                <a:spLocks noEditPoints="1"/>
              </p:cNvSpPr>
              <p:nvPr/>
            </p:nvSpPr>
            <p:spPr bwMode="auto">
              <a:xfrm>
                <a:off x="5497316" y="3847235"/>
                <a:ext cx="40011" cy="41917"/>
              </a:xfrm>
              <a:custGeom>
                <a:avLst/>
                <a:gdLst>
                  <a:gd name="T0" fmla="*/ 16 w 21"/>
                  <a:gd name="T1" fmla="*/ 19 h 22"/>
                  <a:gd name="T2" fmla="*/ 7 w 21"/>
                  <a:gd name="T3" fmla="*/ 10 h 22"/>
                  <a:gd name="T4" fmla="*/ 9 w 21"/>
                  <a:gd name="T5" fmla="*/ 7 h 22"/>
                  <a:gd name="T6" fmla="*/ 4 w 21"/>
                  <a:gd name="T7" fmla="*/ 3 h 22"/>
                  <a:gd name="T8" fmla="*/ 7 w 21"/>
                  <a:gd name="T9" fmla="*/ 3 h 22"/>
                  <a:gd name="T10" fmla="*/ 11 w 21"/>
                  <a:gd name="T11" fmla="*/ 7 h 22"/>
                  <a:gd name="T12" fmla="*/ 14 w 21"/>
                  <a:gd name="T13" fmla="*/ 12 h 22"/>
                  <a:gd name="T14" fmla="*/ 16 w 21"/>
                  <a:gd name="T15" fmla="*/ 15 h 22"/>
                  <a:gd name="T16" fmla="*/ 16 w 21"/>
                  <a:gd name="T17" fmla="*/ 19 h 22"/>
                  <a:gd name="T18" fmla="*/ 7 w 21"/>
                  <a:gd name="T19" fmla="*/ 0 h 22"/>
                  <a:gd name="T20" fmla="*/ 0 w 21"/>
                  <a:gd name="T21" fmla="*/ 0 h 22"/>
                  <a:gd name="T22" fmla="*/ 7 w 21"/>
                  <a:gd name="T23" fmla="*/ 5 h 22"/>
                  <a:gd name="T24" fmla="*/ 4 w 21"/>
                  <a:gd name="T25" fmla="*/ 7 h 22"/>
                  <a:gd name="T26" fmla="*/ 16 w 21"/>
                  <a:gd name="T27" fmla="*/ 22 h 22"/>
                  <a:gd name="T28" fmla="*/ 19 w 21"/>
                  <a:gd name="T29" fmla="*/ 22 h 22"/>
                  <a:gd name="T30" fmla="*/ 21 w 21"/>
                  <a:gd name="T31" fmla="*/ 17 h 22"/>
                  <a:gd name="T32" fmla="*/ 16 w 21"/>
                  <a:gd name="T33" fmla="*/ 12 h 22"/>
                  <a:gd name="T34" fmla="*/ 14 w 21"/>
                  <a:gd name="T35" fmla="*/ 7 h 22"/>
                  <a:gd name="T36" fmla="*/ 7 w 21"/>
                  <a:gd name="T3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22">
                    <a:moveTo>
                      <a:pt x="16" y="19"/>
                    </a:moveTo>
                    <a:lnTo>
                      <a:pt x="7" y="10"/>
                    </a:lnTo>
                    <a:lnTo>
                      <a:pt x="9" y="7"/>
                    </a:lnTo>
                    <a:lnTo>
                      <a:pt x="4" y="3"/>
                    </a:lnTo>
                    <a:lnTo>
                      <a:pt x="7" y="3"/>
                    </a:lnTo>
                    <a:lnTo>
                      <a:pt x="11" y="7"/>
                    </a:lnTo>
                    <a:lnTo>
                      <a:pt x="14" y="12"/>
                    </a:lnTo>
                    <a:lnTo>
                      <a:pt x="16" y="15"/>
                    </a:lnTo>
                    <a:lnTo>
                      <a:pt x="16" y="19"/>
                    </a:lnTo>
                    <a:moveTo>
                      <a:pt x="7" y="0"/>
                    </a:moveTo>
                    <a:lnTo>
                      <a:pt x="0" y="0"/>
                    </a:lnTo>
                    <a:lnTo>
                      <a:pt x="7" y="5"/>
                    </a:lnTo>
                    <a:lnTo>
                      <a:pt x="4" y="7"/>
                    </a:lnTo>
                    <a:lnTo>
                      <a:pt x="16" y="22"/>
                    </a:lnTo>
                    <a:lnTo>
                      <a:pt x="19" y="22"/>
                    </a:lnTo>
                    <a:lnTo>
                      <a:pt x="21" y="17"/>
                    </a:lnTo>
                    <a:lnTo>
                      <a:pt x="16" y="12"/>
                    </a:lnTo>
                    <a:lnTo>
                      <a:pt x="14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" name="Freeform 411"/>
              <p:cNvSpPr/>
              <p:nvPr/>
            </p:nvSpPr>
            <p:spPr bwMode="auto">
              <a:xfrm>
                <a:off x="5514464" y="3892963"/>
                <a:ext cx="49538" cy="59065"/>
              </a:xfrm>
              <a:custGeom>
                <a:avLst/>
                <a:gdLst>
                  <a:gd name="T0" fmla="*/ 12 w 26"/>
                  <a:gd name="T1" fmla="*/ 0 h 31"/>
                  <a:gd name="T2" fmla="*/ 12 w 26"/>
                  <a:gd name="T3" fmla="*/ 0 h 31"/>
                  <a:gd name="T4" fmla="*/ 14 w 26"/>
                  <a:gd name="T5" fmla="*/ 7 h 31"/>
                  <a:gd name="T6" fmla="*/ 12 w 26"/>
                  <a:gd name="T7" fmla="*/ 12 h 31"/>
                  <a:gd name="T8" fmla="*/ 2 w 26"/>
                  <a:gd name="T9" fmla="*/ 7 h 31"/>
                  <a:gd name="T10" fmla="*/ 0 w 26"/>
                  <a:gd name="T11" fmla="*/ 10 h 31"/>
                  <a:gd name="T12" fmla="*/ 12 w 26"/>
                  <a:gd name="T13" fmla="*/ 14 h 31"/>
                  <a:gd name="T14" fmla="*/ 14 w 26"/>
                  <a:gd name="T15" fmla="*/ 24 h 31"/>
                  <a:gd name="T16" fmla="*/ 24 w 26"/>
                  <a:gd name="T17" fmla="*/ 31 h 31"/>
                  <a:gd name="T18" fmla="*/ 24 w 26"/>
                  <a:gd name="T19" fmla="*/ 31 h 31"/>
                  <a:gd name="T20" fmla="*/ 19 w 26"/>
                  <a:gd name="T21" fmla="*/ 19 h 31"/>
                  <a:gd name="T22" fmla="*/ 26 w 26"/>
                  <a:gd name="T23" fmla="*/ 21 h 31"/>
                  <a:gd name="T24" fmla="*/ 26 w 26"/>
                  <a:gd name="T25" fmla="*/ 21 h 31"/>
                  <a:gd name="T26" fmla="*/ 12 w 26"/>
                  <a:gd name="T2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12" y="0"/>
                    </a:moveTo>
                    <a:lnTo>
                      <a:pt x="12" y="0"/>
                    </a:lnTo>
                    <a:lnTo>
                      <a:pt x="14" y="7"/>
                    </a:lnTo>
                    <a:lnTo>
                      <a:pt x="12" y="12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2" y="14"/>
                    </a:lnTo>
                    <a:lnTo>
                      <a:pt x="14" y="24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19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" name="Freeform 412"/>
              <p:cNvSpPr/>
              <p:nvPr/>
            </p:nvSpPr>
            <p:spPr bwMode="auto">
              <a:xfrm>
                <a:off x="5514464" y="3892963"/>
                <a:ext cx="49538" cy="59065"/>
              </a:xfrm>
              <a:custGeom>
                <a:avLst/>
                <a:gdLst>
                  <a:gd name="T0" fmla="*/ 12 w 26"/>
                  <a:gd name="T1" fmla="*/ 0 h 31"/>
                  <a:gd name="T2" fmla="*/ 12 w 26"/>
                  <a:gd name="T3" fmla="*/ 0 h 31"/>
                  <a:gd name="T4" fmla="*/ 14 w 26"/>
                  <a:gd name="T5" fmla="*/ 7 h 31"/>
                  <a:gd name="T6" fmla="*/ 12 w 26"/>
                  <a:gd name="T7" fmla="*/ 12 h 31"/>
                  <a:gd name="T8" fmla="*/ 2 w 26"/>
                  <a:gd name="T9" fmla="*/ 7 h 31"/>
                  <a:gd name="T10" fmla="*/ 0 w 26"/>
                  <a:gd name="T11" fmla="*/ 10 h 31"/>
                  <a:gd name="T12" fmla="*/ 12 w 26"/>
                  <a:gd name="T13" fmla="*/ 14 h 31"/>
                  <a:gd name="T14" fmla="*/ 14 w 26"/>
                  <a:gd name="T15" fmla="*/ 24 h 31"/>
                  <a:gd name="T16" fmla="*/ 24 w 26"/>
                  <a:gd name="T17" fmla="*/ 31 h 31"/>
                  <a:gd name="T18" fmla="*/ 24 w 26"/>
                  <a:gd name="T19" fmla="*/ 31 h 31"/>
                  <a:gd name="T20" fmla="*/ 19 w 26"/>
                  <a:gd name="T21" fmla="*/ 19 h 31"/>
                  <a:gd name="T22" fmla="*/ 26 w 26"/>
                  <a:gd name="T23" fmla="*/ 21 h 31"/>
                  <a:gd name="T24" fmla="*/ 26 w 26"/>
                  <a:gd name="T25" fmla="*/ 21 h 31"/>
                  <a:gd name="T26" fmla="*/ 12 w 26"/>
                  <a:gd name="T2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12" y="0"/>
                    </a:moveTo>
                    <a:lnTo>
                      <a:pt x="12" y="0"/>
                    </a:lnTo>
                    <a:lnTo>
                      <a:pt x="14" y="7"/>
                    </a:lnTo>
                    <a:lnTo>
                      <a:pt x="12" y="12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2" y="14"/>
                    </a:lnTo>
                    <a:lnTo>
                      <a:pt x="14" y="24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19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" name="Freeform 413"/>
              <p:cNvSpPr>
                <a:spLocks noEditPoints="1"/>
              </p:cNvSpPr>
              <p:nvPr/>
            </p:nvSpPr>
            <p:spPr bwMode="auto">
              <a:xfrm>
                <a:off x="5501127" y="3889152"/>
                <a:ext cx="72402" cy="76213"/>
              </a:xfrm>
              <a:custGeom>
                <a:avLst/>
                <a:gdLst>
                  <a:gd name="T0" fmla="*/ 7 w 38"/>
                  <a:gd name="T1" fmla="*/ 12 h 40"/>
                  <a:gd name="T2" fmla="*/ 9 w 38"/>
                  <a:gd name="T3" fmla="*/ 9 h 40"/>
                  <a:gd name="T4" fmla="*/ 19 w 38"/>
                  <a:gd name="T5" fmla="*/ 14 h 40"/>
                  <a:gd name="T6" fmla="*/ 21 w 38"/>
                  <a:gd name="T7" fmla="*/ 9 h 40"/>
                  <a:gd name="T8" fmla="*/ 19 w 38"/>
                  <a:gd name="T9" fmla="*/ 2 h 40"/>
                  <a:gd name="T10" fmla="*/ 19 w 38"/>
                  <a:gd name="T11" fmla="*/ 2 h 40"/>
                  <a:gd name="T12" fmla="*/ 33 w 38"/>
                  <a:gd name="T13" fmla="*/ 23 h 40"/>
                  <a:gd name="T14" fmla="*/ 33 w 38"/>
                  <a:gd name="T15" fmla="*/ 23 h 40"/>
                  <a:gd name="T16" fmla="*/ 26 w 38"/>
                  <a:gd name="T17" fmla="*/ 21 h 40"/>
                  <a:gd name="T18" fmla="*/ 31 w 38"/>
                  <a:gd name="T19" fmla="*/ 33 h 40"/>
                  <a:gd name="T20" fmla="*/ 31 w 38"/>
                  <a:gd name="T21" fmla="*/ 33 h 40"/>
                  <a:gd name="T22" fmla="*/ 21 w 38"/>
                  <a:gd name="T23" fmla="*/ 26 h 40"/>
                  <a:gd name="T24" fmla="*/ 19 w 38"/>
                  <a:gd name="T25" fmla="*/ 16 h 40"/>
                  <a:gd name="T26" fmla="*/ 7 w 38"/>
                  <a:gd name="T27" fmla="*/ 12 h 40"/>
                  <a:gd name="T28" fmla="*/ 19 w 38"/>
                  <a:gd name="T29" fmla="*/ 0 h 40"/>
                  <a:gd name="T30" fmla="*/ 17 w 38"/>
                  <a:gd name="T31" fmla="*/ 0 h 40"/>
                  <a:gd name="T32" fmla="*/ 14 w 38"/>
                  <a:gd name="T33" fmla="*/ 0 h 40"/>
                  <a:gd name="T34" fmla="*/ 14 w 38"/>
                  <a:gd name="T35" fmla="*/ 0 h 40"/>
                  <a:gd name="T36" fmla="*/ 19 w 38"/>
                  <a:gd name="T37" fmla="*/ 7 h 40"/>
                  <a:gd name="T38" fmla="*/ 17 w 38"/>
                  <a:gd name="T39" fmla="*/ 12 h 40"/>
                  <a:gd name="T40" fmla="*/ 7 w 38"/>
                  <a:gd name="T41" fmla="*/ 7 h 40"/>
                  <a:gd name="T42" fmla="*/ 0 w 38"/>
                  <a:gd name="T43" fmla="*/ 16 h 40"/>
                  <a:gd name="T44" fmla="*/ 7 w 38"/>
                  <a:gd name="T45" fmla="*/ 16 h 40"/>
                  <a:gd name="T46" fmla="*/ 9 w 38"/>
                  <a:gd name="T47" fmla="*/ 14 h 40"/>
                  <a:gd name="T48" fmla="*/ 17 w 38"/>
                  <a:gd name="T49" fmla="*/ 16 h 40"/>
                  <a:gd name="T50" fmla="*/ 21 w 38"/>
                  <a:gd name="T51" fmla="*/ 26 h 40"/>
                  <a:gd name="T52" fmla="*/ 31 w 38"/>
                  <a:gd name="T53" fmla="*/ 35 h 40"/>
                  <a:gd name="T54" fmla="*/ 36 w 38"/>
                  <a:gd name="T55" fmla="*/ 38 h 40"/>
                  <a:gd name="T56" fmla="*/ 28 w 38"/>
                  <a:gd name="T57" fmla="*/ 23 h 40"/>
                  <a:gd name="T58" fmla="*/ 33 w 38"/>
                  <a:gd name="T59" fmla="*/ 26 h 40"/>
                  <a:gd name="T60" fmla="*/ 38 w 38"/>
                  <a:gd name="T61" fmla="*/ 40 h 40"/>
                  <a:gd name="T62" fmla="*/ 36 w 38"/>
                  <a:gd name="T63" fmla="*/ 23 h 40"/>
                  <a:gd name="T64" fmla="*/ 19 w 38"/>
                  <a:gd name="T6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40">
                    <a:moveTo>
                      <a:pt x="7" y="12"/>
                    </a:moveTo>
                    <a:lnTo>
                      <a:pt x="9" y="9"/>
                    </a:lnTo>
                    <a:lnTo>
                      <a:pt x="19" y="14"/>
                    </a:lnTo>
                    <a:lnTo>
                      <a:pt x="21" y="9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26" y="21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21" y="26"/>
                    </a:lnTo>
                    <a:lnTo>
                      <a:pt x="19" y="16"/>
                    </a:lnTo>
                    <a:lnTo>
                      <a:pt x="7" y="12"/>
                    </a:lnTo>
                    <a:close/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7"/>
                    </a:lnTo>
                    <a:lnTo>
                      <a:pt x="17" y="12"/>
                    </a:lnTo>
                    <a:lnTo>
                      <a:pt x="7" y="7"/>
                    </a:lnTo>
                    <a:lnTo>
                      <a:pt x="0" y="16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17" y="16"/>
                    </a:lnTo>
                    <a:lnTo>
                      <a:pt x="21" y="26"/>
                    </a:lnTo>
                    <a:lnTo>
                      <a:pt x="31" y="35"/>
                    </a:lnTo>
                    <a:lnTo>
                      <a:pt x="36" y="38"/>
                    </a:lnTo>
                    <a:lnTo>
                      <a:pt x="28" y="23"/>
                    </a:lnTo>
                    <a:lnTo>
                      <a:pt x="33" y="26"/>
                    </a:lnTo>
                    <a:lnTo>
                      <a:pt x="38" y="40"/>
                    </a:lnTo>
                    <a:lnTo>
                      <a:pt x="36" y="2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" name="Freeform 414"/>
              <p:cNvSpPr>
                <a:spLocks noEditPoints="1"/>
              </p:cNvSpPr>
              <p:nvPr/>
            </p:nvSpPr>
            <p:spPr bwMode="auto">
              <a:xfrm>
                <a:off x="5501127" y="3889152"/>
                <a:ext cx="72402" cy="76213"/>
              </a:xfrm>
              <a:custGeom>
                <a:avLst/>
                <a:gdLst>
                  <a:gd name="T0" fmla="*/ 7 w 38"/>
                  <a:gd name="T1" fmla="*/ 12 h 40"/>
                  <a:gd name="T2" fmla="*/ 9 w 38"/>
                  <a:gd name="T3" fmla="*/ 9 h 40"/>
                  <a:gd name="T4" fmla="*/ 19 w 38"/>
                  <a:gd name="T5" fmla="*/ 14 h 40"/>
                  <a:gd name="T6" fmla="*/ 21 w 38"/>
                  <a:gd name="T7" fmla="*/ 9 h 40"/>
                  <a:gd name="T8" fmla="*/ 19 w 38"/>
                  <a:gd name="T9" fmla="*/ 2 h 40"/>
                  <a:gd name="T10" fmla="*/ 19 w 38"/>
                  <a:gd name="T11" fmla="*/ 2 h 40"/>
                  <a:gd name="T12" fmla="*/ 33 w 38"/>
                  <a:gd name="T13" fmla="*/ 23 h 40"/>
                  <a:gd name="T14" fmla="*/ 33 w 38"/>
                  <a:gd name="T15" fmla="*/ 23 h 40"/>
                  <a:gd name="T16" fmla="*/ 26 w 38"/>
                  <a:gd name="T17" fmla="*/ 21 h 40"/>
                  <a:gd name="T18" fmla="*/ 31 w 38"/>
                  <a:gd name="T19" fmla="*/ 33 h 40"/>
                  <a:gd name="T20" fmla="*/ 31 w 38"/>
                  <a:gd name="T21" fmla="*/ 33 h 40"/>
                  <a:gd name="T22" fmla="*/ 21 w 38"/>
                  <a:gd name="T23" fmla="*/ 26 h 40"/>
                  <a:gd name="T24" fmla="*/ 19 w 38"/>
                  <a:gd name="T25" fmla="*/ 16 h 40"/>
                  <a:gd name="T26" fmla="*/ 7 w 38"/>
                  <a:gd name="T27" fmla="*/ 12 h 40"/>
                  <a:gd name="T28" fmla="*/ 19 w 38"/>
                  <a:gd name="T29" fmla="*/ 0 h 40"/>
                  <a:gd name="T30" fmla="*/ 17 w 38"/>
                  <a:gd name="T31" fmla="*/ 0 h 40"/>
                  <a:gd name="T32" fmla="*/ 14 w 38"/>
                  <a:gd name="T33" fmla="*/ 0 h 40"/>
                  <a:gd name="T34" fmla="*/ 14 w 38"/>
                  <a:gd name="T35" fmla="*/ 0 h 40"/>
                  <a:gd name="T36" fmla="*/ 19 w 38"/>
                  <a:gd name="T37" fmla="*/ 7 h 40"/>
                  <a:gd name="T38" fmla="*/ 17 w 38"/>
                  <a:gd name="T39" fmla="*/ 12 h 40"/>
                  <a:gd name="T40" fmla="*/ 7 w 38"/>
                  <a:gd name="T41" fmla="*/ 7 h 40"/>
                  <a:gd name="T42" fmla="*/ 0 w 38"/>
                  <a:gd name="T43" fmla="*/ 16 h 40"/>
                  <a:gd name="T44" fmla="*/ 7 w 38"/>
                  <a:gd name="T45" fmla="*/ 16 h 40"/>
                  <a:gd name="T46" fmla="*/ 9 w 38"/>
                  <a:gd name="T47" fmla="*/ 14 h 40"/>
                  <a:gd name="T48" fmla="*/ 17 w 38"/>
                  <a:gd name="T49" fmla="*/ 16 h 40"/>
                  <a:gd name="T50" fmla="*/ 21 w 38"/>
                  <a:gd name="T51" fmla="*/ 26 h 40"/>
                  <a:gd name="T52" fmla="*/ 31 w 38"/>
                  <a:gd name="T53" fmla="*/ 35 h 40"/>
                  <a:gd name="T54" fmla="*/ 36 w 38"/>
                  <a:gd name="T55" fmla="*/ 38 h 40"/>
                  <a:gd name="T56" fmla="*/ 28 w 38"/>
                  <a:gd name="T57" fmla="*/ 23 h 40"/>
                  <a:gd name="T58" fmla="*/ 33 w 38"/>
                  <a:gd name="T59" fmla="*/ 26 h 40"/>
                  <a:gd name="T60" fmla="*/ 38 w 38"/>
                  <a:gd name="T61" fmla="*/ 40 h 40"/>
                  <a:gd name="T62" fmla="*/ 36 w 38"/>
                  <a:gd name="T63" fmla="*/ 23 h 40"/>
                  <a:gd name="T64" fmla="*/ 19 w 38"/>
                  <a:gd name="T6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" h="40">
                    <a:moveTo>
                      <a:pt x="7" y="12"/>
                    </a:moveTo>
                    <a:lnTo>
                      <a:pt x="9" y="9"/>
                    </a:lnTo>
                    <a:lnTo>
                      <a:pt x="19" y="14"/>
                    </a:lnTo>
                    <a:lnTo>
                      <a:pt x="21" y="9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26" y="21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21" y="26"/>
                    </a:lnTo>
                    <a:lnTo>
                      <a:pt x="19" y="16"/>
                    </a:lnTo>
                    <a:lnTo>
                      <a:pt x="7" y="12"/>
                    </a:lnTo>
                    <a:moveTo>
                      <a:pt x="19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9" y="7"/>
                    </a:lnTo>
                    <a:lnTo>
                      <a:pt x="17" y="12"/>
                    </a:lnTo>
                    <a:lnTo>
                      <a:pt x="7" y="7"/>
                    </a:lnTo>
                    <a:lnTo>
                      <a:pt x="0" y="16"/>
                    </a:lnTo>
                    <a:lnTo>
                      <a:pt x="7" y="16"/>
                    </a:lnTo>
                    <a:lnTo>
                      <a:pt x="9" y="14"/>
                    </a:lnTo>
                    <a:lnTo>
                      <a:pt x="17" y="16"/>
                    </a:lnTo>
                    <a:lnTo>
                      <a:pt x="21" y="26"/>
                    </a:lnTo>
                    <a:lnTo>
                      <a:pt x="31" y="35"/>
                    </a:lnTo>
                    <a:lnTo>
                      <a:pt x="36" y="38"/>
                    </a:lnTo>
                    <a:lnTo>
                      <a:pt x="28" y="23"/>
                    </a:lnTo>
                    <a:lnTo>
                      <a:pt x="33" y="26"/>
                    </a:lnTo>
                    <a:lnTo>
                      <a:pt x="38" y="40"/>
                    </a:lnTo>
                    <a:lnTo>
                      <a:pt x="36" y="2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" name="Freeform 415"/>
              <p:cNvSpPr/>
              <p:nvPr/>
            </p:nvSpPr>
            <p:spPr bwMode="auto">
              <a:xfrm>
                <a:off x="5447777" y="3852950"/>
                <a:ext cx="17148" cy="26675"/>
              </a:xfrm>
              <a:custGeom>
                <a:avLst/>
                <a:gdLst>
                  <a:gd name="T0" fmla="*/ 7 w 9"/>
                  <a:gd name="T1" fmla="*/ 0 h 14"/>
                  <a:gd name="T2" fmla="*/ 0 w 9"/>
                  <a:gd name="T3" fmla="*/ 14 h 14"/>
                  <a:gd name="T4" fmla="*/ 0 w 9"/>
                  <a:gd name="T5" fmla="*/ 14 h 14"/>
                  <a:gd name="T6" fmla="*/ 9 w 9"/>
                  <a:gd name="T7" fmla="*/ 2 h 14"/>
                  <a:gd name="T8" fmla="*/ 7 w 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9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" name="Freeform 416"/>
              <p:cNvSpPr/>
              <p:nvPr/>
            </p:nvSpPr>
            <p:spPr bwMode="auto">
              <a:xfrm>
                <a:off x="5447777" y="3852950"/>
                <a:ext cx="17148" cy="26675"/>
              </a:xfrm>
              <a:custGeom>
                <a:avLst/>
                <a:gdLst>
                  <a:gd name="T0" fmla="*/ 7 w 9"/>
                  <a:gd name="T1" fmla="*/ 0 h 14"/>
                  <a:gd name="T2" fmla="*/ 0 w 9"/>
                  <a:gd name="T3" fmla="*/ 14 h 14"/>
                  <a:gd name="T4" fmla="*/ 0 w 9"/>
                  <a:gd name="T5" fmla="*/ 14 h 14"/>
                  <a:gd name="T6" fmla="*/ 9 w 9"/>
                  <a:gd name="T7" fmla="*/ 2 h 14"/>
                  <a:gd name="T8" fmla="*/ 7 w 9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9" y="2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" name="Freeform 417"/>
              <p:cNvSpPr>
                <a:spLocks noEditPoints="1"/>
              </p:cNvSpPr>
              <p:nvPr/>
            </p:nvSpPr>
            <p:spPr bwMode="auto">
              <a:xfrm>
                <a:off x="5442062" y="3847235"/>
                <a:ext cx="26675" cy="41917"/>
              </a:xfrm>
              <a:custGeom>
                <a:avLst/>
                <a:gdLst>
                  <a:gd name="T0" fmla="*/ 3 w 14"/>
                  <a:gd name="T1" fmla="*/ 17 h 22"/>
                  <a:gd name="T2" fmla="*/ 3 w 14"/>
                  <a:gd name="T3" fmla="*/ 17 h 22"/>
                  <a:gd name="T4" fmla="*/ 10 w 14"/>
                  <a:gd name="T5" fmla="*/ 3 h 22"/>
                  <a:gd name="T6" fmla="*/ 12 w 14"/>
                  <a:gd name="T7" fmla="*/ 5 h 22"/>
                  <a:gd name="T8" fmla="*/ 3 w 14"/>
                  <a:gd name="T9" fmla="*/ 17 h 22"/>
                  <a:gd name="T10" fmla="*/ 7 w 14"/>
                  <a:gd name="T11" fmla="*/ 0 h 22"/>
                  <a:gd name="T12" fmla="*/ 0 w 14"/>
                  <a:gd name="T13" fmla="*/ 15 h 22"/>
                  <a:gd name="T14" fmla="*/ 5 w 14"/>
                  <a:gd name="T15" fmla="*/ 22 h 22"/>
                  <a:gd name="T16" fmla="*/ 14 w 14"/>
                  <a:gd name="T17" fmla="*/ 7 h 22"/>
                  <a:gd name="T18" fmla="*/ 7 w 14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2">
                    <a:moveTo>
                      <a:pt x="3" y="17"/>
                    </a:moveTo>
                    <a:lnTo>
                      <a:pt x="3" y="17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3" y="17"/>
                    </a:lnTo>
                    <a:close/>
                    <a:moveTo>
                      <a:pt x="7" y="0"/>
                    </a:moveTo>
                    <a:lnTo>
                      <a:pt x="0" y="15"/>
                    </a:lnTo>
                    <a:lnTo>
                      <a:pt x="5" y="22"/>
                    </a:lnTo>
                    <a:lnTo>
                      <a:pt x="14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" name="Freeform 418"/>
              <p:cNvSpPr>
                <a:spLocks noEditPoints="1"/>
              </p:cNvSpPr>
              <p:nvPr/>
            </p:nvSpPr>
            <p:spPr bwMode="auto">
              <a:xfrm>
                <a:off x="5442062" y="3847235"/>
                <a:ext cx="26675" cy="41917"/>
              </a:xfrm>
              <a:custGeom>
                <a:avLst/>
                <a:gdLst>
                  <a:gd name="T0" fmla="*/ 3 w 14"/>
                  <a:gd name="T1" fmla="*/ 17 h 22"/>
                  <a:gd name="T2" fmla="*/ 3 w 14"/>
                  <a:gd name="T3" fmla="*/ 17 h 22"/>
                  <a:gd name="T4" fmla="*/ 10 w 14"/>
                  <a:gd name="T5" fmla="*/ 3 h 22"/>
                  <a:gd name="T6" fmla="*/ 12 w 14"/>
                  <a:gd name="T7" fmla="*/ 5 h 22"/>
                  <a:gd name="T8" fmla="*/ 3 w 14"/>
                  <a:gd name="T9" fmla="*/ 17 h 22"/>
                  <a:gd name="T10" fmla="*/ 7 w 14"/>
                  <a:gd name="T11" fmla="*/ 0 h 22"/>
                  <a:gd name="T12" fmla="*/ 0 w 14"/>
                  <a:gd name="T13" fmla="*/ 15 h 22"/>
                  <a:gd name="T14" fmla="*/ 5 w 14"/>
                  <a:gd name="T15" fmla="*/ 22 h 22"/>
                  <a:gd name="T16" fmla="*/ 14 w 14"/>
                  <a:gd name="T17" fmla="*/ 7 h 22"/>
                  <a:gd name="T18" fmla="*/ 7 w 14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2">
                    <a:moveTo>
                      <a:pt x="3" y="17"/>
                    </a:moveTo>
                    <a:lnTo>
                      <a:pt x="3" y="17"/>
                    </a:lnTo>
                    <a:lnTo>
                      <a:pt x="10" y="3"/>
                    </a:lnTo>
                    <a:lnTo>
                      <a:pt x="12" y="5"/>
                    </a:lnTo>
                    <a:lnTo>
                      <a:pt x="3" y="17"/>
                    </a:lnTo>
                    <a:moveTo>
                      <a:pt x="7" y="0"/>
                    </a:moveTo>
                    <a:lnTo>
                      <a:pt x="0" y="15"/>
                    </a:lnTo>
                    <a:lnTo>
                      <a:pt x="5" y="22"/>
                    </a:lnTo>
                    <a:lnTo>
                      <a:pt x="14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" name="Freeform 419"/>
              <p:cNvSpPr/>
              <p:nvPr/>
            </p:nvSpPr>
            <p:spPr bwMode="auto">
              <a:xfrm>
                <a:off x="6227055" y="4838003"/>
                <a:ext cx="91455" cy="66686"/>
              </a:xfrm>
              <a:custGeom>
                <a:avLst/>
                <a:gdLst>
                  <a:gd name="T0" fmla="*/ 38 w 48"/>
                  <a:gd name="T1" fmla="*/ 0 h 35"/>
                  <a:gd name="T2" fmla="*/ 0 w 48"/>
                  <a:gd name="T3" fmla="*/ 31 h 35"/>
                  <a:gd name="T4" fmla="*/ 10 w 48"/>
                  <a:gd name="T5" fmla="*/ 35 h 35"/>
                  <a:gd name="T6" fmla="*/ 48 w 48"/>
                  <a:gd name="T7" fmla="*/ 14 h 35"/>
                  <a:gd name="T8" fmla="*/ 45 w 48"/>
                  <a:gd name="T9" fmla="*/ 7 h 35"/>
                  <a:gd name="T10" fmla="*/ 40 w 48"/>
                  <a:gd name="T11" fmla="*/ 5 h 35"/>
                  <a:gd name="T12" fmla="*/ 38 w 48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">
                    <a:moveTo>
                      <a:pt x="38" y="0"/>
                    </a:moveTo>
                    <a:lnTo>
                      <a:pt x="0" y="31"/>
                    </a:lnTo>
                    <a:lnTo>
                      <a:pt x="10" y="35"/>
                    </a:lnTo>
                    <a:lnTo>
                      <a:pt x="48" y="14"/>
                    </a:lnTo>
                    <a:lnTo>
                      <a:pt x="45" y="7"/>
                    </a:lnTo>
                    <a:lnTo>
                      <a:pt x="40" y="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" name="Freeform 420"/>
              <p:cNvSpPr/>
              <p:nvPr/>
            </p:nvSpPr>
            <p:spPr bwMode="auto">
              <a:xfrm>
                <a:off x="6227055" y="4838003"/>
                <a:ext cx="91455" cy="66686"/>
              </a:xfrm>
              <a:custGeom>
                <a:avLst/>
                <a:gdLst>
                  <a:gd name="T0" fmla="*/ 38 w 48"/>
                  <a:gd name="T1" fmla="*/ 0 h 35"/>
                  <a:gd name="T2" fmla="*/ 0 w 48"/>
                  <a:gd name="T3" fmla="*/ 31 h 35"/>
                  <a:gd name="T4" fmla="*/ 10 w 48"/>
                  <a:gd name="T5" fmla="*/ 35 h 35"/>
                  <a:gd name="T6" fmla="*/ 48 w 48"/>
                  <a:gd name="T7" fmla="*/ 14 h 35"/>
                  <a:gd name="T8" fmla="*/ 45 w 48"/>
                  <a:gd name="T9" fmla="*/ 7 h 35"/>
                  <a:gd name="T10" fmla="*/ 40 w 48"/>
                  <a:gd name="T11" fmla="*/ 5 h 35"/>
                  <a:gd name="T12" fmla="*/ 38 w 48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35">
                    <a:moveTo>
                      <a:pt x="38" y="0"/>
                    </a:moveTo>
                    <a:lnTo>
                      <a:pt x="0" y="31"/>
                    </a:lnTo>
                    <a:lnTo>
                      <a:pt x="10" y="35"/>
                    </a:lnTo>
                    <a:lnTo>
                      <a:pt x="48" y="14"/>
                    </a:lnTo>
                    <a:lnTo>
                      <a:pt x="45" y="7"/>
                    </a:lnTo>
                    <a:lnTo>
                      <a:pt x="40" y="5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" name="Freeform 421"/>
              <p:cNvSpPr>
                <a:spLocks noEditPoints="1"/>
              </p:cNvSpPr>
              <p:nvPr/>
            </p:nvSpPr>
            <p:spPr bwMode="auto">
              <a:xfrm>
                <a:off x="6217528" y="4832288"/>
                <a:ext cx="108603" cy="78118"/>
              </a:xfrm>
              <a:custGeom>
                <a:avLst/>
                <a:gdLst>
                  <a:gd name="T0" fmla="*/ 15 w 57"/>
                  <a:gd name="T1" fmla="*/ 38 h 41"/>
                  <a:gd name="T2" fmla="*/ 5 w 57"/>
                  <a:gd name="T3" fmla="*/ 34 h 41"/>
                  <a:gd name="T4" fmla="*/ 43 w 57"/>
                  <a:gd name="T5" fmla="*/ 3 h 41"/>
                  <a:gd name="T6" fmla="*/ 45 w 57"/>
                  <a:gd name="T7" fmla="*/ 8 h 41"/>
                  <a:gd name="T8" fmla="*/ 50 w 57"/>
                  <a:gd name="T9" fmla="*/ 10 h 41"/>
                  <a:gd name="T10" fmla="*/ 53 w 57"/>
                  <a:gd name="T11" fmla="*/ 17 h 41"/>
                  <a:gd name="T12" fmla="*/ 15 w 57"/>
                  <a:gd name="T13" fmla="*/ 38 h 41"/>
                  <a:gd name="T14" fmla="*/ 43 w 57"/>
                  <a:gd name="T15" fmla="*/ 0 h 41"/>
                  <a:gd name="T16" fmla="*/ 0 w 57"/>
                  <a:gd name="T17" fmla="*/ 31 h 41"/>
                  <a:gd name="T18" fmla="*/ 17 w 57"/>
                  <a:gd name="T19" fmla="*/ 41 h 41"/>
                  <a:gd name="T20" fmla="*/ 57 w 57"/>
                  <a:gd name="T21" fmla="*/ 19 h 41"/>
                  <a:gd name="T22" fmla="*/ 53 w 57"/>
                  <a:gd name="T23" fmla="*/ 8 h 41"/>
                  <a:gd name="T24" fmla="*/ 45 w 57"/>
                  <a:gd name="T25" fmla="*/ 5 h 41"/>
                  <a:gd name="T26" fmla="*/ 43 w 57"/>
                  <a:gd name="T2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41">
                    <a:moveTo>
                      <a:pt x="15" y="38"/>
                    </a:moveTo>
                    <a:lnTo>
                      <a:pt x="5" y="34"/>
                    </a:lnTo>
                    <a:lnTo>
                      <a:pt x="43" y="3"/>
                    </a:lnTo>
                    <a:lnTo>
                      <a:pt x="45" y="8"/>
                    </a:lnTo>
                    <a:lnTo>
                      <a:pt x="50" y="10"/>
                    </a:lnTo>
                    <a:lnTo>
                      <a:pt x="53" y="17"/>
                    </a:lnTo>
                    <a:lnTo>
                      <a:pt x="15" y="38"/>
                    </a:lnTo>
                    <a:close/>
                    <a:moveTo>
                      <a:pt x="43" y="0"/>
                    </a:moveTo>
                    <a:lnTo>
                      <a:pt x="0" y="31"/>
                    </a:lnTo>
                    <a:lnTo>
                      <a:pt x="17" y="41"/>
                    </a:lnTo>
                    <a:lnTo>
                      <a:pt x="57" y="19"/>
                    </a:lnTo>
                    <a:lnTo>
                      <a:pt x="53" y="8"/>
                    </a:lnTo>
                    <a:lnTo>
                      <a:pt x="45" y="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" name="Freeform 422"/>
              <p:cNvSpPr>
                <a:spLocks noEditPoints="1"/>
              </p:cNvSpPr>
              <p:nvPr/>
            </p:nvSpPr>
            <p:spPr bwMode="auto">
              <a:xfrm>
                <a:off x="6217528" y="4832288"/>
                <a:ext cx="108603" cy="78118"/>
              </a:xfrm>
              <a:custGeom>
                <a:avLst/>
                <a:gdLst>
                  <a:gd name="T0" fmla="*/ 15 w 57"/>
                  <a:gd name="T1" fmla="*/ 38 h 41"/>
                  <a:gd name="T2" fmla="*/ 5 w 57"/>
                  <a:gd name="T3" fmla="*/ 34 h 41"/>
                  <a:gd name="T4" fmla="*/ 43 w 57"/>
                  <a:gd name="T5" fmla="*/ 3 h 41"/>
                  <a:gd name="T6" fmla="*/ 45 w 57"/>
                  <a:gd name="T7" fmla="*/ 8 h 41"/>
                  <a:gd name="T8" fmla="*/ 50 w 57"/>
                  <a:gd name="T9" fmla="*/ 10 h 41"/>
                  <a:gd name="T10" fmla="*/ 53 w 57"/>
                  <a:gd name="T11" fmla="*/ 17 h 41"/>
                  <a:gd name="T12" fmla="*/ 15 w 57"/>
                  <a:gd name="T13" fmla="*/ 38 h 41"/>
                  <a:gd name="T14" fmla="*/ 43 w 57"/>
                  <a:gd name="T15" fmla="*/ 0 h 41"/>
                  <a:gd name="T16" fmla="*/ 0 w 57"/>
                  <a:gd name="T17" fmla="*/ 31 h 41"/>
                  <a:gd name="T18" fmla="*/ 17 w 57"/>
                  <a:gd name="T19" fmla="*/ 41 h 41"/>
                  <a:gd name="T20" fmla="*/ 57 w 57"/>
                  <a:gd name="T21" fmla="*/ 19 h 41"/>
                  <a:gd name="T22" fmla="*/ 53 w 57"/>
                  <a:gd name="T23" fmla="*/ 8 h 41"/>
                  <a:gd name="T24" fmla="*/ 45 w 57"/>
                  <a:gd name="T25" fmla="*/ 5 h 41"/>
                  <a:gd name="T26" fmla="*/ 43 w 57"/>
                  <a:gd name="T2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41">
                    <a:moveTo>
                      <a:pt x="15" y="38"/>
                    </a:moveTo>
                    <a:lnTo>
                      <a:pt x="5" y="34"/>
                    </a:lnTo>
                    <a:lnTo>
                      <a:pt x="43" y="3"/>
                    </a:lnTo>
                    <a:lnTo>
                      <a:pt x="45" y="8"/>
                    </a:lnTo>
                    <a:lnTo>
                      <a:pt x="50" y="10"/>
                    </a:lnTo>
                    <a:lnTo>
                      <a:pt x="53" y="17"/>
                    </a:lnTo>
                    <a:lnTo>
                      <a:pt x="15" y="38"/>
                    </a:lnTo>
                    <a:moveTo>
                      <a:pt x="43" y="0"/>
                    </a:moveTo>
                    <a:lnTo>
                      <a:pt x="0" y="31"/>
                    </a:lnTo>
                    <a:lnTo>
                      <a:pt x="17" y="41"/>
                    </a:lnTo>
                    <a:lnTo>
                      <a:pt x="57" y="19"/>
                    </a:lnTo>
                    <a:lnTo>
                      <a:pt x="53" y="8"/>
                    </a:lnTo>
                    <a:lnTo>
                      <a:pt x="45" y="5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" name="Freeform 423"/>
              <p:cNvSpPr/>
              <p:nvPr/>
            </p:nvSpPr>
            <p:spPr bwMode="auto">
              <a:xfrm>
                <a:off x="6308984" y="4761790"/>
                <a:ext cx="59065" cy="99077"/>
              </a:xfrm>
              <a:custGeom>
                <a:avLst/>
                <a:gdLst>
                  <a:gd name="T0" fmla="*/ 0 w 31"/>
                  <a:gd name="T1" fmla="*/ 0 h 52"/>
                  <a:gd name="T2" fmla="*/ 7 w 31"/>
                  <a:gd name="T3" fmla="*/ 16 h 52"/>
                  <a:gd name="T4" fmla="*/ 2 w 31"/>
                  <a:gd name="T5" fmla="*/ 30 h 52"/>
                  <a:gd name="T6" fmla="*/ 9 w 31"/>
                  <a:gd name="T7" fmla="*/ 40 h 52"/>
                  <a:gd name="T8" fmla="*/ 9 w 31"/>
                  <a:gd name="T9" fmla="*/ 47 h 52"/>
                  <a:gd name="T10" fmla="*/ 12 w 31"/>
                  <a:gd name="T11" fmla="*/ 52 h 52"/>
                  <a:gd name="T12" fmla="*/ 31 w 31"/>
                  <a:gd name="T13" fmla="*/ 30 h 52"/>
                  <a:gd name="T14" fmla="*/ 28 w 31"/>
                  <a:gd name="T15" fmla="*/ 28 h 52"/>
                  <a:gd name="T16" fmla="*/ 21 w 31"/>
                  <a:gd name="T17" fmla="*/ 28 h 52"/>
                  <a:gd name="T18" fmla="*/ 14 w 31"/>
                  <a:gd name="T19" fmla="*/ 23 h 52"/>
                  <a:gd name="T20" fmla="*/ 14 w 31"/>
                  <a:gd name="T21" fmla="*/ 16 h 52"/>
                  <a:gd name="T22" fmla="*/ 5 w 31"/>
                  <a:gd name="T23" fmla="*/ 2 h 52"/>
                  <a:gd name="T24" fmla="*/ 0 w 31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2">
                    <a:moveTo>
                      <a:pt x="0" y="0"/>
                    </a:moveTo>
                    <a:lnTo>
                      <a:pt x="7" y="16"/>
                    </a:lnTo>
                    <a:lnTo>
                      <a:pt x="2" y="30"/>
                    </a:lnTo>
                    <a:lnTo>
                      <a:pt x="9" y="40"/>
                    </a:lnTo>
                    <a:lnTo>
                      <a:pt x="9" y="47"/>
                    </a:lnTo>
                    <a:lnTo>
                      <a:pt x="12" y="52"/>
                    </a:lnTo>
                    <a:lnTo>
                      <a:pt x="31" y="30"/>
                    </a:lnTo>
                    <a:lnTo>
                      <a:pt x="28" y="28"/>
                    </a:lnTo>
                    <a:lnTo>
                      <a:pt x="21" y="28"/>
                    </a:lnTo>
                    <a:lnTo>
                      <a:pt x="14" y="23"/>
                    </a:lnTo>
                    <a:lnTo>
                      <a:pt x="14" y="1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" name="Freeform 424"/>
              <p:cNvSpPr/>
              <p:nvPr/>
            </p:nvSpPr>
            <p:spPr bwMode="auto">
              <a:xfrm>
                <a:off x="6308984" y="4761790"/>
                <a:ext cx="59065" cy="99077"/>
              </a:xfrm>
              <a:custGeom>
                <a:avLst/>
                <a:gdLst>
                  <a:gd name="T0" fmla="*/ 0 w 31"/>
                  <a:gd name="T1" fmla="*/ 0 h 52"/>
                  <a:gd name="T2" fmla="*/ 7 w 31"/>
                  <a:gd name="T3" fmla="*/ 16 h 52"/>
                  <a:gd name="T4" fmla="*/ 2 w 31"/>
                  <a:gd name="T5" fmla="*/ 30 h 52"/>
                  <a:gd name="T6" fmla="*/ 9 w 31"/>
                  <a:gd name="T7" fmla="*/ 40 h 52"/>
                  <a:gd name="T8" fmla="*/ 9 w 31"/>
                  <a:gd name="T9" fmla="*/ 47 h 52"/>
                  <a:gd name="T10" fmla="*/ 12 w 31"/>
                  <a:gd name="T11" fmla="*/ 52 h 52"/>
                  <a:gd name="T12" fmla="*/ 31 w 31"/>
                  <a:gd name="T13" fmla="*/ 30 h 52"/>
                  <a:gd name="T14" fmla="*/ 28 w 31"/>
                  <a:gd name="T15" fmla="*/ 28 h 52"/>
                  <a:gd name="T16" fmla="*/ 21 w 31"/>
                  <a:gd name="T17" fmla="*/ 28 h 52"/>
                  <a:gd name="T18" fmla="*/ 14 w 31"/>
                  <a:gd name="T19" fmla="*/ 23 h 52"/>
                  <a:gd name="T20" fmla="*/ 14 w 31"/>
                  <a:gd name="T21" fmla="*/ 16 h 52"/>
                  <a:gd name="T22" fmla="*/ 5 w 31"/>
                  <a:gd name="T23" fmla="*/ 2 h 52"/>
                  <a:gd name="T24" fmla="*/ 0 w 31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2">
                    <a:moveTo>
                      <a:pt x="0" y="0"/>
                    </a:moveTo>
                    <a:lnTo>
                      <a:pt x="7" y="16"/>
                    </a:lnTo>
                    <a:lnTo>
                      <a:pt x="2" y="30"/>
                    </a:lnTo>
                    <a:lnTo>
                      <a:pt x="9" y="40"/>
                    </a:lnTo>
                    <a:lnTo>
                      <a:pt x="9" y="47"/>
                    </a:lnTo>
                    <a:lnTo>
                      <a:pt x="12" y="52"/>
                    </a:lnTo>
                    <a:lnTo>
                      <a:pt x="31" y="30"/>
                    </a:lnTo>
                    <a:lnTo>
                      <a:pt x="28" y="28"/>
                    </a:lnTo>
                    <a:lnTo>
                      <a:pt x="21" y="28"/>
                    </a:lnTo>
                    <a:lnTo>
                      <a:pt x="14" y="23"/>
                    </a:lnTo>
                    <a:lnTo>
                      <a:pt x="14" y="16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" name="Freeform 425"/>
              <p:cNvSpPr>
                <a:spLocks noEditPoints="1"/>
              </p:cNvSpPr>
              <p:nvPr/>
            </p:nvSpPr>
            <p:spPr bwMode="auto">
              <a:xfrm>
                <a:off x="6299458" y="4752264"/>
                <a:ext cx="72402" cy="112414"/>
              </a:xfrm>
              <a:custGeom>
                <a:avLst/>
                <a:gdLst>
                  <a:gd name="T0" fmla="*/ 17 w 38"/>
                  <a:gd name="T1" fmla="*/ 57 h 59"/>
                  <a:gd name="T2" fmla="*/ 14 w 38"/>
                  <a:gd name="T3" fmla="*/ 52 h 59"/>
                  <a:gd name="T4" fmla="*/ 14 w 38"/>
                  <a:gd name="T5" fmla="*/ 45 h 59"/>
                  <a:gd name="T6" fmla="*/ 7 w 38"/>
                  <a:gd name="T7" fmla="*/ 35 h 59"/>
                  <a:gd name="T8" fmla="*/ 12 w 38"/>
                  <a:gd name="T9" fmla="*/ 21 h 59"/>
                  <a:gd name="T10" fmla="*/ 5 w 38"/>
                  <a:gd name="T11" fmla="*/ 5 h 59"/>
                  <a:gd name="T12" fmla="*/ 10 w 38"/>
                  <a:gd name="T13" fmla="*/ 7 h 59"/>
                  <a:gd name="T14" fmla="*/ 19 w 38"/>
                  <a:gd name="T15" fmla="*/ 21 h 59"/>
                  <a:gd name="T16" fmla="*/ 19 w 38"/>
                  <a:gd name="T17" fmla="*/ 28 h 59"/>
                  <a:gd name="T18" fmla="*/ 26 w 38"/>
                  <a:gd name="T19" fmla="*/ 33 h 59"/>
                  <a:gd name="T20" fmla="*/ 33 w 38"/>
                  <a:gd name="T21" fmla="*/ 33 h 59"/>
                  <a:gd name="T22" fmla="*/ 36 w 38"/>
                  <a:gd name="T23" fmla="*/ 35 h 59"/>
                  <a:gd name="T24" fmla="*/ 17 w 38"/>
                  <a:gd name="T25" fmla="*/ 57 h 59"/>
                  <a:gd name="T26" fmla="*/ 0 w 38"/>
                  <a:gd name="T27" fmla="*/ 0 h 59"/>
                  <a:gd name="T28" fmla="*/ 10 w 38"/>
                  <a:gd name="T29" fmla="*/ 21 h 59"/>
                  <a:gd name="T30" fmla="*/ 5 w 38"/>
                  <a:gd name="T31" fmla="*/ 35 h 59"/>
                  <a:gd name="T32" fmla="*/ 12 w 38"/>
                  <a:gd name="T33" fmla="*/ 45 h 59"/>
                  <a:gd name="T34" fmla="*/ 12 w 38"/>
                  <a:gd name="T35" fmla="*/ 52 h 59"/>
                  <a:gd name="T36" fmla="*/ 19 w 38"/>
                  <a:gd name="T37" fmla="*/ 59 h 59"/>
                  <a:gd name="T38" fmla="*/ 38 w 38"/>
                  <a:gd name="T39" fmla="*/ 35 h 59"/>
                  <a:gd name="T40" fmla="*/ 33 w 38"/>
                  <a:gd name="T41" fmla="*/ 31 h 59"/>
                  <a:gd name="T42" fmla="*/ 26 w 38"/>
                  <a:gd name="T43" fmla="*/ 31 h 59"/>
                  <a:gd name="T44" fmla="*/ 21 w 38"/>
                  <a:gd name="T45" fmla="*/ 26 h 59"/>
                  <a:gd name="T46" fmla="*/ 21 w 38"/>
                  <a:gd name="T47" fmla="*/ 21 h 59"/>
                  <a:gd name="T48" fmla="*/ 10 w 38"/>
                  <a:gd name="T49" fmla="*/ 7 h 59"/>
                  <a:gd name="T50" fmla="*/ 0 w 38"/>
                  <a:gd name="T5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59">
                    <a:moveTo>
                      <a:pt x="17" y="57"/>
                    </a:moveTo>
                    <a:lnTo>
                      <a:pt x="14" y="52"/>
                    </a:lnTo>
                    <a:lnTo>
                      <a:pt x="14" y="45"/>
                    </a:lnTo>
                    <a:lnTo>
                      <a:pt x="7" y="35"/>
                    </a:lnTo>
                    <a:lnTo>
                      <a:pt x="12" y="21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19" y="21"/>
                    </a:lnTo>
                    <a:lnTo>
                      <a:pt x="19" y="28"/>
                    </a:lnTo>
                    <a:lnTo>
                      <a:pt x="26" y="33"/>
                    </a:lnTo>
                    <a:lnTo>
                      <a:pt x="33" y="33"/>
                    </a:lnTo>
                    <a:lnTo>
                      <a:pt x="36" y="35"/>
                    </a:lnTo>
                    <a:lnTo>
                      <a:pt x="17" y="57"/>
                    </a:lnTo>
                    <a:close/>
                    <a:moveTo>
                      <a:pt x="0" y="0"/>
                    </a:moveTo>
                    <a:lnTo>
                      <a:pt x="10" y="21"/>
                    </a:lnTo>
                    <a:lnTo>
                      <a:pt x="5" y="35"/>
                    </a:lnTo>
                    <a:lnTo>
                      <a:pt x="12" y="45"/>
                    </a:lnTo>
                    <a:lnTo>
                      <a:pt x="12" y="52"/>
                    </a:lnTo>
                    <a:lnTo>
                      <a:pt x="19" y="59"/>
                    </a:lnTo>
                    <a:lnTo>
                      <a:pt x="38" y="35"/>
                    </a:lnTo>
                    <a:lnTo>
                      <a:pt x="33" y="31"/>
                    </a:lnTo>
                    <a:lnTo>
                      <a:pt x="26" y="31"/>
                    </a:lnTo>
                    <a:lnTo>
                      <a:pt x="21" y="26"/>
                    </a:lnTo>
                    <a:lnTo>
                      <a:pt x="21" y="21"/>
                    </a:lnTo>
                    <a:lnTo>
                      <a:pt x="1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" name="Freeform 426"/>
              <p:cNvSpPr>
                <a:spLocks noEditPoints="1"/>
              </p:cNvSpPr>
              <p:nvPr/>
            </p:nvSpPr>
            <p:spPr bwMode="auto">
              <a:xfrm>
                <a:off x="6299458" y="4752264"/>
                <a:ext cx="72402" cy="112414"/>
              </a:xfrm>
              <a:custGeom>
                <a:avLst/>
                <a:gdLst>
                  <a:gd name="T0" fmla="*/ 17 w 38"/>
                  <a:gd name="T1" fmla="*/ 57 h 59"/>
                  <a:gd name="T2" fmla="*/ 14 w 38"/>
                  <a:gd name="T3" fmla="*/ 52 h 59"/>
                  <a:gd name="T4" fmla="*/ 14 w 38"/>
                  <a:gd name="T5" fmla="*/ 45 h 59"/>
                  <a:gd name="T6" fmla="*/ 7 w 38"/>
                  <a:gd name="T7" fmla="*/ 35 h 59"/>
                  <a:gd name="T8" fmla="*/ 12 w 38"/>
                  <a:gd name="T9" fmla="*/ 21 h 59"/>
                  <a:gd name="T10" fmla="*/ 5 w 38"/>
                  <a:gd name="T11" fmla="*/ 5 h 59"/>
                  <a:gd name="T12" fmla="*/ 10 w 38"/>
                  <a:gd name="T13" fmla="*/ 7 h 59"/>
                  <a:gd name="T14" fmla="*/ 19 w 38"/>
                  <a:gd name="T15" fmla="*/ 21 h 59"/>
                  <a:gd name="T16" fmla="*/ 19 w 38"/>
                  <a:gd name="T17" fmla="*/ 28 h 59"/>
                  <a:gd name="T18" fmla="*/ 26 w 38"/>
                  <a:gd name="T19" fmla="*/ 33 h 59"/>
                  <a:gd name="T20" fmla="*/ 33 w 38"/>
                  <a:gd name="T21" fmla="*/ 33 h 59"/>
                  <a:gd name="T22" fmla="*/ 36 w 38"/>
                  <a:gd name="T23" fmla="*/ 35 h 59"/>
                  <a:gd name="T24" fmla="*/ 17 w 38"/>
                  <a:gd name="T25" fmla="*/ 57 h 59"/>
                  <a:gd name="T26" fmla="*/ 0 w 38"/>
                  <a:gd name="T27" fmla="*/ 0 h 59"/>
                  <a:gd name="T28" fmla="*/ 10 w 38"/>
                  <a:gd name="T29" fmla="*/ 21 h 59"/>
                  <a:gd name="T30" fmla="*/ 5 w 38"/>
                  <a:gd name="T31" fmla="*/ 35 h 59"/>
                  <a:gd name="T32" fmla="*/ 12 w 38"/>
                  <a:gd name="T33" fmla="*/ 45 h 59"/>
                  <a:gd name="T34" fmla="*/ 12 w 38"/>
                  <a:gd name="T35" fmla="*/ 52 h 59"/>
                  <a:gd name="T36" fmla="*/ 19 w 38"/>
                  <a:gd name="T37" fmla="*/ 59 h 59"/>
                  <a:gd name="T38" fmla="*/ 38 w 38"/>
                  <a:gd name="T39" fmla="*/ 35 h 59"/>
                  <a:gd name="T40" fmla="*/ 33 w 38"/>
                  <a:gd name="T41" fmla="*/ 31 h 59"/>
                  <a:gd name="T42" fmla="*/ 26 w 38"/>
                  <a:gd name="T43" fmla="*/ 31 h 59"/>
                  <a:gd name="T44" fmla="*/ 21 w 38"/>
                  <a:gd name="T45" fmla="*/ 26 h 59"/>
                  <a:gd name="T46" fmla="*/ 21 w 38"/>
                  <a:gd name="T47" fmla="*/ 21 h 59"/>
                  <a:gd name="T48" fmla="*/ 10 w 38"/>
                  <a:gd name="T49" fmla="*/ 7 h 59"/>
                  <a:gd name="T50" fmla="*/ 0 w 38"/>
                  <a:gd name="T5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59">
                    <a:moveTo>
                      <a:pt x="17" y="57"/>
                    </a:moveTo>
                    <a:lnTo>
                      <a:pt x="14" y="52"/>
                    </a:lnTo>
                    <a:lnTo>
                      <a:pt x="14" y="45"/>
                    </a:lnTo>
                    <a:lnTo>
                      <a:pt x="7" y="35"/>
                    </a:lnTo>
                    <a:lnTo>
                      <a:pt x="12" y="21"/>
                    </a:lnTo>
                    <a:lnTo>
                      <a:pt x="5" y="5"/>
                    </a:lnTo>
                    <a:lnTo>
                      <a:pt x="10" y="7"/>
                    </a:lnTo>
                    <a:lnTo>
                      <a:pt x="19" y="21"/>
                    </a:lnTo>
                    <a:lnTo>
                      <a:pt x="19" y="28"/>
                    </a:lnTo>
                    <a:lnTo>
                      <a:pt x="26" y="33"/>
                    </a:lnTo>
                    <a:lnTo>
                      <a:pt x="33" y="33"/>
                    </a:lnTo>
                    <a:lnTo>
                      <a:pt x="36" y="35"/>
                    </a:lnTo>
                    <a:lnTo>
                      <a:pt x="17" y="57"/>
                    </a:lnTo>
                    <a:moveTo>
                      <a:pt x="0" y="0"/>
                    </a:moveTo>
                    <a:lnTo>
                      <a:pt x="10" y="21"/>
                    </a:lnTo>
                    <a:lnTo>
                      <a:pt x="5" y="35"/>
                    </a:lnTo>
                    <a:lnTo>
                      <a:pt x="12" y="45"/>
                    </a:lnTo>
                    <a:lnTo>
                      <a:pt x="12" y="52"/>
                    </a:lnTo>
                    <a:lnTo>
                      <a:pt x="19" y="59"/>
                    </a:lnTo>
                    <a:lnTo>
                      <a:pt x="38" y="35"/>
                    </a:lnTo>
                    <a:lnTo>
                      <a:pt x="33" y="31"/>
                    </a:lnTo>
                    <a:lnTo>
                      <a:pt x="26" y="31"/>
                    </a:lnTo>
                    <a:lnTo>
                      <a:pt x="21" y="26"/>
                    </a:lnTo>
                    <a:lnTo>
                      <a:pt x="21" y="21"/>
                    </a:lnTo>
                    <a:lnTo>
                      <a:pt x="1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" name="Freeform 427"/>
              <p:cNvSpPr/>
              <p:nvPr/>
            </p:nvSpPr>
            <p:spPr bwMode="auto">
              <a:xfrm>
                <a:off x="5731671" y="4241637"/>
                <a:ext cx="13337" cy="7621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2 w 7"/>
                  <a:gd name="T5" fmla="*/ 0 h 4"/>
                  <a:gd name="T6" fmla="*/ 7 w 7"/>
                  <a:gd name="T7" fmla="*/ 4 h 4"/>
                  <a:gd name="T8" fmla="*/ 7 w 7"/>
                  <a:gd name="T9" fmla="*/ 4 h 4"/>
                  <a:gd name="T10" fmla="*/ 7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" name="Freeform 428"/>
              <p:cNvSpPr/>
              <p:nvPr/>
            </p:nvSpPr>
            <p:spPr bwMode="auto">
              <a:xfrm>
                <a:off x="5731671" y="4241637"/>
                <a:ext cx="13337" cy="7621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2 w 7"/>
                  <a:gd name="T5" fmla="*/ 0 h 4"/>
                  <a:gd name="T6" fmla="*/ 7 w 7"/>
                  <a:gd name="T7" fmla="*/ 4 h 4"/>
                  <a:gd name="T8" fmla="*/ 7 w 7"/>
                  <a:gd name="T9" fmla="*/ 4 h 4"/>
                  <a:gd name="T10" fmla="*/ 7 w 7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7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" name="Freeform 429"/>
              <p:cNvSpPr>
                <a:spLocks noEditPoints="1"/>
              </p:cNvSpPr>
              <p:nvPr/>
            </p:nvSpPr>
            <p:spPr bwMode="auto">
              <a:xfrm>
                <a:off x="5722144" y="4232110"/>
                <a:ext cx="26675" cy="26675"/>
              </a:xfrm>
              <a:custGeom>
                <a:avLst/>
                <a:gdLst>
                  <a:gd name="T0" fmla="*/ 12 w 14"/>
                  <a:gd name="T1" fmla="*/ 9 h 14"/>
                  <a:gd name="T2" fmla="*/ 7 w 14"/>
                  <a:gd name="T3" fmla="*/ 5 h 14"/>
                  <a:gd name="T4" fmla="*/ 5 w 14"/>
                  <a:gd name="T5" fmla="*/ 5 h 14"/>
                  <a:gd name="T6" fmla="*/ 12 w 14"/>
                  <a:gd name="T7" fmla="*/ 7 h 14"/>
                  <a:gd name="T8" fmla="*/ 12 w 14"/>
                  <a:gd name="T9" fmla="*/ 9 h 14"/>
                  <a:gd name="T10" fmla="*/ 12 w 14"/>
                  <a:gd name="T11" fmla="*/ 9 h 14"/>
                  <a:gd name="T12" fmla="*/ 12 w 14"/>
                  <a:gd name="T13" fmla="*/ 5 h 14"/>
                  <a:gd name="T14" fmla="*/ 0 w 14"/>
                  <a:gd name="T15" fmla="*/ 0 h 14"/>
                  <a:gd name="T16" fmla="*/ 5 w 14"/>
                  <a:gd name="T17" fmla="*/ 7 h 14"/>
                  <a:gd name="T18" fmla="*/ 12 w 14"/>
                  <a:gd name="T19" fmla="*/ 14 h 14"/>
                  <a:gd name="T20" fmla="*/ 14 w 14"/>
                  <a:gd name="T21" fmla="*/ 12 h 14"/>
                  <a:gd name="T22" fmla="*/ 12 w 14"/>
                  <a:gd name="T2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4">
                    <a:moveTo>
                      <a:pt x="12" y="9"/>
                    </a:moveTo>
                    <a:lnTo>
                      <a:pt x="7" y="5"/>
                    </a:lnTo>
                    <a:lnTo>
                      <a:pt x="5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close/>
                    <a:moveTo>
                      <a:pt x="12" y="5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" name="Freeform 430"/>
              <p:cNvSpPr>
                <a:spLocks noEditPoints="1"/>
              </p:cNvSpPr>
              <p:nvPr/>
            </p:nvSpPr>
            <p:spPr bwMode="auto">
              <a:xfrm>
                <a:off x="5722144" y="4232110"/>
                <a:ext cx="26675" cy="26675"/>
              </a:xfrm>
              <a:custGeom>
                <a:avLst/>
                <a:gdLst>
                  <a:gd name="T0" fmla="*/ 12 w 14"/>
                  <a:gd name="T1" fmla="*/ 9 h 14"/>
                  <a:gd name="T2" fmla="*/ 7 w 14"/>
                  <a:gd name="T3" fmla="*/ 5 h 14"/>
                  <a:gd name="T4" fmla="*/ 5 w 14"/>
                  <a:gd name="T5" fmla="*/ 5 h 14"/>
                  <a:gd name="T6" fmla="*/ 12 w 14"/>
                  <a:gd name="T7" fmla="*/ 7 h 14"/>
                  <a:gd name="T8" fmla="*/ 12 w 14"/>
                  <a:gd name="T9" fmla="*/ 9 h 14"/>
                  <a:gd name="T10" fmla="*/ 12 w 14"/>
                  <a:gd name="T11" fmla="*/ 9 h 14"/>
                  <a:gd name="T12" fmla="*/ 12 w 14"/>
                  <a:gd name="T13" fmla="*/ 5 h 14"/>
                  <a:gd name="T14" fmla="*/ 0 w 14"/>
                  <a:gd name="T15" fmla="*/ 0 h 14"/>
                  <a:gd name="T16" fmla="*/ 5 w 14"/>
                  <a:gd name="T17" fmla="*/ 7 h 14"/>
                  <a:gd name="T18" fmla="*/ 12 w 14"/>
                  <a:gd name="T19" fmla="*/ 14 h 14"/>
                  <a:gd name="T20" fmla="*/ 14 w 14"/>
                  <a:gd name="T21" fmla="*/ 12 h 14"/>
                  <a:gd name="T22" fmla="*/ 12 w 14"/>
                  <a:gd name="T2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4">
                    <a:moveTo>
                      <a:pt x="12" y="9"/>
                    </a:moveTo>
                    <a:lnTo>
                      <a:pt x="7" y="5"/>
                    </a:lnTo>
                    <a:lnTo>
                      <a:pt x="5" y="5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2" y="9"/>
                    </a:lnTo>
                    <a:moveTo>
                      <a:pt x="12" y="5"/>
                    </a:moveTo>
                    <a:lnTo>
                      <a:pt x="0" y="0"/>
                    </a:lnTo>
                    <a:lnTo>
                      <a:pt x="5" y="7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2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" name="Freeform 431"/>
              <p:cNvSpPr/>
              <p:nvPr/>
            </p:nvSpPr>
            <p:spPr bwMode="auto">
              <a:xfrm>
                <a:off x="5586866" y="4254974"/>
                <a:ext cx="491574" cy="464899"/>
              </a:xfrm>
              <a:custGeom>
                <a:avLst/>
                <a:gdLst>
                  <a:gd name="T0" fmla="*/ 152 w 258"/>
                  <a:gd name="T1" fmla="*/ 14 h 244"/>
                  <a:gd name="T2" fmla="*/ 147 w 258"/>
                  <a:gd name="T3" fmla="*/ 14 h 244"/>
                  <a:gd name="T4" fmla="*/ 152 w 258"/>
                  <a:gd name="T5" fmla="*/ 35 h 244"/>
                  <a:gd name="T6" fmla="*/ 156 w 258"/>
                  <a:gd name="T7" fmla="*/ 47 h 244"/>
                  <a:gd name="T8" fmla="*/ 161 w 258"/>
                  <a:gd name="T9" fmla="*/ 69 h 244"/>
                  <a:gd name="T10" fmla="*/ 154 w 258"/>
                  <a:gd name="T11" fmla="*/ 66 h 244"/>
                  <a:gd name="T12" fmla="*/ 118 w 258"/>
                  <a:gd name="T13" fmla="*/ 31 h 244"/>
                  <a:gd name="T14" fmla="*/ 121 w 258"/>
                  <a:gd name="T15" fmla="*/ 16 h 244"/>
                  <a:gd name="T16" fmla="*/ 116 w 258"/>
                  <a:gd name="T17" fmla="*/ 12 h 244"/>
                  <a:gd name="T18" fmla="*/ 114 w 258"/>
                  <a:gd name="T19" fmla="*/ 12 h 244"/>
                  <a:gd name="T20" fmla="*/ 92 w 258"/>
                  <a:gd name="T21" fmla="*/ 0 h 244"/>
                  <a:gd name="T22" fmla="*/ 95 w 258"/>
                  <a:gd name="T23" fmla="*/ 9 h 244"/>
                  <a:gd name="T24" fmla="*/ 83 w 258"/>
                  <a:gd name="T25" fmla="*/ 5 h 244"/>
                  <a:gd name="T26" fmla="*/ 78 w 258"/>
                  <a:gd name="T27" fmla="*/ 12 h 244"/>
                  <a:gd name="T28" fmla="*/ 83 w 258"/>
                  <a:gd name="T29" fmla="*/ 21 h 244"/>
                  <a:gd name="T30" fmla="*/ 73 w 258"/>
                  <a:gd name="T31" fmla="*/ 19 h 244"/>
                  <a:gd name="T32" fmla="*/ 62 w 258"/>
                  <a:gd name="T33" fmla="*/ 7 h 244"/>
                  <a:gd name="T34" fmla="*/ 43 w 258"/>
                  <a:gd name="T35" fmla="*/ 24 h 244"/>
                  <a:gd name="T36" fmla="*/ 47 w 258"/>
                  <a:gd name="T37" fmla="*/ 33 h 244"/>
                  <a:gd name="T38" fmla="*/ 0 w 258"/>
                  <a:gd name="T39" fmla="*/ 45 h 244"/>
                  <a:gd name="T40" fmla="*/ 0 w 258"/>
                  <a:gd name="T41" fmla="*/ 64 h 244"/>
                  <a:gd name="T42" fmla="*/ 12 w 258"/>
                  <a:gd name="T43" fmla="*/ 78 h 244"/>
                  <a:gd name="T44" fmla="*/ 7 w 258"/>
                  <a:gd name="T45" fmla="*/ 83 h 244"/>
                  <a:gd name="T46" fmla="*/ 31 w 258"/>
                  <a:gd name="T47" fmla="*/ 137 h 244"/>
                  <a:gd name="T48" fmla="*/ 28 w 258"/>
                  <a:gd name="T49" fmla="*/ 142 h 244"/>
                  <a:gd name="T50" fmla="*/ 31 w 258"/>
                  <a:gd name="T51" fmla="*/ 149 h 244"/>
                  <a:gd name="T52" fmla="*/ 38 w 258"/>
                  <a:gd name="T53" fmla="*/ 156 h 244"/>
                  <a:gd name="T54" fmla="*/ 54 w 258"/>
                  <a:gd name="T55" fmla="*/ 161 h 244"/>
                  <a:gd name="T56" fmla="*/ 59 w 258"/>
                  <a:gd name="T57" fmla="*/ 152 h 244"/>
                  <a:gd name="T58" fmla="*/ 80 w 258"/>
                  <a:gd name="T59" fmla="*/ 159 h 244"/>
                  <a:gd name="T60" fmla="*/ 83 w 258"/>
                  <a:gd name="T61" fmla="*/ 154 h 244"/>
                  <a:gd name="T62" fmla="*/ 128 w 258"/>
                  <a:gd name="T63" fmla="*/ 159 h 244"/>
                  <a:gd name="T64" fmla="*/ 149 w 258"/>
                  <a:gd name="T65" fmla="*/ 171 h 244"/>
                  <a:gd name="T66" fmla="*/ 159 w 258"/>
                  <a:gd name="T67" fmla="*/ 192 h 244"/>
                  <a:gd name="T68" fmla="*/ 166 w 258"/>
                  <a:gd name="T69" fmla="*/ 175 h 244"/>
                  <a:gd name="T70" fmla="*/ 173 w 258"/>
                  <a:gd name="T71" fmla="*/ 185 h 244"/>
                  <a:gd name="T72" fmla="*/ 168 w 258"/>
                  <a:gd name="T73" fmla="*/ 199 h 244"/>
                  <a:gd name="T74" fmla="*/ 168 w 258"/>
                  <a:gd name="T75" fmla="*/ 199 h 244"/>
                  <a:gd name="T76" fmla="*/ 175 w 258"/>
                  <a:gd name="T77" fmla="*/ 192 h 244"/>
                  <a:gd name="T78" fmla="*/ 175 w 258"/>
                  <a:gd name="T79" fmla="*/ 206 h 244"/>
                  <a:gd name="T80" fmla="*/ 182 w 258"/>
                  <a:gd name="T81" fmla="*/ 206 h 244"/>
                  <a:gd name="T82" fmla="*/ 192 w 258"/>
                  <a:gd name="T83" fmla="*/ 230 h 244"/>
                  <a:gd name="T84" fmla="*/ 208 w 258"/>
                  <a:gd name="T85" fmla="*/ 239 h 244"/>
                  <a:gd name="T86" fmla="*/ 215 w 258"/>
                  <a:gd name="T87" fmla="*/ 237 h 244"/>
                  <a:gd name="T88" fmla="*/ 223 w 258"/>
                  <a:gd name="T89" fmla="*/ 244 h 244"/>
                  <a:gd name="T90" fmla="*/ 244 w 258"/>
                  <a:gd name="T91" fmla="*/ 239 h 244"/>
                  <a:gd name="T92" fmla="*/ 244 w 258"/>
                  <a:gd name="T93" fmla="*/ 228 h 244"/>
                  <a:gd name="T94" fmla="*/ 258 w 258"/>
                  <a:gd name="T95" fmla="*/ 209 h 244"/>
                  <a:gd name="T96" fmla="*/ 258 w 258"/>
                  <a:gd name="T97" fmla="*/ 175 h 244"/>
                  <a:gd name="T98" fmla="*/ 244 w 258"/>
                  <a:gd name="T99" fmla="*/ 149 h 244"/>
                  <a:gd name="T100" fmla="*/ 232 w 258"/>
                  <a:gd name="T101" fmla="*/ 135 h 244"/>
                  <a:gd name="T102" fmla="*/ 227 w 258"/>
                  <a:gd name="T103" fmla="*/ 123 h 244"/>
                  <a:gd name="T104" fmla="*/ 223 w 258"/>
                  <a:gd name="T105" fmla="*/ 121 h 244"/>
                  <a:gd name="T106" fmla="*/ 213 w 258"/>
                  <a:gd name="T107" fmla="*/ 102 h 244"/>
                  <a:gd name="T108" fmla="*/ 192 w 258"/>
                  <a:gd name="T109" fmla="*/ 80 h 244"/>
                  <a:gd name="T110" fmla="*/ 180 w 258"/>
                  <a:gd name="T111" fmla="*/ 54 h 244"/>
                  <a:gd name="T112" fmla="*/ 170 w 258"/>
                  <a:gd name="T113" fmla="*/ 50 h 244"/>
                  <a:gd name="T114" fmla="*/ 161 w 258"/>
                  <a:gd name="T115" fmla="*/ 28 h 244"/>
                  <a:gd name="T116" fmla="*/ 156 w 258"/>
                  <a:gd name="T117" fmla="*/ 26 h 244"/>
                  <a:gd name="T118" fmla="*/ 152 w 258"/>
                  <a:gd name="T119" fmla="*/ 1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8" h="244">
                    <a:moveTo>
                      <a:pt x="152" y="14"/>
                    </a:moveTo>
                    <a:lnTo>
                      <a:pt x="147" y="14"/>
                    </a:lnTo>
                    <a:lnTo>
                      <a:pt x="152" y="35"/>
                    </a:lnTo>
                    <a:lnTo>
                      <a:pt x="156" y="47"/>
                    </a:lnTo>
                    <a:lnTo>
                      <a:pt x="161" y="69"/>
                    </a:lnTo>
                    <a:lnTo>
                      <a:pt x="154" y="66"/>
                    </a:lnTo>
                    <a:lnTo>
                      <a:pt x="118" y="31"/>
                    </a:lnTo>
                    <a:lnTo>
                      <a:pt x="121" y="16"/>
                    </a:lnTo>
                    <a:lnTo>
                      <a:pt x="116" y="12"/>
                    </a:lnTo>
                    <a:lnTo>
                      <a:pt x="114" y="12"/>
                    </a:lnTo>
                    <a:lnTo>
                      <a:pt x="92" y="0"/>
                    </a:lnTo>
                    <a:lnTo>
                      <a:pt x="95" y="9"/>
                    </a:lnTo>
                    <a:lnTo>
                      <a:pt x="83" y="5"/>
                    </a:lnTo>
                    <a:lnTo>
                      <a:pt x="78" y="12"/>
                    </a:lnTo>
                    <a:lnTo>
                      <a:pt x="83" y="21"/>
                    </a:lnTo>
                    <a:lnTo>
                      <a:pt x="73" y="19"/>
                    </a:lnTo>
                    <a:lnTo>
                      <a:pt x="62" y="7"/>
                    </a:lnTo>
                    <a:lnTo>
                      <a:pt x="43" y="24"/>
                    </a:lnTo>
                    <a:lnTo>
                      <a:pt x="47" y="33"/>
                    </a:lnTo>
                    <a:lnTo>
                      <a:pt x="0" y="45"/>
                    </a:lnTo>
                    <a:lnTo>
                      <a:pt x="0" y="64"/>
                    </a:lnTo>
                    <a:lnTo>
                      <a:pt x="12" y="78"/>
                    </a:lnTo>
                    <a:lnTo>
                      <a:pt x="7" y="83"/>
                    </a:lnTo>
                    <a:lnTo>
                      <a:pt x="31" y="137"/>
                    </a:lnTo>
                    <a:lnTo>
                      <a:pt x="28" y="142"/>
                    </a:lnTo>
                    <a:lnTo>
                      <a:pt x="31" y="149"/>
                    </a:lnTo>
                    <a:lnTo>
                      <a:pt x="38" y="156"/>
                    </a:lnTo>
                    <a:lnTo>
                      <a:pt x="54" y="161"/>
                    </a:lnTo>
                    <a:lnTo>
                      <a:pt x="59" y="152"/>
                    </a:lnTo>
                    <a:lnTo>
                      <a:pt x="80" y="159"/>
                    </a:lnTo>
                    <a:lnTo>
                      <a:pt x="83" y="154"/>
                    </a:lnTo>
                    <a:lnTo>
                      <a:pt x="128" y="159"/>
                    </a:lnTo>
                    <a:lnTo>
                      <a:pt x="149" y="171"/>
                    </a:lnTo>
                    <a:lnTo>
                      <a:pt x="159" y="192"/>
                    </a:lnTo>
                    <a:lnTo>
                      <a:pt x="166" y="175"/>
                    </a:lnTo>
                    <a:lnTo>
                      <a:pt x="173" y="185"/>
                    </a:lnTo>
                    <a:lnTo>
                      <a:pt x="168" y="199"/>
                    </a:lnTo>
                    <a:lnTo>
                      <a:pt x="168" y="199"/>
                    </a:lnTo>
                    <a:lnTo>
                      <a:pt x="175" y="192"/>
                    </a:lnTo>
                    <a:lnTo>
                      <a:pt x="175" y="206"/>
                    </a:lnTo>
                    <a:lnTo>
                      <a:pt x="182" y="206"/>
                    </a:lnTo>
                    <a:lnTo>
                      <a:pt x="192" y="230"/>
                    </a:lnTo>
                    <a:lnTo>
                      <a:pt x="208" y="239"/>
                    </a:lnTo>
                    <a:lnTo>
                      <a:pt x="215" y="237"/>
                    </a:lnTo>
                    <a:lnTo>
                      <a:pt x="223" y="244"/>
                    </a:lnTo>
                    <a:lnTo>
                      <a:pt x="244" y="239"/>
                    </a:lnTo>
                    <a:lnTo>
                      <a:pt x="244" y="228"/>
                    </a:lnTo>
                    <a:lnTo>
                      <a:pt x="258" y="209"/>
                    </a:lnTo>
                    <a:lnTo>
                      <a:pt x="258" y="175"/>
                    </a:lnTo>
                    <a:lnTo>
                      <a:pt x="244" y="149"/>
                    </a:lnTo>
                    <a:lnTo>
                      <a:pt x="232" y="135"/>
                    </a:lnTo>
                    <a:lnTo>
                      <a:pt x="227" y="123"/>
                    </a:lnTo>
                    <a:lnTo>
                      <a:pt x="223" y="121"/>
                    </a:lnTo>
                    <a:lnTo>
                      <a:pt x="213" y="102"/>
                    </a:lnTo>
                    <a:lnTo>
                      <a:pt x="192" y="80"/>
                    </a:lnTo>
                    <a:lnTo>
                      <a:pt x="180" y="54"/>
                    </a:lnTo>
                    <a:lnTo>
                      <a:pt x="170" y="50"/>
                    </a:lnTo>
                    <a:lnTo>
                      <a:pt x="161" y="28"/>
                    </a:lnTo>
                    <a:lnTo>
                      <a:pt x="156" y="26"/>
                    </a:lnTo>
                    <a:lnTo>
                      <a:pt x="152" y="14"/>
                    </a:lnTo>
                    <a:close/>
                  </a:path>
                </a:pathLst>
              </a:custGeom>
              <a:solidFill>
                <a:srgbClr val="6060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" name="Freeform 432"/>
              <p:cNvSpPr/>
              <p:nvPr/>
            </p:nvSpPr>
            <p:spPr bwMode="auto">
              <a:xfrm>
                <a:off x="5586866" y="4254974"/>
                <a:ext cx="491574" cy="464899"/>
              </a:xfrm>
              <a:custGeom>
                <a:avLst/>
                <a:gdLst>
                  <a:gd name="T0" fmla="*/ 152 w 258"/>
                  <a:gd name="T1" fmla="*/ 14 h 244"/>
                  <a:gd name="T2" fmla="*/ 147 w 258"/>
                  <a:gd name="T3" fmla="*/ 14 h 244"/>
                  <a:gd name="T4" fmla="*/ 152 w 258"/>
                  <a:gd name="T5" fmla="*/ 35 h 244"/>
                  <a:gd name="T6" fmla="*/ 156 w 258"/>
                  <a:gd name="T7" fmla="*/ 47 h 244"/>
                  <a:gd name="T8" fmla="*/ 161 w 258"/>
                  <a:gd name="T9" fmla="*/ 69 h 244"/>
                  <a:gd name="T10" fmla="*/ 154 w 258"/>
                  <a:gd name="T11" fmla="*/ 66 h 244"/>
                  <a:gd name="T12" fmla="*/ 118 w 258"/>
                  <a:gd name="T13" fmla="*/ 31 h 244"/>
                  <a:gd name="T14" fmla="*/ 121 w 258"/>
                  <a:gd name="T15" fmla="*/ 16 h 244"/>
                  <a:gd name="T16" fmla="*/ 116 w 258"/>
                  <a:gd name="T17" fmla="*/ 12 h 244"/>
                  <a:gd name="T18" fmla="*/ 114 w 258"/>
                  <a:gd name="T19" fmla="*/ 12 h 244"/>
                  <a:gd name="T20" fmla="*/ 92 w 258"/>
                  <a:gd name="T21" fmla="*/ 0 h 244"/>
                  <a:gd name="T22" fmla="*/ 95 w 258"/>
                  <a:gd name="T23" fmla="*/ 9 h 244"/>
                  <a:gd name="T24" fmla="*/ 83 w 258"/>
                  <a:gd name="T25" fmla="*/ 5 h 244"/>
                  <a:gd name="T26" fmla="*/ 78 w 258"/>
                  <a:gd name="T27" fmla="*/ 12 h 244"/>
                  <a:gd name="T28" fmla="*/ 83 w 258"/>
                  <a:gd name="T29" fmla="*/ 21 h 244"/>
                  <a:gd name="T30" fmla="*/ 73 w 258"/>
                  <a:gd name="T31" fmla="*/ 19 h 244"/>
                  <a:gd name="T32" fmla="*/ 62 w 258"/>
                  <a:gd name="T33" fmla="*/ 7 h 244"/>
                  <a:gd name="T34" fmla="*/ 43 w 258"/>
                  <a:gd name="T35" fmla="*/ 24 h 244"/>
                  <a:gd name="T36" fmla="*/ 47 w 258"/>
                  <a:gd name="T37" fmla="*/ 33 h 244"/>
                  <a:gd name="T38" fmla="*/ 0 w 258"/>
                  <a:gd name="T39" fmla="*/ 45 h 244"/>
                  <a:gd name="T40" fmla="*/ 0 w 258"/>
                  <a:gd name="T41" fmla="*/ 64 h 244"/>
                  <a:gd name="T42" fmla="*/ 12 w 258"/>
                  <a:gd name="T43" fmla="*/ 78 h 244"/>
                  <a:gd name="T44" fmla="*/ 7 w 258"/>
                  <a:gd name="T45" fmla="*/ 83 h 244"/>
                  <a:gd name="T46" fmla="*/ 31 w 258"/>
                  <a:gd name="T47" fmla="*/ 137 h 244"/>
                  <a:gd name="T48" fmla="*/ 28 w 258"/>
                  <a:gd name="T49" fmla="*/ 142 h 244"/>
                  <a:gd name="T50" fmla="*/ 31 w 258"/>
                  <a:gd name="T51" fmla="*/ 149 h 244"/>
                  <a:gd name="T52" fmla="*/ 38 w 258"/>
                  <a:gd name="T53" fmla="*/ 156 h 244"/>
                  <a:gd name="T54" fmla="*/ 54 w 258"/>
                  <a:gd name="T55" fmla="*/ 161 h 244"/>
                  <a:gd name="T56" fmla="*/ 59 w 258"/>
                  <a:gd name="T57" fmla="*/ 152 h 244"/>
                  <a:gd name="T58" fmla="*/ 80 w 258"/>
                  <a:gd name="T59" fmla="*/ 159 h 244"/>
                  <a:gd name="T60" fmla="*/ 83 w 258"/>
                  <a:gd name="T61" fmla="*/ 154 h 244"/>
                  <a:gd name="T62" fmla="*/ 128 w 258"/>
                  <a:gd name="T63" fmla="*/ 159 h 244"/>
                  <a:gd name="T64" fmla="*/ 149 w 258"/>
                  <a:gd name="T65" fmla="*/ 171 h 244"/>
                  <a:gd name="T66" fmla="*/ 159 w 258"/>
                  <a:gd name="T67" fmla="*/ 192 h 244"/>
                  <a:gd name="T68" fmla="*/ 166 w 258"/>
                  <a:gd name="T69" fmla="*/ 175 h 244"/>
                  <a:gd name="T70" fmla="*/ 173 w 258"/>
                  <a:gd name="T71" fmla="*/ 185 h 244"/>
                  <a:gd name="T72" fmla="*/ 168 w 258"/>
                  <a:gd name="T73" fmla="*/ 199 h 244"/>
                  <a:gd name="T74" fmla="*/ 168 w 258"/>
                  <a:gd name="T75" fmla="*/ 199 h 244"/>
                  <a:gd name="T76" fmla="*/ 175 w 258"/>
                  <a:gd name="T77" fmla="*/ 192 h 244"/>
                  <a:gd name="T78" fmla="*/ 175 w 258"/>
                  <a:gd name="T79" fmla="*/ 206 h 244"/>
                  <a:gd name="T80" fmla="*/ 182 w 258"/>
                  <a:gd name="T81" fmla="*/ 206 h 244"/>
                  <a:gd name="T82" fmla="*/ 192 w 258"/>
                  <a:gd name="T83" fmla="*/ 230 h 244"/>
                  <a:gd name="T84" fmla="*/ 208 w 258"/>
                  <a:gd name="T85" fmla="*/ 239 h 244"/>
                  <a:gd name="T86" fmla="*/ 215 w 258"/>
                  <a:gd name="T87" fmla="*/ 237 h 244"/>
                  <a:gd name="T88" fmla="*/ 223 w 258"/>
                  <a:gd name="T89" fmla="*/ 244 h 244"/>
                  <a:gd name="T90" fmla="*/ 244 w 258"/>
                  <a:gd name="T91" fmla="*/ 239 h 244"/>
                  <a:gd name="T92" fmla="*/ 244 w 258"/>
                  <a:gd name="T93" fmla="*/ 228 h 244"/>
                  <a:gd name="T94" fmla="*/ 258 w 258"/>
                  <a:gd name="T95" fmla="*/ 209 h 244"/>
                  <a:gd name="T96" fmla="*/ 258 w 258"/>
                  <a:gd name="T97" fmla="*/ 175 h 244"/>
                  <a:gd name="T98" fmla="*/ 244 w 258"/>
                  <a:gd name="T99" fmla="*/ 149 h 244"/>
                  <a:gd name="T100" fmla="*/ 232 w 258"/>
                  <a:gd name="T101" fmla="*/ 135 h 244"/>
                  <a:gd name="T102" fmla="*/ 227 w 258"/>
                  <a:gd name="T103" fmla="*/ 123 h 244"/>
                  <a:gd name="T104" fmla="*/ 223 w 258"/>
                  <a:gd name="T105" fmla="*/ 121 h 244"/>
                  <a:gd name="T106" fmla="*/ 213 w 258"/>
                  <a:gd name="T107" fmla="*/ 102 h 244"/>
                  <a:gd name="T108" fmla="*/ 192 w 258"/>
                  <a:gd name="T109" fmla="*/ 80 h 244"/>
                  <a:gd name="T110" fmla="*/ 180 w 258"/>
                  <a:gd name="T111" fmla="*/ 54 h 244"/>
                  <a:gd name="T112" fmla="*/ 170 w 258"/>
                  <a:gd name="T113" fmla="*/ 50 h 244"/>
                  <a:gd name="T114" fmla="*/ 161 w 258"/>
                  <a:gd name="T115" fmla="*/ 28 h 244"/>
                  <a:gd name="T116" fmla="*/ 156 w 258"/>
                  <a:gd name="T117" fmla="*/ 26 h 244"/>
                  <a:gd name="T118" fmla="*/ 152 w 258"/>
                  <a:gd name="T119" fmla="*/ 1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58" h="244">
                    <a:moveTo>
                      <a:pt x="152" y="14"/>
                    </a:moveTo>
                    <a:lnTo>
                      <a:pt x="147" y="14"/>
                    </a:lnTo>
                    <a:lnTo>
                      <a:pt x="152" y="35"/>
                    </a:lnTo>
                    <a:lnTo>
                      <a:pt x="156" y="47"/>
                    </a:lnTo>
                    <a:lnTo>
                      <a:pt x="161" y="69"/>
                    </a:lnTo>
                    <a:lnTo>
                      <a:pt x="154" y="66"/>
                    </a:lnTo>
                    <a:lnTo>
                      <a:pt x="118" y="31"/>
                    </a:lnTo>
                    <a:lnTo>
                      <a:pt x="121" y="16"/>
                    </a:lnTo>
                    <a:lnTo>
                      <a:pt x="116" y="12"/>
                    </a:lnTo>
                    <a:lnTo>
                      <a:pt x="114" y="12"/>
                    </a:lnTo>
                    <a:lnTo>
                      <a:pt x="92" y="0"/>
                    </a:lnTo>
                    <a:lnTo>
                      <a:pt x="95" y="9"/>
                    </a:lnTo>
                    <a:lnTo>
                      <a:pt x="83" y="5"/>
                    </a:lnTo>
                    <a:lnTo>
                      <a:pt x="78" y="12"/>
                    </a:lnTo>
                    <a:lnTo>
                      <a:pt x="83" y="21"/>
                    </a:lnTo>
                    <a:lnTo>
                      <a:pt x="73" y="19"/>
                    </a:lnTo>
                    <a:lnTo>
                      <a:pt x="62" y="7"/>
                    </a:lnTo>
                    <a:lnTo>
                      <a:pt x="43" y="24"/>
                    </a:lnTo>
                    <a:lnTo>
                      <a:pt x="47" y="33"/>
                    </a:lnTo>
                    <a:lnTo>
                      <a:pt x="0" y="45"/>
                    </a:lnTo>
                    <a:lnTo>
                      <a:pt x="0" y="64"/>
                    </a:lnTo>
                    <a:lnTo>
                      <a:pt x="12" y="78"/>
                    </a:lnTo>
                    <a:lnTo>
                      <a:pt x="7" y="83"/>
                    </a:lnTo>
                    <a:lnTo>
                      <a:pt x="31" y="137"/>
                    </a:lnTo>
                    <a:lnTo>
                      <a:pt x="28" y="142"/>
                    </a:lnTo>
                    <a:lnTo>
                      <a:pt x="31" y="149"/>
                    </a:lnTo>
                    <a:lnTo>
                      <a:pt x="38" y="156"/>
                    </a:lnTo>
                    <a:lnTo>
                      <a:pt x="54" y="161"/>
                    </a:lnTo>
                    <a:lnTo>
                      <a:pt x="59" y="152"/>
                    </a:lnTo>
                    <a:lnTo>
                      <a:pt x="80" y="159"/>
                    </a:lnTo>
                    <a:lnTo>
                      <a:pt x="83" y="154"/>
                    </a:lnTo>
                    <a:lnTo>
                      <a:pt x="128" y="159"/>
                    </a:lnTo>
                    <a:lnTo>
                      <a:pt x="149" y="171"/>
                    </a:lnTo>
                    <a:lnTo>
                      <a:pt x="159" y="192"/>
                    </a:lnTo>
                    <a:lnTo>
                      <a:pt x="166" y="175"/>
                    </a:lnTo>
                    <a:lnTo>
                      <a:pt x="173" y="185"/>
                    </a:lnTo>
                    <a:lnTo>
                      <a:pt x="168" y="199"/>
                    </a:lnTo>
                    <a:lnTo>
                      <a:pt x="168" y="199"/>
                    </a:lnTo>
                    <a:lnTo>
                      <a:pt x="175" y="192"/>
                    </a:lnTo>
                    <a:lnTo>
                      <a:pt x="175" y="206"/>
                    </a:lnTo>
                    <a:lnTo>
                      <a:pt x="182" y="206"/>
                    </a:lnTo>
                    <a:lnTo>
                      <a:pt x="192" y="230"/>
                    </a:lnTo>
                    <a:lnTo>
                      <a:pt x="208" y="239"/>
                    </a:lnTo>
                    <a:lnTo>
                      <a:pt x="215" y="237"/>
                    </a:lnTo>
                    <a:lnTo>
                      <a:pt x="223" y="244"/>
                    </a:lnTo>
                    <a:lnTo>
                      <a:pt x="244" y="239"/>
                    </a:lnTo>
                    <a:lnTo>
                      <a:pt x="244" y="228"/>
                    </a:lnTo>
                    <a:lnTo>
                      <a:pt x="258" y="209"/>
                    </a:lnTo>
                    <a:lnTo>
                      <a:pt x="258" y="175"/>
                    </a:lnTo>
                    <a:lnTo>
                      <a:pt x="244" y="149"/>
                    </a:lnTo>
                    <a:lnTo>
                      <a:pt x="232" y="135"/>
                    </a:lnTo>
                    <a:lnTo>
                      <a:pt x="227" y="123"/>
                    </a:lnTo>
                    <a:lnTo>
                      <a:pt x="223" y="121"/>
                    </a:lnTo>
                    <a:lnTo>
                      <a:pt x="213" y="102"/>
                    </a:lnTo>
                    <a:lnTo>
                      <a:pt x="192" y="80"/>
                    </a:lnTo>
                    <a:lnTo>
                      <a:pt x="180" y="54"/>
                    </a:lnTo>
                    <a:lnTo>
                      <a:pt x="170" y="50"/>
                    </a:lnTo>
                    <a:lnTo>
                      <a:pt x="161" y="28"/>
                    </a:lnTo>
                    <a:lnTo>
                      <a:pt x="156" y="26"/>
                    </a:lnTo>
                    <a:lnTo>
                      <a:pt x="152" y="14"/>
                    </a:lnTo>
                  </a:path>
                </a:pathLst>
              </a:custGeom>
              <a:noFill/>
              <a:ln w="15875" cap="flat">
                <a:solidFill>
                  <a:srgbClr val="F23E3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" name="Freeform 433"/>
              <p:cNvSpPr>
                <a:spLocks noEditPoints="1"/>
              </p:cNvSpPr>
              <p:nvPr/>
            </p:nvSpPr>
            <p:spPr bwMode="auto">
              <a:xfrm>
                <a:off x="5583056" y="4245447"/>
                <a:ext cx="499195" cy="480142"/>
              </a:xfrm>
              <a:custGeom>
                <a:avLst/>
                <a:gdLst>
                  <a:gd name="T0" fmla="*/ 163 w 262"/>
                  <a:gd name="T1" fmla="*/ 74 h 252"/>
                  <a:gd name="T2" fmla="*/ 154 w 262"/>
                  <a:gd name="T3" fmla="*/ 40 h 252"/>
                  <a:gd name="T4" fmla="*/ 154 w 262"/>
                  <a:gd name="T5" fmla="*/ 19 h 252"/>
                  <a:gd name="T6" fmla="*/ 163 w 262"/>
                  <a:gd name="T7" fmla="*/ 33 h 252"/>
                  <a:gd name="T8" fmla="*/ 182 w 262"/>
                  <a:gd name="T9" fmla="*/ 59 h 252"/>
                  <a:gd name="T10" fmla="*/ 215 w 262"/>
                  <a:gd name="T11" fmla="*/ 107 h 252"/>
                  <a:gd name="T12" fmla="*/ 229 w 262"/>
                  <a:gd name="T13" fmla="*/ 128 h 252"/>
                  <a:gd name="T14" fmla="*/ 246 w 262"/>
                  <a:gd name="T15" fmla="*/ 154 h 252"/>
                  <a:gd name="T16" fmla="*/ 260 w 262"/>
                  <a:gd name="T17" fmla="*/ 214 h 252"/>
                  <a:gd name="T18" fmla="*/ 246 w 262"/>
                  <a:gd name="T19" fmla="*/ 244 h 252"/>
                  <a:gd name="T20" fmla="*/ 217 w 262"/>
                  <a:gd name="T21" fmla="*/ 242 h 252"/>
                  <a:gd name="T22" fmla="*/ 194 w 262"/>
                  <a:gd name="T23" fmla="*/ 235 h 252"/>
                  <a:gd name="T24" fmla="*/ 177 w 262"/>
                  <a:gd name="T25" fmla="*/ 211 h 252"/>
                  <a:gd name="T26" fmla="*/ 170 w 262"/>
                  <a:gd name="T27" fmla="*/ 204 h 252"/>
                  <a:gd name="T28" fmla="*/ 175 w 262"/>
                  <a:gd name="T29" fmla="*/ 190 h 252"/>
                  <a:gd name="T30" fmla="*/ 161 w 262"/>
                  <a:gd name="T31" fmla="*/ 197 h 252"/>
                  <a:gd name="T32" fmla="*/ 130 w 262"/>
                  <a:gd name="T33" fmla="*/ 164 h 252"/>
                  <a:gd name="T34" fmla="*/ 82 w 262"/>
                  <a:gd name="T35" fmla="*/ 164 h 252"/>
                  <a:gd name="T36" fmla="*/ 56 w 262"/>
                  <a:gd name="T37" fmla="*/ 166 h 252"/>
                  <a:gd name="T38" fmla="*/ 33 w 262"/>
                  <a:gd name="T39" fmla="*/ 154 h 252"/>
                  <a:gd name="T40" fmla="*/ 33 w 262"/>
                  <a:gd name="T41" fmla="*/ 142 h 252"/>
                  <a:gd name="T42" fmla="*/ 14 w 262"/>
                  <a:gd name="T43" fmla="*/ 83 h 252"/>
                  <a:gd name="T44" fmla="*/ 2 w 262"/>
                  <a:gd name="T45" fmla="*/ 50 h 252"/>
                  <a:gd name="T46" fmla="*/ 45 w 262"/>
                  <a:gd name="T47" fmla="*/ 29 h 252"/>
                  <a:gd name="T48" fmla="*/ 75 w 262"/>
                  <a:gd name="T49" fmla="*/ 24 h 252"/>
                  <a:gd name="T50" fmla="*/ 80 w 262"/>
                  <a:gd name="T51" fmla="*/ 17 h 252"/>
                  <a:gd name="T52" fmla="*/ 97 w 262"/>
                  <a:gd name="T53" fmla="*/ 14 h 252"/>
                  <a:gd name="T54" fmla="*/ 116 w 262"/>
                  <a:gd name="T55" fmla="*/ 17 h 252"/>
                  <a:gd name="T56" fmla="*/ 123 w 262"/>
                  <a:gd name="T57" fmla="*/ 21 h 252"/>
                  <a:gd name="T58" fmla="*/ 156 w 262"/>
                  <a:gd name="T59" fmla="*/ 71 h 252"/>
                  <a:gd name="T60" fmla="*/ 146 w 262"/>
                  <a:gd name="T61" fmla="*/ 14 h 252"/>
                  <a:gd name="T62" fmla="*/ 156 w 262"/>
                  <a:gd name="T63" fmla="*/ 50 h 252"/>
                  <a:gd name="T64" fmla="*/ 156 w 262"/>
                  <a:gd name="T65" fmla="*/ 69 h 252"/>
                  <a:gd name="T66" fmla="*/ 125 w 262"/>
                  <a:gd name="T67" fmla="*/ 21 h 252"/>
                  <a:gd name="T68" fmla="*/ 113 w 262"/>
                  <a:gd name="T69" fmla="*/ 14 h 252"/>
                  <a:gd name="T70" fmla="*/ 94 w 262"/>
                  <a:gd name="T71" fmla="*/ 10 h 252"/>
                  <a:gd name="T72" fmla="*/ 78 w 262"/>
                  <a:gd name="T73" fmla="*/ 17 h 252"/>
                  <a:gd name="T74" fmla="*/ 75 w 262"/>
                  <a:gd name="T75" fmla="*/ 21 h 252"/>
                  <a:gd name="T76" fmla="*/ 40 w 262"/>
                  <a:gd name="T77" fmla="*/ 26 h 252"/>
                  <a:gd name="T78" fmla="*/ 0 w 262"/>
                  <a:gd name="T79" fmla="*/ 48 h 252"/>
                  <a:gd name="T80" fmla="*/ 11 w 262"/>
                  <a:gd name="T81" fmla="*/ 81 h 252"/>
                  <a:gd name="T82" fmla="*/ 30 w 262"/>
                  <a:gd name="T83" fmla="*/ 140 h 252"/>
                  <a:gd name="T84" fmla="*/ 33 w 262"/>
                  <a:gd name="T85" fmla="*/ 154 h 252"/>
                  <a:gd name="T86" fmla="*/ 56 w 262"/>
                  <a:gd name="T87" fmla="*/ 171 h 252"/>
                  <a:gd name="T88" fmla="*/ 85 w 262"/>
                  <a:gd name="T89" fmla="*/ 166 h 252"/>
                  <a:gd name="T90" fmla="*/ 132 w 262"/>
                  <a:gd name="T91" fmla="*/ 166 h 252"/>
                  <a:gd name="T92" fmla="*/ 161 w 262"/>
                  <a:gd name="T93" fmla="*/ 204 h 252"/>
                  <a:gd name="T94" fmla="*/ 172 w 262"/>
                  <a:gd name="T95" fmla="*/ 188 h 252"/>
                  <a:gd name="T96" fmla="*/ 172 w 262"/>
                  <a:gd name="T97" fmla="*/ 209 h 252"/>
                  <a:gd name="T98" fmla="*/ 175 w 262"/>
                  <a:gd name="T99" fmla="*/ 211 h 252"/>
                  <a:gd name="T100" fmla="*/ 194 w 262"/>
                  <a:gd name="T101" fmla="*/ 235 h 252"/>
                  <a:gd name="T102" fmla="*/ 217 w 262"/>
                  <a:gd name="T103" fmla="*/ 244 h 252"/>
                  <a:gd name="T104" fmla="*/ 248 w 262"/>
                  <a:gd name="T105" fmla="*/ 249 h 252"/>
                  <a:gd name="T106" fmla="*/ 262 w 262"/>
                  <a:gd name="T107" fmla="*/ 216 h 252"/>
                  <a:gd name="T108" fmla="*/ 248 w 262"/>
                  <a:gd name="T109" fmla="*/ 152 h 252"/>
                  <a:gd name="T110" fmla="*/ 229 w 262"/>
                  <a:gd name="T111" fmla="*/ 126 h 252"/>
                  <a:gd name="T112" fmla="*/ 217 w 262"/>
                  <a:gd name="T113" fmla="*/ 107 h 252"/>
                  <a:gd name="T114" fmla="*/ 182 w 262"/>
                  <a:gd name="T115" fmla="*/ 57 h 252"/>
                  <a:gd name="T116" fmla="*/ 163 w 262"/>
                  <a:gd name="T117" fmla="*/ 31 h 252"/>
                  <a:gd name="T118" fmla="*/ 154 w 262"/>
                  <a:gd name="T119" fmla="*/ 1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2" h="252">
                    <a:moveTo>
                      <a:pt x="156" y="71"/>
                    </a:moveTo>
                    <a:lnTo>
                      <a:pt x="163" y="74"/>
                    </a:lnTo>
                    <a:lnTo>
                      <a:pt x="158" y="52"/>
                    </a:lnTo>
                    <a:lnTo>
                      <a:pt x="154" y="40"/>
                    </a:lnTo>
                    <a:lnTo>
                      <a:pt x="149" y="19"/>
                    </a:lnTo>
                    <a:lnTo>
                      <a:pt x="154" y="19"/>
                    </a:lnTo>
                    <a:lnTo>
                      <a:pt x="158" y="31"/>
                    </a:lnTo>
                    <a:lnTo>
                      <a:pt x="163" y="33"/>
                    </a:lnTo>
                    <a:lnTo>
                      <a:pt x="172" y="55"/>
                    </a:lnTo>
                    <a:lnTo>
                      <a:pt x="182" y="59"/>
                    </a:lnTo>
                    <a:lnTo>
                      <a:pt x="194" y="85"/>
                    </a:lnTo>
                    <a:lnTo>
                      <a:pt x="215" y="107"/>
                    </a:lnTo>
                    <a:lnTo>
                      <a:pt x="225" y="126"/>
                    </a:lnTo>
                    <a:lnTo>
                      <a:pt x="229" y="128"/>
                    </a:lnTo>
                    <a:lnTo>
                      <a:pt x="234" y="140"/>
                    </a:lnTo>
                    <a:lnTo>
                      <a:pt x="246" y="154"/>
                    </a:lnTo>
                    <a:lnTo>
                      <a:pt x="260" y="180"/>
                    </a:lnTo>
                    <a:lnTo>
                      <a:pt x="260" y="214"/>
                    </a:lnTo>
                    <a:lnTo>
                      <a:pt x="246" y="233"/>
                    </a:lnTo>
                    <a:lnTo>
                      <a:pt x="246" y="244"/>
                    </a:lnTo>
                    <a:lnTo>
                      <a:pt x="225" y="249"/>
                    </a:lnTo>
                    <a:lnTo>
                      <a:pt x="217" y="242"/>
                    </a:lnTo>
                    <a:lnTo>
                      <a:pt x="210" y="244"/>
                    </a:lnTo>
                    <a:lnTo>
                      <a:pt x="194" y="235"/>
                    </a:lnTo>
                    <a:lnTo>
                      <a:pt x="184" y="211"/>
                    </a:lnTo>
                    <a:lnTo>
                      <a:pt x="177" y="211"/>
                    </a:lnTo>
                    <a:lnTo>
                      <a:pt x="177" y="197"/>
                    </a:lnTo>
                    <a:lnTo>
                      <a:pt x="170" y="204"/>
                    </a:lnTo>
                    <a:lnTo>
                      <a:pt x="170" y="204"/>
                    </a:lnTo>
                    <a:lnTo>
                      <a:pt x="175" y="190"/>
                    </a:lnTo>
                    <a:lnTo>
                      <a:pt x="168" y="180"/>
                    </a:lnTo>
                    <a:lnTo>
                      <a:pt x="161" y="197"/>
                    </a:lnTo>
                    <a:lnTo>
                      <a:pt x="151" y="176"/>
                    </a:lnTo>
                    <a:lnTo>
                      <a:pt x="130" y="164"/>
                    </a:lnTo>
                    <a:lnTo>
                      <a:pt x="85" y="159"/>
                    </a:lnTo>
                    <a:lnTo>
                      <a:pt x="82" y="164"/>
                    </a:lnTo>
                    <a:lnTo>
                      <a:pt x="61" y="157"/>
                    </a:lnTo>
                    <a:lnTo>
                      <a:pt x="56" y="166"/>
                    </a:lnTo>
                    <a:lnTo>
                      <a:pt x="40" y="161"/>
                    </a:lnTo>
                    <a:lnTo>
                      <a:pt x="33" y="154"/>
                    </a:lnTo>
                    <a:lnTo>
                      <a:pt x="30" y="147"/>
                    </a:lnTo>
                    <a:lnTo>
                      <a:pt x="33" y="142"/>
                    </a:lnTo>
                    <a:lnTo>
                      <a:pt x="9" y="88"/>
                    </a:lnTo>
                    <a:lnTo>
                      <a:pt x="14" y="83"/>
                    </a:lnTo>
                    <a:lnTo>
                      <a:pt x="2" y="69"/>
                    </a:lnTo>
                    <a:lnTo>
                      <a:pt x="2" y="50"/>
                    </a:lnTo>
                    <a:lnTo>
                      <a:pt x="49" y="38"/>
                    </a:lnTo>
                    <a:lnTo>
                      <a:pt x="45" y="29"/>
                    </a:lnTo>
                    <a:lnTo>
                      <a:pt x="64" y="12"/>
                    </a:lnTo>
                    <a:lnTo>
                      <a:pt x="75" y="24"/>
                    </a:lnTo>
                    <a:lnTo>
                      <a:pt x="85" y="26"/>
                    </a:lnTo>
                    <a:lnTo>
                      <a:pt x="80" y="17"/>
                    </a:lnTo>
                    <a:lnTo>
                      <a:pt x="85" y="10"/>
                    </a:lnTo>
                    <a:lnTo>
                      <a:pt x="97" y="14"/>
                    </a:lnTo>
                    <a:lnTo>
                      <a:pt x="94" y="5"/>
                    </a:lnTo>
                    <a:lnTo>
                      <a:pt x="116" y="17"/>
                    </a:lnTo>
                    <a:lnTo>
                      <a:pt x="118" y="17"/>
                    </a:lnTo>
                    <a:lnTo>
                      <a:pt x="123" y="21"/>
                    </a:lnTo>
                    <a:lnTo>
                      <a:pt x="120" y="36"/>
                    </a:lnTo>
                    <a:lnTo>
                      <a:pt x="156" y="71"/>
                    </a:lnTo>
                    <a:close/>
                    <a:moveTo>
                      <a:pt x="154" y="17"/>
                    </a:moveTo>
                    <a:lnTo>
                      <a:pt x="146" y="14"/>
                    </a:lnTo>
                    <a:lnTo>
                      <a:pt x="151" y="40"/>
                    </a:lnTo>
                    <a:lnTo>
                      <a:pt x="156" y="50"/>
                    </a:lnTo>
                    <a:lnTo>
                      <a:pt x="161" y="71"/>
                    </a:lnTo>
                    <a:lnTo>
                      <a:pt x="156" y="69"/>
                    </a:lnTo>
                    <a:lnTo>
                      <a:pt x="123" y="36"/>
                    </a:lnTo>
                    <a:lnTo>
                      <a:pt x="125" y="21"/>
                    </a:lnTo>
                    <a:lnTo>
                      <a:pt x="118" y="12"/>
                    </a:lnTo>
                    <a:lnTo>
                      <a:pt x="113" y="14"/>
                    </a:lnTo>
                    <a:lnTo>
                      <a:pt x="90" y="0"/>
                    </a:lnTo>
                    <a:lnTo>
                      <a:pt x="94" y="10"/>
                    </a:lnTo>
                    <a:lnTo>
                      <a:pt x="82" y="7"/>
                    </a:lnTo>
                    <a:lnTo>
                      <a:pt x="78" y="17"/>
                    </a:lnTo>
                    <a:lnTo>
                      <a:pt x="80" y="24"/>
                    </a:lnTo>
                    <a:lnTo>
                      <a:pt x="75" y="21"/>
                    </a:lnTo>
                    <a:lnTo>
                      <a:pt x="64" y="10"/>
                    </a:lnTo>
                    <a:lnTo>
                      <a:pt x="40" y="26"/>
                    </a:lnTo>
                    <a:lnTo>
                      <a:pt x="45" y="36"/>
                    </a:lnTo>
                    <a:lnTo>
                      <a:pt x="0" y="48"/>
                    </a:lnTo>
                    <a:lnTo>
                      <a:pt x="0" y="67"/>
                    </a:lnTo>
                    <a:lnTo>
                      <a:pt x="11" y="81"/>
                    </a:lnTo>
                    <a:lnTo>
                      <a:pt x="7" y="85"/>
                    </a:lnTo>
                    <a:lnTo>
                      <a:pt x="30" y="140"/>
                    </a:lnTo>
                    <a:lnTo>
                      <a:pt x="28" y="145"/>
                    </a:lnTo>
                    <a:lnTo>
                      <a:pt x="33" y="154"/>
                    </a:lnTo>
                    <a:lnTo>
                      <a:pt x="42" y="164"/>
                    </a:lnTo>
                    <a:lnTo>
                      <a:pt x="56" y="171"/>
                    </a:lnTo>
                    <a:lnTo>
                      <a:pt x="64" y="159"/>
                    </a:lnTo>
                    <a:lnTo>
                      <a:pt x="85" y="166"/>
                    </a:lnTo>
                    <a:lnTo>
                      <a:pt x="87" y="161"/>
                    </a:lnTo>
                    <a:lnTo>
                      <a:pt x="132" y="166"/>
                    </a:lnTo>
                    <a:lnTo>
                      <a:pt x="149" y="178"/>
                    </a:lnTo>
                    <a:lnTo>
                      <a:pt x="161" y="204"/>
                    </a:lnTo>
                    <a:lnTo>
                      <a:pt x="170" y="185"/>
                    </a:lnTo>
                    <a:lnTo>
                      <a:pt x="172" y="188"/>
                    </a:lnTo>
                    <a:lnTo>
                      <a:pt x="168" y="204"/>
                    </a:lnTo>
                    <a:lnTo>
                      <a:pt x="172" y="209"/>
                    </a:lnTo>
                    <a:lnTo>
                      <a:pt x="175" y="206"/>
                    </a:lnTo>
                    <a:lnTo>
                      <a:pt x="175" y="211"/>
                    </a:lnTo>
                    <a:lnTo>
                      <a:pt x="184" y="214"/>
                    </a:lnTo>
                    <a:lnTo>
                      <a:pt x="194" y="235"/>
                    </a:lnTo>
                    <a:lnTo>
                      <a:pt x="213" y="247"/>
                    </a:lnTo>
                    <a:lnTo>
                      <a:pt x="217" y="244"/>
                    </a:lnTo>
                    <a:lnTo>
                      <a:pt x="227" y="252"/>
                    </a:lnTo>
                    <a:lnTo>
                      <a:pt x="248" y="249"/>
                    </a:lnTo>
                    <a:lnTo>
                      <a:pt x="248" y="235"/>
                    </a:lnTo>
                    <a:lnTo>
                      <a:pt x="262" y="216"/>
                    </a:lnTo>
                    <a:lnTo>
                      <a:pt x="262" y="183"/>
                    </a:lnTo>
                    <a:lnTo>
                      <a:pt x="248" y="152"/>
                    </a:lnTo>
                    <a:lnTo>
                      <a:pt x="236" y="140"/>
                    </a:lnTo>
                    <a:lnTo>
                      <a:pt x="229" y="126"/>
                    </a:lnTo>
                    <a:lnTo>
                      <a:pt x="225" y="126"/>
                    </a:lnTo>
                    <a:lnTo>
                      <a:pt x="217" y="107"/>
                    </a:lnTo>
                    <a:lnTo>
                      <a:pt x="196" y="85"/>
                    </a:lnTo>
                    <a:lnTo>
                      <a:pt x="182" y="57"/>
                    </a:lnTo>
                    <a:lnTo>
                      <a:pt x="172" y="55"/>
                    </a:lnTo>
                    <a:lnTo>
                      <a:pt x="163" y="31"/>
                    </a:lnTo>
                    <a:lnTo>
                      <a:pt x="158" y="29"/>
                    </a:lnTo>
                    <a:lnTo>
                      <a:pt x="154" y="1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" name="Freeform 434"/>
              <p:cNvSpPr>
                <a:spLocks noEditPoints="1"/>
              </p:cNvSpPr>
              <p:nvPr/>
            </p:nvSpPr>
            <p:spPr bwMode="auto">
              <a:xfrm>
                <a:off x="5583056" y="4245447"/>
                <a:ext cx="499195" cy="480142"/>
              </a:xfrm>
              <a:custGeom>
                <a:avLst/>
                <a:gdLst>
                  <a:gd name="T0" fmla="*/ 163 w 262"/>
                  <a:gd name="T1" fmla="*/ 74 h 252"/>
                  <a:gd name="T2" fmla="*/ 154 w 262"/>
                  <a:gd name="T3" fmla="*/ 40 h 252"/>
                  <a:gd name="T4" fmla="*/ 154 w 262"/>
                  <a:gd name="T5" fmla="*/ 19 h 252"/>
                  <a:gd name="T6" fmla="*/ 163 w 262"/>
                  <a:gd name="T7" fmla="*/ 33 h 252"/>
                  <a:gd name="T8" fmla="*/ 182 w 262"/>
                  <a:gd name="T9" fmla="*/ 59 h 252"/>
                  <a:gd name="T10" fmla="*/ 215 w 262"/>
                  <a:gd name="T11" fmla="*/ 107 h 252"/>
                  <a:gd name="T12" fmla="*/ 229 w 262"/>
                  <a:gd name="T13" fmla="*/ 128 h 252"/>
                  <a:gd name="T14" fmla="*/ 246 w 262"/>
                  <a:gd name="T15" fmla="*/ 154 h 252"/>
                  <a:gd name="T16" fmla="*/ 260 w 262"/>
                  <a:gd name="T17" fmla="*/ 214 h 252"/>
                  <a:gd name="T18" fmla="*/ 246 w 262"/>
                  <a:gd name="T19" fmla="*/ 244 h 252"/>
                  <a:gd name="T20" fmla="*/ 217 w 262"/>
                  <a:gd name="T21" fmla="*/ 242 h 252"/>
                  <a:gd name="T22" fmla="*/ 194 w 262"/>
                  <a:gd name="T23" fmla="*/ 235 h 252"/>
                  <a:gd name="T24" fmla="*/ 177 w 262"/>
                  <a:gd name="T25" fmla="*/ 211 h 252"/>
                  <a:gd name="T26" fmla="*/ 170 w 262"/>
                  <a:gd name="T27" fmla="*/ 204 h 252"/>
                  <a:gd name="T28" fmla="*/ 175 w 262"/>
                  <a:gd name="T29" fmla="*/ 190 h 252"/>
                  <a:gd name="T30" fmla="*/ 161 w 262"/>
                  <a:gd name="T31" fmla="*/ 197 h 252"/>
                  <a:gd name="T32" fmla="*/ 130 w 262"/>
                  <a:gd name="T33" fmla="*/ 164 h 252"/>
                  <a:gd name="T34" fmla="*/ 82 w 262"/>
                  <a:gd name="T35" fmla="*/ 164 h 252"/>
                  <a:gd name="T36" fmla="*/ 56 w 262"/>
                  <a:gd name="T37" fmla="*/ 166 h 252"/>
                  <a:gd name="T38" fmla="*/ 33 w 262"/>
                  <a:gd name="T39" fmla="*/ 154 h 252"/>
                  <a:gd name="T40" fmla="*/ 33 w 262"/>
                  <a:gd name="T41" fmla="*/ 142 h 252"/>
                  <a:gd name="T42" fmla="*/ 14 w 262"/>
                  <a:gd name="T43" fmla="*/ 83 h 252"/>
                  <a:gd name="T44" fmla="*/ 2 w 262"/>
                  <a:gd name="T45" fmla="*/ 50 h 252"/>
                  <a:gd name="T46" fmla="*/ 45 w 262"/>
                  <a:gd name="T47" fmla="*/ 29 h 252"/>
                  <a:gd name="T48" fmla="*/ 75 w 262"/>
                  <a:gd name="T49" fmla="*/ 24 h 252"/>
                  <a:gd name="T50" fmla="*/ 80 w 262"/>
                  <a:gd name="T51" fmla="*/ 17 h 252"/>
                  <a:gd name="T52" fmla="*/ 97 w 262"/>
                  <a:gd name="T53" fmla="*/ 14 h 252"/>
                  <a:gd name="T54" fmla="*/ 116 w 262"/>
                  <a:gd name="T55" fmla="*/ 17 h 252"/>
                  <a:gd name="T56" fmla="*/ 123 w 262"/>
                  <a:gd name="T57" fmla="*/ 21 h 252"/>
                  <a:gd name="T58" fmla="*/ 156 w 262"/>
                  <a:gd name="T59" fmla="*/ 71 h 252"/>
                  <a:gd name="T60" fmla="*/ 146 w 262"/>
                  <a:gd name="T61" fmla="*/ 14 h 252"/>
                  <a:gd name="T62" fmla="*/ 156 w 262"/>
                  <a:gd name="T63" fmla="*/ 50 h 252"/>
                  <a:gd name="T64" fmla="*/ 156 w 262"/>
                  <a:gd name="T65" fmla="*/ 69 h 252"/>
                  <a:gd name="T66" fmla="*/ 125 w 262"/>
                  <a:gd name="T67" fmla="*/ 21 h 252"/>
                  <a:gd name="T68" fmla="*/ 113 w 262"/>
                  <a:gd name="T69" fmla="*/ 14 h 252"/>
                  <a:gd name="T70" fmla="*/ 94 w 262"/>
                  <a:gd name="T71" fmla="*/ 10 h 252"/>
                  <a:gd name="T72" fmla="*/ 78 w 262"/>
                  <a:gd name="T73" fmla="*/ 17 h 252"/>
                  <a:gd name="T74" fmla="*/ 75 w 262"/>
                  <a:gd name="T75" fmla="*/ 21 h 252"/>
                  <a:gd name="T76" fmla="*/ 40 w 262"/>
                  <a:gd name="T77" fmla="*/ 26 h 252"/>
                  <a:gd name="T78" fmla="*/ 0 w 262"/>
                  <a:gd name="T79" fmla="*/ 48 h 252"/>
                  <a:gd name="T80" fmla="*/ 11 w 262"/>
                  <a:gd name="T81" fmla="*/ 81 h 252"/>
                  <a:gd name="T82" fmla="*/ 30 w 262"/>
                  <a:gd name="T83" fmla="*/ 140 h 252"/>
                  <a:gd name="T84" fmla="*/ 33 w 262"/>
                  <a:gd name="T85" fmla="*/ 154 h 252"/>
                  <a:gd name="T86" fmla="*/ 56 w 262"/>
                  <a:gd name="T87" fmla="*/ 171 h 252"/>
                  <a:gd name="T88" fmla="*/ 85 w 262"/>
                  <a:gd name="T89" fmla="*/ 166 h 252"/>
                  <a:gd name="T90" fmla="*/ 132 w 262"/>
                  <a:gd name="T91" fmla="*/ 166 h 252"/>
                  <a:gd name="T92" fmla="*/ 161 w 262"/>
                  <a:gd name="T93" fmla="*/ 204 h 252"/>
                  <a:gd name="T94" fmla="*/ 172 w 262"/>
                  <a:gd name="T95" fmla="*/ 188 h 252"/>
                  <a:gd name="T96" fmla="*/ 172 w 262"/>
                  <a:gd name="T97" fmla="*/ 209 h 252"/>
                  <a:gd name="T98" fmla="*/ 175 w 262"/>
                  <a:gd name="T99" fmla="*/ 211 h 252"/>
                  <a:gd name="T100" fmla="*/ 194 w 262"/>
                  <a:gd name="T101" fmla="*/ 235 h 252"/>
                  <a:gd name="T102" fmla="*/ 217 w 262"/>
                  <a:gd name="T103" fmla="*/ 244 h 252"/>
                  <a:gd name="T104" fmla="*/ 248 w 262"/>
                  <a:gd name="T105" fmla="*/ 249 h 252"/>
                  <a:gd name="T106" fmla="*/ 262 w 262"/>
                  <a:gd name="T107" fmla="*/ 216 h 252"/>
                  <a:gd name="T108" fmla="*/ 248 w 262"/>
                  <a:gd name="T109" fmla="*/ 152 h 252"/>
                  <a:gd name="T110" fmla="*/ 229 w 262"/>
                  <a:gd name="T111" fmla="*/ 126 h 252"/>
                  <a:gd name="T112" fmla="*/ 217 w 262"/>
                  <a:gd name="T113" fmla="*/ 107 h 252"/>
                  <a:gd name="T114" fmla="*/ 182 w 262"/>
                  <a:gd name="T115" fmla="*/ 57 h 252"/>
                  <a:gd name="T116" fmla="*/ 163 w 262"/>
                  <a:gd name="T117" fmla="*/ 31 h 252"/>
                  <a:gd name="T118" fmla="*/ 154 w 262"/>
                  <a:gd name="T119" fmla="*/ 17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2" h="252">
                    <a:moveTo>
                      <a:pt x="156" y="71"/>
                    </a:moveTo>
                    <a:lnTo>
                      <a:pt x="163" y="74"/>
                    </a:lnTo>
                    <a:lnTo>
                      <a:pt x="158" y="52"/>
                    </a:lnTo>
                    <a:lnTo>
                      <a:pt x="154" y="40"/>
                    </a:lnTo>
                    <a:lnTo>
                      <a:pt x="149" y="19"/>
                    </a:lnTo>
                    <a:lnTo>
                      <a:pt x="154" y="19"/>
                    </a:lnTo>
                    <a:lnTo>
                      <a:pt x="158" y="31"/>
                    </a:lnTo>
                    <a:lnTo>
                      <a:pt x="163" y="33"/>
                    </a:lnTo>
                    <a:lnTo>
                      <a:pt x="172" y="55"/>
                    </a:lnTo>
                    <a:lnTo>
                      <a:pt x="182" y="59"/>
                    </a:lnTo>
                    <a:lnTo>
                      <a:pt x="194" y="85"/>
                    </a:lnTo>
                    <a:lnTo>
                      <a:pt x="215" y="107"/>
                    </a:lnTo>
                    <a:lnTo>
                      <a:pt x="225" y="126"/>
                    </a:lnTo>
                    <a:lnTo>
                      <a:pt x="229" y="128"/>
                    </a:lnTo>
                    <a:lnTo>
                      <a:pt x="234" y="140"/>
                    </a:lnTo>
                    <a:lnTo>
                      <a:pt x="246" y="154"/>
                    </a:lnTo>
                    <a:lnTo>
                      <a:pt x="260" y="180"/>
                    </a:lnTo>
                    <a:lnTo>
                      <a:pt x="260" y="214"/>
                    </a:lnTo>
                    <a:lnTo>
                      <a:pt x="246" y="233"/>
                    </a:lnTo>
                    <a:lnTo>
                      <a:pt x="246" y="244"/>
                    </a:lnTo>
                    <a:lnTo>
                      <a:pt x="225" y="249"/>
                    </a:lnTo>
                    <a:lnTo>
                      <a:pt x="217" y="242"/>
                    </a:lnTo>
                    <a:lnTo>
                      <a:pt x="210" y="244"/>
                    </a:lnTo>
                    <a:lnTo>
                      <a:pt x="194" y="235"/>
                    </a:lnTo>
                    <a:lnTo>
                      <a:pt x="184" y="211"/>
                    </a:lnTo>
                    <a:lnTo>
                      <a:pt x="177" y="211"/>
                    </a:lnTo>
                    <a:lnTo>
                      <a:pt x="177" y="197"/>
                    </a:lnTo>
                    <a:lnTo>
                      <a:pt x="170" y="204"/>
                    </a:lnTo>
                    <a:lnTo>
                      <a:pt x="170" y="204"/>
                    </a:lnTo>
                    <a:lnTo>
                      <a:pt x="175" y="190"/>
                    </a:lnTo>
                    <a:lnTo>
                      <a:pt x="168" y="180"/>
                    </a:lnTo>
                    <a:lnTo>
                      <a:pt x="161" y="197"/>
                    </a:lnTo>
                    <a:lnTo>
                      <a:pt x="151" y="176"/>
                    </a:lnTo>
                    <a:lnTo>
                      <a:pt x="130" y="164"/>
                    </a:lnTo>
                    <a:lnTo>
                      <a:pt x="85" y="159"/>
                    </a:lnTo>
                    <a:lnTo>
                      <a:pt x="82" y="164"/>
                    </a:lnTo>
                    <a:lnTo>
                      <a:pt x="61" y="157"/>
                    </a:lnTo>
                    <a:lnTo>
                      <a:pt x="56" y="166"/>
                    </a:lnTo>
                    <a:lnTo>
                      <a:pt x="40" y="161"/>
                    </a:lnTo>
                    <a:lnTo>
                      <a:pt x="33" y="154"/>
                    </a:lnTo>
                    <a:lnTo>
                      <a:pt x="30" y="147"/>
                    </a:lnTo>
                    <a:lnTo>
                      <a:pt x="33" y="142"/>
                    </a:lnTo>
                    <a:lnTo>
                      <a:pt x="9" y="88"/>
                    </a:lnTo>
                    <a:lnTo>
                      <a:pt x="14" y="83"/>
                    </a:lnTo>
                    <a:lnTo>
                      <a:pt x="2" y="69"/>
                    </a:lnTo>
                    <a:lnTo>
                      <a:pt x="2" y="50"/>
                    </a:lnTo>
                    <a:lnTo>
                      <a:pt x="49" y="38"/>
                    </a:lnTo>
                    <a:lnTo>
                      <a:pt x="45" y="29"/>
                    </a:lnTo>
                    <a:lnTo>
                      <a:pt x="64" y="12"/>
                    </a:lnTo>
                    <a:lnTo>
                      <a:pt x="75" y="24"/>
                    </a:lnTo>
                    <a:lnTo>
                      <a:pt x="85" y="26"/>
                    </a:lnTo>
                    <a:lnTo>
                      <a:pt x="80" y="17"/>
                    </a:lnTo>
                    <a:lnTo>
                      <a:pt x="85" y="10"/>
                    </a:lnTo>
                    <a:lnTo>
                      <a:pt x="97" y="14"/>
                    </a:lnTo>
                    <a:lnTo>
                      <a:pt x="94" y="5"/>
                    </a:lnTo>
                    <a:lnTo>
                      <a:pt x="116" y="17"/>
                    </a:lnTo>
                    <a:lnTo>
                      <a:pt x="118" y="17"/>
                    </a:lnTo>
                    <a:lnTo>
                      <a:pt x="123" y="21"/>
                    </a:lnTo>
                    <a:lnTo>
                      <a:pt x="120" y="36"/>
                    </a:lnTo>
                    <a:lnTo>
                      <a:pt x="156" y="71"/>
                    </a:lnTo>
                    <a:moveTo>
                      <a:pt x="154" y="17"/>
                    </a:moveTo>
                    <a:lnTo>
                      <a:pt x="146" y="14"/>
                    </a:lnTo>
                    <a:lnTo>
                      <a:pt x="151" y="40"/>
                    </a:lnTo>
                    <a:lnTo>
                      <a:pt x="156" y="50"/>
                    </a:lnTo>
                    <a:lnTo>
                      <a:pt x="161" y="71"/>
                    </a:lnTo>
                    <a:lnTo>
                      <a:pt x="156" y="69"/>
                    </a:lnTo>
                    <a:lnTo>
                      <a:pt x="123" y="36"/>
                    </a:lnTo>
                    <a:lnTo>
                      <a:pt x="125" y="21"/>
                    </a:lnTo>
                    <a:lnTo>
                      <a:pt x="118" y="12"/>
                    </a:lnTo>
                    <a:lnTo>
                      <a:pt x="113" y="14"/>
                    </a:lnTo>
                    <a:lnTo>
                      <a:pt x="90" y="0"/>
                    </a:lnTo>
                    <a:lnTo>
                      <a:pt x="94" y="10"/>
                    </a:lnTo>
                    <a:lnTo>
                      <a:pt x="82" y="7"/>
                    </a:lnTo>
                    <a:lnTo>
                      <a:pt x="78" y="17"/>
                    </a:lnTo>
                    <a:lnTo>
                      <a:pt x="80" y="24"/>
                    </a:lnTo>
                    <a:lnTo>
                      <a:pt x="75" y="21"/>
                    </a:lnTo>
                    <a:lnTo>
                      <a:pt x="64" y="10"/>
                    </a:lnTo>
                    <a:lnTo>
                      <a:pt x="40" y="26"/>
                    </a:lnTo>
                    <a:lnTo>
                      <a:pt x="45" y="36"/>
                    </a:lnTo>
                    <a:lnTo>
                      <a:pt x="0" y="48"/>
                    </a:lnTo>
                    <a:lnTo>
                      <a:pt x="0" y="67"/>
                    </a:lnTo>
                    <a:lnTo>
                      <a:pt x="11" y="81"/>
                    </a:lnTo>
                    <a:lnTo>
                      <a:pt x="7" y="85"/>
                    </a:lnTo>
                    <a:lnTo>
                      <a:pt x="30" y="140"/>
                    </a:lnTo>
                    <a:lnTo>
                      <a:pt x="28" y="145"/>
                    </a:lnTo>
                    <a:lnTo>
                      <a:pt x="33" y="154"/>
                    </a:lnTo>
                    <a:lnTo>
                      <a:pt x="42" y="164"/>
                    </a:lnTo>
                    <a:lnTo>
                      <a:pt x="56" y="171"/>
                    </a:lnTo>
                    <a:lnTo>
                      <a:pt x="64" y="159"/>
                    </a:lnTo>
                    <a:lnTo>
                      <a:pt x="85" y="166"/>
                    </a:lnTo>
                    <a:lnTo>
                      <a:pt x="87" y="161"/>
                    </a:lnTo>
                    <a:lnTo>
                      <a:pt x="132" y="166"/>
                    </a:lnTo>
                    <a:lnTo>
                      <a:pt x="149" y="178"/>
                    </a:lnTo>
                    <a:lnTo>
                      <a:pt x="161" y="204"/>
                    </a:lnTo>
                    <a:lnTo>
                      <a:pt x="170" y="185"/>
                    </a:lnTo>
                    <a:lnTo>
                      <a:pt x="172" y="188"/>
                    </a:lnTo>
                    <a:lnTo>
                      <a:pt x="168" y="204"/>
                    </a:lnTo>
                    <a:lnTo>
                      <a:pt x="172" y="209"/>
                    </a:lnTo>
                    <a:lnTo>
                      <a:pt x="175" y="206"/>
                    </a:lnTo>
                    <a:lnTo>
                      <a:pt x="175" y="211"/>
                    </a:lnTo>
                    <a:lnTo>
                      <a:pt x="184" y="214"/>
                    </a:lnTo>
                    <a:lnTo>
                      <a:pt x="194" y="235"/>
                    </a:lnTo>
                    <a:lnTo>
                      <a:pt x="213" y="247"/>
                    </a:lnTo>
                    <a:lnTo>
                      <a:pt x="217" y="244"/>
                    </a:lnTo>
                    <a:lnTo>
                      <a:pt x="227" y="252"/>
                    </a:lnTo>
                    <a:lnTo>
                      <a:pt x="248" y="249"/>
                    </a:lnTo>
                    <a:lnTo>
                      <a:pt x="248" y="235"/>
                    </a:lnTo>
                    <a:lnTo>
                      <a:pt x="262" y="216"/>
                    </a:lnTo>
                    <a:lnTo>
                      <a:pt x="262" y="183"/>
                    </a:lnTo>
                    <a:lnTo>
                      <a:pt x="248" y="152"/>
                    </a:lnTo>
                    <a:lnTo>
                      <a:pt x="236" y="140"/>
                    </a:lnTo>
                    <a:lnTo>
                      <a:pt x="229" y="126"/>
                    </a:lnTo>
                    <a:lnTo>
                      <a:pt x="225" y="126"/>
                    </a:lnTo>
                    <a:lnTo>
                      <a:pt x="217" y="107"/>
                    </a:lnTo>
                    <a:lnTo>
                      <a:pt x="196" y="85"/>
                    </a:lnTo>
                    <a:lnTo>
                      <a:pt x="182" y="57"/>
                    </a:lnTo>
                    <a:lnTo>
                      <a:pt x="172" y="55"/>
                    </a:lnTo>
                    <a:lnTo>
                      <a:pt x="163" y="31"/>
                    </a:lnTo>
                    <a:lnTo>
                      <a:pt x="158" y="29"/>
                    </a:lnTo>
                    <a:lnTo>
                      <a:pt x="154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" name="Freeform 435"/>
              <p:cNvSpPr/>
              <p:nvPr/>
            </p:nvSpPr>
            <p:spPr bwMode="auto">
              <a:xfrm>
                <a:off x="5992700" y="4746548"/>
                <a:ext cx="45728" cy="45728"/>
              </a:xfrm>
              <a:custGeom>
                <a:avLst/>
                <a:gdLst>
                  <a:gd name="T0" fmla="*/ 2 w 24"/>
                  <a:gd name="T1" fmla="*/ 0 h 24"/>
                  <a:gd name="T2" fmla="*/ 0 w 24"/>
                  <a:gd name="T3" fmla="*/ 3 h 24"/>
                  <a:gd name="T4" fmla="*/ 5 w 24"/>
                  <a:gd name="T5" fmla="*/ 15 h 24"/>
                  <a:gd name="T6" fmla="*/ 5 w 24"/>
                  <a:gd name="T7" fmla="*/ 15 h 24"/>
                  <a:gd name="T8" fmla="*/ 7 w 24"/>
                  <a:gd name="T9" fmla="*/ 22 h 24"/>
                  <a:gd name="T10" fmla="*/ 14 w 24"/>
                  <a:gd name="T11" fmla="*/ 24 h 24"/>
                  <a:gd name="T12" fmla="*/ 14 w 24"/>
                  <a:gd name="T13" fmla="*/ 19 h 24"/>
                  <a:gd name="T14" fmla="*/ 17 w 24"/>
                  <a:gd name="T15" fmla="*/ 19 h 24"/>
                  <a:gd name="T16" fmla="*/ 24 w 24"/>
                  <a:gd name="T17" fmla="*/ 10 h 24"/>
                  <a:gd name="T18" fmla="*/ 21 w 24"/>
                  <a:gd name="T19" fmla="*/ 8 h 24"/>
                  <a:gd name="T20" fmla="*/ 14 w 24"/>
                  <a:gd name="T21" fmla="*/ 8 h 24"/>
                  <a:gd name="T22" fmla="*/ 2 w 24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4">
                    <a:moveTo>
                      <a:pt x="2" y="0"/>
                    </a:moveTo>
                    <a:lnTo>
                      <a:pt x="0" y="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22"/>
                    </a:lnTo>
                    <a:lnTo>
                      <a:pt x="14" y="24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24" y="10"/>
                    </a:lnTo>
                    <a:lnTo>
                      <a:pt x="21" y="8"/>
                    </a:lnTo>
                    <a:lnTo>
                      <a:pt x="14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" name="Freeform 436"/>
              <p:cNvSpPr/>
              <p:nvPr/>
            </p:nvSpPr>
            <p:spPr bwMode="auto">
              <a:xfrm>
                <a:off x="5992700" y="4746548"/>
                <a:ext cx="45728" cy="45728"/>
              </a:xfrm>
              <a:custGeom>
                <a:avLst/>
                <a:gdLst>
                  <a:gd name="T0" fmla="*/ 2 w 24"/>
                  <a:gd name="T1" fmla="*/ 0 h 24"/>
                  <a:gd name="T2" fmla="*/ 0 w 24"/>
                  <a:gd name="T3" fmla="*/ 3 h 24"/>
                  <a:gd name="T4" fmla="*/ 5 w 24"/>
                  <a:gd name="T5" fmla="*/ 15 h 24"/>
                  <a:gd name="T6" fmla="*/ 5 w 24"/>
                  <a:gd name="T7" fmla="*/ 15 h 24"/>
                  <a:gd name="T8" fmla="*/ 7 w 24"/>
                  <a:gd name="T9" fmla="*/ 22 h 24"/>
                  <a:gd name="T10" fmla="*/ 14 w 24"/>
                  <a:gd name="T11" fmla="*/ 24 h 24"/>
                  <a:gd name="T12" fmla="*/ 14 w 24"/>
                  <a:gd name="T13" fmla="*/ 19 h 24"/>
                  <a:gd name="T14" fmla="*/ 17 w 24"/>
                  <a:gd name="T15" fmla="*/ 19 h 24"/>
                  <a:gd name="T16" fmla="*/ 24 w 24"/>
                  <a:gd name="T17" fmla="*/ 10 h 24"/>
                  <a:gd name="T18" fmla="*/ 21 w 24"/>
                  <a:gd name="T19" fmla="*/ 8 h 24"/>
                  <a:gd name="T20" fmla="*/ 14 w 24"/>
                  <a:gd name="T21" fmla="*/ 8 h 24"/>
                  <a:gd name="T22" fmla="*/ 2 w 24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24">
                    <a:moveTo>
                      <a:pt x="2" y="0"/>
                    </a:moveTo>
                    <a:lnTo>
                      <a:pt x="0" y="3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22"/>
                    </a:lnTo>
                    <a:lnTo>
                      <a:pt x="14" y="24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24" y="10"/>
                    </a:lnTo>
                    <a:lnTo>
                      <a:pt x="21" y="8"/>
                    </a:lnTo>
                    <a:lnTo>
                      <a:pt x="14" y="8"/>
                    </a:lnTo>
                    <a:lnTo>
                      <a:pt x="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" name="Freeform 437"/>
              <p:cNvSpPr>
                <a:spLocks noEditPoints="1"/>
              </p:cNvSpPr>
              <p:nvPr/>
            </p:nvSpPr>
            <p:spPr bwMode="auto">
              <a:xfrm>
                <a:off x="5988890" y="4738927"/>
                <a:ext cx="53349" cy="59065"/>
              </a:xfrm>
              <a:custGeom>
                <a:avLst/>
                <a:gdLst>
                  <a:gd name="T0" fmla="*/ 9 w 28"/>
                  <a:gd name="T1" fmla="*/ 26 h 31"/>
                  <a:gd name="T2" fmla="*/ 7 w 28"/>
                  <a:gd name="T3" fmla="*/ 19 h 31"/>
                  <a:gd name="T4" fmla="*/ 7 w 28"/>
                  <a:gd name="T5" fmla="*/ 19 h 31"/>
                  <a:gd name="T6" fmla="*/ 2 w 28"/>
                  <a:gd name="T7" fmla="*/ 7 h 31"/>
                  <a:gd name="T8" fmla="*/ 4 w 28"/>
                  <a:gd name="T9" fmla="*/ 4 h 31"/>
                  <a:gd name="T10" fmla="*/ 16 w 28"/>
                  <a:gd name="T11" fmla="*/ 12 h 31"/>
                  <a:gd name="T12" fmla="*/ 23 w 28"/>
                  <a:gd name="T13" fmla="*/ 12 h 31"/>
                  <a:gd name="T14" fmla="*/ 26 w 28"/>
                  <a:gd name="T15" fmla="*/ 14 h 31"/>
                  <a:gd name="T16" fmla="*/ 19 w 28"/>
                  <a:gd name="T17" fmla="*/ 23 h 31"/>
                  <a:gd name="T18" fmla="*/ 16 w 28"/>
                  <a:gd name="T19" fmla="*/ 23 h 31"/>
                  <a:gd name="T20" fmla="*/ 16 w 28"/>
                  <a:gd name="T21" fmla="*/ 28 h 31"/>
                  <a:gd name="T22" fmla="*/ 9 w 28"/>
                  <a:gd name="T23" fmla="*/ 26 h 31"/>
                  <a:gd name="T24" fmla="*/ 2 w 28"/>
                  <a:gd name="T25" fmla="*/ 0 h 31"/>
                  <a:gd name="T26" fmla="*/ 0 w 28"/>
                  <a:gd name="T27" fmla="*/ 4 h 31"/>
                  <a:gd name="T28" fmla="*/ 4 w 28"/>
                  <a:gd name="T29" fmla="*/ 16 h 31"/>
                  <a:gd name="T30" fmla="*/ 4 w 28"/>
                  <a:gd name="T31" fmla="*/ 16 h 31"/>
                  <a:gd name="T32" fmla="*/ 9 w 28"/>
                  <a:gd name="T33" fmla="*/ 28 h 31"/>
                  <a:gd name="T34" fmla="*/ 16 w 28"/>
                  <a:gd name="T35" fmla="*/ 31 h 31"/>
                  <a:gd name="T36" fmla="*/ 19 w 28"/>
                  <a:gd name="T37" fmla="*/ 26 h 31"/>
                  <a:gd name="T38" fmla="*/ 21 w 28"/>
                  <a:gd name="T39" fmla="*/ 28 h 31"/>
                  <a:gd name="T40" fmla="*/ 28 w 28"/>
                  <a:gd name="T41" fmla="*/ 14 h 31"/>
                  <a:gd name="T42" fmla="*/ 21 w 28"/>
                  <a:gd name="T43" fmla="*/ 7 h 31"/>
                  <a:gd name="T44" fmla="*/ 14 w 28"/>
                  <a:gd name="T45" fmla="*/ 9 h 31"/>
                  <a:gd name="T46" fmla="*/ 2 w 28"/>
                  <a:gd name="T4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" h="31">
                    <a:moveTo>
                      <a:pt x="9" y="26"/>
                    </a:moveTo>
                    <a:lnTo>
                      <a:pt x="7" y="19"/>
                    </a:lnTo>
                    <a:lnTo>
                      <a:pt x="7" y="1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16" y="12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19" y="23"/>
                    </a:lnTo>
                    <a:lnTo>
                      <a:pt x="16" y="23"/>
                    </a:lnTo>
                    <a:lnTo>
                      <a:pt x="16" y="28"/>
                    </a:lnTo>
                    <a:lnTo>
                      <a:pt x="9" y="26"/>
                    </a:lnTo>
                    <a:close/>
                    <a:moveTo>
                      <a:pt x="2" y="0"/>
                    </a:moveTo>
                    <a:lnTo>
                      <a:pt x="0" y="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9" y="28"/>
                    </a:lnTo>
                    <a:lnTo>
                      <a:pt x="16" y="31"/>
                    </a:lnTo>
                    <a:lnTo>
                      <a:pt x="19" y="26"/>
                    </a:lnTo>
                    <a:lnTo>
                      <a:pt x="21" y="28"/>
                    </a:lnTo>
                    <a:lnTo>
                      <a:pt x="28" y="14"/>
                    </a:lnTo>
                    <a:lnTo>
                      <a:pt x="21" y="7"/>
                    </a:lnTo>
                    <a:lnTo>
                      <a:pt x="14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" name="Freeform 438"/>
              <p:cNvSpPr>
                <a:spLocks noEditPoints="1"/>
              </p:cNvSpPr>
              <p:nvPr/>
            </p:nvSpPr>
            <p:spPr bwMode="auto">
              <a:xfrm>
                <a:off x="5988890" y="4738927"/>
                <a:ext cx="53349" cy="59065"/>
              </a:xfrm>
              <a:custGeom>
                <a:avLst/>
                <a:gdLst>
                  <a:gd name="T0" fmla="*/ 9 w 28"/>
                  <a:gd name="T1" fmla="*/ 26 h 31"/>
                  <a:gd name="T2" fmla="*/ 7 w 28"/>
                  <a:gd name="T3" fmla="*/ 19 h 31"/>
                  <a:gd name="T4" fmla="*/ 7 w 28"/>
                  <a:gd name="T5" fmla="*/ 19 h 31"/>
                  <a:gd name="T6" fmla="*/ 2 w 28"/>
                  <a:gd name="T7" fmla="*/ 7 h 31"/>
                  <a:gd name="T8" fmla="*/ 4 w 28"/>
                  <a:gd name="T9" fmla="*/ 4 h 31"/>
                  <a:gd name="T10" fmla="*/ 16 w 28"/>
                  <a:gd name="T11" fmla="*/ 12 h 31"/>
                  <a:gd name="T12" fmla="*/ 23 w 28"/>
                  <a:gd name="T13" fmla="*/ 12 h 31"/>
                  <a:gd name="T14" fmla="*/ 26 w 28"/>
                  <a:gd name="T15" fmla="*/ 14 h 31"/>
                  <a:gd name="T16" fmla="*/ 19 w 28"/>
                  <a:gd name="T17" fmla="*/ 23 h 31"/>
                  <a:gd name="T18" fmla="*/ 16 w 28"/>
                  <a:gd name="T19" fmla="*/ 23 h 31"/>
                  <a:gd name="T20" fmla="*/ 16 w 28"/>
                  <a:gd name="T21" fmla="*/ 28 h 31"/>
                  <a:gd name="T22" fmla="*/ 9 w 28"/>
                  <a:gd name="T23" fmla="*/ 26 h 31"/>
                  <a:gd name="T24" fmla="*/ 2 w 28"/>
                  <a:gd name="T25" fmla="*/ 0 h 31"/>
                  <a:gd name="T26" fmla="*/ 0 w 28"/>
                  <a:gd name="T27" fmla="*/ 4 h 31"/>
                  <a:gd name="T28" fmla="*/ 4 w 28"/>
                  <a:gd name="T29" fmla="*/ 16 h 31"/>
                  <a:gd name="T30" fmla="*/ 4 w 28"/>
                  <a:gd name="T31" fmla="*/ 16 h 31"/>
                  <a:gd name="T32" fmla="*/ 9 w 28"/>
                  <a:gd name="T33" fmla="*/ 28 h 31"/>
                  <a:gd name="T34" fmla="*/ 16 w 28"/>
                  <a:gd name="T35" fmla="*/ 31 h 31"/>
                  <a:gd name="T36" fmla="*/ 19 w 28"/>
                  <a:gd name="T37" fmla="*/ 26 h 31"/>
                  <a:gd name="T38" fmla="*/ 21 w 28"/>
                  <a:gd name="T39" fmla="*/ 28 h 31"/>
                  <a:gd name="T40" fmla="*/ 28 w 28"/>
                  <a:gd name="T41" fmla="*/ 14 h 31"/>
                  <a:gd name="T42" fmla="*/ 21 w 28"/>
                  <a:gd name="T43" fmla="*/ 7 h 31"/>
                  <a:gd name="T44" fmla="*/ 14 w 28"/>
                  <a:gd name="T45" fmla="*/ 9 h 31"/>
                  <a:gd name="T46" fmla="*/ 2 w 28"/>
                  <a:gd name="T4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" h="31">
                    <a:moveTo>
                      <a:pt x="9" y="26"/>
                    </a:moveTo>
                    <a:lnTo>
                      <a:pt x="7" y="19"/>
                    </a:lnTo>
                    <a:lnTo>
                      <a:pt x="7" y="19"/>
                    </a:lnTo>
                    <a:lnTo>
                      <a:pt x="2" y="7"/>
                    </a:lnTo>
                    <a:lnTo>
                      <a:pt x="4" y="4"/>
                    </a:lnTo>
                    <a:lnTo>
                      <a:pt x="16" y="12"/>
                    </a:lnTo>
                    <a:lnTo>
                      <a:pt x="23" y="12"/>
                    </a:lnTo>
                    <a:lnTo>
                      <a:pt x="26" y="14"/>
                    </a:lnTo>
                    <a:lnTo>
                      <a:pt x="19" y="23"/>
                    </a:lnTo>
                    <a:lnTo>
                      <a:pt x="16" y="23"/>
                    </a:lnTo>
                    <a:lnTo>
                      <a:pt x="16" y="28"/>
                    </a:lnTo>
                    <a:lnTo>
                      <a:pt x="9" y="26"/>
                    </a:lnTo>
                    <a:moveTo>
                      <a:pt x="2" y="0"/>
                    </a:moveTo>
                    <a:lnTo>
                      <a:pt x="0" y="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9" y="28"/>
                    </a:lnTo>
                    <a:lnTo>
                      <a:pt x="16" y="31"/>
                    </a:lnTo>
                    <a:lnTo>
                      <a:pt x="19" y="26"/>
                    </a:lnTo>
                    <a:lnTo>
                      <a:pt x="21" y="28"/>
                    </a:lnTo>
                    <a:lnTo>
                      <a:pt x="28" y="14"/>
                    </a:lnTo>
                    <a:lnTo>
                      <a:pt x="21" y="7"/>
                    </a:lnTo>
                    <a:lnTo>
                      <a:pt x="14" y="9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" name="Freeform 439"/>
              <p:cNvSpPr/>
              <p:nvPr/>
            </p:nvSpPr>
            <p:spPr bwMode="auto">
              <a:xfrm>
                <a:off x="5910771" y="4222584"/>
                <a:ext cx="41917" cy="22864"/>
              </a:xfrm>
              <a:custGeom>
                <a:avLst/>
                <a:gdLst>
                  <a:gd name="T0" fmla="*/ 19 w 22"/>
                  <a:gd name="T1" fmla="*/ 0 h 12"/>
                  <a:gd name="T2" fmla="*/ 17 w 22"/>
                  <a:gd name="T3" fmla="*/ 0 h 12"/>
                  <a:gd name="T4" fmla="*/ 19 w 22"/>
                  <a:gd name="T5" fmla="*/ 5 h 12"/>
                  <a:gd name="T6" fmla="*/ 17 w 22"/>
                  <a:gd name="T7" fmla="*/ 5 h 12"/>
                  <a:gd name="T8" fmla="*/ 15 w 22"/>
                  <a:gd name="T9" fmla="*/ 7 h 12"/>
                  <a:gd name="T10" fmla="*/ 0 w 22"/>
                  <a:gd name="T11" fmla="*/ 3 h 12"/>
                  <a:gd name="T12" fmla="*/ 3 w 22"/>
                  <a:gd name="T13" fmla="*/ 5 h 12"/>
                  <a:gd name="T14" fmla="*/ 8 w 22"/>
                  <a:gd name="T15" fmla="*/ 7 h 12"/>
                  <a:gd name="T16" fmla="*/ 12 w 22"/>
                  <a:gd name="T17" fmla="*/ 12 h 12"/>
                  <a:gd name="T18" fmla="*/ 19 w 22"/>
                  <a:gd name="T19" fmla="*/ 10 h 12"/>
                  <a:gd name="T20" fmla="*/ 22 w 22"/>
                  <a:gd name="T21" fmla="*/ 10 h 12"/>
                  <a:gd name="T22" fmla="*/ 19 w 2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2">
                    <a:moveTo>
                      <a:pt x="19" y="0"/>
                    </a:moveTo>
                    <a:lnTo>
                      <a:pt x="17" y="0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5" y="7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8" y="7"/>
                    </a:lnTo>
                    <a:lnTo>
                      <a:pt x="12" y="12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" name="Freeform 440"/>
              <p:cNvSpPr/>
              <p:nvPr/>
            </p:nvSpPr>
            <p:spPr bwMode="auto">
              <a:xfrm>
                <a:off x="5910771" y="4222584"/>
                <a:ext cx="41917" cy="22864"/>
              </a:xfrm>
              <a:custGeom>
                <a:avLst/>
                <a:gdLst>
                  <a:gd name="T0" fmla="*/ 19 w 22"/>
                  <a:gd name="T1" fmla="*/ 0 h 12"/>
                  <a:gd name="T2" fmla="*/ 17 w 22"/>
                  <a:gd name="T3" fmla="*/ 0 h 12"/>
                  <a:gd name="T4" fmla="*/ 19 w 22"/>
                  <a:gd name="T5" fmla="*/ 5 h 12"/>
                  <a:gd name="T6" fmla="*/ 17 w 22"/>
                  <a:gd name="T7" fmla="*/ 5 h 12"/>
                  <a:gd name="T8" fmla="*/ 15 w 22"/>
                  <a:gd name="T9" fmla="*/ 7 h 12"/>
                  <a:gd name="T10" fmla="*/ 0 w 22"/>
                  <a:gd name="T11" fmla="*/ 3 h 12"/>
                  <a:gd name="T12" fmla="*/ 3 w 22"/>
                  <a:gd name="T13" fmla="*/ 5 h 12"/>
                  <a:gd name="T14" fmla="*/ 8 w 22"/>
                  <a:gd name="T15" fmla="*/ 7 h 12"/>
                  <a:gd name="T16" fmla="*/ 12 w 22"/>
                  <a:gd name="T17" fmla="*/ 12 h 12"/>
                  <a:gd name="T18" fmla="*/ 19 w 22"/>
                  <a:gd name="T19" fmla="*/ 10 h 12"/>
                  <a:gd name="T20" fmla="*/ 22 w 22"/>
                  <a:gd name="T21" fmla="*/ 10 h 12"/>
                  <a:gd name="T22" fmla="*/ 19 w 2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12">
                    <a:moveTo>
                      <a:pt x="19" y="0"/>
                    </a:moveTo>
                    <a:lnTo>
                      <a:pt x="17" y="0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5" y="7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8" y="7"/>
                    </a:lnTo>
                    <a:lnTo>
                      <a:pt x="12" y="12"/>
                    </a:lnTo>
                    <a:lnTo>
                      <a:pt x="19" y="10"/>
                    </a:lnTo>
                    <a:lnTo>
                      <a:pt x="22" y="10"/>
                    </a:lnTo>
                    <a:lnTo>
                      <a:pt x="1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" name="Freeform 441"/>
              <p:cNvSpPr>
                <a:spLocks noEditPoints="1"/>
              </p:cNvSpPr>
              <p:nvPr/>
            </p:nvSpPr>
            <p:spPr bwMode="auto">
              <a:xfrm>
                <a:off x="5903150" y="4218773"/>
                <a:ext cx="59065" cy="30485"/>
              </a:xfrm>
              <a:custGeom>
                <a:avLst/>
                <a:gdLst>
                  <a:gd name="T0" fmla="*/ 7 w 31"/>
                  <a:gd name="T1" fmla="*/ 7 h 16"/>
                  <a:gd name="T2" fmla="*/ 4 w 31"/>
                  <a:gd name="T3" fmla="*/ 5 h 16"/>
                  <a:gd name="T4" fmla="*/ 19 w 31"/>
                  <a:gd name="T5" fmla="*/ 9 h 16"/>
                  <a:gd name="T6" fmla="*/ 21 w 31"/>
                  <a:gd name="T7" fmla="*/ 7 h 16"/>
                  <a:gd name="T8" fmla="*/ 23 w 31"/>
                  <a:gd name="T9" fmla="*/ 7 h 16"/>
                  <a:gd name="T10" fmla="*/ 21 w 31"/>
                  <a:gd name="T11" fmla="*/ 2 h 16"/>
                  <a:gd name="T12" fmla="*/ 23 w 31"/>
                  <a:gd name="T13" fmla="*/ 2 h 16"/>
                  <a:gd name="T14" fmla="*/ 26 w 31"/>
                  <a:gd name="T15" fmla="*/ 12 h 16"/>
                  <a:gd name="T16" fmla="*/ 23 w 31"/>
                  <a:gd name="T17" fmla="*/ 12 h 16"/>
                  <a:gd name="T18" fmla="*/ 16 w 31"/>
                  <a:gd name="T19" fmla="*/ 14 h 16"/>
                  <a:gd name="T20" fmla="*/ 12 w 31"/>
                  <a:gd name="T21" fmla="*/ 9 h 16"/>
                  <a:gd name="T22" fmla="*/ 7 w 31"/>
                  <a:gd name="T23" fmla="*/ 7 h 16"/>
                  <a:gd name="T24" fmla="*/ 23 w 31"/>
                  <a:gd name="T25" fmla="*/ 2 h 16"/>
                  <a:gd name="T26" fmla="*/ 19 w 31"/>
                  <a:gd name="T27" fmla="*/ 0 h 16"/>
                  <a:gd name="T28" fmla="*/ 19 w 31"/>
                  <a:gd name="T29" fmla="*/ 5 h 16"/>
                  <a:gd name="T30" fmla="*/ 19 w 31"/>
                  <a:gd name="T31" fmla="*/ 2 h 16"/>
                  <a:gd name="T32" fmla="*/ 16 w 31"/>
                  <a:gd name="T33" fmla="*/ 7 h 16"/>
                  <a:gd name="T34" fmla="*/ 0 w 31"/>
                  <a:gd name="T35" fmla="*/ 0 h 16"/>
                  <a:gd name="T36" fmla="*/ 7 w 31"/>
                  <a:gd name="T37" fmla="*/ 9 h 16"/>
                  <a:gd name="T38" fmla="*/ 12 w 31"/>
                  <a:gd name="T39" fmla="*/ 12 h 16"/>
                  <a:gd name="T40" fmla="*/ 16 w 31"/>
                  <a:gd name="T41" fmla="*/ 16 h 16"/>
                  <a:gd name="T42" fmla="*/ 23 w 31"/>
                  <a:gd name="T43" fmla="*/ 14 h 16"/>
                  <a:gd name="T44" fmla="*/ 31 w 31"/>
                  <a:gd name="T45" fmla="*/ 14 h 16"/>
                  <a:gd name="T46" fmla="*/ 23 w 31"/>
                  <a:gd name="T4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16">
                    <a:moveTo>
                      <a:pt x="7" y="7"/>
                    </a:moveTo>
                    <a:lnTo>
                      <a:pt x="4" y="5"/>
                    </a:lnTo>
                    <a:lnTo>
                      <a:pt x="19" y="9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16" y="14"/>
                    </a:lnTo>
                    <a:lnTo>
                      <a:pt x="12" y="9"/>
                    </a:lnTo>
                    <a:lnTo>
                      <a:pt x="7" y="7"/>
                    </a:lnTo>
                    <a:close/>
                    <a:moveTo>
                      <a:pt x="23" y="2"/>
                    </a:moveTo>
                    <a:lnTo>
                      <a:pt x="19" y="0"/>
                    </a:lnTo>
                    <a:lnTo>
                      <a:pt x="19" y="5"/>
                    </a:lnTo>
                    <a:lnTo>
                      <a:pt x="19" y="2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7" y="9"/>
                    </a:lnTo>
                    <a:lnTo>
                      <a:pt x="12" y="12"/>
                    </a:lnTo>
                    <a:lnTo>
                      <a:pt x="16" y="16"/>
                    </a:lnTo>
                    <a:lnTo>
                      <a:pt x="23" y="14"/>
                    </a:lnTo>
                    <a:lnTo>
                      <a:pt x="31" y="14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" name="Freeform 442"/>
              <p:cNvSpPr>
                <a:spLocks noEditPoints="1"/>
              </p:cNvSpPr>
              <p:nvPr/>
            </p:nvSpPr>
            <p:spPr bwMode="auto">
              <a:xfrm>
                <a:off x="5903150" y="4218773"/>
                <a:ext cx="59065" cy="30485"/>
              </a:xfrm>
              <a:custGeom>
                <a:avLst/>
                <a:gdLst>
                  <a:gd name="T0" fmla="*/ 7 w 31"/>
                  <a:gd name="T1" fmla="*/ 7 h 16"/>
                  <a:gd name="T2" fmla="*/ 4 w 31"/>
                  <a:gd name="T3" fmla="*/ 5 h 16"/>
                  <a:gd name="T4" fmla="*/ 19 w 31"/>
                  <a:gd name="T5" fmla="*/ 9 h 16"/>
                  <a:gd name="T6" fmla="*/ 21 w 31"/>
                  <a:gd name="T7" fmla="*/ 7 h 16"/>
                  <a:gd name="T8" fmla="*/ 23 w 31"/>
                  <a:gd name="T9" fmla="*/ 7 h 16"/>
                  <a:gd name="T10" fmla="*/ 21 w 31"/>
                  <a:gd name="T11" fmla="*/ 2 h 16"/>
                  <a:gd name="T12" fmla="*/ 23 w 31"/>
                  <a:gd name="T13" fmla="*/ 2 h 16"/>
                  <a:gd name="T14" fmla="*/ 26 w 31"/>
                  <a:gd name="T15" fmla="*/ 12 h 16"/>
                  <a:gd name="T16" fmla="*/ 23 w 31"/>
                  <a:gd name="T17" fmla="*/ 12 h 16"/>
                  <a:gd name="T18" fmla="*/ 16 w 31"/>
                  <a:gd name="T19" fmla="*/ 14 h 16"/>
                  <a:gd name="T20" fmla="*/ 12 w 31"/>
                  <a:gd name="T21" fmla="*/ 9 h 16"/>
                  <a:gd name="T22" fmla="*/ 7 w 31"/>
                  <a:gd name="T23" fmla="*/ 7 h 16"/>
                  <a:gd name="T24" fmla="*/ 23 w 31"/>
                  <a:gd name="T25" fmla="*/ 2 h 16"/>
                  <a:gd name="T26" fmla="*/ 19 w 31"/>
                  <a:gd name="T27" fmla="*/ 0 h 16"/>
                  <a:gd name="T28" fmla="*/ 19 w 31"/>
                  <a:gd name="T29" fmla="*/ 5 h 16"/>
                  <a:gd name="T30" fmla="*/ 19 w 31"/>
                  <a:gd name="T31" fmla="*/ 2 h 16"/>
                  <a:gd name="T32" fmla="*/ 16 w 31"/>
                  <a:gd name="T33" fmla="*/ 7 h 16"/>
                  <a:gd name="T34" fmla="*/ 0 w 31"/>
                  <a:gd name="T35" fmla="*/ 0 h 16"/>
                  <a:gd name="T36" fmla="*/ 7 w 31"/>
                  <a:gd name="T37" fmla="*/ 9 h 16"/>
                  <a:gd name="T38" fmla="*/ 12 w 31"/>
                  <a:gd name="T39" fmla="*/ 12 h 16"/>
                  <a:gd name="T40" fmla="*/ 16 w 31"/>
                  <a:gd name="T41" fmla="*/ 16 h 16"/>
                  <a:gd name="T42" fmla="*/ 23 w 31"/>
                  <a:gd name="T43" fmla="*/ 14 h 16"/>
                  <a:gd name="T44" fmla="*/ 31 w 31"/>
                  <a:gd name="T45" fmla="*/ 14 h 16"/>
                  <a:gd name="T46" fmla="*/ 23 w 31"/>
                  <a:gd name="T4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16">
                    <a:moveTo>
                      <a:pt x="7" y="7"/>
                    </a:moveTo>
                    <a:lnTo>
                      <a:pt x="4" y="5"/>
                    </a:lnTo>
                    <a:lnTo>
                      <a:pt x="19" y="9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2"/>
                    </a:lnTo>
                    <a:lnTo>
                      <a:pt x="23" y="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16" y="14"/>
                    </a:lnTo>
                    <a:lnTo>
                      <a:pt x="12" y="9"/>
                    </a:lnTo>
                    <a:lnTo>
                      <a:pt x="7" y="7"/>
                    </a:lnTo>
                    <a:moveTo>
                      <a:pt x="23" y="2"/>
                    </a:moveTo>
                    <a:lnTo>
                      <a:pt x="19" y="0"/>
                    </a:lnTo>
                    <a:lnTo>
                      <a:pt x="19" y="5"/>
                    </a:lnTo>
                    <a:lnTo>
                      <a:pt x="19" y="2"/>
                    </a:lnTo>
                    <a:lnTo>
                      <a:pt x="16" y="7"/>
                    </a:lnTo>
                    <a:lnTo>
                      <a:pt x="0" y="0"/>
                    </a:lnTo>
                    <a:lnTo>
                      <a:pt x="7" y="9"/>
                    </a:lnTo>
                    <a:lnTo>
                      <a:pt x="12" y="12"/>
                    </a:lnTo>
                    <a:lnTo>
                      <a:pt x="16" y="16"/>
                    </a:lnTo>
                    <a:lnTo>
                      <a:pt x="23" y="14"/>
                    </a:lnTo>
                    <a:lnTo>
                      <a:pt x="31" y="14"/>
                    </a:lnTo>
                    <a:lnTo>
                      <a:pt x="2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" name="Freeform 443"/>
              <p:cNvSpPr/>
              <p:nvPr/>
            </p:nvSpPr>
            <p:spPr bwMode="auto">
              <a:xfrm>
                <a:off x="5939351" y="4205436"/>
                <a:ext cx="17148" cy="26675"/>
              </a:xfrm>
              <a:custGeom>
                <a:avLst/>
                <a:gdLst>
                  <a:gd name="T0" fmla="*/ 0 w 9"/>
                  <a:gd name="T1" fmla="*/ 0 h 14"/>
                  <a:gd name="T2" fmla="*/ 7 w 9"/>
                  <a:gd name="T3" fmla="*/ 9 h 14"/>
                  <a:gd name="T4" fmla="*/ 9 w 9"/>
                  <a:gd name="T5" fmla="*/ 14 h 14"/>
                  <a:gd name="T6" fmla="*/ 9 w 9"/>
                  <a:gd name="T7" fmla="*/ 14 h 14"/>
                  <a:gd name="T8" fmla="*/ 7 w 9"/>
                  <a:gd name="T9" fmla="*/ 9 h 14"/>
                  <a:gd name="T10" fmla="*/ 0 w 9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4">
                    <a:moveTo>
                      <a:pt x="0" y="0"/>
                    </a:moveTo>
                    <a:lnTo>
                      <a:pt x="7" y="9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" name="Freeform 444"/>
              <p:cNvSpPr/>
              <p:nvPr/>
            </p:nvSpPr>
            <p:spPr bwMode="auto">
              <a:xfrm>
                <a:off x="5939351" y="4205436"/>
                <a:ext cx="17148" cy="26675"/>
              </a:xfrm>
              <a:custGeom>
                <a:avLst/>
                <a:gdLst>
                  <a:gd name="T0" fmla="*/ 0 w 9"/>
                  <a:gd name="T1" fmla="*/ 0 h 14"/>
                  <a:gd name="T2" fmla="*/ 7 w 9"/>
                  <a:gd name="T3" fmla="*/ 9 h 14"/>
                  <a:gd name="T4" fmla="*/ 9 w 9"/>
                  <a:gd name="T5" fmla="*/ 14 h 14"/>
                  <a:gd name="T6" fmla="*/ 9 w 9"/>
                  <a:gd name="T7" fmla="*/ 14 h 14"/>
                  <a:gd name="T8" fmla="*/ 7 w 9"/>
                  <a:gd name="T9" fmla="*/ 9 h 14"/>
                  <a:gd name="T10" fmla="*/ 0 w 9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4">
                    <a:moveTo>
                      <a:pt x="0" y="0"/>
                    </a:moveTo>
                    <a:lnTo>
                      <a:pt x="7" y="9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9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" name="Freeform 445"/>
              <p:cNvSpPr>
                <a:spLocks noEditPoints="1"/>
              </p:cNvSpPr>
              <p:nvPr/>
            </p:nvSpPr>
            <p:spPr bwMode="auto">
              <a:xfrm>
                <a:off x="5916487" y="4182572"/>
                <a:ext cx="49538" cy="53349"/>
              </a:xfrm>
              <a:custGeom>
                <a:avLst/>
                <a:gdLst>
                  <a:gd name="T0" fmla="*/ 21 w 26"/>
                  <a:gd name="T1" fmla="*/ 26 h 28"/>
                  <a:gd name="T2" fmla="*/ 19 w 26"/>
                  <a:gd name="T3" fmla="*/ 21 h 28"/>
                  <a:gd name="T4" fmla="*/ 12 w 26"/>
                  <a:gd name="T5" fmla="*/ 12 h 28"/>
                  <a:gd name="T6" fmla="*/ 19 w 26"/>
                  <a:gd name="T7" fmla="*/ 21 h 28"/>
                  <a:gd name="T8" fmla="*/ 21 w 26"/>
                  <a:gd name="T9" fmla="*/ 26 h 28"/>
                  <a:gd name="T10" fmla="*/ 21 w 26"/>
                  <a:gd name="T11" fmla="*/ 26 h 28"/>
                  <a:gd name="T12" fmla="*/ 0 w 26"/>
                  <a:gd name="T13" fmla="*/ 0 h 28"/>
                  <a:gd name="T14" fmla="*/ 2 w 26"/>
                  <a:gd name="T15" fmla="*/ 7 h 28"/>
                  <a:gd name="T16" fmla="*/ 19 w 26"/>
                  <a:gd name="T17" fmla="*/ 21 h 28"/>
                  <a:gd name="T18" fmla="*/ 21 w 26"/>
                  <a:gd name="T19" fmla="*/ 26 h 28"/>
                  <a:gd name="T20" fmla="*/ 26 w 26"/>
                  <a:gd name="T21" fmla="*/ 28 h 28"/>
                  <a:gd name="T22" fmla="*/ 21 w 26"/>
                  <a:gd name="T23" fmla="*/ 19 h 28"/>
                  <a:gd name="T24" fmla="*/ 0 w 2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8">
                    <a:moveTo>
                      <a:pt x="21" y="26"/>
                    </a:moveTo>
                    <a:lnTo>
                      <a:pt x="19" y="21"/>
                    </a:lnTo>
                    <a:lnTo>
                      <a:pt x="12" y="12"/>
                    </a:lnTo>
                    <a:lnTo>
                      <a:pt x="19" y="21"/>
                    </a:lnTo>
                    <a:lnTo>
                      <a:pt x="21" y="26"/>
                    </a:lnTo>
                    <a:lnTo>
                      <a:pt x="21" y="26"/>
                    </a:lnTo>
                    <a:close/>
                    <a:moveTo>
                      <a:pt x="0" y="0"/>
                    </a:moveTo>
                    <a:lnTo>
                      <a:pt x="2" y="7"/>
                    </a:lnTo>
                    <a:lnTo>
                      <a:pt x="19" y="21"/>
                    </a:lnTo>
                    <a:lnTo>
                      <a:pt x="21" y="26"/>
                    </a:lnTo>
                    <a:lnTo>
                      <a:pt x="26" y="28"/>
                    </a:lnTo>
                    <a:lnTo>
                      <a:pt x="21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" name="Freeform 446"/>
              <p:cNvSpPr>
                <a:spLocks noEditPoints="1"/>
              </p:cNvSpPr>
              <p:nvPr/>
            </p:nvSpPr>
            <p:spPr bwMode="auto">
              <a:xfrm>
                <a:off x="5916487" y="4182572"/>
                <a:ext cx="49538" cy="53349"/>
              </a:xfrm>
              <a:custGeom>
                <a:avLst/>
                <a:gdLst>
                  <a:gd name="T0" fmla="*/ 21 w 26"/>
                  <a:gd name="T1" fmla="*/ 26 h 28"/>
                  <a:gd name="T2" fmla="*/ 19 w 26"/>
                  <a:gd name="T3" fmla="*/ 21 h 28"/>
                  <a:gd name="T4" fmla="*/ 12 w 26"/>
                  <a:gd name="T5" fmla="*/ 12 h 28"/>
                  <a:gd name="T6" fmla="*/ 19 w 26"/>
                  <a:gd name="T7" fmla="*/ 21 h 28"/>
                  <a:gd name="T8" fmla="*/ 21 w 26"/>
                  <a:gd name="T9" fmla="*/ 26 h 28"/>
                  <a:gd name="T10" fmla="*/ 21 w 26"/>
                  <a:gd name="T11" fmla="*/ 26 h 28"/>
                  <a:gd name="T12" fmla="*/ 0 w 26"/>
                  <a:gd name="T13" fmla="*/ 0 h 28"/>
                  <a:gd name="T14" fmla="*/ 2 w 26"/>
                  <a:gd name="T15" fmla="*/ 7 h 28"/>
                  <a:gd name="T16" fmla="*/ 19 w 26"/>
                  <a:gd name="T17" fmla="*/ 21 h 28"/>
                  <a:gd name="T18" fmla="*/ 21 w 26"/>
                  <a:gd name="T19" fmla="*/ 26 h 28"/>
                  <a:gd name="T20" fmla="*/ 26 w 26"/>
                  <a:gd name="T21" fmla="*/ 28 h 28"/>
                  <a:gd name="T22" fmla="*/ 21 w 26"/>
                  <a:gd name="T23" fmla="*/ 19 h 28"/>
                  <a:gd name="T24" fmla="*/ 0 w 2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8">
                    <a:moveTo>
                      <a:pt x="21" y="26"/>
                    </a:moveTo>
                    <a:lnTo>
                      <a:pt x="19" y="21"/>
                    </a:lnTo>
                    <a:lnTo>
                      <a:pt x="12" y="12"/>
                    </a:lnTo>
                    <a:lnTo>
                      <a:pt x="19" y="21"/>
                    </a:lnTo>
                    <a:lnTo>
                      <a:pt x="21" y="26"/>
                    </a:lnTo>
                    <a:lnTo>
                      <a:pt x="21" y="26"/>
                    </a:lnTo>
                    <a:moveTo>
                      <a:pt x="0" y="0"/>
                    </a:moveTo>
                    <a:lnTo>
                      <a:pt x="2" y="7"/>
                    </a:lnTo>
                    <a:lnTo>
                      <a:pt x="19" y="21"/>
                    </a:lnTo>
                    <a:lnTo>
                      <a:pt x="21" y="26"/>
                    </a:lnTo>
                    <a:lnTo>
                      <a:pt x="26" y="28"/>
                    </a:lnTo>
                    <a:lnTo>
                      <a:pt x="21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" name="Freeform 447"/>
              <p:cNvSpPr/>
              <p:nvPr/>
            </p:nvSpPr>
            <p:spPr bwMode="auto">
              <a:xfrm>
                <a:off x="5983174" y="4249258"/>
                <a:ext cx="22864" cy="28580"/>
              </a:xfrm>
              <a:custGeom>
                <a:avLst/>
                <a:gdLst>
                  <a:gd name="T0" fmla="*/ 0 w 12"/>
                  <a:gd name="T1" fmla="*/ 0 h 15"/>
                  <a:gd name="T2" fmla="*/ 0 w 12"/>
                  <a:gd name="T3" fmla="*/ 0 h 15"/>
                  <a:gd name="T4" fmla="*/ 10 w 12"/>
                  <a:gd name="T5" fmla="*/ 15 h 15"/>
                  <a:gd name="T6" fmla="*/ 12 w 12"/>
                  <a:gd name="T7" fmla="*/ 15 h 15"/>
                  <a:gd name="T8" fmla="*/ 10 w 12"/>
                  <a:gd name="T9" fmla="*/ 10 h 15"/>
                  <a:gd name="T10" fmla="*/ 0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0" y="0"/>
                    </a:moveTo>
                    <a:lnTo>
                      <a:pt x="0" y="0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" name="Freeform 448"/>
              <p:cNvSpPr/>
              <p:nvPr/>
            </p:nvSpPr>
            <p:spPr bwMode="auto">
              <a:xfrm>
                <a:off x="5983174" y="4249258"/>
                <a:ext cx="22864" cy="28580"/>
              </a:xfrm>
              <a:custGeom>
                <a:avLst/>
                <a:gdLst>
                  <a:gd name="T0" fmla="*/ 0 w 12"/>
                  <a:gd name="T1" fmla="*/ 0 h 15"/>
                  <a:gd name="T2" fmla="*/ 0 w 12"/>
                  <a:gd name="T3" fmla="*/ 0 h 15"/>
                  <a:gd name="T4" fmla="*/ 10 w 12"/>
                  <a:gd name="T5" fmla="*/ 15 h 15"/>
                  <a:gd name="T6" fmla="*/ 12 w 12"/>
                  <a:gd name="T7" fmla="*/ 15 h 15"/>
                  <a:gd name="T8" fmla="*/ 10 w 12"/>
                  <a:gd name="T9" fmla="*/ 10 h 15"/>
                  <a:gd name="T10" fmla="*/ 0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0" y="0"/>
                    </a:moveTo>
                    <a:lnTo>
                      <a:pt x="0" y="0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0" y="1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" name="Freeform 449"/>
              <p:cNvSpPr>
                <a:spLocks noEditPoints="1"/>
              </p:cNvSpPr>
              <p:nvPr/>
            </p:nvSpPr>
            <p:spPr bwMode="auto">
              <a:xfrm>
                <a:off x="5975553" y="4245447"/>
                <a:ext cx="36201" cy="36201"/>
              </a:xfrm>
              <a:custGeom>
                <a:avLst/>
                <a:gdLst>
                  <a:gd name="T0" fmla="*/ 14 w 19"/>
                  <a:gd name="T1" fmla="*/ 17 h 19"/>
                  <a:gd name="T2" fmla="*/ 4 w 19"/>
                  <a:gd name="T3" fmla="*/ 2 h 19"/>
                  <a:gd name="T4" fmla="*/ 4 w 19"/>
                  <a:gd name="T5" fmla="*/ 2 h 19"/>
                  <a:gd name="T6" fmla="*/ 14 w 19"/>
                  <a:gd name="T7" fmla="*/ 12 h 19"/>
                  <a:gd name="T8" fmla="*/ 16 w 19"/>
                  <a:gd name="T9" fmla="*/ 17 h 19"/>
                  <a:gd name="T10" fmla="*/ 14 w 19"/>
                  <a:gd name="T11" fmla="*/ 17 h 19"/>
                  <a:gd name="T12" fmla="*/ 4 w 19"/>
                  <a:gd name="T13" fmla="*/ 0 h 19"/>
                  <a:gd name="T14" fmla="*/ 0 w 19"/>
                  <a:gd name="T15" fmla="*/ 0 h 19"/>
                  <a:gd name="T16" fmla="*/ 14 w 19"/>
                  <a:gd name="T17" fmla="*/ 19 h 19"/>
                  <a:gd name="T18" fmla="*/ 19 w 19"/>
                  <a:gd name="T19" fmla="*/ 19 h 19"/>
                  <a:gd name="T20" fmla="*/ 16 w 19"/>
                  <a:gd name="T21" fmla="*/ 12 h 19"/>
                  <a:gd name="T22" fmla="*/ 4 w 19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9">
                    <a:moveTo>
                      <a:pt x="14" y="17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14" y="12"/>
                    </a:lnTo>
                    <a:lnTo>
                      <a:pt x="16" y="17"/>
                    </a:lnTo>
                    <a:lnTo>
                      <a:pt x="14" y="17"/>
                    </a:lnTo>
                    <a:close/>
                    <a:moveTo>
                      <a:pt x="4" y="0"/>
                    </a:moveTo>
                    <a:lnTo>
                      <a:pt x="0" y="0"/>
                    </a:lnTo>
                    <a:lnTo>
                      <a:pt x="14" y="19"/>
                    </a:lnTo>
                    <a:lnTo>
                      <a:pt x="19" y="19"/>
                    </a:lnTo>
                    <a:lnTo>
                      <a:pt x="16" y="1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" name="Freeform 450"/>
              <p:cNvSpPr>
                <a:spLocks noEditPoints="1"/>
              </p:cNvSpPr>
              <p:nvPr/>
            </p:nvSpPr>
            <p:spPr bwMode="auto">
              <a:xfrm>
                <a:off x="5975553" y="4245447"/>
                <a:ext cx="36201" cy="36201"/>
              </a:xfrm>
              <a:custGeom>
                <a:avLst/>
                <a:gdLst>
                  <a:gd name="T0" fmla="*/ 14 w 19"/>
                  <a:gd name="T1" fmla="*/ 17 h 19"/>
                  <a:gd name="T2" fmla="*/ 4 w 19"/>
                  <a:gd name="T3" fmla="*/ 2 h 19"/>
                  <a:gd name="T4" fmla="*/ 4 w 19"/>
                  <a:gd name="T5" fmla="*/ 2 h 19"/>
                  <a:gd name="T6" fmla="*/ 14 w 19"/>
                  <a:gd name="T7" fmla="*/ 12 h 19"/>
                  <a:gd name="T8" fmla="*/ 16 w 19"/>
                  <a:gd name="T9" fmla="*/ 17 h 19"/>
                  <a:gd name="T10" fmla="*/ 14 w 19"/>
                  <a:gd name="T11" fmla="*/ 17 h 19"/>
                  <a:gd name="T12" fmla="*/ 4 w 19"/>
                  <a:gd name="T13" fmla="*/ 0 h 19"/>
                  <a:gd name="T14" fmla="*/ 0 w 19"/>
                  <a:gd name="T15" fmla="*/ 0 h 19"/>
                  <a:gd name="T16" fmla="*/ 14 w 19"/>
                  <a:gd name="T17" fmla="*/ 19 h 19"/>
                  <a:gd name="T18" fmla="*/ 19 w 19"/>
                  <a:gd name="T19" fmla="*/ 19 h 19"/>
                  <a:gd name="T20" fmla="*/ 16 w 19"/>
                  <a:gd name="T21" fmla="*/ 12 h 19"/>
                  <a:gd name="T22" fmla="*/ 4 w 19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9">
                    <a:moveTo>
                      <a:pt x="14" y="17"/>
                    </a:moveTo>
                    <a:lnTo>
                      <a:pt x="4" y="2"/>
                    </a:lnTo>
                    <a:lnTo>
                      <a:pt x="4" y="2"/>
                    </a:lnTo>
                    <a:lnTo>
                      <a:pt x="14" y="12"/>
                    </a:lnTo>
                    <a:lnTo>
                      <a:pt x="16" y="17"/>
                    </a:lnTo>
                    <a:lnTo>
                      <a:pt x="14" y="17"/>
                    </a:lnTo>
                    <a:moveTo>
                      <a:pt x="4" y="0"/>
                    </a:moveTo>
                    <a:lnTo>
                      <a:pt x="0" y="0"/>
                    </a:lnTo>
                    <a:lnTo>
                      <a:pt x="14" y="19"/>
                    </a:lnTo>
                    <a:lnTo>
                      <a:pt x="19" y="19"/>
                    </a:lnTo>
                    <a:lnTo>
                      <a:pt x="16" y="1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" name="Freeform 451"/>
              <p:cNvSpPr/>
              <p:nvPr/>
            </p:nvSpPr>
            <p:spPr bwMode="auto">
              <a:xfrm>
                <a:off x="6006038" y="4268312"/>
                <a:ext cx="32390" cy="32390"/>
              </a:xfrm>
              <a:custGeom>
                <a:avLst/>
                <a:gdLst>
                  <a:gd name="T0" fmla="*/ 0 w 17"/>
                  <a:gd name="T1" fmla="*/ 0 h 17"/>
                  <a:gd name="T2" fmla="*/ 3 w 17"/>
                  <a:gd name="T3" fmla="*/ 7 h 17"/>
                  <a:gd name="T4" fmla="*/ 12 w 17"/>
                  <a:gd name="T5" fmla="*/ 14 h 17"/>
                  <a:gd name="T6" fmla="*/ 17 w 17"/>
                  <a:gd name="T7" fmla="*/ 17 h 17"/>
                  <a:gd name="T8" fmla="*/ 14 w 17"/>
                  <a:gd name="T9" fmla="*/ 12 h 17"/>
                  <a:gd name="T10" fmla="*/ 10 w 17"/>
                  <a:gd name="T11" fmla="*/ 9 h 17"/>
                  <a:gd name="T12" fmla="*/ 0 w 1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0" y="0"/>
                    </a:moveTo>
                    <a:lnTo>
                      <a:pt x="3" y="7"/>
                    </a:lnTo>
                    <a:lnTo>
                      <a:pt x="12" y="14"/>
                    </a:lnTo>
                    <a:lnTo>
                      <a:pt x="17" y="17"/>
                    </a:lnTo>
                    <a:lnTo>
                      <a:pt x="14" y="12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" name="Freeform 452"/>
              <p:cNvSpPr/>
              <p:nvPr/>
            </p:nvSpPr>
            <p:spPr bwMode="auto">
              <a:xfrm>
                <a:off x="6006038" y="4268312"/>
                <a:ext cx="32390" cy="32390"/>
              </a:xfrm>
              <a:custGeom>
                <a:avLst/>
                <a:gdLst>
                  <a:gd name="T0" fmla="*/ 0 w 17"/>
                  <a:gd name="T1" fmla="*/ 0 h 17"/>
                  <a:gd name="T2" fmla="*/ 3 w 17"/>
                  <a:gd name="T3" fmla="*/ 7 h 17"/>
                  <a:gd name="T4" fmla="*/ 12 w 17"/>
                  <a:gd name="T5" fmla="*/ 14 h 17"/>
                  <a:gd name="T6" fmla="*/ 17 w 17"/>
                  <a:gd name="T7" fmla="*/ 17 h 17"/>
                  <a:gd name="T8" fmla="*/ 14 w 17"/>
                  <a:gd name="T9" fmla="*/ 12 h 17"/>
                  <a:gd name="T10" fmla="*/ 10 w 17"/>
                  <a:gd name="T11" fmla="*/ 9 h 17"/>
                  <a:gd name="T12" fmla="*/ 0 w 1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0" y="0"/>
                    </a:moveTo>
                    <a:lnTo>
                      <a:pt x="3" y="7"/>
                    </a:lnTo>
                    <a:lnTo>
                      <a:pt x="12" y="14"/>
                    </a:lnTo>
                    <a:lnTo>
                      <a:pt x="17" y="17"/>
                    </a:lnTo>
                    <a:lnTo>
                      <a:pt x="14" y="12"/>
                    </a:lnTo>
                    <a:lnTo>
                      <a:pt x="10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" name="Freeform 453"/>
              <p:cNvSpPr/>
              <p:nvPr/>
            </p:nvSpPr>
            <p:spPr bwMode="auto">
              <a:xfrm>
                <a:off x="6051766" y="4304512"/>
                <a:ext cx="9527" cy="13337"/>
              </a:xfrm>
              <a:custGeom>
                <a:avLst/>
                <a:gdLst>
                  <a:gd name="T0" fmla="*/ 0 w 5"/>
                  <a:gd name="T1" fmla="*/ 0 h 7"/>
                  <a:gd name="T2" fmla="*/ 2 w 5"/>
                  <a:gd name="T3" fmla="*/ 7 h 7"/>
                  <a:gd name="T4" fmla="*/ 5 w 5"/>
                  <a:gd name="T5" fmla="*/ 7 h 7"/>
                  <a:gd name="T6" fmla="*/ 2 w 5"/>
                  <a:gd name="T7" fmla="*/ 5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2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" name="Freeform 454"/>
              <p:cNvSpPr/>
              <p:nvPr/>
            </p:nvSpPr>
            <p:spPr bwMode="auto">
              <a:xfrm>
                <a:off x="6051766" y="4304512"/>
                <a:ext cx="9527" cy="13337"/>
              </a:xfrm>
              <a:custGeom>
                <a:avLst/>
                <a:gdLst>
                  <a:gd name="T0" fmla="*/ 0 w 5"/>
                  <a:gd name="T1" fmla="*/ 0 h 7"/>
                  <a:gd name="T2" fmla="*/ 2 w 5"/>
                  <a:gd name="T3" fmla="*/ 7 h 7"/>
                  <a:gd name="T4" fmla="*/ 5 w 5"/>
                  <a:gd name="T5" fmla="*/ 7 h 7"/>
                  <a:gd name="T6" fmla="*/ 2 w 5"/>
                  <a:gd name="T7" fmla="*/ 5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2" y="7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" name="Freeform 455"/>
              <p:cNvSpPr>
                <a:spLocks noEditPoints="1"/>
              </p:cNvSpPr>
              <p:nvPr/>
            </p:nvSpPr>
            <p:spPr bwMode="auto">
              <a:xfrm>
                <a:off x="6032712" y="4294986"/>
                <a:ext cx="32390" cy="26675"/>
              </a:xfrm>
              <a:custGeom>
                <a:avLst/>
                <a:gdLst>
                  <a:gd name="T0" fmla="*/ 12 w 17"/>
                  <a:gd name="T1" fmla="*/ 12 h 14"/>
                  <a:gd name="T2" fmla="*/ 10 w 17"/>
                  <a:gd name="T3" fmla="*/ 5 h 14"/>
                  <a:gd name="T4" fmla="*/ 12 w 17"/>
                  <a:gd name="T5" fmla="*/ 10 h 14"/>
                  <a:gd name="T6" fmla="*/ 15 w 17"/>
                  <a:gd name="T7" fmla="*/ 12 h 14"/>
                  <a:gd name="T8" fmla="*/ 12 w 17"/>
                  <a:gd name="T9" fmla="*/ 12 h 14"/>
                  <a:gd name="T10" fmla="*/ 5 w 17"/>
                  <a:gd name="T11" fmla="*/ 0 h 14"/>
                  <a:gd name="T12" fmla="*/ 0 w 17"/>
                  <a:gd name="T13" fmla="*/ 0 h 14"/>
                  <a:gd name="T14" fmla="*/ 3 w 17"/>
                  <a:gd name="T15" fmla="*/ 5 h 14"/>
                  <a:gd name="T16" fmla="*/ 7 w 17"/>
                  <a:gd name="T17" fmla="*/ 5 h 14"/>
                  <a:gd name="T18" fmla="*/ 12 w 17"/>
                  <a:gd name="T19" fmla="*/ 14 h 14"/>
                  <a:gd name="T20" fmla="*/ 17 w 17"/>
                  <a:gd name="T21" fmla="*/ 14 h 14"/>
                  <a:gd name="T22" fmla="*/ 15 w 17"/>
                  <a:gd name="T23" fmla="*/ 7 h 14"/>
                  <a:gd name="T24" fmla="*/ 5 w 17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4">
                    <a:moveTo>
                      <a:pt x="12" y="12"/>
                    </a:moveTo>
                    <a:lnTo>
                      <a:pt x="10" y="5"/>
                    </a:lnTo>
                    <a:lnTo>
                      <a:pt x="12" y="10"/>
                    </a:lnTo>
                    <a:lnTo>
                      <a:pt x="15" y="12"/>
                    </a:lnTo>
                    <a:lnTo>
                      <a:pt x="12" y="12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7" y="5"/>
                    </a:lnTo>
                    <a:lnTo>
                      <a:pt x="12" y="14"/>
                    </a:lnTo>
                    <a:lnTo>
                      <a:pt x="17" y="14"/>
                    </a:lnTo>
                    <a:lnTo>
                      <a:pt x="15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" name="Freeform 456"/>
              <p:cNvSpPr>
                <a:spLocks noEditPoints="1"/>
              </p:cNvSpPr>
              <p:nvPr/>
            </p:nvSpPr>
            <p:spPr bwMode="auto">
              <a:xfrm>
                <a:off x="6032712" y="4294986"/>
                <a:ext cx="32390" cy="26675"/>
              </a:xfrm>
              <a:custGeom>
                <a:avLst/>
                <a:gdLst>
                  <a:gd name="T0" fmla="*/ 12 w 17"/>
                  <a:gd name="T1" fmla="*/ 12 h 14"/>
                  <a:gd name="T2" fmla="*/ 10 w 17"/>
                  <a:gd name="T3" fmla="*/ 5 h 14"/>
                  <a:gd name="T4" fmla="*/ 12 w 17"/>
                  <a:gd name="T5" fmla="*/ 10 h 14"/>
                  <a:gd name="T6" fmla="*/ 15 w 17"/>
                  <a:gd name="T7" fmla="*/ 12 h 14"/>
                  <a:gd name="T8" fmla="*/ 12 w 17"/>
                  <a:gd name="T9" fmla="*/ 12 h 14"/>
                  <a:gd name="T10" fmla="*/ 5 w 17"/>
                  <a:gd name="T11" fmla="*/ 0 h 14"/>
                  <a:gd name="T12" fmla="*/ 0 w 17"/>
                  <a:gd name="T13" fmla="*/ 0 h 14"/>
                  <a:gd name="T14" fmla="*/ 3 w 17"/>
                  <a:gd name="T15" fmla="*/ 5 h 14"/>
                  <a:gd name="T16" fmla="*/ 7 w 17"/>
                  <a:gd name="T17" fmla="*/ 5 h 14"/>
                  <a:gd name="T18" fmla="*/ 12 w 17"/>
                  <a:gd name="T19" fmla="*/ 14 h 14"/>
                  <a:gd name="T20" fmla="*/ 17 w 17"/>
                  <a:gd name="T21" fmla="*/ 14 h 14"/>
                  <a:gd name="T22" fmla="*/ 15 w 17"/>
                  <a:gd name="T23" fmla="*/ 7 h 14"/>
                  <a:gd name="T24" fmla="*/ 5 w 17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4">
                    <a:moveTo>
                      <a:pt x="12" y="12"/>
                    </a:moveTo>
                    <a:lnTo>
                      <a:pt x="10" y="5"/>
                    </a:lnTo>
                    <a:lnTo>
                      <a:pt x="12" y="10"/>
                    </a:lnTo>
                    <a:lnTo>
                      <a:pt x="15" y="12"/>
                    </a:lnTo>
                    <a:lnTo>
                      <a:pt x="12" y="12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7" y="5"/>
                    </a:lnTo>
                    <a:lnTo>
                      <a:pt x="12" y="14"/>
                    </a:lnTo>
                    <a:lnTo>
                      <a:pt x="17" y="14"/>
                    </a:lnTo>
                    <a:lnTo>
                      <a:pt x="15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" name="Freeform 457"/>
              <p:cNvSpPr/>
              <p:nvPr/>
            </p:nvSpPr>
            <p:spPr bwMode="auto">
              <a:xfrm>
                <a:off x="6019375" y="4294986"/>
                <a:ext cx="22864" cy="19053"/>
              </a:xfrm>
              <a:custGeom>
                <a:avLst/>
                <a:gdLst>
                  <a:gd name="T0" fmla="*/ 0 w 12"/>
                  <a:gd name="T1" fmla="*/ 0 h 10"/>
                  <a:gd name="T2" fmla="*/ 3 w 12"/>
                  <a:gd name="T3" fmla="*/ 3 h 10"/>
                  <a:gd name="T4" fmla="*/ 10 w 12"/>
                  <a:gd name="T5" fmla="*/ 10 h 10"/>
                  <a:gd name="T6" fmla="*/ 12 w 12"/>
                  <a:gd name="T7" fmla="*/ 10 h 10"/>
                  <a:gd name="T8" fmla="*/ 10 w 12"/>
                  <a:gd name="T9" fmla="*/ 10 h 10"/>
                  <a:gd name="T10" fmla="*/ 0 w 1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3" y="3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" name="Freeform 458"/>
              <p:cNvSpPr/>
              <p:nvPr/>
            </p:nvSpPr>
            <p:spPr bwMode="auto">
              <a:xfrm>
                <a:off x="6019375" y="4294986"/>
                <a:ext cx="22864" cy="19053"/>
              </a:xfrm>
              <a:custGeom>
                <a:avLst/>
                <a:gdLst>
                  <a:gd name="T0" fmla="*/ 0 w 12"/>
                  <a:gd name="T1" fmla="*/ 0 h 10"/>
                  <a:gd name="T2" fmla="*/ 3 w 12"/>
                  <a:gd name="T3" fmla="*/ 3 h 10"/>
                  <a:gd name="T4" fmla="*/ 10 w 12"/>
                  <a:gd name="T5" fmla="*/ 10 h 10"/>
                  <a:gd name="T6" fmla="*/ 12 w 12"/>
                  <a:gd name="T7" fmla="*/ 10 h 10"/>
                  <a:gd name="T8" fmla="*/ 10 w 12"/>
                  <a:gd name="T9" fmla="*/ 10 h 10"/>
                  <a:gd name="T10" fmla="*/ 0 w 1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3" y="3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" name="Freeform 459"/>
              <p:cNvSpPr>
                <a:spLocks noEditPoints="1"/>
              </p:cNvSpPr>
              <p:nvPr/>
            </p:nvSpPr>
            <p:spPr bwMode="auto">
              <a:xfrm>
                <a:off x="6015564" y="4285460"/>
                <a:ext cx="30485" cy="36201"/>
              </a:xfrm>
              <a:custGeom>
                <a:avLst/>
                <a:gdLst>
                  <a:gd name="T0" fmla="*/ 12 w 16"/>
                  <a:gd name="T1" fmla="*/ 15 h 19"/>
                  <a:gd name="T2" fmla="*/ 5 w 16"/>
                  <a:gd name="T3" fmla="*/ 8 h 19"/>
                  <a:gd name="T4" fmla="*/ 2 w 16"/>
                  <a:gd name="T5" fmla="*/ 5 h 19"/>
                  <a:gd name="T6" fmla="*/ 12 w 16"/>
                  <a:gd name="T7" fmla="*/ 15 h 19"/>
                  <a:gd name="T8" fmla="*/ 14 w 16"/>
                  <a:gd name="T9" fmla="*/ 15 h 19"/>
                  <a:gd name="T10" fmla="*/ 12 w 16"/>
                  <a:gd name="T11" fmla="*/ 15 h 19"/>
                  <a:gd name="T12" fmla="*/ 0 w 16"/>
                  <a:gd name="T13" fmla="*/ 0 h 19"/>
                  <a:gd name="T14" fmla="*/ 2 w 16"/>
                  <a:gd name="T15" fmla="*/ 8 h 19"/>
                  <a:gd name="T16" fmla="*/ 12 w 16"/>
                  <a:gd name="T17" fmla="*/ 17 h 19"/>
                  <a:gd name="T18" fmla="*/ 16 w 16"/>
                  <a:gd name="T19" fmla="*/ 19 h 19"/>
                  <a:gd name="T20" fmla="*/ 14 w 16"/>
                  <a:gd name="T21" fmla="*/ 12 h 19"/>
                  <a:gd name="T22" fmla="*/ 0 w 16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9">
                    <a:moveTo>
                      <a:pt x="12" y="15"/>
                    </a:moveTo>
                    <a:lnTo>
                      <a:pt x="5" y="8"/>
                    </a:lnTo>
                    <a:lnTo>
                      <a:pt x="2" y="5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2" y="15"/>
                    </a:lnTo>
                    <a:close/>
                    <a:moveTo>
                      <a:pt x="0" y="0"/>
                    </a:moveTo>
                    <a:lnTo>
                      <a:pt x="2" y="8"/>
                    </a:lnTo>
                    <a:lnTo>
                      <a:pt x="12" y="17"/>
                    </a:lnTo>
                    <a:lnTo>
                      <a:pt x="16" y="19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" name="Freeform 460"/>
              <p:cNvSpPr>
                <a:spLocks noEditPoints="1"/>
              </p:cNvSpPr>
              <p:nvPr/>
            </p:nvSpPr>
            <p:spPr bwMode="auto">
              <a:xfrm>
                <a:off x="6015564" y="4285460"/>
                <a:ext cx="30485" cy="36201"/>
              </a:xfrm>
              <a:custGeom>
                <a:avLst/>
                <a:gdLst>
                  <a:gd name="T0" fmla="*/ 12 w 16"/>
                  <a:gd name="T1" fmla="*/ 15 h 19"/>
                  <a:gd name="T2" fmla="*/ 5 w 16"/>
                  <a:gd name="T3" fmla="*/ 8 h 19"/>
                  <a:gd name="T4" fmla="*/ 2 w 16"/>
                  <a:gd name="T5" fmla="*/ 5 h 19"/>
                  <a:gd name="T6" fmla="*/ 12 w 16"/>
                  <a:gd name="T7" fmla="*/ 15 h 19"/>
                  <a:gd name="T8" fmla="*/ 14 w 16"/>
                  <a:gd name="T9" fmla="*/ 15 h 19"/>
                  <a:gd name="T10" fmla="*/ 12 w 16"/>
                  <a:gd name="T11" fmla="*/ 15 h 19"/>
                  <a:gd name="T12" fmla="*/ 0 w 16"/>
                  <a:gd name="T13" fmla="*/ 0 h 19"/>
                  <a:gd name="T14" fmla="*/ 2 w 16"/>
                  <a:gd name="T15" fmla="*/ 8 h 19"/>
                  <a:gd name="T16" fmla="*/ 12 w 16"/>
                  <a:gd name="T17" fmla="*/ 17 h 19"/>
                  <a:gd name="T18" fmla="*/ 16 w 16"/>
                  <a:gd name="T19" fmla="*/ 19 h 19"/>
                  <a:gd name="T20" fmla="*/ 14 w 16"/>
                  <a:gd name="T21" fmla="*/ 12 h 19"/>
                  <a:gd name="T22" fmla="*/ 0 w 16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9">
                    <a:moveTo>
                      <a:pt x="12" y="15"/>
                    </a:moveTo>
                    <a:lnTo>
                      <a:pt x="5" y="8"/>
                    </a:lnTo>
                    <a:lnTo>
                      <a:pt x="2" y="5"/>
                    </a:lnTo>
                    <a:lnTo>
                      <a:pt x="12" y="15"/>
                    </a:lnTo>
                    <a:lnTo>
                      <a:pt x="14" y="15"/>
                    </a:lnTo>
                    <a:lnTo>
                      <a:pt x="12" y="15"/>
                    </a:lnTo>
                    <a:moveTo>
                      <a:pt x="0" y="0"/>
                    </a:moveTo>
                    <a:lnTo>
                      <a:pt x="2" y="8"/>
                    </a:lnTo>
                    <a:lnTo>
                      <a:pt x="12" y="17"/>
                    </a:lnTo>
                    <a:lnTo>
                      <a:pt x="16" y="19"/>
                    </a:lnTo>
                    <a:lnTo>
                      <a:pt x="14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" name="Freeform 461"/>
              <p:cNvSpPr/>
              <p:nvPr/>
            </p:nvSpPr>
            <p:spPr bwMode="auto">
              <a:xfrm>
                <a:off x="6065102" y="4331187"/>
                <a:ext cx="9527" cy="5716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" name="Freeform 462"/>
              <p:cNvSpPr/>
              <p:nvPr/>
            </p:nvSpPr>
            <p:spPr bwMode="auto">
              <a:xfrm>
                <a:off x="6065102" y="4331187"/>
                <a:ext cx="9527" cy="5716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0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" name="Freeform 463"/>
              <p:cNvSpPr>
                <a:spLocks noEditPoints="1"/>
              </p:cNvSpPr>
              <p:nvPr/>
            </p:nvSpPr>
            <p:spPr bwMode="auto">
              <a:xfrm>
                <a:off x="6055576" y="4321660"/>
                <a:ext cx="26675" cy="22864"/>
              </a:xfrm>
              <a:custGeom>
                <a:avLst/>
                <a:gdLst>
                  <a:gd name="T0" fmla="*/ 5 w 14"/>
                  <a:gd name="T1" fmla="*/ 8 h 12"/>
                  <a:gd name="T2" fmla="*/ 5 w 14"/>
                  <a:gd name="T3" fmla="*/ 5 h 12"/>
                  <a:gd name="T4" fmla="*/ 10 w 14"/>
                  <a:gd name="T5" fmla="*/ 8 h 12"/>
                  <a:gd name="T6" fmla="*/ 10 w 14"/>
                  <a:gd name="T7" fmla="*/ 8 h 12"/>
                  <a:gd name="T8" fmla="*/ 5 w 14"/>
                  <a:gd name="T9" fmla="*/ 8 h 12"/>
                  <a:gd name="T10" fmla="*/ 0 w 14"/>
                  <a:gd name="T11" fmla="*/ 0 h 12"/>
                  <a:gd name="T12" fmla="*/ 5 w 14"/>
                  <a:gd name="T13" fmla="*/ 8 h 12"/>
                  <a:gd name="T14" fmla="*/ 14 w 14"/>
                  <a:gd name="T15" fmla="*/ 12 h 12"/>
                  <a:gd name="T16" fmla="*/ 12 w 14"/>
                  <a:gd name="T17" fmla="*/ 8 h 12"/>
                  <a:gd name="T18" fmla="*/ 0 w 1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2">
                    <a:moveTo>
                      <a:pt x="5" y="8"/>
                    </a:moveTo>
                    <a:lnTo>
                      <a:pt x="5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5" y="8"/>
                    </a:lnTo>
                    <a:close/>
                    <a:moveTo>
                      <a:pt x="0" y="0"/>
                    </a:moveTo>
                    <a:lnTo>
                      <a:pt x="5" y="8"/>
                    </a:lnTo>
                    <a:lnTo>
                      <a:pt x="14" y="12"/>
                    </a:lnTo>
                    <a:lnTo>
                      <a:pt x="12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" name="Freeform 464"/>
              <p:cNvSpPr>
                <a:spLocks noEditPoints="1"/>
              </p:cNvSpPr>
              <p:nvPr/>
            </p:nvSpPr>
            <p:spPr bwMode="auto">
              <a:xfrm>
                <a:off x="6055576" y="4321660"/>
                <a:ext cx="26675" cy="22864"/>
              </a:xfrm>
              <a:custGeom>
                <a:avLst/>
                <a:gdLst>
                  <a:gd name="T0" fmla="*/ 5 w 14"/>
                  <a:gd name="T1" fmla="*/ 8 h 12"/>
                  <a:gd name="T2" fmla="*/ 5 w 14"/>
                  <a:gd name="T3" fmla="*/ 5 h 12"/>
                  <a:gd name="T4" fmla="*/ 10 w 14"/>
                  <a:gd name="T5" fmla="*/ 8 h 12"/>
                  <a:gd name="T6" fmla="*/ 10 w 14"/>
                  <a:gd name="T7" fmla="*/ 8 h 12"/>
                  <a:gd name="T8" fmla="*/ 5 w 14"/>
                  <a:gd name="T9" fmla="*/ 8 h 12"/>
                  <a:gd name="T10" fmla="*/ 0 w 14"/>
                  <a:gd name="T11" fmla="*/ 0 h 12"/>
                  <a:gd name="T12" fmla="*/ 5 w 14"/>
                  <a:gd name="T13" fmla="*/ 8 h 12"/>
                  <a:gd name="T14" fmla="*/ 14 w 14"/>
                  <a:gd name="T15" fmla="*/ 12 h 12"/>
                  <a:gd name="T16" fmla="*/ 12 w 14"/>
                  <a:gd name="T17" fmla="*/ 8 h 12"/>
                  <a:gd name="T18" fmla="*/ 0 w 14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2">
                    <a:moveTo>
                      <a:pt x="5" y="8"/>
                    </a:moveTo>
                    <a:lnTo>
                      <a:pt x="5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5" y="8"/>
                    </a:lnTo>
                    <a:moveTo>
                      <a:pt x="0" y="0"/>
                    </a:moveTo>
                    <a:lnTo>
                      <a:pt x="5" y="8"/>
                    </a:lnTo>
                    <a:lnTo>
                      <a:pt x="14" y="12"/>
                    </a:lnTo>
                    <a:lnTo>
                      <a:pt x="12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" name="Freeform 465"/>
              <p:cNvSpPr/>
              <p:nvPr/>
            </p:nvSpPr>
            <p:spPr bwMode="auto">
              <a:xfrm>
                <a:off x="6154653" y="4489329"/>
                <a:ext cx="55255" cy="68592"/>
              </a:xfrm>
              <a:custGeom>
                <a:avLst/>
                <a:gdLst>
                  <a:gd name="T0" fmla="*/ 0 w 29"/>
                  <a:gd name="T1" fmla="*/ 0 h 36"/>
                  <a:gd name="T2" fmla="*/ 0 w 29"/>
                  <a:gd name="T3" fmla="*/ 3 h 36"/>
                  <a:gd name="T4" fmla="*/ 12 w 29"/>
                  <a:gd name="T5" fmla="*/ 19 h 36"/>
                  <a:gd name="T6" fmla="*/ 29 w 29"/>
                  <a:gd name="T7" fmla="*/ 36 h 36"/>
                  <a:gd name="T8" fmla="*/ 29 w 29"/>
                  <a:gd name="T9" fmla="*/ 36 h 36"/>
                  <a:gd name="T10" fmla="*/ 7 w 29"/>
                  <a:gd name="T11" fmla="*/ 12 h 36"/>
                  <a:gd name="T12" fmla="*/ 0 w 2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6">
                    <a:moveTo>
                      <a:pt x="0" y="0"/>
                    </a:moveTo>
                    <a:lnTo>
                      <a:pt x="0" y="3"/>
                    </a:lnTo>
                    <a:lnTo>
                      <a:pt x="12" y="19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7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" name="Freeform 466"/>
              <p:cNvSpPr/>
              <p:nvPr/>
            </p:nvSpPr>
            <p:spPr bwMode="auto">
              <a:xfrm>
                <a:off x="6154653" y="4489329"/>
                <a:ext cx="55255" cy="68592"/>
              </a:xfrm>
              <a:custGeom>
                <a:avLst/>
                <a:gdLst>
                  <a:gd name="T0" fmla="*/ 0 w 29"/>
                  <a:gd name="T1" fmla="*/ 0 h 36"/>
                  <a:gd name="T2" fmla="*/ 0 w 29"/>
                  <a:gd name="T3" fmla="*/ 3 h 36"/>
                  <a:gd name="T4" fmla="*/ 12 w 29"/>
                  <a:gd name="T5" fmla="*/ 19 h 36"/>
                  <a:gd name="T6" fmla="*/ 29 w 29"/>
                  <a:gd name="T7" fmla="*/ 36 h 36"/>
                  <a:gd name="T8" fmla="*/ 29 w 29"/>
                  <a:gd name="T9" fmla="*/ 36 h 36"/>
                  <a:gd name="T10" fmla="*/ 7 w 29"/>
                  <a:gd name="T11" fmla="*/ 12 h 36"/>
                  <a:gd name="T12" fmla="*/ 0 w 2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6">
                    <a:moveTo>
                      <a:pt x="0" y="0"/>
                    </a:moveTo>
                    <a:lnTo>
                      <a:pt x="0" y="3"/>
                    </a:lnTo>
                    <a:lnTo>
                      <a:pt x="12" y="19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7" y="1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" name="Freeform 467"/>
              <p:cNvSpPr>
                <a:spLocks noEditPoints="1"/>
              </p:cNvSpPr>
              <p:nvPr/>
            </p:nvSpPr>
            <p:spPr bwMode="auto">
              <a:xfrm>
                <a:off x="6147032" y="4485518"/>
                <a:ext cx="66686" cy="81929"/>
              </a:xfrm>
              <a:custGeom>
                <a:avLst/>
                <a:gdLst>
                  <a:gd name="T0" fmla="*/ 33 w 35"/>
                  <a:gd name="T1" fmla="*/ 38 h 43"/>
                  <a:gd name="T2" fmla="*/ 16 w 35"/>
                  <a:gd name="T3" fmla="*/ 21 h 43"/>
                  <a:gd name="T4" fmla="*/ 4 w 35"/>
                  <a:gd name="T5" fmla="*/ 5 h 43"/>
                  <a:gd name="T6" fmla="*/ 4 w 35"/>
                  <a:gd name="T7" fmla="*/ 2 h 43"/>
                  <a:gd name="T8" fmla="*/ 11 w 35"/>
                  <a:gd name="T9" fmla="*/ 14 h 43"/>
                  <a:gd name="T10" fmla="*/ 33 w 35"/>
                  <a:gd name="T11" fmla="*/ 38 h 43"/>
                  <a:gd name="T12" fmla="*/ 33 w 35"/>
                  <a:gd name="T13" fmla="*/ 38 h 43"/>
                  <a:gd name="T14" fmla="*/ 4 w 35"/>
                  <a:gd name="T15" fmla="*/ 0 h 43"/>
                  <a:gd name="T16" fmla="*/ 0 w 35"/>
                  <a:gd name="T17" fmla="*/ 2 h 43"/>
                  <a:gd name="T18" fmla="*/ 14 w 35"/>
                  <a:gd name="T19" fmla="*/ 21 h 43"/>
                  <a:gd name="T20" fmla="*/ 35 w 35"/>
                  <a:gd name="T21" fmla="*/ 43 h 43"/>
                  <a:gd name="T22" fmla="*/ 35 w 35"/>
                  <a:gd name="T23" fmla="*/ 38 h 43"/>
                  <a:gd name="T24" fmla="*/ 14 w 35"/>
                  <a:gd name="T25" fmla="*/ 14 h 43"/>
                  <a:gd name="T26" fmla="*/ 4 w 35"/>
                  <a:gd name="T2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43">
                    <a:moveTo>
                      <a:pt x="33" y="38"/>
                    </a:moveTo>
                    <a:lnTo>
                      <a:pt x="16" y="21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11" y="14"/>
                    </a:lnTo>
                    <a:lnTo>
                      <a:pt x="33" y="38"/>
                    </a:lnTo>
                    <a:lnTo>
                      <a:pt x="33" y="38"/>
                    </a:lnTo>
                    <a:close/>
                    <a:moveTo>
                      <a:pt x="4" y="0"/>
                    </a:moveTo>
                    <a:lnTo>
                      <a:pt x="0" y="2"/>
                    </a:lnTo>
                    <a:lnTo>
                      <a:pt x="14" y="21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14" y="1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" name="Freeform 468"/>
              <p:cNvSpPr>
                <a:spLocks noEditPoints="1"/>
              </p:cNvSpPr>
              <p:nvPr/>
            </p:nvSpPr>
            <p:spPr bwMode="auto">
              <a:xfrm>
                <a:off x="6147032" y="4485518"/>
                <a:ext cx="66686" cy="81929"/>
              </a:xfrm>
              <a:custGeom>
                <a:avLst/>
                <a:gdLst>
                  <a:gd name="T0" fmla="*/ 33 w 35"/>
                  <a:gd name="T1" fmla="*/ 38 h 43"/>
                  <a:gd name="T2" fmla="*/ 16 w 35"/>
                  <a:gd name="T3" fmla="*/ 21 h 43"/>
                  <a:gd name="T4" fmla="*/ 4 w 35"/>
                  <a:gd name="T5" fmla="*/ 5 h 43"/>
                  <a:gd name="T6" fmla="*/ 4 w 35"/>
                  <a:gd name="T7" fmla="*/ 2 h 43"/>
                  <a:gd name="T8" fmla="*/ 11 w 35"/>
                  <a:gd name="T9" fmla="*/ 14 h 43"/>
                  <a:gd name="T10" fmla="*/ 33 w 35"/>
                  <a:gd name="T11" fmla="*/ 38 h 43"/>
                  <a:gd name="T12" fmla="*/ 33 w 35"/>
                  <a:gd name="T13" fmla="*/ 38 h 43"/>
                  <a:gd name="T14" fmla="*/ 4 w 35"/>
                  <a:gd name="T15" fmla="*/ 0 h 43"/>
                  <a:gd name="T16" fmla="*/ 0 w 35"/>
                  <a:gd name="T17" fmla="*/ 2 h 43"/>
                  <a:gd name="T18" fmla="*/ 14 w 35"/>
                  <a:gd name="T19" fmla="*/ 21 h 43"/>
                  <a:gd name="T20" fmla="*/ 35 w 35"/>
                  <a:gd name="T21" fmla="*/ 43 h 43"/>
                  <a:gd name="T22" fmla="*/ 35 w 35"/>
                  <a:gd name="T23" fmla="*/ 38 h 43"/>
                  <a:gd name="T24" fmla="*/ 14 w 35"/>
                  <a:gd name="T25" fmla="*/ 14 h 43"/>
                  <a:gd name="T26" fmla="*/ 4 w 35"/>
                  <a:gd name="T2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43">
                    <a:moveTo>
                      <a:pt x="33" y="38"/>
                    </a:moveTo>
                    <a:lnTo>
                      <a:pt x="16" y="21"/>
                    </a:lnTo>
                    <a:lnTo>
                      <a:pt x="4" y="5"/>
                    </a:lnTo>
                    <a:lnTo>
                      <a:pt x="4" y="2"/>
                    </a:lnTo>
                    <a:lnTo>
                      <a:pt x="11" y="14"/>
                    </a:lnTo>
                    <a:lnTo>
                      <a:pt x="33" y="38"/>
                    </a:lnTo>
                    <a:lnTo>
                      <a:pt x="33" y="38"/>
                    </a:lnTo>
                    <a:moveTo>
                      <a:pt x="4" y="0"/>
                    </a:moveTo>
                    <a:lnTo>
                      <a:pt x="0" y="2"/>
                    </a:lnTo>
                    <a:lnTo>
                      <a:pt x="14" y="21"/>
                    </a:lnTo>
                    <a:lnTo>
                      <a:pt x="35" y="43"/>
                    </a:lnTo>
                    <a:lnTo>
                      <a:pt x="35" y="38"/>
                    </a:lnTo>
                    <a:lnTo>
                      <a:pt x="14" y="14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" name="Freeform 469"/>
              <p:cNvSpPr/>
              <p:nvPr/>
            </p:nvSpPr>
            <p:spPr bwMode="auto">
              <a:xfrm>
                <a:off x="5811695" y="4159708"/>
                <a:ext cx="154331" cy="154331"/>
              </a:xfrm>
              <a:custGeom>
                <a:avLst/>
                <a:gdLst>
                  <a:gd name="T0" fmla="*/ 0 w 81"/>
                  <a:gd name="T1" fmla="*/ 0 h 81"/>
                  <a:gd name="T2" fmla="*/ 24 w 81"/>
                  <a:gd name="T3" fmla="*/ 50 h 81"/>
                  <a:gd name="T4" fmla="*/ 29 w 81"/>
                  <a:gd name="T5" fmla="*/ 52 h 81"/>
                  <a:gd name="T6" fmla="*/ 31 w 81"/>
                  <a:gd name="T7" fmla="*/ 43 h 81"/>
                  <a:gd name="T8" fmla="*/ 48 w 81"/>
                  <a:gd name="T9" fmla="*/ 50 h 81"/>
                  <a:gd name="T10" fmla="*/ 64 w 81"/>
                  <a:gd name="T11" fmla="*/ 71 h 81"/>
                  <a:gd name="T12" fmla="*/ 74 w 81"/>
                  <a:gd name="T13" fmla="*/ 76 h 81"/>
                  <a:gd name="T14" fmla="*/ 81 w 81"/>
                  <a:gd name="T15" fmla="*/ 81 h 81"/>
                  <a:gd name="T16" fmla="*/ 81 w 81"/>
                  <a:gd name="T17" fmla="*/ 78 h 81"/>
                  <a:gd name="T18" fmla="*/ 74 w 81"/>
                  <a:gd name="T19" fmla="*/ 71 h 81"/>
                  <a:gd name="T20" fmla="*/ 71 w 81"/>
                  <a:gd name="T21" fmla="*/ 71 h 81"/>
                  <a:gd name="T22" fmla="*/ 69 w 81"/>
                  <a:gd name="T23" fmla="*/ 66 h 81"/>
                  <a:gd name="T24" fmla="*/ 64 w 81"/>
                  <a:gd name="T25" fmla="*/ 64 h 81"/>
                  <a:gd name="T26" fmla="*/ 45 w 81"/>
                  <a:gd name="T27" fmla="*/ 40 h 81"/>
                  <a:gd name="T28" fmla="*/ 52 w 81"/>
                  <a:gd name="T29" fmla="*/ 43 h 81"/>
                  <a:gd name="T30" fmla="*/ 48 w 81"/>
                  <a:gd name="T31" fmla="*/ 38 h 81"/>
                  <a:gd name="T32" fmla="*/ 36 w 81"/>
                  <a:gd name="T33" fmla="*/ 28 h 81"/>
                  <a:gd name="T34" fmla="*/ 31 w 81"/>
                  <a:gd name="T35" fmla="*/ 21 h 81"/>
                  <a:gd name="T36" fmla="*/ 26 w 81"/>
                  <a:gd name="T37" fmla="*/ 17 h 81"/>
                  <a:gd name="T38" fmla="*/ 24 w 81"/>
                  <a:gd name="T39" fmla="*/ 17 h 81"/>
                  <a:gd name="T40" fmla="*/ 0 w 81"/>
                  <a:gd name="T4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1" h="81">
                    <a:moveTo>
                      <a:pt x="0" y="0"/>
                    </a:moveTo>
                    <a:lnTo>
                      <a:pt x="24" y="50"/>
                    </a:lnTo>
                    <a:lnTo>
                      <a:pt x="29" y="52"/>
                    </a:lnTo>
                    <a:lnTo>
                      <a:pt x="31" y="43"/>
                    </a:lnTo>
                    <a:lnTo>
                      <a:pt x="48" y="50"/>
                    </a:lnTo>
                    <a:lnTo>
                      <a:pt x="64" y="71"/>
                    </a:lnTo>
                    <a:lnTo>
                      <a:pt x="74" y="76"/>
                    </a:lnTo>
                    <a:lnTo>
                      <a:pt x="81" y="81"/>
                    </a:lnTo>
                    <a:lnTo>
                      <a:pt x="81" y="78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9" y="66"/>
                    </a:lnTo>
                    <a:lnTo>
                      <a:pt x="64" y="64"/>
                    </a:lnTo>
                    <a:lnTo>
                      <a:pt x="45" y="40"/>
                    </a:lnTo>
                    <a:lnTo>
                      <a:pt x="52" y="43"/>
                    </a:lnTo>
                    <a:lnTo>
                      <a:pt x="48" y="38"/>
                    </a:lnTo>
                    <a:lnTo>
                      <a:pt x="36" y="28"/>
                    </a:lnTo>
                    <a:lnTo>
                      <a:pt x="31" y="21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" name="Freeform 470"/>
              <p:cNvSpPr/>
              <p:nvPr/>
            </p:nvSpPr>
            <p:spPr bwMode="auto">
              <a:xfrm>
                <a:off x="5811695" y="4159708"/>
                <a:ext cx="154331" cy="154331"/>
              </a:xfrm>
              <a:custGeom>
                <a:avLst/>
                <a:gdLst>
                  <a:gd name="T0" fmla="*/ 0 w 81"/>
                  <a:gd name="T1" fmla="*/ 0 h 81"/>
                  <a:gd name="T2" fmla="*/ 24 w 81"/>
                  <a:gd name="T3" fmla="*/ 50 h 81"/>
                  <a:gd name="T4" fmla="*/ 29 w 81"/>
                  <a:gd name="T5" fmla="*/ 52 h 81"/>
                  <a:gd name="T6" fmla="*/ 31 w 81"/>
                  <a:gd name="T7" fmla="*/ 43 h 81"/>
                  <a:gd name="T8" fmla="*/ 48 w 81"/>
                  <a:gd name="T9" fmla="*/ 50 h 81"/>
                  <a:gd name="T10" fmla="*/ 64 w 81"/>
                  <a:gd name="T11" fmla="*/ 71 h 81"/>
                  <a:gd name="T12" fmla="*/ 74 w 81"/>
                  <a:gd name="T13" fmla="*/ 76 h 81"/>
                  <a:gd name="T14" fmla="*/ 81 w 81"/>
                  <a:gd name="T15" fmla="*/ 81 h 81"/>
                  <a:gd name="T16" fmla="*/ 81 w 81"/>
                  <a:gd name="T17" fmla="*/ 78 h 81"/>
                  <a:gd name="T18" fmla="*/ 74 w 81"/>
                  <a:gd name="T19" fmla="*/ 71 h 81"/>
                  <a:gd name="T20" fmla="*/ 71 w 81"/>
                  <a:gd name="T21" fmla="*/ 71 h 81"/>
                  <a:gd name="T22" fmla="*/ 69 w 81"/>
                  <a:gd name="T23" fmla="*/ 66 h 81"/>
                  <a:gd name="T24" fmla="*/ 64 w 81"/>
                  <a:gd name="T25" fmla="*/ 64 h 81"/>
                  <a:gd name="T26" fmla="*/ 45 w 81"/>
                  <a:gd name="T27" fmla="*/ 40 h 81"/>
                  <a:gd name="T28" fmla="*/ 52 w 81"/>
                  <a:gd name="T29" fmla="*/ 43 h 81"/>
                  <a:gd name="T30" fmla="*/ 48 w 81"/>
                  <a:gd name="T31" fmla="*/ 38 h 81"/>
                  <a:gd name="T32" fmla="*/ 36 w 81"/>
                  <a:gd name="T33" fmla="*/ 28 h 81"/>
                  <a:gd name="T34" fmla="*/ 31 w 81"/>
                  <a:gd name="T35" fmla="*/ 21 h 81"/>
                  <a:gd name="T36" fmla="*/ 26 w 81"/>
                  <a:gd name="T37" fmla="*/ 17 h 81"/>
                  <a:gd name="T38" fmla="*/ 24 w 81"/>
                  <a:gd name="T39" fmla="*/ 17 h 81"/>
                  <a:gd name="T40" fmla="*/ 0 w 81"/>
                  <a:gd name="T4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1" h="81">
                    <a:moveTo>
                      <a:pt x="0" y="0"/>
                    </a:moveTo>
                    <a:lnTo>
                      <a:pt x="24" y="50"/>
                    </a:lnTo>
                    <a:lnTo>
                      <a:pt x="29" y="52"/>
                    </a:lnTo>
                    <a:lnTo>
                      <a:pt x="31" y="43"/>
                    </a:lnTo>
                    <a:lnTo>
                      <a:pt x="48" y="50"/>
                    </a:lnTo>
                    <a:lnTo>
                      <a:pt x="64" y="71"/>
                    </a:lnTo>
                    <a:lnTo>
                      <a:pt x="74" y="76"/>
                    </a:lnTo>
                    <a:lnTo>
                      <a:pt x="81" y="81"/>
                    </a:lnTo>
                    <a:lnTo>
                      <a:pt x="81" y="78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9" y="66"/>
                    </a:lnTo>
                    <a:lnTo>
                      <a:pt x="64" y="64"/>
                    </a:lnTo>
                    <a:lnTo>
                      <a:pt x="45" y="40"/>
                    </a:lnTo>
                    <a:lnTo>
                      <a:pt x="52" y="43"/>
                    </a:lnTo>
                    <a:lnTo>
                      <a:pt x="48" y="38"/>
                    </a:lnTo>
                    <a:lnTo>
                      <a:pt x="36" y="28"/>
                    </a:lnTo>
                    <a:lnTo>
                      <a:pt x="31" y="21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" name="Freeform 471"/>
              <p:cNvSpPr/>
              <p:nvPr/>
            </p:nvSpPr>
            <p:spPr bwMode="auto">
              <a:xfrm>
                <a:off x="5811695" y="4155897"/>
                <a:ext cx="158142" cy="165764"/>
              </a:xfrm>
              <a:custGeom>
                <a:avLst/>
                <a:gdLst>
                  <a:gd name="T0" fmla="*/ 0 w 83"/>
                  <a:gd name="T1" fmla="*/ 0 h 87"/>
                  <a:gd name="T2" fmla="*/ 0 w 83"/>
                  <a:gd name="T3" fmla="*/ 2 h 87"/>
                  <a:gd name="T4" fmla="*/ 24 w 83"/>
                  <a:gd name="T5" fmla="*/ 19 h 87"/>
                  <a:gd name="T6" fmla="*/ 26 w 83"/>
                  <a:gd name="T7" fmla="*/ 19 h 87"/>
                  <a:gd name="T8" fmla="*/ 31 w 83"/>
                  <a:gd name="T9" fmla="*/ 23 h 87"/>
                  <a:gd name="T10" fmla="*/ 36 w 83"/>
                  <a:gd name="T11" fmla="*/ 30 h 87"/>
                  <a:gd name="T12" fmla="*/ 48 w 83"/>
                  <a:gd name="T13" fmla="*/ 40 h 87"/>
                  <a:gd name="T14" fmla="*/ 52 w 83"/>
                  <a:gd name="T15" fmla="*/ 45 h 87"/>
                  <a:gd name="T16" fmla="*/ 45 w 83"/>
                  <a:gd name="T17" fmla="*/ 42 h 87"/>
                  <a:gd name="T18" fmla="*/ 64 w 83"/>
                  <a:gd name="T19" fmla="*/ 66 h 87"/>
                  <a:gd name="T20" fmla="*/ 69 w 83"/>
                  <a:gd name="T21" fmla="*/ 68 h 87"/>
                  <a:gd name="T22" fmla="*/ 71 w 83"/>
                  <a:gd name="T23" fmla="*/ 73 h 87"/>
                  <a:gd name="T24" fmla="*/ 74 w 83"/>
                  <a:gd name="T25" fmla="*/ 73 h 87"/>
                  <a:gd name="T26" fmla="*/ 81 w 83"/>
                  <a:gd name="T27" fmla="*/ 80 h 87"/>
                  <a:gd name="T28" fmla="*/ 81 w 83"/>
                  <a:gd name="T29" fmla="*/ 83 h 87"/>
                  <a:gd name="T30" fmla="*/ 74 w 83"/>
                  <a:gd name="T31" fmla="*/ 78 h 87"/>
                  <a:gd name="T32" fmla="*/ 64 w 83"/>
                  <a:gd name="T33" fmla="*/ 73 h 87"/>
                  <a:gd name="T34" fmla="*/ 48 w 83"/>
                  <a:gd name="T35" fmla="*/ 52 h 87"/>
                  <a:gd name="T36" fmla="*/ 31 w 83"/>
                  <a:gd name="T37" fmla="*/ 45 h 87"/>
                  <a:gd name="T38" fmla="*/ 29 w 83"/>
                  <a:gd name="T39" fmla="*/ 54 h 87"/>
                  <a:gd name="T40" fmla="*/ 24 w 83"/>
                  <a:gd name="T41" fmla="*/ 52 h 87"/>
                  <a:gd name="T42" fmla="*/ 24 w 83"/>
                  <a:gd name="T43" fmla="*/ 54 h 87"/>
                  <a:gd name="T44" fmla="*/ 31 w 83"/>
                  <a:gd name="T45" fmla="*/ 59 h 87"/>
                  <a:gd name="T46" fmla="*/ 34 w 83"/>
                  <a:gd name="T47" fmla="*/ 47 h 87"/>
                  <a:gd name="T48" fmla="*/ 48 w 83"/>
                  <a:gd name="T49" fmla="*/ 54 h 87"/>
                  <a:gd name="T50" fmla="*/ 64 w 83"/>
                  <a:gd name="T51" fmla="*/ 76 h 87"/>
                  <a:gd name="T52" fmla="*/ 74 w 83"/>
                  <a:gd name="T53" fmla="*/ 80 h 87"/>
                  <a:gd name="T54" fmla="*/ 83 w 83"/>
                  <a:gd name="T55" fmla="*/ 87 h 87"/>
                  <a:gd name="T56" fmla="*/ 83 w 83"/>
                  <a:gd name="T57" fmla="*/ 80 h 87"/>
                  <a:gd name="T58" fmla="*/ 74 w 83"/>
                  <a:gd name="T59" fmla="*/ 71 h 87"/>
                  <a:gd name="T60" fmla="*/ 71 w 83"/>
                  <a:gd name="T61" fmla="*/ 71 h 87"/>
                  <a:gd name="T62" fmla="*/ 69 w 83"/>
                  <a:gd name="T63" fmla="*/ 66 h 87"/>
                  <a:gd name="T64" fmla="*/ 64 w 83"/>
                  <a:gd name="T65" fmla="*/ 66 h 87"/>
                  <a:gd name="T66" fmla="*/ 50 w 83"/>
                  <a:gd name="T67" fmla="*/ 45 h 87"/>
                  <a:gd name="T68" fmla="*/ 55 w 83"/>
                  <a:gd name="T69" fmla="*/ 47 h 87"/>
                  <a:gd name="T70" fmla="*/ 50 w 83"/>
                  <a:gd name="T71" fmla="*/ 38 h 87"/>
                  <a:gd name="T72" fmla="*/ 36 w 83"/>
                  <a:gd name="T73" fmla="*/ 30 h 87"/>
                  <a:gd name="T74" fmla="*/ 31 w 83"/>
                  <a:gd name="T75" fmla="*/ 23 h 87"/>
                  <a:gd name="T76" fmla="*/ 24 w 83"/>
                  <a:gd name="T77" fmla="*/ 16 h 87"/>
                  <a:gd name="T78" fmla="*/ 24 w 83"/>
                  <a:gd name="T79" fmla="*/ 16 h 87"/>
                  <a:gd name="T80" fmla="*/ 0 w 83"/>
                  <a:gd name="T8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87">
                    <a:moveTo>
                      <a:pt x="0" y="0"/>
                    </a:moveTo>
                    <a:lnTo>
                      <a:pt x="0" y="2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31" y="23"/>
                    </a:lnTo>
                    <a:lnTo>
                      <a:pt x="36" y="30"/>
                    </a:lnTo>
                    <a:lnTo>
                      <a:pt x="48" y="40"/>
                    </a:lnTo>
                    <a:lnTo>
                      <a:pt x="52" y="45"/>
                    </a:lnTo>
                    <a:lnTo>
                      <a:pt x="45" y="42"/>
                    </a:lnTo>
                    <a:lnTo>
                      <a:pt x="64" y="66"/>
                    </a:lnTo>
                    <a:lnTo>
                      <a:pt x="69" y="68"/>
                    </a:lnTo>
                    <a:lnTo>
                      <a:pt x="71" y="73"/>
                    </a:lnTo>
                    <a:lnTo>
                      <a:pt x="74" y="73"/>
                    </a:lnTo>
                    <a:lnTo>
                      <a:pt x="81" y="80"/>
                    </a:lnTo>
                    <a:lnTo>
                      <a:pt x="81" y="83"/>
                    </a:lnTo>
                    <a:lnTo>
                      <a:pt x="74" y="78"/>
                    </a:lnTo>
                    <a:lnTo>
                      <a:pt x="64" y="73"/>
                    </a:lnTo>
                    <a:lnTo>
                      <a:pt x="48" y="52"/>
                    </a:lnTo>
                    <a:lnTo>
                      <a:pt x="31" y="45"/>
                    </a:lnTo>
                    <a:lnTo>
                      <a:pt x="29" y="54"/>
                    </a:lnTo>
                    <a:lnTo>
                      <a:pt x="24" y="52"/>
                    </a:lnTo>
                    <a:lnTo>
                      <a:pt x="24" y="54"/>
                    </a:lnTo>
                    <a:lnTo>
                      <a:pt x="31" y="59"/>
                    </a:lnTo>
                    <a:lnTo>
                      <a:pt x="34" y="47"/>
                    </a:lnTo>
                    <a:lnTo>
                      <a:pt x="48" y="54"/>
                    </a:lnTo>
                    <a:lnTo>
                      <a:pt x="64" y="76"/>
                    </a:lnTo>
                    <a:lnTo>
                      <a:pt x="74" y="80"/>
                    </a:lnTo>
                    <a:lnTo>
                      <a:pt x="83" y="87"/>
                    </a:lnTo>
                    <a:lnTo>
                      <a:pt x="83" y="80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9" y="66"/>
                    </a:lnTo>
                    <a:lnTo>
                      <a:pt x="64" y="66"/>
                    </a:lnTo>
                    <a:lnTo>
                      <a:pt x="50" y="45"/>
                    </a:lnTo>
                    <a:lnTo>
                      <a:pt x="55" y="47"/>
                    </a:lnTo>
                    <a:lnTo>
                      <a:pt x="50" y="38"/>
                    </a:lnTo>
                    <a:lnTo>
                      <a:pt x="36" y="30"/>
                    </a:lnTo>
                    <a:lnTo>
                      <a:pt x="31" y="23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" name="Freeform 472"/>
              <p:cNvSpPr/>
              <p:nvPr/>
            </p:nvSpPr>
            <p:spPr bwMode="auto">
              <a:xfrm>
                <a:off x="5811695" y="4155897"/>
                <a:ext cx="158142" cy="165764"/>
              </a:xfrm>
              <a:custGeom>
                <a:avLst/>
                <a:gdLst>
                  <a:gd name="T0" fmla="*/ 0 w 83"/>
                  <a:gd name="T1" fmla="*/ 0 h 87"/>
                  <a:gd name="T2" fmla="*/ 0 w 83"/>
                  <a:gd name="T3" fmla="*/ 2 h 87"/>
                  <a:gd name="T4" fmla="*/ 24 w 83"/>
                  <a:gd name="T5" fmla="*/ 19 h 87"/>
                  <a:gd name="T6" fmla="*/ 26 w 83"/>
                  <a:gd name="T7" fmla="*/ 19 h 87"/>
                  <a:gd name="T8" fmla="*/ 31 w 83"/>
                  <a:gd name="T9" fmla="*/ 23 h 87"/>
                  <a:gd name="T10" fmla="*/ 36 w 83"/>
                  <a:gd name="T11" fmla="*/ 30 h 87"/>
                  <a:gd name="T12" fmla="*/ 48 w 83"/>
                  <a:gd name="T13" fmla="*/ 40 h 87"/>
                  <a:gd name="T14" fmla="*/ 52 w 83"/>
                  <a:gd name="T15" fmla="*/ 45 h 87"/>
                  <a:gd name="T16" fmla="*/ 45 w 83"/>
                  <a:gd name="T17" fmla="*/ 42 h 87"/>
                  <a:gd name="T18" fmla="*/ 64 w 83"/>
                  <a:gd name="T19" fmla="*/ 66 h 87"/>
                  <a:gd name="T20" fmla="*/ 69 w 83"/>
                  <a:gd name="T21" fmla="*/ 68 h 87"/>
                  <a:gd name="T22" fmla="*/ 71 w 83"/>
                  <a:gd name="T23" fmla="*/ 73 h 87"/>
                  <a:gd name="T24" fmla="*/ 74 w 83"/>
                  <a:gd name="T25" fmla="*/ 73 h 87"/>
                  <a:gd name="T26" fmla="*/ 81 w 83"/>
                  <a:gd name="T27" fmla="*/ 80 h 87"/>
                  <a:gd name="T28" fmla="*/ 81 w 83"/>
                  <a:gd name="T29" fmla="*/ 83 h 87"/>
                  <a:gd name="T30" fmla="*/ 74 w 83"/>
                  <a:gd name="T31" fmla="*/ 78 h 87"/>
                  <a:gd name="T32" fmla="*/ 64 w 83"/>
                  <a:gd name="T33" fmla="*/ 73 h 87"/>
                  <a:gd name="T34" fmla="*/ 48 w 83"/>
                  <a:gd name="T35" fmla="*/ 52 h 87"/>
                  <a:gd name="T36" fmla="*/ 31 w 83"/>
                  <a:gd name="T37" fmla="*/ 45 h 87"/>
                  <a:gd name="T38" fmla="*/ 29 w 83"/>
                  <a:gd name="T39" fmla="*/ 54 h 87"/>
                  <a:gd name="T40" fmla="*/ 24 w 83"/>
                  <a:gd name="T41" fmla="*/ 52 h 87"/>
                  <a:gd name="T42" fmla="*/ 24 w 83"/>
                  <a:gd name="T43" fmla="*/ 54 h 87"/>
                  <a:gd name="T44" fmla="*/ 31 w 83"/>
                  <a:gd name="T45" fmla="*/ 59 h 87"/>
                  <a:gd name="T46" fmla="*/ 34 w 83"/>
                  <a:gd name="T47" fmla="*/ 47 h 87"/>
                  <a:gd name="T48" fmla="*/ 48 w 83"/>
                  <a:gd name="T49" fmla="*/ 54 h 87"/>
                  <a:gd name="T50" fmla="*/ 64 w 83"/>
                  <a:gd name="T51" fmla="*/ 76 h 87"/>
                  <a:gd name="T52" fmla="*/ 74 w 83"/>
                  <a:gd name="T53" fmla="*/ 80 h 87"/>
                  <a:gd name="T54" fmla="*/ 83 w 83"/>
                  <a:gd name="T55" fmla="*/ 87 h 87"/>
                  <a:gd name="T56" fmla="*/ 83 w 83"/>
                  <a:gd name="T57" fmla="*/ 80 h 87"/>
                  <a:gd name="T58" fmla="*/ 74 w 83"/>
                  <a:gd name="T59" fmla="*/ 71 h 87"/>
                  <a:gd name="T60" fmla="*/ 71 w 83"/>
                  <a:gd name="T61" fmla="*/ 71 h 87"/>
                  <a:gd name="T62" fmla="*/ 69 w 83"/>
                  <a:gd name="T63" fmla="*/ 66 h 87"/>
                  <a:gd name="T64" fmla="*/ 64 w 83"/>
                  <a:gd name="T65" fmla="*/ 66 h 87"/>
                  <a:gd name="T66" fmla="*/ 50 w 83"/>
                  <a:gd name="T67" fmla="*/ 45 h 87"/>
                  <a:gd name="T68" fmla="*/ 55 w 83"/>
                  <a:gd name="T69" fmla="*/ 47 h 87"/>
                  <a:gd name="T70" fmla="*/ 50 w 83"/>
                  <a:gd name="T71" fmla="*/ 38 h 87"/>
                  <a:gd name="T72" fmla="*/ 36 w 83"/>
                  <a:gd name="T73" fmla="*/ 30 h 87"/>
                  <a:gd name="T74" fmla="*/ 31 w 83"/>
                  <a:gd name="T75" fmla="*/ 23 h 87"/>
                  <a:gd name="T76" fmla="*/ 24 w 83"/>
                  <a:gd name="T77" fmla="*/ 16 h 87"/>
                  <a:gd name="T78" fmla="*/ 24 w 83"/>
                  <a:gd name="T79" fmla="*/ 16 h 87"/>
                  <a:gd name="T80" fmla="*/ 0 w 83"/>
                  <a:gd name="T8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87">
                    <a:moveTo>
                      <a:pt x="0" y="0"/>
                    </a:moveTo>
                    <a:lnTo>
                      <a:pt x="0" y="2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31" y="23"/>
                    </a:lnTo>
                    <a:lnTo>
                      <a:pt x="36" y="30"/>
                    </a:lnTo>
                    <a:lnTo>
                      <a:pt x="48" y="40"/>
                    </a:lnTo>
                    <a:lnTo>
                      <a:pt x="52" y="45"/>
                    </a:lnTo>
                    <a:lnTo>
                      <a:pt x="45" y="42"/>
                    </a:lnTo>
                    <a:lnTo>
                      <a:pt x="64" y="66"/>
                    </a:lnTo>
                    <a:lnTo>
                      <a:pt x="69" y="68"/>
                    </a:lnTo>
                    <a:lnTo>
                      <a:pt x="71" y="73"/>
                    </a:lnTo>
                    <a:lnTo>
                      <a:pt x="74" y="73"/>
                    </a:lnTo>
                    <a:lnTo>
                      <a:pt x="81" y="80"/>
                    </a:lnTo>
                    <a:lnTo>
                      <a:pt x="81" y="83"/>
                    </a:lnTo>
                    <a:lnTo>
                      <a:pt x="74" y="78"/>
                    </a:lnTo>
                    <a:lnTo>
                      <a:pt x="64" y="73"/>
                    </a:lnTo>
                    <a:lnTo>
                      <a:pt x="48" y="52"/>
                    </a:lnTo>
                    <a:lnTo>
                      <a:pt x="31" y="45"/>
                    </a:lnTo>
                    <a:lnTo>
                      <a:pt x="29" y="54"/>
                    </a:lnTo>
                    <a:lnTo>
                      <a:pt x="24" y="52"/>
                    </a:lnTo>
                    <a:lnTo>
                      <a:pt x="24" y="54"/>
                    </a:lnTo>
                    <a:lnTo>
                      <a:pt x="31" y="59"/>
                    </a:lnTo>
                    <a:lnTo>
                      <a:pt x="34" y="47"/>
                    </a:lnTo>
                    <a:lnTo>
                      <a:pt x="48" y="54"/>
                    </a:lnTo>
                    <a:lnTo>
                      <a:pt x="64" y="76"/>
                    </a:lnTo>
                    <a:lnTo>
                      <a:pt x="74" y="80"/>
                    </a:lnTo>
                    <a:lnTo>
                      <a:pt x="83" y="87"/>
                    </a:lnTo>
                    <a:lnTo>
                      <a:pt x="83" y="80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9" y="66"/>
                    </a:lnTo>
                    <a:lnTo>
                      <a:pt x="64" y="66"/>
                    </a:lnTo>
                    <a:lnTo>
                      <a:pt x="50" y="45"/>
                    </a:lnTo>
                    <a:lnTo>
                      <a:pt x="55" y="47"/>
                    </a:lnTo>
                    <a:lnTo>
                      <a:pt x="50" y="38"/>
                    </a:lnTo>
                    <a:lnTo>
                      <a:pt x="36" y="30"/>
                    </a:lnTo>
                    <a:lnTo>
                      <a:pt x="31" y="23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" name="Freeform 473"/>
              <p:cNvSpPr/>
              <p:nvPr/>
            </p:nvSpPr>
            <p:spPr bwMode="auto">
              <a:xfrm>
                <a:off x="4864748" y="3088916"/>
                <a:ext cx="26675" cy="43823"/>
              </a:xfrm>
              <a:custGeom>
                <a:avLst/>
                <a:gdLst>
                  <a:gd name="T0" fmla="*/ 5 w 14"/>
                  <a:gd name="T1" fmla="*/ 0 h 23"/>
                  <a:gd name="T2" fmla="*/ 10 w 14"/>
                  <a:gd name="T3" fmla="*/ 14 h 23"/>
                  <a:gd name="T4" fmla="*/ 7 w 14"/>
                  <a:gd name="T5" fmla="*/ 16 h 23"/>
                  <a:gd name="T6" fmla="*/ 7 w 14"/>
                  <a:gd name="T7" fmla="*/ 21 h 23"/>
                  <a:gd name="T8" fmla="*/ 0 w 14"/>
                  <a:gd name="T9" fmla="*/ 21 h 23"/>
                  <a:gd name="T10" fmla="*/ 5 w 14"/>
                  <a:gd name="T11" fmla="*/ 23 h 23"/>
                  <a:gd name="T12" fmla="*/ 12 w 14"/>
                  <a:gd name="T13" fmla="*/ 23 h 23"/>
                  <a:gd name="T14" fmla="*/ 10 w 14"/>
                  <a:gd name="T15" fmla="*/ 21 h 23"/>
                  <a:gd name="T16" fmla="*/ 14 w 14"/>
                  <a:gd name="T17" fmla="*/ 19 h 23"/>
                  <a:gd name="T18" fmla="*/ 12 w 14"/>
                  <a:gd name="T19" fmla="*/ 12 h 23"/>
                  <a:gd name="T20" fmla="*/ 5 w 1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3">
                    <a:moveTo>
                      <a:pt x="5" y="0"/>
                    </a:moveTo>
                    <a:lnTo>
                      <a:pt x="10" y="14"/>
                    </a:lnTo>
                    <a:lnTo>
                      <a:pt x="7" y="16"/>
                    </a:lnTo>
                    <a:lnTo>
                      <a:pt x="7" y="21"/>
                    </a:lnTo>
                    <a:lnTo>
                      <a:pt x="0" y="21"/>
                    </a:lnTo>
                    <a:lnTo>
                      <a:pt x="5" y="23"/>
                    </a:lnTo>
                    <a:lnTo>
                      <a:pt x="12" y="23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12" y="1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" name="Freeform 474"/>
              <p:cNvSpPr/>
              <p:nvPr/>
            </p:nvSpPr>
            <p:spPr bwMode="auto">
              <a:xfrm>
                <a:off x="4864748" y="3088916"/>
                <a:ext cx="26675" cy="43823"/>
              </a:xfrm>
              <a:custGeom>
                <a:avLst/>
                <a:gdLst>
                  <a:gd name="T0" fmla="*/ 5 w 14"/>
                  <a:gd name="T1" fmla="*/ 0 h 23"/>
                  <a:gd name="T2" fmla="*/ 10 w 14"/>
                  <a:gd name="T3" fmla="*/ 14 h 23"/>
                  <a:gd name="T4" fmla="*/ 7 w 14"/>
                  <a:gd name="T5" fmla="*/ 16 h 23"/>
                  <a:gd name="T6" fmla="*/ 7 w 14"/>
                  <a:gd name="T7" fmla="*/ 21 h 23"/>
                  <a:gd name="T8" fmla="*/ 0 w 14"/>
                  <a:gd name="T9" fmla="*/ 21 h 23"/>
                  <a:gd name="T10" fmla="*/ 5 w 14"/>
                  <a:gd name="T11" fmla="*/ 23 h 23"/>
                  <a:gd name="T12" fmla="*/ 12 w 14"/>
                  <a:gd name="T13" fmla="*/ 23 h 23"/>
                  <a:gd name="T14" fmla="*/ 10 w 14"/>
                  <a:gd name="T15" fmla="*/ 21 h 23"/>
                  <a:gd name="T16" fmla="*/ 14 w 14"/>
                  <a:gd name="T17" fmla="*/ 19 h 23"/>
                  <a:gd name="T18" fmla="*/ 12 w 14"/>
                  <a:gd name="T19" fmla="*/ 12 h 23"/>
                  <a:gd name="T20" fmla="*/ 5 w 1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3">
                    <a:moveTo>
                      <a:pt x="5" y="0"/>
                    </a:moveTo>
                    <a:lnTo>
                      <a:pt x="10" y="14"/>
                    </a:lnTo>
                    <a:lnTo>
                      <a:pt x="7" y="16"/>
                    </a:lnTo>
                    <a:lnTo>
                      <a:pt x="7" y="21"/>
                    </a:lnTo>
                    <a:lnTo>
                      <a:pt x="0" y="21"/>
                    </a:lnTo>
                    <a:lnTo>
                      <a:pt x="5" y="23"/>
                    </a:lnTo>
                    <a:lnTo>
                      <a:pt x="12" y="23"/>
                    </a:lnTo>
                    <a:lnTo>
                      <a:pt x="10" y="21"/>
                    </a:lnTo>
                    <a:lnTo>
                      <a:pt x="14" y="19"/>
                    </a:lnTo>
                    <a:lnTo>
                      <a:pt x="12" y="12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" name="Freeform 475"/>
              <p:cNvSpPr/>
              <p:nvPr/>
            </p:nvSpPr>
            <p:spPr bwMode="auto">
              <a:xfrm>
                <a:off x="4598004" y="3069863"/>
                <a:ext cx="45728" cy="19053"/>
              </a:xfrm>
              <a:custGeom>
                <a:avLst/>
                <a:gdLst>
                  <a:gd name="T0" fmla="*/ 22 w 24"/>
                  <a:gd name="T1" fmla="*/ 10 h 10"/>
                  <a:gd name="T2" fmla="*/ 0 w 24"/>
                  <a:gd name="T3" fmla="*/ 0 h 10"/>
                  <a:gd name="T4" fmla="*/ 3 w 24"/>
                  <a:gd name="T5" fmla="*/ 3 h 10"/>
                  <a:gd name="T6" fmla="*/ 3 w 24"/>
                  <a:gd name="T7" fmla="*/ 3 h 10"/>
                  <a:gd name="T8" fmla="*/ 24 w 24"/>
                  <a:gd name="T9" fmla="*/ 10 h 10"/>
                  <a:gd name="T10" fmla="*/ 22 w 2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22" y="1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4" y="10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" name="Freeform 476"/>
              <p:cNvSpPr/>
              <p:nvPr/>
            </p:nvSpPr>
            <p:spPr bwMode="auto">
              <a:xfrm>
                <a:off x="4598004" y="3069863"/>
                <a:ext cx="45728" cy="19053"/>
              </a:xfrm>
              <a:custGeom>
                <a:avLst/>
                <a:gdLst>
                  <a:gd name="T0" fmla="*/ 22 w 24"/>
                  <a:gd name="T1" fmla="*/ 10 h 10"/>
                  <a:gd name="T2" fmla="*/ 0 w 24"/>
                  <a:gd name="T3" fmla="*/ 0 h 10"/>
                  <a:gd name="T4" fmla="*/ 3 w 24"/>
                  <a:gd name="T5" fmla="*/ 3 h 10"/>
                  <a:gd name="T6" fmla="*/ 3 w 24"/>
                  <a:gd name="T7" fmla="*/ 3 h 10"/>
                  <a:gd name="T8" fmla="*/ 24 w 24"/>
                  <a:gd name="T9" fmla="*/ 10 h 10"/>
                  <a:gd name="T10" fmla="*/ 22 w 2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">
                    <a:moveTo>
                      <a:pt x="22" y="1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24" y="10"/>
                    </a:lnTo>
                    <a:lnTo>
                      <a:pt x="22" y="1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" name="Freeform 477"/>
              <p:cNvSpPr/>
              <p:nvPr/>
            </p:nvSpPr>
            <p:spPr bwMode="auto">
              <a:xfrm>
                <a:off x="4594193" y="3066052"/>
                <a:ext cx="49538" cy="22864"/>
              </a:xfrm>
              <a:custGeom>
                <a:avLst/>
                <a:gdLst>
                  <a:gd name="T0" fmla="*/ 0 w 26"/>
                  <a:gd name="T1" fmla="*/ 0 h 12"/>
                  <a:gd name="T2" fmla="*/ 2 w 26"/>
                  <a:gd name="T3" fmla="*/ 9 h 12"/>
                  <a:gd name="T4" fmla="*/ 2 w 26"/>
                  <a:gd name="T5" fmla="*/ 7 h 12"/>
                  <a:gd name="T6" fmla="*/ 5 w 26"/>
                  <a:gd name="T7" fmla="*/ 5 h 12"/>
                  <a:gd name="T8" fmla="*/ 2 w 26"/>
                  <a:gd name="T9" fmla="*/ 2 h 12"/>
                  <a:gd name="T10" fmla="*/ 24 w 26"/>
                  <a:gd name="T11" fmla="*/ 12 h 12"/>
                  <a:gd name="T12" fmla="*/ 26 w 26"/>
                  <a:gd name="T13" fmla="*/ 12 h 12"/>
                  <a:gd name="T14" fmla="*/ 24 w 26"/>
                  <a:gd name="T15" fmla="*/ 12 h 12"/>
                  <a:gd name="T16" fmla="*/ 0 w 26"/>
                  <a:gd name="T17" fmla="*/ 2 h 12"/>
                  <a:gd name="T18" fmla="*/ 0 w 26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lnTo>
                      <a:pt x="2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1" name="Freeform 478"/>
              <p:cNvSpPr/>
              <p:nvPr/>
            </p:nvSpPr>
            <p:spPr bwMode="auto">
              <a:xfrm>
                <a:off x="4594193" y="3066052"/>
                <a:ext cx="49538" cy="22864"/>
              </a:xfrm>
              <a:custGeom>
                <a:avLst/>
                <a:gdLst>
                  <a:gd name="T0" fmla="*/ 0 w 26"/>
                  <a:gd name="T1" fmla="*/ 0 h 12"/>
                  <a:gd name="T2" fmla="*/ 2 w 26"/>
                  <a:gd name="T3" fmla="*/ 9 h 12"/>
                  <a:gd name="T4" fmla="*/ 2 w 26"/>
                  <a:gd name="T5" fmla="*/ 7 h 12"/>
                  <a:gd name="T6" fmla="*/ 5 w 26"/>
                  <a:gd name="T7" fmla="*/ 5 h 12"/>
                  <a:gd name="T8" fmla="*/ 2 w 26"/>
                  <a:gd name="T9" fmla="*/ 2 h 12"/>
                  <a:gd name="T10" fmla="*/ 24 w 26"/>
                  <a:gd name="T11" fmla="*/ 12 h 12"/>
                  <a:gd name="T12" fmla="*/ 26 w 26"/>
                  <a:gd name="T13" fmla="*/ 12 h 12"/>
                  <a:gd name="T14" fmla="*/ 24 w 26"/>
                  <a:gd name="T15" fmla="*/ 12 h 12"/>
                  <a:gd name="T16" fmla="*/ 0 w 26"/>
                  <a:gd name="T17" fmla="*/ 2 h 12"/>
                  <a:gd name="T18" fmla="*/ 0 w 26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lnTo>
                      <a:pt x="2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2" y="2"/>
                    </a:lnTo>
                    <a:lnTo>
                      <a:pt x="24" y="12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2" name="Freeform 479"/>
              <p:cNvSpPr/>
              <p:nvPr/>
            </p:nvSpPr>
            <p:spPr bwMode="auto">
              <a:xfrm>
                <a:off x="4571329" y="2997460"/>
                <a:ext cx="140994" cy="167668"/>
              </a:xfrm>
              <a:custGeom>
                <a:avLst/>
                <a:gdLst>
                  <a:gd name="T0" fmla="*/ 0 w 74"/>
                  <a:gd name="T1" fmla="*/ 0 h 88"/>
                  <a:gd name="T2" fmla="*/ 14 w 74"/>
                  <a:gd name="T3" fmla="*/ 38 h 88"/>
                  <a:gd name="T4" fmla="*/ 38 w 74"/>
                  <a:gd name="T5" fmla="*/ 48 h 88"/>
                  <a:gd name="T6" fmla="*/ 41 w 74"/>
                  <a:gd name="T7" fmla="*/ 52 h 88"/>
                  <a:gd name="T8" fmla="*/ 17 w 74"/>
                  <a:gd name="T9" fmla="*/ 43 h 88"/>
                  <a:gd name="T10" fmla="*/ 17 w 74"/>
                  <a:gd name="T11" fmla="*/ 43 h 88"/>
                  <a:gd name="T12" fmla="*/ 26 w 74"/>
                  <a:gd name="T13" fmla="*/ 67 h 88"/>
                  <a:gd name="T14" fmla="*/ 29 w 74"/>
                  <a:gd name="T15" fmla="*/ 67 h 88"/>
                  <a:gd name="T16" fmla="*/ 33 w 74"/>
                  <a:gd name="T17" fmla="*/ 71 h 88"/>
                  <a:gd name="T18" fmla="*/ 57 w 74"/>
                  <a:gd name="T19" fmla="*/ 81 h 88"/>
                  <a:gd name="T20" fmla="*/ 67 w 74"/>
                  <a:gd name="T21" fmla="*/ 88 h 88"/>
                  <a:gd name="T22" fmla="*/ 67 w 74"/>
                  <a:gd name="T23" fmla="*/ 83 h 88"/>
                  <a:gd name="T24" fmla="*/ 52 w 74"/>
                  <a:gd name="T25" fmla="*/ 67 h 88"/>
                  <a:gd name="T26" fmla="*/ 59 w 74"/>
                  <a:gd name="T27" fmla="*/ 67 h 88"/>
                  <a:gd name="T28" fmla="*/ 67 w 74"/>
                  <a:gd name="T29" fmla="*/ 69 h 88"/>
                  <a:gd name="T30" fmla="*/ 67 w 74"/>
                  <a:gd name="T31" fmla="*/ 69 h 88"/>
                  <a:gd name="T32" fmla="*/ 62 w 74"/>
                  <a:gd name="T33" fmla="*/ 64 h 88"/>
                  <a:gd name="T34" fmla="*/ 59 w 74"/>
                  <a:gd name="T35" fmla="*/ 55 h 88"/>
                  <a:gd name="T36" fmla="*/ 74 w 74"/>
                  <a:gd name="T37" fmla="*/ 62 h 88"/>
                  <a:gd name="T38" fmla="*/ 74 w 74"/>
                  <a:gd name="T39" fmla="*/ 60 h 88"/>
                  <a:gd name="T40" fmla="*/ 69 w 74"/>
                  <a:gd name="T41" fmla="*/ 57 h 88"/>
                  <a:gd name="T42" fmla="*/ 67 w 74"/>
                  <a:gd name="T43" fmla="*/ 50 h 88"/>
                  <a:gd name="T44" fmla="*/ 71 w 74"/>
                  <a:gd name="T45" fmla="*/ 52 h 88"/>
                  <a:gd name="T46" fmla="*/ 71 w 74"/>
                  <a:gd name="T47" fmla="*/ 50 h 88"/>
                  <a:gd name="T48" fmla="*/ 69 w 74"/>
                  <a:gd name="T49" fmla="*/ 48 h 88"/>
                  <a:gd name="T50" fmla="*/ 59 w 74"/>
                  <a:gd name="T51" fmla="*/ 43 h 88"/>
                  <a:gd name="T52" fmla="*/ 43 w 74"/>
                  <a:gd name="T53" fmla="*/ 26 h 88"/>
                  <a:gd name="T54" fmla="*/ 31 w 74"/>
                  <a:gd name="T55" fmla="*/ 24 h 88"/>
                  <a:gd name="T56" fmla="*/ 26 w 74"/>
                  <a:gd name="T57" fmla="*/ 19 h 88"/>
                  <a:gd name="T58" fmla="*/ 22 w 74"/>
                  <a:gd name="T59" fmla="*/ 19 h 88"/>
                  <a:gd name="T60" fmla="*/ 0 w 74"/>
                  <a:gd name="T6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" h="88">
                    <a:moveTo>
                      <a:pt x="0" y="0"/>
                    </a:moveTo>
                    <a:lnTo>
                      <a:pt x="14" y="38"/>
                    </a:lnTo>
                    <a:lnTo>
                      <a:pt x="38" y="48"/>
                    </a:lnTo>
                    <a:lnTo>
                      <a:pt x="41" y="52"/>
                    </a:lnTo>
                    <a:lnTo>
                      <a:pt x="17" y="43"/>
                    </a:lnTo>
                    <a:lnTo>
                      <a:pt x="17" y="43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33" y="71"/>
                    </a:lnTo>
                    <a:lnTo>
                      <a:pt x="57" y="81"/>
                    </a:lnTo>
                    <a:lnTo>
                      <a:pt x="67" y="88"/>
                    </a:lnTo>
                    <a:lnTo>
                      <a:pt x="67" y="83"/>
                    </a:lnTo>
                    <a:lnTo>
                      <a:pt x="52" y="67"/>
                    </a:lnTo>
                    <a:lnTo>
                      <a:pt x="59" y="67"/>
                    </a:lnTo>
                    <a:lnTo>
                      <a:pt x="67" y="69"/>
                    </a:lnTo>
                    <a:lnTo>
                      <a:pt x="67" y="69"/>
                    </a:lnTo>
                    <a:lnTo>
                      <a:pt x="62" y="64"/>
                    </a:lnTo>
                    <a:lnTo>
                      <a:pt x="59" y="55"/>
                    </a:lnTo>
                    <a:lnTo>
                      <a:pt x="74" y="62"/>
                    </a:lnTo>
                    <a:lnTo>
                      <a:pt x="74" y="60"/>
                    </a:lnTo>
                    <a:lnTo>
                      <a:pt x="69" y="57"/>
                    </a:lnTo>
                    <a:lnTo>
                      <a:pt x="67" y="50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69" y="48"/>
                    </a:lnTo>
                    <a:lnTo>
                      <a:pt x="59" y="43"/>
                    </a:lnTo>
                    <a:lnTo>
                      <a:pt x="43" y="26"/>
                    </a:lnTo>
                    <a:lnTo>
                      <a:pt x="31" y="24"/>
                    </a:lnTo>
                    <a:lnTo>
                      <a:pt x="26" y="19"/>
                    </a:lnTo>
                    <a:lnTo>
                      <a:pt x="22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3" name="Freeform 480"/>
              <p:cNvSpPr/>
              <p:nvPr/>
            </p:nvSpPr>
            <p:spPr bwMode="auto">
              <a:xfrm>
                <a:off x="4571329" y="2997460"/>
                <a:ext cx="140994" cy="167668"/>
              </a:xfrm>
              <a:custGeom>
                <a:avLst/>
                <a:gdLst>
                  <a:gd name="T0" fmla="*/ 0 w 74"/>
                  <a:gd name="T1" fmla="*/ 0 h 88"/>
                  <a:gd name="T2" fmla="*/ 14 w 74"/>
                  <a:gd name="T3" fmla="*/ 38 h 88"/>
                  <a:gd name="T4" fmla="*/ 38 w 74"/>
                  <a:gd name="T5" fmla="*/ 48 h 88"/>
                  <a:gd name="T6" fmla="*/ 41 w 74"/>
                  <a:gd name="T7" fmla="*/ 52 h 88"/>
                  <a:gd name="T8" fmla="*/ 17 w 74"/>
                  <a:gd name="T9" fmla="*/ 43 h 88"/>
                  <a:gd name="T10" fmla="*/ 17 w 74"/>
                  <a:gd name="T11" fmla="*/ 43 h 88"/>
                  <a:gd name="T12" fmla="*/ 26 w 74"/>
                  <a:gd name="T13" fmla="*/ 67 h 88"/>
                  <a:gd name="T14" fmla="*/ 29 w 74"/>
                  <a:gd name="T15" fmla="*/ 67 h 88"/>
                  <a:gd name="T16" fmla="*/ 33 w 74"/>
                  <a:gd name="T17" fmla="*/ 71 h 88"/>
                  <a:gd name="T18" fmla="*/ 57 w 74"/>
                  <a:gd name="T19" fmla="*/ 81 h 88"/>
                  <a:gd name="T20" fmla="*/ 67 w 74"/>
                  <a:gd name="T21" fmla="*/ 88 h 88"/>
                  <a:gd name="T22" fmla="*/ 67 w 74"/>
                  <a:gd name="T23" fmla="*/ 83 h 88"/>
                  <a:gd name="T24" fmla="*/ 52 w 74"/>
                  <a:gd name="T25" fmla="*/ 67 h 88"/>
                  <a:gd name="T26" fmla="*/ 59 w 74"/>
                  <a:gd name="T27" fmla="*/ 67 h 88"/>
                  <a:gd name="T28" fmla="*/ 67 w 74"/>
                  <a:gd name="T29" fmla="*/ 69 h 88"/>
                  <a:gd name="T30" fmla="*/ 67 w 74"/>
                  <a:gd name="T31" fmla="*/ 69 h 88"/>
                  <a:gd name="T32" fmla="*/ 62 w 74"/>
                  <a:gd name="T33" fmla="*/ 64 h 88"/>
                  <a:gd name="T34" fmla="*/ 59 w 74"/>
                  <a:gd name="T35" fmla="*/ 55 h 88"/>
                  <a:gd name="T36" fmla="*/ 74 w 74"/>
                  <a:gd name="T37" fmla="*/ 62 h 88"/>
                  <a:gd name="T38" fmla="*/ 74 w 74"/>
                  <a:gd name="T39" fmla="*/ 60 h 88"/>
                  <a:gd name="T40" fmla="*/ 69 w 74"/>
                  <a:gd name="T41" fmla="*/ 57 h 88"/>
                  <a:gd name="T42" fmla="*/ 67 w 74"/>
                  <a:gd name="T43" fmla="*/ 50 h 88"/>
                  <a:gd name="T44" fmla="*/ 71 w 74"/>
                  <a:gd name="T45" fmla="*/ 52 h 88"/>
                  <a:gd name="T46" fmla="*/ 71 w 74"/>
                  <a:gd name="T47" fmla="*/ 50 h 88"/>
                  <a:gd name="T48" fmla="*/ 69 w 74"/>
                  <a:gd name="T49" fmla="*/ 48 h 88"/>
                  <a:gd name="T50" fmla="*/ 59 w 74"/>
                  <a:gd name="T51" fmla="*/ 43 h 88"/>
                  <a:gd name="T52" fmla="*/ 43 w 74"/>
                  <a:gd name="T53" fmla="*/ 26 h 88"/>
                  <a:gd name="T54" fmla="*/ 31 w 74"/>
                  <a:gd name="T55" fmla="*/ 24 h 88"/>
                  <a:gd name="T56" fmla="*/ 26 w 74"/>
                  <a:gd name="T57" fmla="*/ 19 h 88"/>
                  <a:gd name="T58" fmla="*/ 22 w 74"/>
                  <a:gd name="T59" fmla="*/ 19 h 88"/>
                  <a:gd name="T60" fmla="*/ 0 w 74"/>
                  <a:gd name="T6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4" h="88">
                    <a:moveTo>
                      <a:pt x="0" y="0"/>
                    </a:moveTo>
                    <a:lnTo>
                      <a:pt x="14" y="38"/>
                    </a:lnTo>
                    <a:lnTo>
                      <a:pt x="38" y="48"/>
                    </a:lnTo>
                    <a:lnTo>
                      <a:pt x="41" y="52"/>
                    </a:lnTo>
                    <a:lnTo>
                      <a:pt x="17" y="43"/>
                    </a:lnTo>
                    <a:lnTo>
                      <a:pt x="17" y="43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33" y="71"/>
                    </a:lnTo>
                    <a:lnTo>
                      <a:pt x="57" y="81"/>
                    </a:lnTo>
                    <a:lnTo>
                      <a:pt x="67" y="88"/>
                    </a:lnTo>
                    <a:lnTo>
                      <a:pt x="67" y="83"/>
                    </a:lnTo>
                    <a:lnTo>
                      <a:pt x="52" y="67"/>
                    </a:lnTo>
                    <a:lnTo>
                      <a:pt x="59" y="67"/>
                    </a:lnTo>
                    <a:lnTo>
                      <a:pt x="67" y="69"/>
                    </a:lnTo>
                    <a:lnTo>
                      <a:pt x="67" y="69"/>
                    </a:lnTo>
                    <a:lnTo>
                      <a:pt x="62" y="64"/>
                    </a:lnTo>
                    <a:lnTo>
                      <a:pt x="59" y="55"/>
                    </a:lnTo>
                    <a:lnTo>
                      <a:pt x="74" y="62"/>
                    </a:lnTo>
                    <a:lnTo>
                      <a:pt x="74" y="60"/>
                    </a:lnTo>
                    <a:lnTo>
                      <a:pt x="69" y="57"/>
                    </a:lnTo>
                    <a:lnTo>
                      <a:pt x="67" y="50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69" y="48"/>
                    </a:lnTo>
                    <a:lnTo>
                      <a:pt x="59" y="43"/>
                    </a:lnTo>
                    <a:lnTo>
                      <a:pt x="43" y="26"/>
                    </a:lnTo>
                    <a:lnTo>
                      <a:pt x="31" y="24"/>
                    </a:lnTo>
                    <a:lnTo>
                      <a:pt x="26" y="19"/>
                    </a:lnTo>
                    <a:lnTo>
                      <a:pt x="22" y="19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4" name="Freeform 481"/>
              <p:cNvSpPr>
                <a:spLocks noEditPoints="1"/>
              </p:cNvSpPr>
              <p:nvPr/>
            </p:nvSpPr>
            <p:spPr bwMode="auto">
              <a:xfrm>
                <a:off x="4567518" y="2989839"/>
                <a:ext cx="139089" cy="175290"/>
              </a:xfrm>
              <a:custGeom>
                <a:avLst/>
                <a:gdLst>
                  <a:gd name="T0" fmla="*/ 59 w 73"/>
                  <a:gd name="T1" fmla="*/ 85 h 92"/>
                  <a:gd name="T2" fmla="*/ 69 w 73"/>
                  <a:gd name="T3" fmla="*/ 92 h 92"/>
                  <a:gd name="T4" fmla="*/ 69 w 73"/>
                  <a:gd name="T5" fmla="*/ 92 h 92"/>
                  <a:gd name="T6" fmla="*/ 59 w 73"/>
                  <a:gd name="T7" fmla="*/ 85 h 92"/>
                  <a:gd name="T8" fmla="*/ 71 w 73"/>
                  <a:gd name="T9" fmla="*/ 52 h 92"/>
                  <a:gd name="T10" fmla="*/ 71 w 73"/>
                  <a:gd name="T11" fmla="*/ 52 h 92"/>
                  <a:gd name="T12" fmla="*/ 73 w 73"/>
                  <a:gd name="T13" fmla="*/ 54 h 92"/>
                  <a:gd name="T14" fmla="*/ 73 w 73"/>
                  <a:gd name="T15" fmla="*/ 56 h 92"/>
                  <a:gd name="T16" fmla="*/ 73 w 73"/>
                  <a:gd name="T17" fmla="*/ 54 h 92"/>
                  <a:gd name="T18" fmla="*/ 71 w 73"/>
                  <a:gd name="T19" fmla="*/ 52 h 92"/>
                  <a:gd name="T20" fmla="*/ 0 w 73"/>
                  <a:gd name="T21" fmla="*/ 0 h 92"/>
                  <a:gd name="T22" fmla="*/ 14 w 73"/>
                  <a:gd name="T23" fmla="*/ 40 h 92"/>
                  <a:gd name="T24" fmla="*/ 14 w 73"/>
                  <a:gd name="T25" fmla="*/ 42 h 92"/>
                  <a:gd name="T26" fmla="*/ 38 w 73"/>
                  <a:gd name="T27" fmla="*/ 52 h 92"/>
                  <a:gd name="T28" fmla="*/ 40 w 73"/>
                  <a:gd name="T29" fmla="*/ 52 h 92"/>
                  <a:gd name="T30" fmla="*/ 19 w 73"/>
                  <a:gd name="T31" fmla="*/ 45 h 92"/>
                  <a:gd name="T32" fmla="*/ 19 w 73"/>
                  <a:gd name="T33" fmla="*/ 45 h 92"/>
                  <a:gd name="T34" fmla="*/ 16 w 73"/>
                  <a:gd name="T35" fmla="*/ 47 h 92"/>
                  <a:gd name="T36" fmla="*/ 16 w 73"/>
                  <a:gd name="T37" fmla="*/ 49 h 92"/>
                  <a:gd name="T38" fmla="*/ 26 w 73"/>
                  <a:gd name="T39" fmla="*/ 71 h 92"/>
                  <a:gd name="T40" fmla="*/ 26 w 73"/>
                  <a:gd name="T41" fmla="*/ 68 h 92"/>
                  <a:gd name="T42" fmla="*/ 28 w 73"/>
                  <a:gd name="T43" fmla="*/ 71 h 92"/>
                  <a:gd name="T44" fmla="*/ 19 w 73"/>
                  <a:gd name="T45" fmla="*/ 47 h 92"/>
                  <a:gd name="T46" fmla="*/ 19 w 73"/>
                  <a:gd name="T47" fmla="*/ 47 h 92"/>
                  <a:gd name="T48" fmla="*/ 43 w 73"/>
                  <a:gd name="T49" fmla="*/ 56 h 92"/>
                  <a:gd name="T50" fmla="*/ 40 w 73"/>
                  <a:gd name="T51" fmla="*/ 52 h 92"/>
                  <a:gd name="T52" fmla="*/ 16 w 73"/>
                  <a:gd name="T53" fmla="*/ 42 h 92"/>
                  <a:gd name="T54" fmla="*/ 2 w 73"/>
                  <a:gd name="T55" fmla="*/ 4 h 92"/>
                  <a:gd name="T56" fmla="*/ 0 w 73"/>
                  <a:gd name="T57" fmla="*/ 2 h 92"/>
                  <a:gd name="T58" fmla="*/ 0 w 73"/>
                  <a:gd name="T5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92">
                    <a:moveTo>
                      <a:pt x="59" y="85"/>
                    </a:moveTo>
                    <a:lnTo>
                      <a:pt x="69" y="92"/>
                    </a:lnTo>
                    <a:lnTo>
                      <a:pt x="69" y="92"/>
                    </a:lnTo>
                    <a:lnTo>
                      <a:pt x="59" y="85"/>
                    </a:lnTo>
                    <a:close/>
                    <a:moveTo>
                      <a:pt x="71" y="52"/>
                    </a:moveTo>
                    <a:lnTo>
                      <a:pt x="71" y="52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54"/>
                    </a:lnTo>
                    <a:lnTo>
                      <a:pt x="71" y="52"/>
                    </a:lnTo>
                    <a:close/>
                    <a:moveTo>
                      <a:pt x="0" y="0"/>
                    </a:moveTo>
                    <a:lnTo>
                      <a:pt x="14" y="40"/>
                    </a:lnTo>
                    <a:lnTo>
                      <a:pt x="14" y="4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6" y="47"/>
                    </a:lnTo>
                    <a:lnTo>
                      <a:pt x="16" y="49"/>
                    </a:lnTo>
                    <a:lnTo>
                      <a:pt x="26" y="71"/>
                    </a:lnTo>
                    <a:lnTo>
                      <a:pt x="26" y="68"/>
                    </a:lnTo>
                    <a:lnTo>
                      <a:pt x="28" y="71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43" y="56"/>
                    </a:lnTo>
                    <a:lnTo>
                      <a:pt x="40" y="52"/>
                    </a:lnTo>
                    <a:lnTo>
                      <a:pt x="16" y="4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5" name="Freeform 482"/>
              <p:cNvSpPr>
                <a:spLocks noEditPoints="1"/>
              </p:cNvSpPr>
              <p:nvPr/>
            </p:nvSpPr>
            <p:spPr bwMode="auto">
              <a:xfrm>
                <a:off x="4567518" y="2989839"/>
                <a:ext cx="139089" cy="175290"/>
              </a:xfrm>
              <a:custGeom>
                <a:avLst/>
                <a:gdLst>
                  <a:gd name="T0" fmla="*/ 59 w 73"/>
                  <a:gd name="T1" fmla="*/ 85 h 92"/>
                  <a:gd name="T2" fmla="*/ 69 w 73"/>
                  <a:gd name="T3" fmla="*/ 92 h 92"/>
                  <a:gd name="T4" fmla="*/ 69 w 73"/>
                  <a:gd name="T5" fmla="*/ 92 h 92"/>
                  <a:gd name="T6" fmla="*/ 59 w 73"/>
                  <a:gd name="T7" fmla="*/ 85 h 92"/>
                  <a:gd name="T8" fmla="*/ 71 w 73"/>
                  <a:gd name="T9" fmla="*/ 52 h 92"/>
                  <a:gd name="T10" fmla="*/ 71 w 73"/>
                  <a:gd name="T11" fmla="*/ 52 h 92"/>
                  <a:gd name="T12" fmla="*/ 73 w 73"/>
                  <a:gd name="T13" fmla="*/ 54 h 92"/>
                  <a:gd name="T14" fmla="*/ 73 w 73"/>
                  <a:gd name="T15" fmla="*/ 56 h 92"/>
                  <a:gd name="T16" fmla="*/ 73 w 73"/>
                  <a:gd name="T17" fmla="*/ 54 h 92"/>
                  <a:gd name="T18" fmla="*/ 71 w 73"/>
                  <a:gd name="T19" fmla="*/ 52 h 92"/>
                  <a:gd name="T20" fmla="*/ 0 w 73"/>
                  <a:gd name="T21" fmla="*/ 0 h 92"/>
                  <a:gd name="T22" fmla="*/ 14 w 73"/>
                  <a:gd name="T23" fmla="*/ 40 h 92"/>
                  <a:gd name="T24" fmla="*/ 14 w 73"/>
                  <a:gd name="T25" fmla="*/ 42 h 92"/>
                  <a:gd name="T26" fmla="*/ 38 w 73"/>
                  <a:gd name="T27" fmla="*/ 52 h 92"/>
                  <a:gd name="T28" fmla="*/ 40 w 73"/>
                  <a:gd name="T29" fmla="*/ 52 h 92"/>
                  <a:gd name="T30" fmla="*/ 19 w 73"/>
                  <a:gd name="T31" fmla="*/ 45 h 92"/>
                  <a:gd name="T32" fmla="*/ 19 w 73"/>
                  <a:gd name="T33" fmla="*/ 45 h 92"/>
                  <a:gd name="T34" fmla="*/ 16 w 73"/>
                  <a:gd name="T35" fmla="*/ 47 h 92"/>
                  <a:gd name="T36" fmla="*/ 16 w 73"/>
                  <a:gd name="T37" fmla="*/ 49 h 92"/>
                  <a:gd name="T38" fmla="*/ 26 w 73"/>
                  <a:gd name="T39" fmla="*/ 71 h 92"/>
                  <a:gd name="T40" fmla="*/ 26 w 73"/>
                  <a:gd name="T41" fmla="*/ 68 h 92"/>
                  <a:gd name="T42" fmla="*/ 28 w 73"/>
                  <a:gd name="T43" fmla="*/ 71 h 92"/>
                  <a:gd name="T44" fmla="*/ 19 w 73"/>
                  <a:gd name="T45" fmla="*/ 47 h 92"/>
                  <a:gd name="T46" fmla="*/ 19 w 73"/>
                  <a:gd name="T47" fmla="*/ 47 h 92"/>
                  <a:gd name="T48" fmla="*/ 43 w 73"/>
                  <a:gd name="T49" fmla="*/ 56 h 92"/>
                  <a:gd name="T50" fmla="*/ 40 w 73"/>
                  <a:gd name="T51" fmla="*/ 52 h 92"/>
                  <a:gd name="T52" fmla="*/ 16 w 73"/>
                  <a:gd name="T53" fmla="*/ 42 h 92"/>
                  <a:gd name="T54" fmla="*/ 2 w 73"/>
                  <a:gd name="T55" fmla="*/ 4 h 92"/>
                  <a:gd name="T56" fmla="*/ 0 w 73"/>
                  <a:gd name="T57" fmla="*/ 2 h 92"/>
                  <a:gd name="T58" fmla="*/ 0 w 73"/>
                  <a:gd name="T5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92">
                    <a:moveTo>
                      <a:pt x="59" y="85"/>
                    </a:moveTo>
                    <a:lnTo>
                      <a:pt x="69" y="92"/>
                    </a:lnTo>
                    <a:lnTo>
                      <a:pt x="69" y="92"/>
                    </a:lnTo>
                    <a:lnTo>
                      <a:pt x="59" y="85"/>
                    </a:lnTo>
                    <a:moveTo>
                      <a:pt x="71" y="52"/>
                    </a:moveTo>
                    <a:lnTo>
                      <a:pt x="71" y="52"/>
                    </a:lnTo>
                    <a:lnTo>
                      <a:pt x="73" y="54"/>
                    </a:lnTo>
                    <a:lnTo>
                      <a:pt x="73" y="56"/>
                    </a:lnTo>
                    <a:lnTo>
                      <a:pt x="73" y="54"/>
                    </a:lnTo>
                    <a:lnTo>
                      <a:pt x="71" y="52"/>
                    </a:lnTo>
                    <a:moveTo>
                      <a:pt x="0" y="0"/>
                    </a:moveTo>
                    <a:lnTo>
                      <a:pt x="14" y="40"/>
                    </a:lnTo>
                    <a:lnTo>
                      <a:pt x="14" y="4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16" y="47"/>
                    </a:lnTo>
                    <a:lnTo>
                      <a:pt x="16" y="49"/>
                    </a:lnTo>
                    <a:lnTo>
                      <a:pt x="26" y="71"/>
                    </a:lnTo>
                    <a:lnTo>
                      <a:pt x="26" y="68"/>
                    </a:lnTo>
                    <a:lnTo>
                      <a:pt x="28" y="71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43" y="56"/>
                    </a:lnTo>
                    <a:lnTo>
                      <a:pt x="40" y="52"/>
                    </a:lnTo>
                    <a:lnTo>
                      <a:pt x="16" y="42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6" name="Freeform 483"/>
              <p:cNvSpPr/>
              <p:nvPr/>
            </p:nvSpPr>
            <p:spPr bwMode="auto">
              <a:xfrm>
                <a:off x="4620867" y="3128928"/>
                <a:ext cx="81929" cy="49538"/>
              </a:xfrm>
              <a:custGeom>
                <a:avLst/>
                <a:gdLst>
                  <a:gd name="T0" fmla="*/ 3 w 43"/>
                  <a:gd name="T1" fmla="*/ 0 h 26"/>
                  <a:gd name="T2" fmla="*/ 0 w 43"/>
                  <a:gd name="T3" fmla="*/ 0 h 26"/>
                  <a:gd name="T4" fmla="*/ 10 w 43"/>
                  <a:gd name="T5" fmla="*/ 26 h 26"/>
                  <a:gd name="T6" fmla="*/ 12 w 43"/>
                  <a:gd name="T7" fmla="*/ 26 h 26"/>
                  <a:gd name="T8" fmla="*/ 12 w 43"/>
                  <a:gd name="T9" fmla="*/ 26 h 26"/>
                  <a:gd name="T10" fmla="*/ 12 w 43"/>
                  <a:gd name="T11" fmla="*/ 26 h 26"/>
                  <a:gd name="T12" fmla="*/ 12 w 43"/>
                  <a:gd name="T13" fmla="*/ 26 h 26"/>
                  <a:gd name="T14" fmla="*/ 15 w 43"/>
                  <a:gd name="T15" fmla="*/ 26 h 26"/>
                  <a:gd name="T16" fmla="*/ 15 w 43"/>
                  <a:gd name="T17" fmla="*/ 26 h 26"/>
                  <a:gd name="T18" fmla="*/ 15 w 43"/>
                  <a:gd name="T19" fmla="*/ 26 h 26"/>
                  <a:gd name="T20" fmla="*/ 17 w 43"/>
                  <a:gd name="T21" fmla="*/ 26 h 26"/>
                  <a:gd name="T22" fmla="*/ 15 w 43"/>
                  <a:gd name="T23" fmla="*/ 24 h 26"/>
                  <a:gd name="T24" fmla="*/ 24 w 43"/>
                  <a:gd name="T25" fmla="*/ 24 h 26"/>
                  <a:gd name="T26" fmla="*/ 24 w 43"/>
                  <a:gd name="T27" fmla="*/ 26 h 26"/>
                  <a:gd name="T28" fmla="*/ 29 w 43"/>
                  <a:gd name="T29" fmla="*/ 26 h 26"/>
                  <a:gd name="T30" fmla="*/ 26 w 43"/>
                  <a:gd name="T31" fmla="*/ 21 h 26"/>
                  <a:gd name="T32" fmla="*/ 38 w 43"/>
                  <a:gd name="T33" fmla="*/ 26 h 26"/>
                  <a:gd name="T34" fmla="*/ 36 w 43"/>
                  <a:gd name="T35" fmla="*/ 21 h 26"/>
                  <a:gd name="T36" fmla="*/ 43 w 43"/>
                  <a:gd name="T37" fmla="*/ 24 h 26"/>
                  <a:gd name="T38" fmla="*/ 43 w 43"/>
                  <a:gd name="T39" fmla="*/ 21 h 26"/>
                  <a:gd name="T40" fmla="*/ 33 w 43"/>
                  <a:gd name="T41" fmla="*/ 14 h 26"/>
                  <a:gd name="T42" fmla="*/ 7 w 43"/>
                  <a:gd name="T43" fmla="*/ 5 h 26"/>
                  <a:gd name="T44" fmla="*/ 3 w 43"/>
                  <a:gd name="T4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" h="26">
                    <a:moveTo>
                      <a:pt x="3" y="0"/>
                    </a:moveTo>
                    <a:lnTo>
                      <a:pt x="0" y="0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5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9" y="26"/>
                    </a:lnTo>
                    <a:lnTo>
                      <a:pt x="26" y="21"/>
                    </a:lnTo>
                    <a:lnTo>
                      <a:pt x="38" y="26"/>
                    </a:lnTo>
                    <a:lnTo>
                      <a:pt x="36" y="21"/>
                    </a:lnTo>
                    <a:lnTo>
                      <a:pt x="43" y="24"/>
                    </a:lnTo>
                    <a:lnTo>
                      <a:pt x="43" y="21"/>
                    </a:lnTo>
                    <a:lnTo>
                      <a:pt x="33" y="14"/>
                    </a:lnTo>
                    <a:lnTo>
                      <a:pt x="7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7" name="Freeform 484"/>
              <p:cNvSpPr/>
              <p:nvPr/>
            </p:nvSpPr>
            <p:spPr bwMode="auto">
              <a:xfrm>
                <a:off x="4620867" y="3128928"/>
                <a:ext cx="81929" cy="49538"/>
              </a:xfrm>
              <a:custGeom>
                <a:avLst/>
                <a:gdLst>
                  <a:gd name="T0" fmla="*/ 3 w 43"/>
                  <a:gd name="T1" fmla="*/ 0 h 26"/>
                  <a:gd name="T2" fmla="*/ 0 w 43"/>
                  <a:gd name="T3" fmla="*/ 0 h 26"/>
                  <a:gd name="T4" fmla="*/ 10 w 43"/>
                  <a:gd name="T5" fmla="*/ 26 h 26"/>
                  <a:gd name="T6" fmla="*/ 12 w 43"/>
                  <a:gd name="T7" fmla="*/ 26 h 26"/>
                  <a:gd name="T8" fmla="*/ 12 w 43"/>
                  <a:gd name="T9" fmla="*/ 26 h 26"/>
                  <a:gd name="T10" fmla="*/ 12 w 43"/>
                  <a:gd name="T11" fmla="*/ 26 h 26"/>
                  <a:gd name="T12" fmla="*/ 12 w 43"/>
                  <a:gd name="T13" fmla="*/ 26 h 26"/>
                  <a:gd name="T14" fmla="*/ 15 w 43"/>
                  <a:gd name="T15" fmla="*/ 26 h 26"/>
                  <a:gd name="T16" fmla="*/ 15 w 43"/>
                  <a:gd name="T17" fmla="*/ 26 h 26"/>
                  <a:gd name="T18" fmla="*/ 15 w 43"/>
                  <a:gd name="T19" fmla="*/ 26 h 26"/>
                  <a:gd name="T20" fmla="*/ 17 w 43"/>
                  <a:gd name="T21" fmla="*/ 26 h 26"/>
                  <a:gd name="T22" fmla="*/ 15 w 43"/>
                  <a:gd name="T23" fmla="*/ 24 h 26"/>
                  <a:gd name="T24" fmla="*/ 24 w 43"/>
                  <a:gd name="T25" fmla="*/ 24 h 26"/>
                  <a:gd name="T26" fmla="*/ 24 w 43"/>
                  <a:gd name="T27" fmla="*/ 26 h 26"/>
                  <a:gd name="T28" fmla="*/ 29 w 43"/>
                  <a:gd name="T29" fmla="*/ 26 h 26"/>
                  <a:gd name="T30" fmla="*/ 26 w 43"/>
                  <a:gd name="T31" fmla="*/ 21 h 26"/>
                  <a:gd name="T32" fmla="*/ 38 w 43"/>
                  <a:gd name="T33" fmla="*/ 26 h 26"/>
                  <a:gd name="T34" fmla="*/ 36 w 43"/>
                  <a:gd name="T35" fmla="*/ 21 h 26"/>
                  <a:gd name="T36" fmla="*/ 43 w 43"/>
                  <a:gd name="T37" fmla="*/ 24 h 26"/>
                  <a:gd name="T38" fmla="*/ 43 w 43"/>
                  <a:gd name="T39" fmla="*/ 21 h 26"/>
                  <a:gd name="T40" fmla="*/ 33 w 43"/>
                  <a:gd name="T41" fmla="*/ 14 h 26"/>
                  <a:gd name="T42" fmla="*/ 7 w 43"/>
                  <a:gd name="T43" fmla="*/ 5 h 26"/>
                  <a:gd name="T44" fmla="*/ 3 w 43"/>
                  <a:gd name="T4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" h="26">
                    <a:moveTo>
                      <a:pt x="3" y="0"/>
                    </a:moveTo>
                    <a:lnTo>
                      <a:pt x="0" y="0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6"/>
                    </a:lnTo>
                    <a:lnTo>
                      <a:pt x="15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9" y="26"/>
                    </a:lnTo>
                    <a:lnTo>
                      <a:pt x="26" y="21"/>
                    </a:lnTo>
                    <a:lnTo>
                      <a:pt x="38" y="26"/>
                    </a:lnTo>
                    <a:lnTo>
                      <a:pt x="36" y="21"/>
                    </a:lnTo>
                    <a:lnTo>
                      <a:pt x="43" y="24"/>
                    </a:lnTo>
                    <a:lnTo>
                      <a:pt x="43" y="21"/>
                    </a:lnTo>
                    <a:lnTo>
                      <a:pt x="33" y="14"/>
                    </a:lnTo>
                    <a:lnTo>
                      <a:pt x="7" y="5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8" name="Freeform 485"/>
              <p:cNvSpPr>
                <a:spLocks noEditPoints="1"/>
              </p:cNvSpPr>
              <p:nvPr/>
            </p:nvSpPr>
            <p:spPr bwMode="auto">
              <a:xfrm>
                <a:off x="4617056" y="3119401"/>
                <a:ext cx="85740" cy="59065"/>
              </a:xfrm>
              <a:custGeom>
                <a:avLst/>
                <a:gdLst>
                  <a:gd name="T0" fmla="*/ 14 w 45"/>
                  <a:gd name="T1" fmla="*/ 31 h 31"/>
                  <a:gd name="T2" fmla="*/ 14 w 45"/>
                  <a:gd name="T3" fmla="*/ 31 h 31"/>
                  <a:gd name="T4" fmla="*/ 14 w 45"/>
                  <a:gd name="T5" fmla="*/ 31 h 31"/>
                  <a:gd name="T6" fmla="*/ 14 w 45"/>
                  <a:gd name="T7" fmla="*/ 31 h 31"/>
                  <a:gd name="T8" fmla="*/ 14 w 45"/>
                  <a:gd name="T9" fmla="*/ 31 h 31"/>
                  <a:gd name="T10" fmla="*/ 14 w 45"/>
                  <a:gd name="T11" fmla="*/ 31 h 31"/>
                  <a:gd name="T12" fmla="*/ 14 w 45"/>
                  <a:gd name="T13" fmla="*/ 31 h 31"/>
                  <a:gd name="T14" fmla="*/ 5 w 45"/>
                  <a:gd name="T15" fmla="*/ 3 h 31"/>
                  <a:gd name="T16" fmla="*/ 2 w 45"/>
                  <a:gd name="T17" fmla="*/ 3 h 31"/>
                  <a:gd name="T18" fmla="*/ 0 w 45"/>
                  <a:gd name="T19" fmla="*/ 0 h 31"/>
                  <a:gd name="T20" fmla="*/ 0 w 45"/>
                  <a:gd name="T21" fmla="*/ 3 h 31"/>
                  <a:gd name="T22" fmla="*/ 12 w 45"/>
                  <a:gd name="T23" fmla="*/ 31 h 31"/>
                  <a:gd name="T24" fmla="*/ 9 w 45"/>
                  <a:gd name="T25" fmla="*/ 29 h 31"/>
                  <a:gd name="T26" fmla="*/ 14 w 45"/>
                  <a:gd name="T27" fmla="*/ 31 h 31"/>
                  <a:gd name="T28" fmla="*/ 12 w 45"/>
                  <a:gd name="T29" fmla="*/ 31 h 31"/>
                  <a:gd name="T30" fmla="*/ 2 w 45"/>
                  <a:gd name="T31" fmla="*/ 5 h 31"/>
                  <a:gd name="T32" fmla="*/ 5 w 45"/>
                  <a:gd name="T33" fmla="*/ 5 h 31"/>
                  <a:gd name="T34" fmla="*/ 9 w 45"/>
                  <a:gd name="T35" fmla="*/ 10 h 31"/>
                  <a:gd name="T36" fmla="*/ 35 w 45"/>
                  <a:gd name="T37" fmla="*/ 19 h 31"/>
                  <a:gd name="T38" fmla="*/ 45 w 45"/>
                  <a:gd name="T39" fmla="*/ 26 h 31"/>
                  <a:gd name="T40" fmla="*/ 43 w 45"/>
                  <a:gd name="T41" fmla="*/ 24 h 31"/>
                  <a:gd name="T42" fmla="*/ 43 w 45"/>
                  <a:gd name="T43" fmla="*/ 24 h 31"/>
                  <a:gd name="T44" fmla="*/ 43 w 45"/>
                  <a:gd name="T45" fmla="*/ 24 h 31"/>
                  <a:gd name="T46" fmla="*/ 33 w 45"/>
                  <a:gd name="T47" fmla="*/ 17 h 31"/>
                  <a:gd name="T48" fmla="*/ 9 w 45"/>
                  <a:gd name="T49" fmla="*/ 7 h 31"/>
                  <a:gd name="T50" fmla="*/ 5 w 45"/>
                  <a:gd name="T5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14" y="31"/>
                    </a:move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5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2" y="31"/>
                    </a:lnTo>
                    <a:lnTo>
                      <a:pt x="9" y="29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10"/>
                    </a:lnTo>
                    <a:lnTo>
                      <a:pt x="35" y="19"/>
                    </a:lnTo>
                    <a:lnTo>
                      <a:pt x="45" y="26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33" y="17"/>
                    </a:lnTo>
                    <a:lnTo>
                      <a:pt x="9" y="7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9" name="Freeform 486"/>
              <p:cNvSpPr>
                <a:spLocks noEditPoints="1"/>
              </p:cNvSpPr>
              <p:nvPr/>
            </p:nvSpPr>
            <p:spPr bwMode="auto">
              <a:xfrm>
                <a:off x="4617056" y="3119401"/>
                <a:ext cx="85740" cy="59065"/>
              </a:xfrm>
              <a:custGeom>
                <a:avLst/>
                <a:gdLst>
                  <a:gd name="T0" fmla="*/ 14 w 45"/>
                  <a:gd name="T1" fmla="*/ 31 h 31"/>
                  <a:gd name="T2" fmla="*/ 14 w 45"/>
                  <a:gd name="T3" fmla="*/ 31 h 31"/>
                  <a:gd name="T4" fmla="*/ 14 w 45"/>
                  <a:gd name="T5" fmla="*/ 31 h 31"/>
                  <a:gd name="T6" fmla="*/ 14 w 45"/>
                  <a:gd name="T7" fmla="*/ 31 h 31"/>
                  <a:gd name="T8" fmla="*/ 14 w 45"/>
                  <a:gd name="T9" fmla="*/ 31 h 31"/>
                  <a:gd name="T10" fmla="*/ 14 w 45"/>
                  <a:gd name="T11" fmla="*/ 31 h 31"/>
                  <a:gd name="T12" fmla="*/ 14 w 45"/>
                  <a:gd name="T13" fmla="*/ 31 h 31"/>
                  <a:gd name="T14" fmla="*/ 5 w 45"/>
                  <a:gd name="T15" fmla="*/ 3 h 31"/>
                  <a:gd name="T16" fmla="*/ 2 w 45"/>
                  <a:gd name="T17" fmla="*/ 3 h 31"/>
                  <a:gd name="T18" fmla="*/ 0 w 45"/>
                  <a:gd name="T19" fmla="*/ 0 h 31"/>
                  <a:gd name="T20" fmla="*/ 0 w 45"/>
                  <a:gd name="T21" fmla="*/ 3 h 31"/>
                  <a:gd name="T22" fmla="*/ 12 w 45"/>
                  <a:gd name="T23" fmla="*/ 31 h 31"/>
                  <a:gd name="T24" fmla="*/ 9 w 45"/>
                  <a:gd name="T25" fmla="*/ 29 h 31"/>
                  <a:gd name="T26" fmla="*/ 14 w 45"/>
                  <a:gd name="T27" fmla="*/ 31 h 31"/>
                  <a:gd name="T28" fmla="*/ 12 w 45"/>
                  <a:gd name="T29" fmla="*/ 31 h 31"/>
                  <a:gd name="T30" fmla="*/ 2 w 45"/>
                  <a:gd name="T31" fmla="*/ 5 h 31"/>
                  <a:gd name="T32" fmla="*/ 5 w 45"/>
                  <a:gd name="T33" fmla="*/ 5 h 31"/>
                  <a:gd name="T34" fmla="*/ 9 w 45"/>
                  <a:gd name="T35" fmla="*/ 10 h 31"/>
                  <a:gd name="T36" fmla="*/ 35 w 45"/>
                  <a:gd name="T37" fmla="*/ 19 h 31"/>
                  <a:gd name="T38" fmla="*/ 45 w 45"/>
                  <a:gd name="T39" fmla="*/ 26 h 31"/>
                  <a:gd name="T40" fmla="*/ 43 w 45"/>
                  <a:gd name="T41" fmla="*/ 24 h 31"/>
                  <a:gd name="T42" fmla="*/ 43 w 45"/>
                  <a:gd name="T43" fmla="*/ 24 h 31"/>
                  <a:gd name="T44" fmla="*/ 43 w 45"/>
                  <a:gd name="T45" fmla="*/ 24 h 31"/>
                  <a:gd name="T46" fmla="*/ 33 w 45"/>
                  <a:gd name="T47" fmla="*/ 17 h 31"/>
                  <a:gd name="T48" fmla="*/ 9 w 45"/>
                  <a:gd name="T49" fmla="*/ 7 h 31"/>
                  <a:gd name="T50" fmla="*/ 5 w 45"/>
                  <a:gd name="T5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14" y="31"/>
                    </a:lnTo>
                    <a:lnTo>
                      <a:pt x="14" y="31"/>
                    </a:lnTo>
                    <a:moveTo>
                      <a:pt x="14" y="31"/>
                    </a:moveTo>
                    <a:lnTo>
                      <a:pt x="14" y="31"/>
                    </a:lnTo>
                    <a:lnTo>
                      <a:pt x="14" y="31"/>
                    </a:lnTo>
                    <a:moveTo>
                      <a:pt x="5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2" y="31"/>
                    </a:lnTo>
                    <a:lnTo>
                      <a:pt x="9" y="29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9" y="10"/>
                    </a:lnTo>
                    <a:lnTo>
                      <a:pt x="35" y="19"/>
                    </a:lnTo>
                    <a:lnTo>
                      <a:pt x="45" y="26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43" y="24"/>
                    </a:lnTo>
                    <a:lnTo>
                      <a:pt x="33" y="17"/>
                    </a:lnTo>
                    <a:lnTo>
                      <a:pt x="9" y="7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0" name="Freeform 487"/>
              <p:cNvSpPr/>
              <p:nvPr/>
            </p:nvSpPr>
            <p:spPr bwMode="auto">
              <a:xfrm>
                <a:off x="4725660" y="3092726"/>
                <a:ext cx="379160" cy="207681"/>
              </a:xfrm>
              <a:custGeom>
                <a:avLst/>
                <a:gdLst>
                  <a:gd name="T0" fmla="*/ 42 w 199"/>
                  <a:gd name="T1" fmla="*/ 2 h 109"/>
                  <a:gd name="T2" fmla="*/ 42 w 199"/>
                  <a:gd name="T3" fmla="*/ 7 h 109"/>
                  <a:gd name="T4" fmla="*/ 47 w 199"/>
                  <a:gd name="T5" fmla="*/ 12 h 109"/>
                  <a:gd name="T6" fmla="*/ 52 w 199"/>
                  <a:gd name="T7" fmla="*/ 19 h 109"/>
                  <a:gd name="T8" fmla="*/ 28 w 199"/>
                  <a:gd name="T9" fmla="*/ 10 h 109"/>
                  <a:gd name="T10" fmla="*/ 26 w 199"/>
                  <a:gd name="T11" fmla="*/ 5 h 109"/>
                  <a:gd name="T12" fmla="*/ 14 w 199"/>
                  <a:gd name="T13" fmla="*/ 0 h 109"/>
                  <a:gd name="T14" fmla="*/ 0 w 199"/>
                  <a:gd name="T15" fmla="*/ 5 h 109"/>
                  <a:gd name="T16" fmla="*/ 0 w 199"/>
                  <a:gd name="T17" fmla="*/ 5 h 109"/>
                  <a:gd name="T18" fmla="*/ 16 w 199"/>
                  <a:gd name="T19" fmla="*/ 17 h 109"/>
                  <a:gd name="T20" fmla="*/ 33 w 199"/>
                  <a:gd name="T21" fmla="*/ 31 h 109"/>
                  <a:gd name="T22" fmla="*/ 35 w 199"/>
                  <a:gd name="T23" fmla="*/ 40 h 109"/>
                  <a:gd name="T24" fmla="*/ 52 w 199"/>
                  <a:gd name="T25" fmla="*/ 48 h 109"/>
                  <a:gd name="T26" fmla="*/ 71 w 199"/>
                  <a:gd name="T27" fmla="*/ 62 h 109"/>
                  <a:gd name="T28" fmla="*/ 85 w 199"/>
                  <a:gd name="T29" fmla="*/ 76 h 109"/>
                  <a:gd name="T30" fmla="*/ 121 w 199"/>
                  <a:gd name="T31" fmla="*/ 90 h 109"/>
                  <a:gd name="T32" fmla="*/ 123 w 199"/>
                  <a:gd name="T33" fmla="*/ 95 h 109"/>
                  <a:gd name="T34" fmla="*/ 144 w 199"/>
                  <a:gd name="T35" fmla="*/ 107 h 109"/>
                  <a:gd name="T36" fmla="*/ 149 w 199"/>
                  <a:gd name="T37" fmla="*/ 105 h 109"/>
                  <a:gd name="T38" fmla="*/ 163 w 199"/>
                  <a:gd name="T39" fmla="*/ 109 h 109"/>
                  <a:gd name="T40" fmla="*/ 168 w 199"/>
                  <a:gd name="T41" fmla="*/ 109 h 109"/>
                  <a:gd name="T42" fmla="*/ 166 w 199"/>
                  <a:gd name="T43" fmla="*/ 105 h 109"/>
                  <a:gd name="T44" fmla="*/ 168 w 199"/>
                  <a:gd name="T45" fmla="*/ 105 h 109"/>
                  <a:gd name="T46" fmla="*/ 163 w 199"/>
                  <a:gd name="T47" fmla="*/ 100 h 109"/>
                  <a:gd name="T48" fmla="*/ 161 w 199"/>
                  <a:gd name="T49" fmla="*/ 93 h 109"/>
                  <a:gd name="T50" fmla="*/ 166 w 199"/>
                  <a:gd name="T51" fmla="*/ 95 h 109"/>
                  <a:gd name="T52" fmla="*/ 168 w 199"/>
                  <a:gd name="T53" fmla="*/ 97 h 109"/>
                  <a:gd name="T54" fmla="*/ 173 w 199"/>
                  <a:gd name="T55" fmla="*/ 100 h 109"/>
                  <a:gd name="T56" fmla="*/ 173 w 199"/>
                  <a:gd name="T57" fmla="*/ 95 h 109"/>
                  <a:gd name="T58" fmla="*/ 180 w 199"/>
                  <a:gd name="T59" fmla="*/ 97 h 109"/>
                  <a:gd name="T60" fmla="*/ 177 w 199"/>
                  <a:gd name="T61" fmla="*/ 90 h 109"/>
                  <a:gd name="T62" fmla="*/ 199 w 199"/>
                  <a:gd name="T63" fmla="*/ 100 h 109"/>
                  <a:gd name="T64" fmla="*/ 199 w 199"/>
                  <a:gd name="T65" fmla="*/ 100 h 109"/>
                  <a:gd name="T66" fmla="*/ 180 w 199"/>
                  <a:gd name="T67" fmla="*/ 86 h 109"/>
                  <a:gd name="T68" fmla="*/ 163 w 199"/>
                  <a:gd name="T69" fmla="*/ 78 h 109"/>
                  <a:gd name="T70" fmla="*/ 158 w 199"/>
                  <a:gd name="T71" fmla="*/ 67 h 109"/>
                  <a:gd name="T72" fmla="*/ 144 w 199"/>
                  <a:gd name="T73" fmla="*/ 57 h 109"/>
                  <a:gd name="T74" fmla="*/ 139 w 199"/>
                  <a:gd name="T75" fmla="*/ 62 h 109"/>
                  <a:gd name="T76" fmla="*/ 113 w 199"/>
                  <a:gd name="T77" fmla="*/ 50 h 109"/>
                  <a:gd name="T78" fmla="*/ 109 w 199"/>
                  <a:gd name="T79" fmla="*/ 45 h 109"/>
                  <a:gd name="T80" fmla="*/ 87 w 199"/>
                  <a:gd name="T81" fmla="*/ 31 h 109"/>
                  <a:gd name="T82" fmla="*/ 85 w 199"/>
                  <a:gd name="T83" fmla="*/ 33 h 109"/>
                  <a:gd name="T84" fmla="*/ 76 w 199"/>
                  <a:gd name="T85" fmla="*/ 29 h 109"/>
                  <a:gd name="T86" fmla="*/ 66 w 199"/>
                  <a:gd name="T87" fmla="*/ 17 h 109"/>
                  <a:gd name="T88" fmla="*/ 42 w 199"/>
                  <a:gd name="T89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9" h="109">
                    <a:moveTo>
                      <a:pt x="42" y="2"/>
                    </a:moveTo>
                    <a:lnTo>
                      <a:pt x="42" y="7"/>
                    </a:lnTo>
                    <a:lnTo>
                      <a:pt x="47" y="12"/>
                    </a:lnTo>
                    <a:lnTo>
                      <a:pt x="52" y="19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1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6" y="17"/>
                    </a:lnTo>
                    <a:lnTo>
                      <a:pt x="33" y="31"/>
                    </a:lnTo>
                    <a:lnTo>
                      <a:pt x="35" y="40"/>
                    </a:lnTo>
                    <a:lnTo>
                      <a:pt x="52" y="48"/>
                    </a:lnTo>
                    <a:lnTo>
                      <a:pt x="71" y="62"/>
                    </a:lnTo>
                    <a:lnTo>
                      <a:pt x="85" y="76"/>
                    </a:lnTo>
                    <a:lnTo>
                      <a:pt x="121" y="90"/>
                    </a:lnTo>
                    <a:lnTo>
                      <a:pt x="123" y="95"/>
                    </a:lnTo>
                    <a:lnTo>
                      <a:pt x="144" y="107"/>
                    </a:lnTo>
                    <a:lnTo>
                      <a:pt x="149" y="105"/>
                    </a:lnTo>
                    <a:lnTo>
                      <a:pt x="163" y="109"/>
                    </a:lnTo>
                    <a:lnTo>
                      <a:pt x="168" y="109"/>
                    </a:lnTo>
                    <a:lnTo>
                      <a:pt x="166" y="105"/>
                    </a:lnTo>
                    <a:lnTo>
                      <a:pt x="168" y="105"/>
                    </a:lnTo>
                    <a:lnTo>
                      <a:pt x="163" y="100"/>
                    </a:lnTo>
                    <a:lnTo>
                      <a:pt x="161" y="93"/>
                    </a:lnTo>
                    <a:lnTo>
                      <a:pt x="166" y="95"/>
                    </a:lnTo>
                    <a:lnTo>
                      <a:pt x="168" y="97"/>
                    </a:lnTo>
                    <a:lnTo>
                      <a:pt x="173" y="100"/>
                    </a:lnTo>
                    <a:lnTo>
                      <a:pt x="173" y="95"/>
                    </a:lnTo>
                    <a:lnTo>
                      <a:pt x="180" y="97"/>
                    </a:lnTo>
                    <a:lnTo>
                      <a:pt x="177" y="90"/>
                    </a:lnTo>
                    <a:lnTo>
                      <a:pt x="199" y="100"/>
                    </a:lnTo>
                    <a:lnTo>
                      <a:pt x="199" y="100"/>
                    </a:lnTo>
                    <a:lnTo>
                      <a:pt x="180" y="86"/>
                    </a:lnTo>
                    <a:lnTo>
                      <a:pt x="163" y="78"/>
                    </a:lnTo>
                    <a:lnTo>
                      <a:pt x="158" y="67"/>
                    </a:lnTo>
                    <a:lnTo>
                      <a:pt x="144" y="57"/>
                    </a:lnTo>
                    <a:lnTo>
                      <a:pt x="139" y="62"/>
                    </a:lnTo>
                    <a:lnTo>
                      <a:pt x="113" y="50"/>
                    </a:lnTo>
                    <a:lnTo>
                      <a:pt x="109" y="45"/>
                    </a:lnTo>
                    <a:lnTo>
                      <a:pt x="87" y="31"/>
                    </a:lnTo>
                    <a:lnTo>
                      <a:pt x="85" y="33"/>
                    </a:lnTo>
                    <a:lnTo>
                      <a:pt x="76" y="29"/>
                    </a:lnTo>
                    <a:lnTo>
                      <a:pt x="66" y="17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1" name="Freeform 488"/>
              <p:cNvSpPr/>
              <p:nvPr/>
            </p:nvSpPr>
            <p:spPr bwMode="auto">
              <a:xfrm>
                <a:off x="4725660" y="3092726"/>
                <a:ext cx="379160" cy="207681"/>
              </a:xfrm>
              <a:custGeom>
                <a:avLst/>
                <a:gdLst>
                  <a:gd name="T0" fmla="*/ 42 w 199"/>
                  <a:gd name="T1" fmla="*/ 2 h 109"/>
                  <a:gd name="T2" fmla="*/ 42 w 199"/>
                  <a:gd name="T3" fmla="*/ 7 h 109"/>
                  <a:gd name="T4" fmla="*/ 47 w 199"/>
                  <a:gd name="T5" fmla="*/ 12 h 109"/>
                  <a:gd name="T6" fmla="*/ 52 w 199"/>
                  <a:gd name="T7" fmla="*/ 19 h 109"/>
                  <a:gd name="T8" fmla="*/ 28 w 199"/>
                  <a:gd name="T9" fmla="*/ 10 h 109"/>
                  <a:gd name="T10" fmla="*/ 26 w 199"/>
                  <a:gd name="T11" fmla="*/ 5 h 109"/>
                  <a:gd name="T12" fmla="*/ 14 w 199"/>
                  <a:gd name="T13" fmla="*/ 0 h 109"/>
                  <a:gd name="T14" fmla="*/ 0 w 199"/>
                  <a:gd name="T15" fmla="*/ 5 h 109"/>
                  <a:gd name="T16" fmla="*/ 0 w 199"/>
                  <a:gd name="T17" fmla="*/ 5 h 109"/>
                  <a:gd name="T18" fmla="*/ 16 w 199"/>
                  <a:gd name="T19" fmla="*/ 17 h 109"/>
                  <a:gd name="T20" fmla="*/ 33 w 199"/>
                  <a:gd name="T21" fmla="*/ 31 h 109"/>
                  <a:gd name="T22" fmla="*/ 35 w 199"/>
                  <a:gd name="T23" fmla="*/ 40 h 109"/>
                  <a:gd name="T24" fmla="*/ 52 w 199"/>
                  <a:gd name="T25" fmla="*/ 48 h 109"/>
                  <a:gd name="T26" fmla="*/ 71 w 199"/>
                  <a:gd name="T27" fmla="*/ 62 h 109"/>
                  <a:gd name="T28" fmla="*/ 85 w 199"/>
                  <a:gd name="T29" fmla="*/ 76 h 109"/>
                  <a:gd name="T30" fmla="*/ 121 w 199"/>
                  <a:gd name="T31" fmla="*/ 90 h 109"/>
                  <a:gd name="T32" fmla="*/ 123 w 199"/>
                  <a:gd name="T33" fmla="*/ 95 h 109"/>
                  <a:gd name="T34" fmla="*/ 144 w 199"/>
                  <a:gd name="T35" fmla="*/ 107 h 109"/>
                  <a:gd name="T36" fmla="*/ 149 w 199"/>
                  <a:gd name="T37" fmla="*/ 105 h 109"/>
                  <a:gd name="T38" fmla="*/ 163 w 199"/>
                  <a:gd name="T39" fmla="*/ 109 h 109"/>
                  <a:gd name="T40" fmla="*/ 168 w 199"/>
                  <a:gd name="T41" fmla="*/ 109 h 109"/>
                  <a:gd name="T42" fmla="*/ 166 w 199"/>
                  <a:gd name="T43" fmla="*/ 105 h 109"/>
                  <a:gd name="T44" fmla="*/ 168 w 199"/>
                  <a:gd name="T45" fmla="*/ 105 h 109"/>
                  <a:gd name="T46" fmla="*/ 163 w 199"/>
                  <a:gd name="T47" fmla="*/ 100 h 109"/>
                  <a:gd name="T48" fmla="*/ 161 w 199"/>
                  <a:gd name="T49" fmla="*/ 93 h 109"/>
                  <a:gd name="T50" fmla="*/ 166 w 199"/>
                  <a:gd name="T51" fmla="*/ 95 h 109"/>
                  <a:gd name="T52" fmla="*/ 168 w 199"/>
                  <a:gd name="T53" fmla="*/ 97 h 109"/>
                  <a:gd name="T54" fmla="*/ 173 w 199"/>
                  <a:gd name="T55" fmla="*/ 100 h 109"/>
                  <a:gd name="T56" fmla="*/ 173 w 199"/>
                  <a:gd name="T57" fmla="*/ 95 h 109"/>
                  <a:gd name="T58" fmla="*/ 180 w 199"/>
                  <a:gd name="T59" fmla="*/ 97 h 109"/>
                  <a:gd name="T60" fmla="*/ 177 w 199"/>
                  <a:gd name="T61" fmla="*/ 90 h 109"/>
                  <a:gd name="T62" fmla="*/ 199 w 199"/>
                  <a:gd name="T63" fmla="*/ 100 h 109"/>
                  <a:gd name="T64" fmla="*/ 199 w 199"/>
                  <a:gd name="T65" fmla="*/ 100 h 109"/>
                  <a:gd name="T66" fmla="*/ 180 w 199"/>
                  <a:gd name="T67" fmla="*/ 86 h 109"/>
                  <a:gd name="T68" fmla="*/ 163 w 199"/>
                  <a:gd name="T69" fmla="*/ 78 h 109"/>
                  <a:gd name="T70" fmla="*/ 158 w 199"/>
                  <a:gd name="T71" fmla="*/ 67 h 109"/>
                  <a:gd name="T72" fmla="*/ 144 w 199"/>
                  <a:gd name="T73" fmla="*/ 57 h 109"/>
                  <a:gd name="T74" fmla="*/ 139 w 199"/>
                  <a:gd name="T75" fmla="*/ 62 h 109"/>
                  <a:gd name="T76" fmla="*/ 113 w 199"/>
                  <a:gd name="T77" fmla="*/ 50 h 109"/>
                  <a:gd name="T78" fmla="*/ 109 w 199"/>
                  <a:gd name="T79" fmla="*/ 45 h 109"/>
                  <a:gd name="T80" fmla="*/ 87 w 199"/>
                  <a:gd name="T81" fmla="*/ 31 h 109"/>
                  <a:gd name="T82" fmla="*/ 85 w 199"/>
                  <a:gd name="T83" fmla="*/ 33 h 109"/>
                  <a:gd name="T84" fmla="*/ 76 w 199"/>
                  <a:gd name="T85" fmla="*/ 29 h 109"/>
                  <a:gd name="T86" fmla="*/ 66 w 199"/>
                  <a:gd name="T87" fmla="*/ 17 h 109"/>
                  <a:gd name="T88" fmla="*/ 42 w 199"/>
                  <a:gd name="T89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9" h="109">
                    <a:moveTo>
                      <a:pt x="42" y="2"/>
                    </a:moveTo>
                    <a:lnTo>
                      <a:pt x="42" y="7"/>
                    </a:lnTo>
                    <a:lnTo>
                      <a:pt x="47" y="12"/>
                    </a:lnTo>
                    <a:lnTo>
                      <a:pt x="52" y="19"/>
                    </a:lnTo>
                    <a:lnTo>
                      <a:pt x="28" y="10"/>
                    </a:lnTo>
                    <a:lnTo>
                      <a:pt x="26" y="5"/>
                    </a:lnTo>
                    <a:lnTo>
                      <a:pt x="14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6" y="17"/>
                    </a:lnTo>
                    <a:lnTo>
                      <a:pt x="33" y="31"/>
                    </a:lnTo>
                    <a:lnTo>
                      <a:pt x="35" y="40"/>
                    </a:lnTo>
                    <a:lnTo>
                      <a:pt x="52" y="48"/>
                    </a:lnTo>
                    <a:lnTo>
                      <a:pt x="71" y="62"/>
                    </a:lnTo>
                    <a:lnTo>
                      <a:pt x="85" y="76"/>
                    </a:lnTo>
                    <a:lnTo>
                      <a:pt x="121" y="90"/>
                    </a:lnTo>
                    <a:lnTo>
                      <a:pt x="123" y="95"/>
                    </a:lnTo>
                    <a:lnTo>
                      <a:pt x="144" y="107"/>
                    </a:lnTo>
                    <a:lnTo>
                      <a:pt x="149" y="105"/>
                    </a:lnTo>
                    <a:lnTo>
                      <a:pt x="163" y="109"/>
                    </a:lnTo>
                    <a:lnTo>
                      <a:pt x="168" y="109"/>
                    </a:lnTo>
                    <a:lnTo>
                      <a:pt x="166" y="105"/>
                    </a:lnTo>
                    <a:lnTo>
                      <a:pt x="168" y="105"/>
                    </a:lnTo>
                    <a:lnTo>
                      <a:pt x="163" y="100"/>
                    </a:lnTo>
                    <a:lnTo>
                      <a:pt x="161" y="93"/>
                    </a:lnTo>
                    <a:lnTo>
                      <a:pt x="166" y="95"/>
                    </a:lnTo>
                    <a:lnTo>
                      <a:pt x="168" y="97"/>
                    </a:lnTo>
                    <a:lnTo>
                      <a:pt x="173" y="100"/>
                    </a:lnTo>
                    <a:lnTo>
                      <a:pt x="173" y="95"/>
                    </a:lnTo>
                    <a:lnTo>
                      <a:pt x="180" y="97"/>
                    </a:lnTo>
                    <a:lnTo>
                      <a:pt x="177" y="90"/>
                    </a:lnTo>
                    <a:lnTo>
                      <a:pt x="199" y="100"/>
                    </a:lnTo>
                    <a:lnTo>
                      <a:pt x="199" y="100"/>
                    </a:lnTo>
                    <a:lnTo>
                      <a:pt x="180" y="86"/>
                    </a:lnTo>
                    <a:lnTo>
                      <a:pt x="163" y="78"/>
                    </a:lnTo>
                    <a:lnTo>
                      <a:pt x="158" y="67"/>
                    </a:lnTo>
                    <a:lnTo>
                      <a:pt x="144" y="57"/>
                    </a:lnTo>
                    <a:lnTo>
                      <a:pt x="139" y="62"/>
                    </a:lnTo>
                    <a:lnTo>
                      <a:pt x="113" y="50"/>
                    </a:lnTo>
                    <a:lnTo>
                      <a:pt x="109" y="45"/>
                    </a:lnTo>
                    <a:lnTo>
                      <a:pt x="87" y="31"/>
                    </a:lnTo>
                    <a:lnTo>
                      <a:pt x="85" y="33"/>
                    </a:lnTo>
                    <a:lnTo>
                      <a:pt x="76" y="29"/>
                    </a:lnTo>
                    <a:lnTo>
                      <a:pt x="66" y="17"/>
                    </a:lnTo>
                    <a:lnTo>
                      <a:pt x="42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2" name="Freeform 489"/>
              <p:cNvSpPr/>
              <p:nvPr/>
            </p:nvSpPr>
            <p:spPr bwMode="auto">
              <a:xfrm>
                <a:off x="5356322" y="3635744"/>
                <a:ext cx="26675" cy="49538"/>
              </a:xfrm>
              <a:custGeom>
                <a:avLst/>
                <a:gdLst>
                  <a:gd name="T0" fmla="*/ 0 w 14"/>
                  <a:gd name="T1" fmla="*/ 0 h 26"/>
                  <a:gd name="T2" fmla="*/ 0 w 14"/>
                  <a:gd name="T3" fmla="*/ 12 h 26"/>
                  <a:gd name="T4" fmla="*/ 12 w 14"/>
                  <a:gd name="T5" fmla="*/ 24 h 26"/>
                  <a:gd name="T6" fmla="*/ 14 w 14"/>
                  <a:gd name="T7" fmla="*/ 26 h 26"/>
                  <a:gd name="T8" fmla="*/ 5 w 14"/>
                  <a:gd name="T9" fmla="*/ 2 h 26"/>
                  <a:gd name="T10" fmla="*/ 0 w 1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6">
                    <a:moveTo>
                      <a:pt x="0" y="0"/>
                    </a:moveTo>
                    <a:lnTo>
                      <a:pt x="0" y="12"/>
                    </a:lnTo>
                    <a:lnTo>
                      <a:pt x="12" y="24"/>
                    </a:lnTo>
                    <a:lnTo>
                      <a:pt x="14" y="2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3" name="Freeform 490"/>
              <p:cNvSpPr/>
              <p:nvPr/>
            </p:nvSpPr>
            <p:spPr bwMode="auto">
              <a:xfrm>
                <a:off x="5356322" y="3635744"/>
                <a:ext cx="26675" cy="49538"/>
              </a:xfrm>
              <a:custGeom>
                <a:avLst/>
                <a:gdLst>
                  <a:gd name="T0" fmla="*/ 0 w 14"/>
                  <a:gd name="T1" fmla="*/ 0 h 26"/>
                  <a:gd name="T2" fmla="*/ 0 w 14"/>
                  <a:gd name="T3" fmla="*/ 12 h 26"/>
                  <a:gd name="T4" fmla="*/ 12 w 14"/>
                  <a:gd name="T5" fmla="*/ 24 h 26"/>
                  <a:gd name="T6" fmla="*/ 14 w 14"/>
                  <a:gd name="T7" fmla="*/ 26 h 26"/>
                  <a:gd name="T8" fmla="*/ 5 w 14"/>
                  <a:gd name="T9" fmla="*/ 2 h 26"/>
                  <a:gd name="T10" fmla="*/ 0 w 1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6">
                    <a:moveTo>
                      <a:pt x="0" y="0"/>
                    </a:moveTo>
                    <a:lnTo>
                      <a:pt x="0" y="12"/>
                    </a:lnTo>
                    <a:lnTo>
                      <a:pt x="12" y="24"/>
                    </a:lnTo>
                    <a:lnTo>
                      <a:pt x="14" y="26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4" name="Freeform 491"/>
              <p:cNvSpPr>
                <a:spLocks noEditPoints="1"/>
              </p:cNvSpPr>
              <p:nvPr/>
            </p:nvSpPr>
            <p:spPr bwMode="auto">
              <a:xfrm>
                <a:off x="5352511" y="3630028"/>
                <a:ext cx="36201" cy="59065"/>
              </a:xfrm>
              <a:custGeom>
                <a:avLst/>
                <a:gdLst>
                  <a:gd name="T0" fmla="*/ 14 w 19"/>
                  <a:gd name="T1" fmla="*/ 27 h 31"/>
                  <a:gd name="T2" fmla="*/ 2 w 19"/>
                  <a:gd name="T3" fmla="*/ 15 h 31"/>
                  <a:gd name="T4" fmla="*/ 2 w 19"/>
                  <a:gd name="T5" fmla="*/ 3 h 31"/>
                  <a:gd name="T6" fmla="*/ 7 w 19"/>
                  <a:gd name="T7" fmla="*/ 5 h 31"/>
                  <a:gd name="T8" fmla="*/ 16 w 19"/>
                  <a:gd name="T9" fmla="*/ 29 h 31"/>
                  <a:gd name="T10" fmla="*/ 14 w 19"/>
                  <a:gd name="T11" fmla="*/ 27 h 31"/>
                  <a:gd name="T12" fmla="*/ 0 w 19"/>
                  <a:gd name="T13" fmla="*/ 0 h 31"/>
                  <a:gd name="T14" fmla="*/ 0 w 19"/>
                  <a:gd name="T15" fmla="*/ 15 h 31"/>
                  <a:gd name="T16" fmla="*/ 14 w 19"/>
                  <a:gd name="T17" fmla="*/ 29 h 31"/>
                  <a:gd name="T18" fmla="*/ 19 w 19"/>
                  <a:gd name="T19" fmla="*/ 31 h 31"/>
                  <a:gd name="T20" fmla="*/ 7 w 19"/>
                  <a:gd name="T21" fmla="*/ 5 h 31"/>
                  <a:gd name="T22" fmla="*/ 0 w 19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1">
                    <a:moveTo>
                      <a:pt x="14" y="27"/>
                    </a:moveTo>
                    <a:lnTo>
                      <a:pt x="2" y="15"/>
                    </a:lnTo>
                    <a:lnTo>
                      <a:pt x="2" y="3"/>
                    </a:lnTo>
                    <a:lnTo>
                      <a:pt x="7" y="5"/>
                    </a:lnTo>
                    <a:lnTo>
                      <a:pt x="16" y="29"/>
                    </a:lnTo>
                    <a:lnTo>
                      <a:pt x="14" y="27"/>
                    </a:lnTo>
                    <a:close/>
                    <a:moveTo>
                      <a:pt x="0" y="0"/>
                    </a:moveTo>
                    <a:lnTo>
                      <a:pt x="0" y="15"/>
                    </a:lnTo>
                    <a:lnTo>
                      <a:pt x="14" y="29"/>
                    </a:lnTo>
                    <a:lnTo>
                      <a:pt x="19" y="31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5" name="Freeform 492"/>
              <p:cNvSpPr>
                <a:spLocks noEditPoints="1"/>
              </p:cNvSpPr>
              <p:nvPr/>
            </p:nvSpPr>
            <p:spPr bwMode="auto">
              <a:xfrm>
                <a:off x="5352511" y="3630028"/>
                <a:ext cx="36201" cy="59065"/>
              </a:xfrm>
              <a:custGeom>
                <a:avLst/>
                <a:gdLst>
                  <a:gd name="T0" fmla="*/ 14 w 19"/>
                  <a:gd name="T1" fmla="*/ 27 h 31"/>
                  <a:gd name="T2" fmla="*/ 2 w 19"/>
                  <a:gd name="T3" fmla="*/ 15 h 31"/>
                  <a:gd name="T4" fmla="*/ 2 w 19"/>
                  <a:gd name="T5" fmla="*/ 3 h 31"/>
                  <a:gd name="T6" fmla="*/ 7 w 19"/>
                  <a:gd name="T7" fmla="*/ 5 h 31"/>
                  <a:gd name="T8" fmla="*/ 16 w 19"/>
                  <a:gd name="T9" fmla="*/ 29 h 31"/>
                  <a:gd name="T10" fmla="*/ 14 w 19"/>
                  <a:gd name="T11" fmla="*/ 27 h 31"/>
                  <a:gd name="T12" fmla="*/ 0 w 19"/>
                  <a:gd name="T13" fmla="*/ 0 h 31"/>
                  <a:gd name="T14" fmla="*/ 0 w 19"/>
                  <a:gd name="T15" fmla="*/ 15 h 31"/>
                  <a:gd name="T16" fmla="*/ 14 w 19"/>
                  <a:gd name="T17" fmla="*/ 29 h 31"/>
                  <a:gd name="T18" fmla="*/ 19 w 19"/>
                  <a:gd name="T19" fmla="*/ 31 h 31"/>
                  <a:gd name="T20" fmla="*/ 7 w 19"/>
                  <a:gd name="T21" fmla="*/ 5 h 31"/>
                  <a:gd name="T22" fmla="*/ 0 w 19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1">
                    <a:moveTo>
                      <a:pt x="14" y="27"/>
                    </a:moveTo>
                    <a:lnTo>
                      <a:pt x="2" y="15"/>
                    </a:lnTo>
                    <a:lnTo>
                      <a:pt x="2" y="3"/>
                    </a:lnTo>
                    <a:lnTo>
                      <a:pt x="7" y="5"/>
                    </a:lnTo>
                    <a:lnTo>
                      <a:pt x="16" y="29"/>
                    </a:lnTo>
                    <a:lnTo>
                      <a:pt x="14" y="27"/>
                    </a:lnTo>
                    <a:moveTo>
                      <a:pt x="0" y="0"/>
                    </a:moveTo>
                    <a:lnTo>
                      <a:pt x="0" y="15"/>
                    </a:lnTo>
                    <a:lnTo>
                      <a:pt x="14" y="29"/>
                    </a:lnTo>
                    <a:lnTo>
                      <a:pt x="19" y="31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6" name="Freeform 493"/>
              <p:cNvSpPr/>
              <p:nvPr/>
            </p:nvSpPr>
            <p:spPr bwMode="auto">
              <a:xfrm>
                <a:off x="5257245" y="3671945"/>
                <a:ext cx="22864" cy="13337"/>
              </a:xfrm>
              <a:custGeom>
                <a:avLst/>
                <a:gdLst>
                  <a:gd name="T0" fmla="*/ 10 w 12"/>
                  <a:gd name="T1" fmla="*/ 2 h 7"/>
                  <a:gd name="T2" fmla="*/ 3 w 12"/>
                  <a:gd name="T3" fmla="*/ 0 h 7"/>
                  <a:gd name="T4" fmla="*/ 0 w 12"/>
                  <a:gd name="T5" fmla="*/ 0 h 7"/>
                  <a:gd name="T6" fmla="*/ 3 w 12"/>
                  <a:gd name="T7" fmla="*/ 5 h 7"/>
                  <a:gd name="T8" fmla="*/ 10 w 12"/>
                  <a:gd name="T9" fmla="*/ 7 h 7"/>
                  <a:gd name="T10" fmla="*/ 12 w 12"/>
                  <a:gd name="T11" fmla="*/ 5 h 7"/>
                  <a:gd name="T12" fmla="*/ 10 w 12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10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7" name="Freeform 494"/>
              <p:cNvSpPr/>
              <p:nvPr/>
            </p:nvSpPr>
            <p:spPr bwMode="auto">
              <a:xfrm>
                <a:off x="5257245" y="3671945"/>
                <a:ext cx="22864" cy="13337"/>
              </a:xfrm>
              <a:custGeom>
                <a:avLst/>
                <a:gdLst>
                  <a:gd name="T0" fmla="*/ 10 w 12"/>
                  <a:gd name="T1" fmla="*/ 2 h 7"/>
                  <a:gd name="T2" fmla="*/ 3 w 12"/>
                  <a:gd name="T3" fmla="*/ 0 h 7"/>
                  <a:gd name="T4" fmla="*/ 0 w 12"/>
                  <a:gd name="T5" fmla="*/ 0 h 7"/>
                  <a:gd name="T6" fmla="*/ 3 w 12"/>
                  <a:gd name="T7" fmla="*/ 5 h 7"/>
                  <a:gd name="T8" fmla="*/ 10 w 12"/>
                  <a:gd name="T9" fmla="*/ 7 h 7"/>
                  <a:gd name="T10" fmla="*/ 12 w 12"/>
                  <a:gd name="T11" fmla="*/ 5 h 7"/>
                  <a:gd name="T12" fmla="*/ 10 w 12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10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0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8" name="Freeform 495"/>
              <p:cNvSpPr>
                <a:spLocks noEditPoints="1"/>
              </p:cNvSpPr>
              <p:nvPr/>
            </p:nvSpPr>
            <p:spPr bwMode="auto">
              <a:xfrm>
                <a:off x="5253435" y="3666229"/>
                <a:ext cx="30485" cy="22864"/>
              </a:xfrm>
              <a:custGeom>
                <a:avLst/>
                <a:gdLst>
                  <a:gd name="T0" fmla="*/ 5 w 16"/>
                  <a:gd name="T1" fmla="*/ 8 h 12"/>
                  <a:gd name="T2" fmla="*/ 2 w 16"/>
                  <a:gd name="T3" fmla="*/ 3 h 12"/>
                  <a:gd name="T4" fmla="*/ 5 w 16"/>
                  <a:gd name="T5" fmla="*/ 3 h 12"/>
                  <a:gd name="T6" fmla="*/ 12 w 16"/>
                  <a:gd name="T7" fmla="*/ 5 h 12"/>
                  <a:gd name="T8" fmla="*/ 14 w 16"/>
                  <a:gd name="T9" fmla="*/ 8 h 12"/>
                  <a:gd name="T10" fmla="*/ 12 w 16"/>
                  <a:gd name="T11" fmla="*/ 10 h 12"/>
                  <a:gd name="T12" fmla="*/ 5 w 16"/>
                  <a:gd name="T13" fmla="*/ 8 h 12"/>
                  <a:gd name="T14" fmla="*/ 14 w 16"/>
                  <a:gd name="T15" fmla="*/ 3 h 12"/>
                  <a:gd name="T16" fmla="*/ 5 w 16"/>
                  <a:gd name="T17" fmla="*/ 0 h 12"/>
                  <a:gd name="T18" fmla="*/ 0 w 16"/>
                  <a:gd name="T19" fmla="*/ 0 h 12"/>
                  <a:gd name="T20" fmla="*/ 5 w 16"/>
                  <a:gd name="T21" fmla="*/ 10 h 12"/>
                  <a:gd name="T22" fmla="*/ 14 w 16"/>
                  <a:gd name="T23" fmla="*/ 12 h 12"/>
                  <a:gd name="T24" fmla="*/ 16 w 16"/>
                  <a:gd name="T25" fmla="*/ 10 h 12"/>
                  <a:gd name="T26" fmla="*/ 14 w 16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2">
                    <a:moveTo>
                      <a:pt x="5" y="8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5" y="8"/>
                    </a:lnTo>
                    <a:close/>
                    <a:moveTo>
                      <a:pt x="14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10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39" name="Freeform 496"/>
              <p:cNvSpPr>
                <a:spLocks noEditPoints="1"/>
              </p:cNvSpPr>
              <p:nvPr/>
            </p:nvSpPr>
            <p:spPr bwMode="auto">
              <a:xfrm>
                <a:off x="5253435" y="3666229"/>
                <a:ext cx="30485" cy="22864"/>
              </a:xfrm>
              <a:custGeom>
                <a:avLst/>
                <a:gdLst>
                  <a:gd name="T0" fmla="*/ 5 w 16"/>
                  <a:gd name="T1" fmla="*/ 8 h 12"/>
                  <a:gd name="T2" fmla="*/ 2 w 16"/>
                  <a:gd name="T3" fmla="*/ 3 h 12"/>
                  <a:gd name="T4" fmla="*/ 5 w 16"/>
                  <a:gd name="T5" fmla="*/ 3 h 12"/>
                  <a:gd name="T6" fmla="*/ 12 w 16"/>
                  <a:gd name="T7" fmla="*/ 5 h 12"/>
                  <a:gd name="T8" fmla="*/ 14 w 16"/>
                  <a:gd name="T9" fmla="*/ 8 h 12"/>
                  <a:gd name="T10" fmla="*/ 12 w 16"/>
                  <a:gd name="T11" fmla="*/ 10 h 12"/>
                  <a:gd name="T12" fmla="*/ 5 w 16"/>
                  <a:gd name="T13" fmla="*/ 8 h 12"/>
                  <a:gd name="T14" fmla="*/ 14 w 16"/>
                  <a:gd name="T15" fmla="*/ 3 h 12"/>
                  <a:gd name="T16" fmla="*/ 5 w 16"/>
                  <a:gd name="T17" fmla="*/ 0 h 12"/>
                  <a:gd name="T18" fmla="*/ 0 w 16"/>
                  <a:gd name="T19" fmla="*/ 0 h 12"/>
                  <a:gd name="T20" fmla="*/ 5 w 16"/>
                  <a:gd name="T21" fmla="*/ 10 h 12"/>
                  <a:gd name="T22" fmla="*/ 14 w 16"/>
                  <a:gd name="T23" fmla="*/ 12 h 12"/>
                  <a:gd name="T24" fmla="*/ 16 w 16"/>
                  <a:gd name="T25" fmla="*/ 10 h 12"/>
                  <a:gd name="T26" fmla="*/ 14 w 16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2">
                    <a:moveTo>
                      <a:pt x="5" y="8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12" y="5"/>
                    </a:lnTo>
                    <a:lnTo>
                      <a:pt x="14" y="8"/>
                    </a:lnTo>
                    <a:lnTo>
                      <a:pt x="12" y="10"/>
                    </a:lnTo>
                    <a:lnTo>
                      <a:pt x="5" y="8"/>
                    </a:lnTo>
                    <a:moveTo>
                      <a:pt x="14" y="3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10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0" name="Freeform 497"/>
              <p:cNvSpPr/>
              <p:nvPr/>
            </p:nvSpPr>
            <p:spPr bwMode="auto">
              <a:xfrm>
                <a:off x="4653258" y="3092726"/>
                <a:ext cx="689727" cy="565881"/>
              </a:xfrm>
              <a:custGeom>
                <a:avLst/>
                <a:gdLst>
                  <a:gd name="T0" fmla="*/ 201 w 362"/>
                  <a:gd name="T1" fmla="*/ 52 h 297"/>
                  <a:gd name="T2" fmla="*/ 201 w 362"/>
                  <a:gd name="T3" fmla="*/ 76 h 297"/>
                  <a:gd name="T4" fmla="*/ 218 w 362"/>
                  <a:gd name="T5" fmla="*/ 95 h 297"/>
                  <a:gd name="T6" fmla="*/ 206 w 362"/>
                  <a:gd name="T7" fmla="*/ 100 h 297"/>
                  <a:gd name="T8" fmla="*/ 211 w 362"/>
                  <a:gd name="T9" fmla="*/ 107 h 297"/>
                  <a:gd name="T10" fmla="*/ 189 w 362"/>
                  <a:gd name="T11" fmla="*/ 107 h 297"/>
                  <a:gd name="T12" fmla="*/ 123 w 362"/>
                  <a:gd name="T13" fmla="*/ 78 h 297"/>
                  <a:gd name="T14" fmla="*/ 69 w 362"/>
                  <a:gd name="T15" fmla="*/ 31 h 297"/>
                  <a:gd name="T16" fmla="*/ 33 w 362"/>
                  <a:gd name="T17" fmla="*/ 2 h 297"/>
                  <a:gd name="T18" fmla="*/ 31 w 362"/>
                  <a:gd name="T19" fmla="*/ 0 h 297"/>
                  <a:gd name="T20" fmla="*/ 33 w 362"/>
                  <a:gd name="T21" fmla="*/ 10 h 297"/>
                  <a:gd name="T22" fmla="*/ 26 w 362"/>
                  <a:gd name="T23" fmla="*/ 19 h 297"/>
                  <a:gd name="T24" fmla="*/ 26 w 362"/>
                  <a:gd name="T25" fmla="*/ 33 h 297"/>
                  <a:gd name="T26" fmla="*/ 26 w 362"/>
                  <a:gd name="T27" fmla="*/ 50 h 297"/>
                  <a:gd name="T28" fmla="*/ 5 w 362"/>
                  <a:gd name="T29" fmla="*/ 45 h 297"/>
                  <a:gd name="T30" fmla="*/ 2 w 362"/>
                  <a:gd name="T31" fmla="*/ 52 h 297"/>
                  <a:gd name="T32" fmla="*/ 16 w 362"/>
                  <a:gd name="T33" fmla="*/ 64 h 297"/>
                  <a:gd name="T34" fmla="*/ 19 w 362"/>
                  <a:gd name="T35" fmla="*/ 69 h 297"/>
                  <a:gd name="T36" fmla="*/ 45 w 362"/>
                  <a:gd name="T37" fmla="*/ 93 h 297"/>
                  <a:gd name="T38" fmla="*/ 52 w 362"/>
                  <a:gd name="T39" fmla="*/ 90 h 297"/>
                  <a:gd name="T40" fmla="*/ 64 w 362"/>
                  <a:gd name="T41" fmla="*/ 109 h 297"/>
                  <a:gd name="T42" fmla="*/ 71 w 362"/>
                  <a:gd name="T43" fmla="*/ 119 h 297"/>
                  <a:gd name="T44" fmla="*/ 69 w 362"/>
                  <a:gd name="T45" fmla="*/ 123 h 297"/>
                  <a:gd name="T46" fmla="*/ 90 w 362"/>
                  <a:gd name="T47" fmla="*/ 142 h 297"/>
                  <a:gd name="T48" fmla="*/ 147 w 362"/>
                  <a:gd name="T49" fmla="*/ 178 h 297"/>
                  <a:gd name="T50" fmla="*/ 156 w 362"/>
                  <a:gd name="T51" fmla="*/ 180 h 297"/>
                  <a:gd name="T52" fmla="*/ 168 w 362"/>
                  <a:gd name="T53" fmla="*/ 188 h 297"/>
                  <a:gd name="T54" fmla="*/ 175 w 362"/>
                  <a:gd name="T55" fmla="*/ 190 h 297"/>
                  <a:gd name="T56" fmla="*/ 201 w 362"/>
                  <a:gd name="T57" fmla="*/ 195 h 297"/>
                  <a:gd name="T58" fmla="*/ 218 w 362"/>
                  <a:gd name="T59" fmla="*/ 211 h 297"/>
                  <a:gd name="T60" fmla="*/ 234 w 362"/>
                  <a:gd name="T61" fmla="*/ 240 h 297"/>
                  <a:gd name="T62" fmla="*/ 251 w 362"/>
                  <a:gd name="T63" fmla="*/ 259 h 297"/>
                  <a:gd name="T64" fmla="*/ 260 w 362"/>
                  <a:gd name="T65" fmla="*/ 266 h 297"/>
                  <a:gd name="T66" fmla="*/ 258 w 362"/>
                  <a:gd name="T67" fmla="*/ 259 h 297"/>
                  <a:gd name="T68" fmla="*/ 275 w 362"/>
                  <a:gd name="T69" fmla="*/ 263 h 297"/>
                  <a:gd name="T70" fmla="*/ 291 w 362"/>
                  <a:gd name="T71" fmla="*/ 268 h 297"/>
                  <a:gd name="T72" fmla="*/ 317 w 362"/>
                  <a:gd name="T73" fmla="*/ 287 h 297"/>
                  <a:gd name="T74" fmla="*/ 346 w 362"/>
                  <a:gd name="T75" fmla="*/ 290 h 297"/>
                  <a:gd name="T76" fmla="*/ 338 w 362"/>
                  <a:gd name="T77" fmla="*/ 240 h 297"/>
                  <a:gd name="T78" fmla="*/ 303 w 362"/>
                  <a:gd name="T79" fmla="*/ 185 h 297"/>
                  <a:gd name="T80" fmla="*/ 293 w 362"/>
                  <a:gd name="T81" fmla="*/ 183 h 297"/>
                  <a:gd name="T82" fmla="*/ 291 w 362"/>
                  <a:gd name="T83" fmla="*/ 166 h 297"/>
                  <a:gd name="T84" fmla="*/ 317 w 362"/>
                  <a:gd name="T85" fmla="*/ 183 h 297"/>
                  <a:gd name="T86" fmla="*/ 346 w 362"/>
                  <a:gd name="T87" fmla="*/ 207 h 297"/>
                  <a:gd name="T88" fmla="*/ 338 w 362"/>
                  <a:gd name="T89" fmla="*/ 190 h 297"/>
                  <a:gd name="T90" fmla="*/ 322 w 362"/>
                  <a:gd name="T91" fmla="*/ 159 h 297"/>
                  <a:gd name="T92" fmla="*/ 308 w 362"/>
                  <a:gd name="T93" fmla="*/ 119 h 297"/>
                  <a:gd name="T94" fmla="*/ 270 w 362"/>
                  <a:gd name="T95" fmla="*/ 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2" h="297">
                    <a:moveTo>
                      <a:pt x="218" y="52"/>
                    </a:moveTo>
                    <a:lnTo>
                      <a:pt x="196" y="43"/>
                    </a:lnTo>
                    <a:lnTo>
                      <a:pt x="194" y="45"/>
                    </a:lnTo>
                    <a:lnTo>
                      <a:pt x="201" y="52"/>
                    </a:lnTo>
                    <a:lnTo>
                      <a:pt x="208" y="67"/>
                    </a:lnTo>
                    <a:lnTo>
                      <a:pt x="204" y="71"/>
                    </a:lnTo>
                    <a:lnTo>
                      <a:pt x="199" y="67"/>
                    </a:lnTo>
                    <a:lnTo>
                      <a:pt x="201" y="76"/>
                    </a:lnTo>
                    <a:lnTo>
                      <a:pt x="218" y="83"/>
                    </a:lnTo>
                    <a:lnTo>
                      <a:pt x="237" y="97"/>
                    </a:lnTo>
                    <a:lnTo>
                      <a:pt x="239" y="102"/>
                    </a:lnTo>
                    <a:lnTo>
                      <a:pt x="218" y="95"/>
                    </a:lnTo>
                    <a:lnTo>
                      <a:pt x="222" y="102"/>
                    </a:lnTo>
                    <a:lnTo>
                      <a:pt x="213" y="97"/>
                    </a:lnTo>
                    <a:lnTo>
                      <a:pt x="215" y="102"/>
                    </a:lnTo>
                    <a:lnTo>
                      <a:pt x="206" y="100"/>
                    </a:lnTo>
                    <a:lnTo>
                      <a:pt x="204" y="95"/>
                    </a:lnTo>
                    <a:lnTo>
                      <a:pt x="201" y="95"/>
                    </a:lnTo>
                    <a:lnTo>
                      <a:pt x="204" y="97"/>
                    </a:lnTo>
                    <a:lnTo>
                      <a:pt x="211" y="107"/>
                    </a:lnTo>
                    <a:lnTo>
                      <a:pt x="206" y="107"/>
                    </a:lnTo>
                    <a:lnTo>
                      <a:pt x="208" y="112"/>
                    </a:lnTo>
                    <a:lnTo>
                      <a:pt x="204" y="112"/>
                    </a:lnTo>
                    <a:lnTo>
                      <a:pt x="189" y="107"/>
                    </a:lnTo>
                    <a:lnTo>
                      <a:pt x="182" y="109"/>
                    </a:lnTo>
                    <a:lnTo>
                      <a:pt x="159" y="95"/>
                    </a:lnTo>
                    <a:lnTo>
                      <a:pt x="156" y="93"/>
                    </a:lnTo>
                    <a:lnTo>
                      <a:pt x="123" y="78"/>
                    </a:lnTo>
                    <a:lnTo>
                      <a:pt x="109" y="62"/>
                    </a:lnTo>
                    <a:lnTo>
                      <a:pt x="90" y="48"/>
                    </a:lnTo>
                    <a:lnTo>
                      <a:pt x="71" y="40"/>
                    </a:lnTo>
                    <a:lnTo>
                      <a:pt x="69" y="31"/>
                    </a:lnTo>
                    <a:lnTo>
                      <a:pt x="54" y="19"/>
                    </a:lnTo>
                    <a:lnTo>
                      <a:pt x="35" y="5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33" y="10"/>
                    </a:lnTo>
                    <a:lnTo>
                      <a:pt x="35" y="14"/>
                    </a:lnTo>
                    <a:lnTo>
                      <a:pt x="19" y="7"/>
                    </a:lnTo>
                    <a:lnTo>
                      <a:pt x="21" y="14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19" y="19"/>
                    </a:lnTo>
                    <a:lnTo>
                      <a:pt x="14" y="19"/>
                    </a:lnTo>
                    <a:lnTo>
                      <a:pt x="26" y="33"/>
                    </a:lnTo>
                    <a:lnTo>
                      <a:pt x="28" y="40"/>
                    </a:lnTo>
                    <a:lnTo>
                      <a:pt x="31" y="45"/>
                    </a:lnTo>
                    <a:lnTo>
                      <a:pt x="24" y="43"/>
                    </a:lnTo>
                    <a:lnTo>
                      <a:pt x="26" y="50"/>
                    </a:lnTo>
                    <a:lnTo>
                      <a:pt x="14" y="45"/>
                    </a:lnTo>
                    <a:lnTo>
                      <a:pt x="14" y="50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0" y="45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5" y="55"/>
                    </a:lnTo>
                    <a:lnTo>
                      <a:pt x="5" y="5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21" y="71"/>
                    </a:lnTo>
                    <a:lnTo>
                      <a:pt x="31" y="78"/>
                    </a:lnTo>
                    <a:lnTo>
                      <a:pt x="31" y="8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52" y="90"/>
                    </a:lnTo>
                    <a:lnTo>
                      <a:pt x="64" y="97"/>
                    </a:lnTo>
                    <a:lnTo>
                      <a:pt x="66" y="105"/>
                    </a:lnTo>
                    <a:lnTo>
                      <a:pt x="64" y="107"/>
                    </a:lnTo>
                    <a:lnTo>
                      <a:pt x="64" y="109"/>
                    </a:lnTo>
                    <a:lnTo>
                      <a:pt x="61" y="107"/>
                    </a:lnTo>
                    <a:lnTo>
                      <a:pt x="64" y="112"/>
                    </a:lnTo>
                    <a:lnTo>
                      <a:pt x="66" y="112"/>
                    </a:lnTo>
                    <a:lnTo>
                      <a:pt x="71" y="119"/>
                    </a:lnTo>
                    <a:lnTo>
                      <a:pt x="69" y="121"/>
                    </a:lnTo>
                    <a:lnTo>
                      <a:pt x="64" y="119"/>
                    </a:lnTo>
                    <a:lnTo>
                      <a:pt x="64" y="119"/>
                    </a:lnTo>
                    <a:lnTo>
                      <a:pt x="69" y="123"/>
                    </a:lnTo>
                    <a:lnTo>
                      <a:pt x="71" y="128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90" y="142"/>
                    </a:lnTo>
                    <a:lnTo>
                      <a:pt x="92" y="140"/>
                    </a:lnTo>
                    <a:lnTo>
                      <a:pt x="140" y="178"/>
                    </a:lnTo>
                    <a:lnTo>
                      <a:pt x="147" y="178"/>
                    </a:lnTo>
                    <a:lnTo>
                      <a:pt x="147" y="178"/>
                    </a:lnTo>
                    <a:lnTo>
                      <a:pt x="149" y="178"/>
                    </a:lnTo>
                    <a:lnTo>
                      <a:pt x="151" y="183"/>
                    </a:lnTo>
                    <a:lnTo>
                      <a:pt x="154" y="185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61" y="183"/>
                    </a:lnTo>
                    <a:lnTo>
                      <a:pt x="168" y="188"/>
                    </a:lnTo>
                    <a:lnTo>
                      <a:pt x="168" y="188"/>
                    </a:lnTo>
                    <a:lnTo>
                      <a:pt x="170" y="190"/>
                    </a:lnTo>
                    <a:lnTo>
                      <a:pt x="175" y="192"/>
                    </a:lnTo>
                    <a:lnTo>
                      <a:pt x="175" y="190"/>
                    </a:lnTo>
                    <a:lnTo>
                      <a:pt x="180" y="183"/>
                    </a:lnTo>
                    <a:lnTo>
                      <a:pt x="187" y="188"/>
                    </a:lnTo>
                    <a:lnTo>
                      <a:pt x="192" y="188"/>
                    </a:lnTo>
                    <a:lnTo>
                      <a:pt x="201" y="195"/>
                    </a:lnTo>
                    <a:lnTo>
                      <a:pt x="199" y="197"/>
                    </a:lnTo>
                    <a:lnTo>
                      <a:pt x="204" y="199"/>
                    </a:lnTo>
                    <a:lnTo>
                      <a:pt x="206" y="199"/>
                    </a:lnTo>
                    <a:lnTo>
                      <a:pt x="218" y="211"/>
                    </a:lnTo>
                    <a:lnTo>
                      <a:pt x="225" y="226"/>
                    </a:lnTo>
                    <a:lnTo>
                      <a:pt x="222" y="228"/>
                    </a:lnTo>
                    <a:lnTo>
                      <a:pt x="225" y="237"/>
                    </a:lnTo>
                    <a:lnTo>
                      <a:pt x="234" y="240"/>
                    </a:lnTo>
                    <a:lnTo>
                      <a:pt x="239" y="247"/>
                    </a:lnTo>
                    <a:lnTo>
                      <a:pt x="244" y="249"/>
                    </a:lnTo>
                    <a:lnTo>
                      <a:pt x="246" y="256"/>
                    </a:lnTo>
                    <a:lnTo>
                      <a:pt x="251" y="259"/>
                    </a:lnTo>
                    <a:lnTo>
                      <a:pt x="251" y="263"/>
                    </a:lnTo>
                    <a:lnTo>
                      <a:pt x="258" y="266"/>
                    </a:lnTo>
                    <a:lnTo>
                      <a:pt x="260" y="266"/>
                    </a:lnTo>
                    <a:lnTo>
                      <a:pt x="260" y="266"/>
                    </a:lnTo>
                    <a:lnTo>
                      <a:pt x="260" y="266"/>
                    </a:lnTo>
                    <a:lnTo>
                      <a:pt x="260" y="268"/>
                    </a:lnTo>
                    <a:lnTo>
                      <a:pt x="263" y="268"/>
                    </a:lnTo>
                    <a:lnTo>
                      <a:pt x="258" y="259"/>
                    </a:lnTo>
                    <a:lnTo>
                      <a:pt x="260" y="259"/>
                    </a:lnTo>
                    <a:lnTo>
                      <a:pt x="260" y="256"/>
                    </a:lnTo>
                    <a:lnTo>
                      <a:pt x="272" y="263"/>
                    </a:lnTo>
                    <a:lnTo>
                      <a:pt x="275" y="263"/>
                    </a:lnTo>
                    <a:lnTo>
                      <a:pt x="275" y="259"/>
                    </a:lnTo>
                    <a:lnTo>
                      <a:pt x="279" y="261"/>
                    </a:lnTo>
                    <a:lnTo>
                      <a:pt x="284" y="266"/>
                    </a:lnTo>
                    <a:lnTo>
                      <a:pt x="291" y="268"/>
                    </a:lnTo>
                    <a:lnTo>
                      <a:pt x="293" y="275"/>
                    </a:lnTo>
                    <a:lnTo>
                      <a:pt x="303" y="282"/>
                    </a:lnTo>
                    <a:lnTo>
                      <a:pt x="303" y="280"/>
                    </a:lnTo>
                    <a:lnTo>
                      <a:pt x="317" y="287"/>
                    </a:lnTo>
                    <a:lnTo>
                      <a:pt x="320" y="297"/>
                    </a:lnTo>
                    <a:lnTo>
                      <a:pt x="322" y="297"/>
                    </a:lnTo>
                    <a:lnTo>
                      <a:pt x="317" y="290"/>
                    </a:lnTo>
                    <a:lnTo>
                      <a:pt x="346" y="290"/>
                    </a:lnTo>
                    <a:lnTo>
                      <a:pt x="355" y="278"/>
                    </a:lnTo>
                    <a:lnTo>
                      <a:pt x="355" y="259"/>
                    </a:lnTo>
                    <a:lnTo>
                      <a:pt x="350" y="249"/>
                    </a:lnTo>
                    <a:lnTo>
                      <a:pt x="338" y="240"/>
                    </a:lnTo>
                    <a:lnTo>
                      <a:pt x="341" y="235"/>
                    </a:lnTo>
                    <a:lnTo>
                      <a:pt x="317" y="209"/>
                    </a:lnTo>
                    <a:lnTo>
                      <a:pt x="305" y="199"/>
                    </a:lnTo>
                    <a:lnTo>
                      <a:pt x="303" y="185"/>
                    </a:lnTo>
                    <a:lnTo>
                      <a:pt x="310" y="188"/>
                    </a:lnTo>
                    <a:lnTo>
                      <a:pt x="310" y="185"/>
                    </a:lnTo>
                    <a:lnTo>
                      <a:pt x="298" y="178"/>
                    </a:lnTo>
                    <a:lnTo>
                      <a:pt x="293" y="183"/>
                    </a:lnTo>
                    <a:lnTo>
                      <a:pt x="272" y="159"/>
                    </a:lnTo>
                    <a:lnTo>
                      <a:pt x="282" y="150"/>
                    </a:lnTo>
                    <a:lnTo>
                      <a:pt x="293" y="161"/>
                    </a:lnTo>
                    <a:lnTo>
                      <a:pt x="291" y="166"/>
                    </a:lnTo>
                    <a:lnTo>
                      <a:pt x="296" y="169"/>
                    </a:lnTo>
                    <a:lnTo>
                      <a:pt x="303" y="166"/>
                    </a:lnTo>
                    <a:lnTo>
                      <a:pt x="315" y="173"/>
                    </a:lnTo>
                    <a:lnTo>
                      <a:pt x="317" y="183"/>
                    </a:lnTo>
                    <a:lnTo>
                      <a:pt x="336" y="192"/>
                    </a:lnTo>
                    <a:lnTo>
                      <a:pt x="338" y="199"/>
                    </a:lnTo>
                    <a:lnTo>
                      <a:pt x="336" y="199"/>
                    </a:lnTo>
                    <a:lnTo>
                      <a:pt x="346" y="207"/>
                    </a:lnTo>
                    <a:lnTo>
                      <a:pt x="350" y="218"/>
                    </a:lnTo>
                    <a:lnTo>
                      <a:pt x="362" y="218"/>
                    </a:lnTo>
                    <a:lnTo>
                      <a:pt x="357" y="209"/>
                    </a:lnTo>
                    <a:lnTo>
                      <a:pt x="338" y="190"/>
                    </a:lnTo>
                    <a:lnTo>
                      <a:pt x="324" y="178"/>
                    </a:lnTo>
                    <a:lnTo>
                      <a:pt x="329" y="171"/>
                    </a:lnTo>
                    <a:lnTo>
                      <a:pt x="324" y="166"/>
                    </a:lnTo>
                    <a:lnTo>
                      <a:pt x="322" y="159"/>
                    </a:lnTo>
                    <a:lnTo>
                      <a:pt x="324" y="157"/>
                    </a:lnTo>
                    <a:lnTo>
                      <a:pt x="305" y="135"/>
                    </a:lnTo>
                    <a:lnTo>
                      <a:pt x="317" y="140"/>
                    </a:lnTo>
                    <a:lnTo>
                      <a:pt x="308" y="119"/>
                    </a:lnTo>
                    <a:lnTo>
                      <a:pt x="298" y="114"/>
                    </a:lnTo>
                    <a:lnTo>
                      <a:pt x="301" y="121"/>
                    </a:lnTo>
                    <a:lnTo>
                      <a:pt x="289" y="116"/>
                    </a:lnTo>
                    <a:lnTo>
                      <a:pt x="270" y="97"/>
                    </a:lnTo>
                    <a:lnTo>
                      <a:pt x="258" y="93"/>
                    </a:lnTo>
                    <a:lnTo>
                      <a:pt x="218" y="5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1" name="Freeform 498"/>
              <p:cNvSpPr/>
              <p:nvPr/>
            </p:nvSpPr>
            <p:spPr bwMode="auto">
              <a:xfrm>
                <a:off x="4653258" y="3092726"/>
                <a:ext cx="689727" cy="565881"/>
              </a:xfrm>
              <a:custGeom>
                <a:avLst/>
                <a:gdLst>
                  <a:gd name="T0" fmla="*/ 201 w 362"/>
                  <a:gd name="T1" fmla="*/ 52 h 297"/>
                  <a:gd name="T2" fmla="*/ 201 w 362"/>
                  <a:gd name="T3" fmla="*/ 76 h 297"/>
                  <a:gd name="T4" fmla="*/ 218 w 362"/>
                  <a:gd name="T5" fmla="*/ 95 h 297"/>
                  <a:gd name="T6" fmla="*/ 206 w 362"/>
                  <a:gd name="T7" fmla="*/ 100 h 297"/>
                  <a:gd name="T8" fmla="*/ 211 w 362"/>
                  <a:gd name="T9" fmla="*/ 107 h 297"/>
                  <a:gd name="T10" fmla="*/ 189 w 362"/>
                  <a:gd name="T11" fmla="*/ 107 h 297"/>
                  <a:gd name="T12" fmla="*/ 123 w 362"/>
                  <a:gd name="T13" fmla="*/ 78 h 297"/>
                  <a:gd name="T14" fmla="*/ 69 w 362"/>
                  <a:gd name="T15" fmla="*/ 31 h 297"/>
                  <a:gd name="T16" fmla="*/ 33 w 362"/>
                  <a:gd name="T17" fmla="*/ 2 h 297"/>
                  <a:gd name="T18" fmla="*/ 31 w 362"/>
                  <a:gd name="T19" fmla="*/ 0 h 297"/>
                  <a:gd name="T20" fmla="*/ 33 w 362"/>
                  <a:gd name="T21" fmla="*/ 10 h 297"/>
                  <a:gd name="T22" fmla="*/ 26 w 362"/>
                  <a:gd name="T23" fmla="*/ 19 h 297"/>
                  <a:gd name="T24" fmla="*/ 26 w 362"/>
                  <a:gd name="T25" fmla="*/ 33 h 297"/>
                  <a:gd name="T26" fmla="*/ 26 w 362"/>
                  <a:gd name="T27" fmla="*/ 50 h 297"/>
                  <a:gd name="T28" fmla="*/ 5 w 362"/>
                  <a:gd name="T29" fmla="*/ 45 h 297"/>
                  <a:gd name="T30" fmla="*/ 2 w 362"/>
                  <a:gd name="T31" fmla="*/ 52 h 297"/>
                  <a:gd name="T32" fmla="*/ 16 w 362"/>
                  <a:gd name="T33" fmla="*/ 64 h 297"/>
                  <a:gd name="T34" fmla="*/ 19 w 362"/>
                  <a:gd name="T35" fmla="*/ 69 h 297"/>
                  <a:gd name="T36" fmla="*/ 45 w 362"/>
                  <a:gd name="T37" fmla="*/ 93 h 297"/>
                  <a:gd name="T38" fmla="*/ 52 w 362"/>
                  <a:gd name="T39" fmla="*/ 90 h 297"/>
                  <a:gd name="T40" fmla="*/ 64 w 362"/>
                  <a:gd name="T41" fmla="*/ 109 h 297"/>
                  <a:gd name="T42" fmla="*/ 71 w 362"/>
                  <a:gd name="T43" fmla="*/ 119 h 297"/>
                  <a:gd name="T44" fmla="*/ 69 w 362"/>
                  <a:gd name="T45" fmla="*/ 123 h 297"/>
                  <a:gd name="T46" fmla="*/ 90 w 362"/>
                  <a:gd name="T47" fmla="*/ 142 h 297"/>
                  <a:gd name="T48" fmla="*/ 147 w 362"/>
                  <a:gd name="T49" fmla="*/ 178 h 297"/>
                  <a:gd name="T50" fmla="*/ 156 w 362"/>
                  <a:gd name="T51" fmla="*/ 180 h 297"/>
                  <a:gd name="T52" fmla="*/ 168 w 362"/>
                  <a:gd name="T53" fmla="*/ 188 h 297"/>
                  <a:gd name="T54" fmla="*/ 175 w 362"/>
                  <a:gd name="T55" fmla="*/ 190 h 297"/>
                  <a:gd name="T56" fmla="*/ 201 w 362"/>
                  <a:gd name="T57" fmla="*/ 195 h 297"/>
                  <a:gd name="T58" fmla="*/ 218 w 362"/>
                  <a:gd name="T59" fmla="*/ 211 h 297"/>
                  <a:gd name="T60" fmla="*/ 234 w 362"/>
                  <a:gd name="T61" fmla="*/ 240 h 297"/>
                  <a:gd name="T62" fmla="*/ 251 w 362"/>
                  <a:gd name="T63" fmla="*/ 259 h 297"/>
                  <a:gd name="T64" fmla="*/ 260 w 362"/>
                  <a:gd name="T65" fmla="*/ 266 h 297"/>
                  <a:gd name="T66" fmla="*/ 258 w 362"/>
                  <a:gd name="T67" fmla="*/ 259 h 297"/>
                  <a:gd name="T68" fmla="*/ 275 w 362"/>
                  <a:gd name="T69" fmla="*/ 263 h 297"/>
                  <a:gd name="T70" fmla="*/ 291 w 362"/>
                  <a:gd name="T71" fmla="*/ 268 h 297"/>
                  <a:gd name="T72" fmla="*/ 317 w 362"/>
                  <a:gd name="T73" fmla="*/ 287 h 297"/>
                  <a:gd name="T74" fmla="*/ 346 w 362"/>
                  <a:gd name="T75" fmla="*/ 290 h 297"/>
                  <a:gd name="T76" fmla="*/ 338 w 362"/>
                  <a:gd name="T77" fmla="*/ 240 h 297"/>
                  <a:gd name="T78" fmla="*/ 303 w 362"/>
                  <a:gd name="T79" fmla="*/ 185 h 297"/>
                  <a:gd name="T80" fmla="*/ 293 w 362"/>
                  <a:gd name="T81" fmla="*/ 183 h 297"/>
                  <a:gd name="T82" fmla="*/ 291 w 362"/>
                  <a:gd name="T83" fmla="*/ 166 h 297"/>
                  <a:gd name="T84" fmla="*/ 317 w 362"/>
                  <a:gd name="T85" fmla="*/ 183 h 297"/>
                  <a:gd name="T86" fmla="*/ 346 w 362"/>
                  <a:gd name="T87" fmla="*/ 207 h 297"/>
                  <a:gd name="T88" fmla="*/ 338 w 362"/>
                  <a:gd name="T89" fmla="*/ 190 h 297"/>
                  <a:gd name="T90" fmla="*/ 322 w 362"/>
                  <a:gd name="T91" fmla="*/ 159 h 297"/>
                  <a:gd name="T92" fmla="*/ 308 w 362"/>
                  <a:gd name="T93" fmla="*/ 119 h 297"/>
                  <a:gd name="T94" fmla="*/ 270 w 362"/>
                  <a:gd name="T95" fmla="*/ 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2" h="297">
                    <a:moveTo>
                      <a:pt x="218" y="52"/>
                    </a:moveTo>
                    <a:lnTo>
                      <a:pt x="196" y="43"/>
                    </a:lnTo>
                    <a:lnTo>
                      <a:pt x="194" y="45"/>
                    </a:lnTo>
                    <a:lnTo>
                      <a:pt x="201" y="52"/>
                    </a:lnTo>
                    <a:lnTo>
                      <a:pt x="208" y="67"/>
                    </a:lnTo>
                    <a:lnTo>
                      <a:pt x="204" y="71"/>
                    </a:lnTo>
                    <a:lnTo>
                      <a:pt x="199" y="67"/>
                    </a:lnTo>
                    <a:lnTo>
                      <a:pt x="201" y="76"/>
                    </a:lnTo>
                    <a:lnTo>
                      <a:pt x="218" y="83"/>
                    </a:lnTo>
                    <a:lnTo>
                      <a:pt x="237" y="97"/>
                    </a:lnTo>
                    <a:lnTo>
                      <a:pt x="239" y="102"/>
                    </a:lnTo>
                    <a:lnTo>
                      <a:pt x="218" y="95"/>
                    </a:lnTo>
                    <a:lnTo>
                      <a:pt x="222" y="102"/>
                    </a:lnTo>
                    <a:lnTo>
                      <a:pt x="213" y="97"/>
                    </a:lnTo>
                    <a:lnTo>
                      <a:pt x="215" y="102"/>
                    </a:lnTo>
                    <a:lnTo>
                      <a:pt x="206" y="100"/>
                    </a:lnTo>
                    <a:lnTo>
                      <a:pt x="204" y="95"/>
                    </a:lnTo>
                    <a:lnTo>
                      <a:pt x="201" y="95"/>
                    </a:lnTo>
                    <a:lnTo>
                      <a:pt x="204" y="97"/>
                    </a:lnTo>
                    <a:lnTo>
                      <a:pt x="211" y="107"/>
                    </a:lnTo>
                    <a:lnTo>
                      <a:pt x="206" y="107"/>
                    </a:lnTo>
                    <a:lnTo>
                      <a:pt x="208" y="112"/>
                    </a:lnTo>
                    <a:lnTo>
                      <a:pt x="204" y="112"/>
                    </a:lnTo>
                    <a:lnTo>
                      <a:pt x="189" y="107"/>
                    </a:lnTo>
                    <a:lnTo>
                      <a:pt x="182" y="109"/>
                    </a:lnTo>
                    <a:lnTo>
                      <a:pt x="159" y="95"/>
                    </a:lnTo>
                    <a:lnTo>
                      <a:pt x="156" y="93"/>
                    </a:lnTo>
                    <a:lnTo>
                      <a:pt x="123" y="78"/>
                    </a:lnTo>
                    <a:lnTo>
                      <a:pt x="109" y="62"/>
                    </a:lnTo>
                    <a:lnTo>
                      <a:pt x="90" y="48"/>
                    </a:lnTo>
                    <a:lnTo>
                      <a:pt x="71" y="40"/>
                    </a:lnTo>
                    <a:lnTo>
                      <a:pt x="69" y="31"/>
                    </a:lnTo>
                    <a:lnTo>
                      <a:pt x="54" y="19"/>
                    </a:lnTo>
                    <a:lnTo>
                      <a:pt x="35" y="5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8" y="5"/>
                    </a:lnTo>
                    <a:lnTo>
                      <a:pt x="28" y="7"/>
                    </a:lnTo>
                    <a:lnTo>
                      <a:pt x="33" y="10"/>
                    </a:lnTo>
                    <a:lnTo>
                      <a:pt x="35" y="14"/>
                    </a:lnTo>
                    <a:lnTo>
                      <a:pt x="19" y="7"/>
                    </a:lnTo>
                    <a:lnTo>
                      <a:pt x="21" y="14"/>
                    </a:lnTo>
                    <a:lnTo>
                      <a:pt x="26" y="19"/>
                    </a:lnTo>
                    <a:lnTo>
                      <a:pt x="28" y="24"/>
                    </a:lnTo>
                    <a:lnTo>
                      <a:pt x="19" y="19"/>
                    </a:lnTo>
                    <a:lnTo>
                      <a:pt x="14" y="19"/>
                    </a:lnTo>
                    <a:lnTo>
                      <a:pt x="26" y="33"/>
                    </a:lnTo>
                    <a:lnTo>
                      <a:pt x="28" y="40"/>
                    </a:lnTo>
                    <a:lnTo>
                      <a:pt x="31" y="45"/>
                    </a:lnTo>
                    <a:lnTo>
                      <a:pt x="24" y="43"/>
                    </a:lnTo>
                    <a:lnTo>
                      <a:pt x="26" y="50"/>
                    </a:lnTo>
                    <a:lnTo>
                      <a:pt x="14" y="45"/>
                    </a:lnTo>
                    <a:lnTo>
                      <a:pt x="14" y="50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0" y="45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5" y="55"/>
                    </a:lnTo>
                    <a:lnTo>
                      <a:pt x="5" y="5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9" y="69"/>
                    </a:lnTo>
                    <a:lnTo>
                      <a:pt x="19" y="69"/>
                    </a:lnTo>
                    <a:lnTo>
                      <a:pt x="21" y="69"/>
                    </a:lnTo>
                    <a:lnTo>
                      <a:pt x="19" y="69"/>
                    </a:lnTo>
                    <a:lnTo>
                      <a:pt x="21" y="71"/>
                    </a:lnTo>
                    <a:lnTo>
                      <a:pt x="31" y="78"/>
                    </a:lnTo>
                    <a:lnTo>
                      <a:pt x="31" y="8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45" y="93"/>
                    </a:lnTo>
                    <a:lnTo>
                      <a:pt x="52" y="90"/>
                    </a:lnTo>
                    <a:lnTo>
                      <a:pt x="64" y="97"/>
                    </a:lnTo>
                    <a:lnTo>
                      <a:pt x="66" y="105"/>
                    </a:lnTo>
                    <a:lnTo>
                      <a:pt x="64" y="107"/>
                    </a:lnTo>
                    <a:lnTo>
                      <a:pt x="64" y="109"/>
                    </a:lnTo>
                    <a:lnTo>
                      <a:pt x="61" y="107"/>
                    </a:lnTo>
                    <a:lnTo>
                      <a:pt x="64" y="112"/>
                    </a:lnTo>
                    <a:lnTo>
                      <a:pt x="66" y="112"/>
                    </a:lnTo>
                    <a:lnTo>
                      <a:pt x="71" y="119"/>
                    </a:lnTo>
                    <a:lnTo>
                      <a:pt x="69" y="121"/>
                    </a:lnTo>
                    <a:lnTo>
                      <a:pt x="64" y="119"/>
                    </a:lnTo>
                    <a:lnTo>
                      <a:pt x="64" y="119"/>
                    </a:lnTo>
                    <a:lnTo>
                      <a:pt x="69" y="123"/>
                    </a:lnTo>
                    <a:lnTo>
                      <a:pt x="71" y="128"/>
                    </a:lnTo>
                    <a:lnTo>
                      <a:pt x="88" y="142"/>
                    </a:lnTo>
                    <a:lnTo>
                      <a:pt x="88" y="142"/>
                    </a:lnTo>
                    <a:lnTo>
                      <a:pt x="90" y="142"/>
                    </a:lnTo>
                    <a:lnTo>
                      <a:pt x="92" y="140"/>
                    </a:lnTo>
                    <a:lnTo>
                      <a:pt x="140" y="178"/>
                    </a:lnTo>
                    <a:lnTo>
                      <a:pt x="147" y="178"/>
                    </a:lnTo>
                    <a:lnTo>
                      <a:pt x="147" y="178"/>
                    </a:lnTo>
                    <a:lnTo>
                      <a:pt x="149" y="178"/>
                    </a:lnTo>
                    <a:lnTo>
                      <a:pt x="151" y="183"/>
                    </a:lnTo>
                    <a:lnTo>
                      <a:pt x="154" y="185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61" y="183"/>
                    </a:lnTo>
                    <a:lnTo>
                      <a:pt x="168" y="188"/>
                    </a:lnTo>
                    <a:lnTo>
                      <a:pt x="168" y="188"/>
                    </a:lnTo>
                    <a:lnTo>
                      <a:pt x="170" y="190"/>
                    </a:lnTo>
                    <a:lnTo>
                      <a:pt x="175" y="192"/>
                    </a:lnTo>
                    <a:lnTo>
                      <a:pt x="175" y="190"/>
                    </a:lnTo>
                    <a:lnTo>
                      <a:pt x="180" y="183"/>
                    </a:lnTo>
                    <a:lnTo>
                      <a:pt x="187" y="188"/>
                    </a:lnTo>
                    <a:lnTo>
                      <a:pt x="192" y="188"/>
                    </a:lnTo>
                    <a:lnTo>
                      <a:pt x="201" y="195"/>
                    </a:lnTo>
                    <a:lnTo>
                      <a:pt x="199" y="197"/>
                    </a:lnTo>
                    <a:lnTo>
                      <a:pt x="204" y="199"/>
                    </a:lnTo>
                    <a:lnTo>
                      <a:pt x="206" y="199"/>
                    </a:lnTo>
                    <a:lnTo>
                      <a:pt x="218" y="211"/>
                    </a:lnTo>
                    <a:lnTo>
                      <a:pt x="225" y="226"/>
                    </a:lnTo>
                    <a:lnTo>
                      <a:pt x="222" y="228"/>
                    </a:lnTo>
                    <a:lnTo>
                      <a:pt x="225" y="237"/>
                    </a:lnTo>
                    <a:lnTo>
                      <a:pt x="234" y="240"/>
                    </a:lnTo>
                    <a:lnTo>
                      <a:pt x="239" y="247"/>
                    </a:lnTo>
                    <a:lnTo>
                      <a:pt x="244" y="249"/>
                    </a:lnTo>
                    <a:lnTo>
                      <a:pt x="246" y="256"/>
                    </a:lnTo>
                    <a:lnTo>
                      <a:pt x="251" y="259"/>
                    </a:lnTo>
                    <a:lnTo>
                      <a:pt x="251" y="263"/>
                    </a:lnTo>
                    <a:lnTo>
                      <a:pt x="258" y="266"/>
                    </a:lnTo>
                    <a:lnTo>
                      <a:pt x="260" y="266"/>
                    </a:lnTo>
                    <a:lnTo>
                      <a:pt x="260" y="266"/>
                    </a:lnTo>
                    <a:lnTo>
                      <a:pt x="260" y="266"/>
                    </a:lnTo>
                    <a:lnTo>
                      <a:pt x="260" y="268"/>
                    </a:lnTo>
                    <a:lnTo>
                      <a:pt x="263" y="268"/>
                    </a:lnTo>
                    <a:lnTo>
                      <a:pt x="258" y="259"/>
                    </a:lnTo>
                    <a:lnTo>
                      <a:pt x="260" y="259"/>
                    </a:lnTo>
                    <a:lnTo>
                      <a:pt x="260" y="256"/>
                    </a:lnTo>
                    <a:lnTo>
                      <a:pt x="272" y="263"/>
                    </a:lnTo>
                    <a:lnTo>
                      <a:pt x="275" y="263"/>
                    </a:lnTo>
                    <a:lnTo>
                      <a:pt x="275" y="259"/>
                    </a:lnTo>
                    <a:lnTo>
                      <a:pt x="279" y="261"/>
                    </a:lnTo>
                    <a:lnTo>
                      <a:pt x="284" y="266"/>
                    </a:lnTo>
                    <a:lnTo>
                      <a:pt x="291" y="268"/>
                    </a:lnTo>
                    <a:lnTo>
                      <a:pt x="293" y="275"/>
                    </a:lnTo>
                    <a:lnTo>
                      <a:pt x="303" y="282"/>
                    </a:lnTo>
                    <a:lnTo>
                      <a:pt x="303" y="280"/>
                    </a:lnTo>
                    <a:lnTo>
                      <a:pt x="317" y="287"/>
                    </a:lnTo>
                    <a:lnTo>
                      <a:pt x="320" y="297"/>
                    </a:lnTo>
                    <a:lnTo>
                      <a:pt x="322" y="297"/>
                    </a:lnTo>
                    <a:lnTo>
                      <a:pt x="317" y="290"/>
                    </a:lnTo>
                    <a:lnTo>
                      <a:pt x="346" y="290"/>
                    </a:lnTo>
                    <a:lnTo>
                      <a:pt x="355" y="278"/>
                    </a:lnTo>
                    <a:lnTo>
                      <a:pt x="355" y="259"/>
                    </a:lnTo>
                    <a:lnTo>
                      <a:pt x="350" y="249"/>
                    </a:lnTo>
                    <a:lnTo>
                      <a:pt x="338" y="240"/>
                    </a:lnTo>
                    <a:lnTo>
                      <a:pt x="341" y="235"/>
                    </a:lnTo>
                    <a:lnTo>
                      <a:pt x="317" y="209"/>
                    </a:lnTo>
                    <a:lnTo>
                      <a:pt x="305" y="199"/>
                    </a:lnTo>
                    <a:lnTo>
                      <a:pt x="303" y="185"/>
                    </a:lnTo>
                    <a:lnTo>
                      <a:pt x="310" y="188"/>
                    </a:lnTo>
                    <a:lnTo>
                      <a:pt x="310" y="185"/>
                    </a:lnTo>
                    <a:lnTo>
                      <a:pt x="298" y="178"/>
                    </a:lnTo>
                    <a:lnTo>
                      <a:pt x="293" y="183"/>
                    </a:lnTo>
                    <a:lnTo>
                      <a:pt x="272" y="159"/>
                    </a:lnTo>
                    <a:lnTo>
                      <a:pt x="282" y="150"/>
                    </a:lnTo>
                    <a:lnTo>
                      <a:pt x="293" y="161"/>
                    </a:lnTo>
                    <a:lnTo>
                      <a:pt x="291" y="166"/>
                    </a:lnTo>
                    <a:lnTo>
                      <a:pt x="296" y="169"/>
                    </a:lnTo>
                    <a:lnTo>
                      <a:pt x="303" y="166"/>
                    </a:lnTo>
                    <a:lnTo>
                      <a:pt x="315" y="173"/>
                    </a:lnTo>
                    <a:lnTo>
                      <a:pt x="317" y="183"/>
                    </a:lnTo>
                    <a:lnTo>
                      <a:pt x="336" y="192"/>
                    </a:lnTo>
                    <a:lnTo>
                      <a:pt x="338" y="199"/>
                    </a:lnTo>
                    <a:lnTo>
                      <a:pt x="336" y="199"/>
                    </a:lnTo>
                    <a:lnTo>
                      <a:pt x="346" y="207"/>
                    </a:lnTo>
                    <a:lnTo>
                      <a:pt x="350" y="218"/>
                    </a:lnTo>
                    <a:lnTo>
                      <a:pt x="362" y="218"/>
                    </a:lnTo>
                    <a:lnTo>
                      <a:pt x="357" y="209"/>
                    </a:lnTo>
                    <a:lnTo>
                      <a:pt x="338" y="190"/>
                    </a:lnTo>
                    <a:lnTo>
                      <a:pt x="324" y="178"/>
                    </a:lnTo>
                    <a:lnTo>
                      <a:pt x="329" y="171"/>
                    </a:lnTo>
                    <a:lnTo>
                      <a:pt x="324" y="166"/>
                    </a:lnTo>
                    <a:lnTo>
                      <a:pt x="322" y="159"/>
                    </a:lnTo>
                    <a:lnTo>
                      <a:pt x="324" y="157"/>
                    </a:lnTo>
                    <a:lnTo>
                      <a:pt x="305" y="135"/>
                    </a:lnTo>
                    <a:lnTo>
                      <a:pt x="317" y="140"/>
                    </a:lnTo>
                    <a:lnTo>
                      <a:pt x="308" y="119"/>
                    </a:lnTo>
                    <a:lnTo>
                      <a:pt x="298" y="114"/>
                    </a:lnTo>
                    <a:lnTo>
                      <a:pt x="301" y="121"/>
                    </a:lnTo>
                    <a:lnTo>
                      <a:pt x="289" y="116"/>
                    </a:lnTo>
                    <a:lnTo>
                      <a:pt x="270" y="97"/>
                    </a:lnTo>
                    <a:lnTo>
                      <a:pt x="258" y="93"/>
                    </a:lnTo>
                    <a:lnTo>
                      <a:pt x="218" y="5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2" name="Freeform 499"/>
              <p:cNvSpPr>
                <a:spLocks noEditPoints="1"/>
              </p:cNvSpPr>
              <p:nvPr/>
            </p:nvSpPr>
            <p:spPr bwMode="auto">
              <a:xfrm>
                <a:off x="4649447" y="3092726"/>
                <a:ext cx="699254" cy="569691"/>
              </a:xfrm>
              <a:custGeom>
                <a:avLst/>
                <a:gdLst>
                  <a:gd name="T0" fmla="*/ 151 w 367"/>
                  <a:gd name="T1" fmla="*/ 178 h 299"/>
                  <a:gd name="T2" fmla="*/ 163 w 367"/>
                  <a:gd name="T3" fmla="*/ 183 h 299"/>
                  <a:gd name="T4" fmla="*/ 158 w 367"/>
                  <a:gd name="T5" fmla="*/ 180 h 299"/>
                  <a:gd name="T6" fmla="*/ 307 w 367"/>
                  <a:gd name="T7" fmla="*/ 135 h 299"/>
                  <a:gd name="T8" fmla="*/ 331 w 367"/>
                  <a:gd name="T9" fmla="*/ 171 h 299"/>
                  <a:gd name="T10" fmla="*/ 364 w 367"/>
                  <a:gd name="T11" fmla="*/ 218 h 299"/>
                  <a:gd name="T12" fmla="*/ 340 w 367"/>
                  <a:gd name="T13" fmla="*/ 199 h 299"/>
                  <a:gd name="T14" fmla="*/ 305 w 367"/>
                  <a:gd name="T15" fmla="*/ 166 h 299"/>
                  <a:gd name="T16" fmla="*/ 284 w 367"/>
                  <a:gd name="T17" fmla="*/ 150 h 299"/>
                  <a:gd name="T18" fmla="*/ 312 w 367"/>
                  <a:gd name="T19" fmla="*/ 185 h 299"/>
                  <a:gd name="T20" fmla="*/ 319 w 367"/>
                  <a:gd name="T21" fmla="*/ 209 h 299"/>
                  <a:gd name="T22" fmla="*/ 357 w 367"/>
                  <a:gd name="T23" fmla="*/ 259 h 299"/>
                  <a:gd name="T24" fmla="*/ 324 w 367"/>
                  <a:gd name="T25" fmla="*/ 297 h 299"/>
                  <a:gd name="T26" fmla="*/ 305 w 367"/>
                  <a:gd name="T27" fmla="*/ 282 h 299"/>
                  <a:gd name="T28" fmla="*/ 307 w 367"/>
                  <a:gd name="T29" fmla="*/ 285 h 299"/>
                  <a:gd name="T30" fmla="*/ 326 w 367"/>
                  <a:gd name="T31" fmla="*/ 299 h 299"/>
                  <a:gd name="T32" fmla="*/ 359 w 367"/>
                  <a:gd name="T33" fmla="*/ 259 h 299"/>
                  <a:gd name="T34" fmla="*/ 319 w 367"/>
                  <a:gd name="T35" fmla="*/ 209 h 299"/>
                  <a:gd name="T36" fmla="*/ 314 w 367"/>
                  <a:gd name="T37" fmla="*/ 185 h 299"/>
                  <a:gd name="T38" fmla="*/ 286 w 367"/>
                  <a:gd name="T39" fmla="*/ 152 h 299"/>
                  <a:gd name="T40" fmla="*/ 307 w 367"/>
                  <a:gd name="T41" fmla="*/ 169 h 299"/>
                  <a:gd name="T42" fmla="*/ 338 w 367"/>
                  <a:gd name="T43" fmla="*/ 197 h 299"/>
                  <a:gd name="T44" fmla="*/ 367 w 367"/>
                  <a:gd name="T45" fmla="*/ 223 h 299"/>
                  <a:gd name="T46" fmla="*/ 333 w 367"/>
                  <a:gd name="T47" fmla="*/ 173 h 299"/>
                  <a:gd name="T48" fmla="*/ 326 w 367"/>
                  <a:gd name="T49" fmla="*/ 159 h 299"/>
                  <a:gd name="T50" fmla="*/ 35 w 367"/>
                  <a:gd name="T51" fmla="*/ 2 h 299"/>
                  <a:gd name="T52" fmla="*/ 26 w 367"/>
                  <a:gd name="T53" fmla="*/ 0 h 299"/>
                  <a:gd name="T54" fmla="*/ 18 w 367"/>
                  <a:gd name="T55" fmla="*/ 5 h 299"/>
                  <a:gd name="T56" fmla="*/ 18 w 367"/>
                  <a:gd name="T57" fmla="*/ 17 h 299"/>
                  <a:gd name="T58" fmla="*/ 26 w 367"/>
                  <a:gd name="T59" fmla="*/ 38 h 299"/>
                  <a:gd name="T60" fmla="*/ 28 w 367"/>
                  <a:gd name="T61" fmla="*/ 43 h 299"/>
                  <a:gd name="T62" fmla="*/ 14 w 367"/>
                  <a:gd name="T63" fmla="*/ 45 h 299"/>
                  <a:gd name="T64" fmla="*/ 2 w 367"/>
                  <a:gd name="T65" fmla="*/ 45 h 299"/>
                  <a:gd name="T66" fmla="*/ 2 w 367"/>
                  <a:gd name="T67" fmla="*/ 48 h 299"/>
                  <a:gd name="T68" fmla="*/ 7 w 367"/>
                  <a:gd name="T69" fmla="*/ 45 h 299"/>
                  <a:gd name="T70" fmla="*/ 28 w 367"/>
                  <a:gd name="T71" fmla="*/ 50 h 299"/>
                  <a:gd name="T72" fmla="*/ 28 w 367"/>
                  <a:gd name="T73" fmla="*/ 33 h 299"/>
                  <a:gd name="T74" fmla="*/ 28 w 367"/>
                  <a:gd name="T75" fmla="*/ 19 h 299"/>
                  <a:gd name="T76" fmla="*/ 35 w 367"/>
                  <a:gd name="T77" fmla="*/ 10 h 299"/>
                  <a:gd name="T78" fmla="*/ 33 w 367"/>
                  <a:gd name="T79" fmla="*/ 0 h 299"/>
                  <a:gd name="T80" fmla="*/ 220 w 367"/>
                  <a:gd name="T81" fmla="*/ 86 h 299"/>
                  <a:gd name="T82" fmla="*/ 220 w 367"/>
                  <a:gd name="T83" fmla="*/ 97 h 299"/>
                  <a:gd name="T84" fmla="*/ 206 w 367"/>
                  <a:gd name="T85" fmla="*/ 95 h 299"/>
                  <a:gd name="T86" fmla="*/ 206 w 367"/>
                  <a:gd name="T87" fmla="*/ 105 h 299"/>
                  <a:gd name="T88" fmla="*/ 184 w 367"/>
                  <a:gd name="T89" fmla="*/ 107 h 299"/>
                  <a:gd name="T90" fmla="*/ 111 w 367"/>
                  <a:gd name="T91" fmla="*/ 62 h 299"/>
                  <a:gd name="T92" fmla="*/ 56 w 367"/>
                  <a:gd name="T93" fmla="*/ 17 h 299"/>
                  <a:gd name="T94" fmla="*/ 35 w 367"/>
                  <a:gd name="T95" fmla="*/ 2 h 299"/>
                  <a:gd name="T96" fmla="*/ 56 w 367"/>
                  <a:gd name="T97" fmla="*/ 19 h 299"/>
                  <a:gd name="T98" fmla="*/ 111 w 367"/>
                  <a:gd name="T99" fmla="*/ 62 h 299"/>
                  <a:gd name="T100" fmla="*/ 184 w 367"/>
                  <a:gd name="T101" fmla="*/ 109 h 299"/>
                  <a:gd name="T102" fmla="*/ 208 w 367"/>
                  <a:gd name="T103" fmla="*/ 107 h 299"/>
                  <a:gd name="T104" fmla="*/ 206 w 367"/>
                  <a:gd name="T105" fmla="*/ 95 h 299"/>
                  <a:gd name="T106" fmla="*/ 224 w 367"/>
                  <a:gd name="T107" fmla="*/ 102 h 299"/>
                  <a:gd name="T108" fmla="*/ 220 w 367"/>
                  <a:gd name="T109" fmla="*/ 83 h 299"/>
                  <a:gd name="T110" fmla="*/ 198 w 367"/>
                  <a:gd name="T111" fmla="*/ 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7" h="299">
                    <a:moveTo>
                      <a:pt x="151" y="178"/>
                    </a:moveTo>
                    <a:lnTo>
                      <a:pt x="149" y="178"/>
                    </a:lnTo>
                    <a:lnTo>
                      <a:pt x="149" y="178"/>
                    </a:lnTo>
                    <a:lnTo>
                      <a:pt x="151" y="178"/>
                    </a:lnTo>
                    <a:close/>
                    <a:moveTo>
                      <a:pt x="163" y="183"/>
                    </a:moveTo>
                    <a:lnTo>
                      <a:pt x="170" y="188"/>
                    </a:lnTo>
                    <a:lnTo>
                      <a:pt x="170" y="188"/>
                    </a:lnTo>
                    <a:lnTo>
                      <a:pt x="163" y="183"/>
                    </a:lnTo>
                    <a:close/>
                    <a:moveTo>
                      <a:pt x="158" y="180"/>
                    </a:move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close/>
                    <a:moveTo>
                      <a:pt x="21" y="69"/>
                    </a:moveTo>
                    <a:lnTo>
                      <a:pt x="23" y="69"/>
                    </a:lnTo>
                    <a:lnTo>
                      <a:pt x="21" y="69"/>
                    </a:lnTo>
                    <a:close/>
                    <a:moveTo>
                      <a:pt x="307" y="135"/>
                    </a:moveTo>
                    <a:lnTo>
                      <a:pt x="326" y="157"/>
                    </a:lnTo>
                    <a:lnTo>
                      <a:pt x="324" y="159"/>
                    </a:lnTo>
                    <a:lnTo>
                      <a:pt x="326" y="166"/>
                    </a:lnTo>
                    <a:lnTo>
                      <a:pt x="331" y="171"/>
                    </a:lnTo>
                    <a:lnTo>
                      <a:pt x="326" y="178"/>
                    </a:lnTo>
                    <a:lnTo>
                      <a:pt x="340" y="190"/>
                    </a:lnTo>
                    <a:lnTo>
                      <a:pt x="359" y="209"/>
                    </a:lnTo>
                    <a:lnTo>
                      <a:pt x="364" y="218"/>
                    </a:lnTo>
                    <a:lnTo>
                      <a:pt x="352" y="218"/>
                    </a:lnTo>
                    <a:lnTo>
                      <a:pt x="348" y="207"/>
                    </a:lnTo>
                    <a:lnTo>
                      <a:pt x="338" y="199"/>
                    </a:lnTo>
                    <a:lnTo>
                      <a:pt x="340" y="199"/>
                    </a:lnTo>
                    <a:lnTo>
                      <a:pt x="338" y="192"/>
                    </a:lnTo>
                    <a:lnTo>
                      <a:pt x="319" y="183"/>
                    </a:lnTo>
                    <a:lnTo>
                      <a:pt x="317" y="173"/>
                    </a:lnTo>
                    <a:lnTo>
                      <a:pt x="305" y="166"/>
                    </a:lnTo>
                    <a:lnTo>
                      <a:pt x="298" y="169"/>
                    </a:lnTo>
                    <a:lnTo>
                      <a:pt x="293" y="166"/>
                    </a:lnTo>
                    <a:lnTo>
                      <a:pt x="295" y="161"/>
                    </a:lnTo>
                    <a:lnTo>
                      <a:pt x="284" y="150"/>
                    </a:lnTo>
                    <a:lnTo>
                      <a:pt x="274" y="159"/>
                    </a:lnTo>
                    <a:lnTo>
                      <a:pt x="295" y="183"/>
                    </a:lnTo>
                    <a:lnTo>
                      <a:pt x="300" y="178"/>
                    </a:lnTo>
                    <a:lnTo>
                      <a:pt x="312" y="185"/>
                    </a:lnTo>
                    <a:lnTo>
                      <a:pt x="312" y="188"/>
                    </a:lnTo>
                    <a:lnTo>
                      <a:pt x="305" y="185"/>
                    </a:lnTo>
                    <a:lnTo>
                      <a:pt x="307" y="199"/>
                    </a:lnTo>
                    <a:lnTo>
                      <a:pt x="319" y="209"/>
                    </a:lnTo>
                    <a:lnTo>
                      <a:pt x="343" y="235"/>
                    </a:lnTo>
                    <a:lnTo>
                      <a:pt x="340" y="240"/>
                    </a:lnTo>
                    <a:lnTo>
                      <a:pt x="352" y="249"/>
                    </a:lnTo>
                    <a:lnTo>
                      <a:pt x="357" y="259"/>
                    </a:lnTo>
                    <a:lnTo>
                      <a:pt x="357" y="278"/>
                    </a:lnTo>
                    <a:lnTo>
                      <a:pt x="348" y="290"/>
                    </a:lnTo>
                    <a:lnTo>
                      <a:pt x="319" y="290"/>
                    </a:lnTo>
                    <a:lnTo>
                      <a:pt x="324" y="297"/>
                    </a:lnTo>
                    <a:lnTo>
                      <a:pt x="322" y="297"/>
                    </a:lnTo>
                    <a:lnTo>
                      <a:pt x="319" y="287"/>
                    </a:lnTo>
                    <a:lnTo>
                      <a:pt x="305" y="280"/>
                    </a:lnTo>
                    <a:lnTo>
                      <a:pt x="305" y="282"/>
                    </a:lnTo>
                    <a:lnTo>
                      <a:pt x="295" y="275"/>
                    </a:lnTo>
                    <a:lnTo>
                      <a:pt x="307" y="282"/>
                    </a:lnTo>
                    <a:lnTo>
                      <a:pt x="307" y="285"/>
                    </a:lnTo>
                    <a:lnTo>
                      <a:pt x="307" y="285"/>
                    </a:lnTo>
                    <a:lnTo>
                      <a:pt x="307" y="282"/>
                    </a:lnTo>
                    <a:lnTo>
                      <a:pt x="317" y="290"/>
                    </a:lnTo>
                    <a:lnTo>
                      <a:pt x="322" y="297"/>
                    </a:lnTo>
                    <a:lnTo>
                      <a:pt x="326" y="299"/>
                    </a:lnTo>
                    <a:lnTo>
                      <a:pt x="324" y="292"/>
                    </a:lnTo>
                    <a:lnTo>
                      <a:pt x="350" y="292"/>
                    </a:lnTo>
                    <a:lnTo>
                      <a:pt x="359" y="280"/>
                    </a:lnTo>
                    <a:lnTo>
                      <a:pt x="359" y="259"/>
                    </a:lnTo>
                    <a:lnTo>
                      <a:pt x="355" y="247"/>
                    </a:lnTo>
                    <a:lnTo>
                      <a:pt x="343" y="242"/>
                    </a:lnTo>
                    <a:lnTo>
                      <a:pt x="345" y="237"/>
                    </a:lnTo>
                    <a:lnTo>
                      <a:pt x="319" y="209"/>
                    </a:lnTo>
                    <a:lnTo>
                      <a:pt x="310" y="199"/>
                    </a:lnTo>
                    <a:lnTo>
                      <a:pt x="307" y="188"/>
                    </a:lnTo>
                    <a:lnTo>
                      <a:pt x="317" y="190"/>
                    </a:lnTo>
                    <a:lnTo>
                      <a:pt x="314" y="185"/>
                    </a:lnTo>
                    <a:lnTo>
                      <a:pt x="298" y="176"/>
                    </a:lnTo>
                    <a:lnTo>
                      <a:pt x="295" y="180"/>
                    </a:lnTo>
                    <a:lnTo>
                      <a:pt x="277" y="161"/>
                    </a:lnTo>
                    <a:lnTo>
                      <a:pt x="286" y="152"/>
                    </a:lnTo>
                    <a:lnTo>
                      <a:pt x="293" y="159"/>
                    </a:lnTo>
                    <a:lnTo>
                      <a:pt x="291" y="164"/>
                    </a:lnTo>
                    <a:lnTo>
                      <a:pt x="298" y="173"/>
                    </a:lnTo>
                    <a:lnTo>
                      <a:pt x="307" y="169"/>
                    </a:lnTo>
                    <a:lnTo>
                      <a:pt x="314" y="173"/>
                    </a:lnTo>
                    <a:lnTo>
                      <a:pt x="319" y="185"/>
                    </a:lnTo>
                    <a:lnTo>
                      <a:pt x="336" y="195"/>
                    </a:lnTo>
                    <a:lnTo>
                      <a:pt x="338" y="197"/>
                    </a:lnTo>
                    <a:lnTo>
                      <a:pt x="333" y="197"/>
                    </a:lnTo>
                    <a:lnTo>
                      <a:pt x="345" y="207"/>
                    </a:lnTo>
                    <a:lnTo>
                      <a:pt x="352" y="221"/>
                    </a:lnTo>
                    <a:lnTo>
                      <a:pt x="367" y="223"/>
                    </a:lnTo>
                    <a:lnTo>
                      <a:pt x="359" y="209"/>
                    </a:lnTo>
                    <a:lnTo>
                      <a:pt x="340" y="190"/>
                    </a:lnTo>
                    <a:lnTo>
                      <a:pt x="329" y="178"/>
                    </a:lnTo>
                    <a:lnTo>
                      <a:pt x="333" y="173"/>
                    </a:lnTo>
                    <a:lnTo>
                      <a:pt x="329" y="166"/>
                    </a:lnTo>
                    <a:lnTo>
                      <a:pt x="326" y="159"/>
                    </a:lnTo>
                    <a:lnTo>
                      <a:pt x="329" y="159"/>
                    </a:lnTo>
                    <a:lnTo>
                      <a:pt x="326" y="159"/>
                    </a:lnTo>
                    <a:lnTo>
                      <a:pt x="307" y="135"/>
                    </a:lnTo>
                    <a:close/>
                    <a:moveTo>
                      <a:pt x="35" y="2"/>
                    </a:moveTo>
                    <a:lnTo>
                      <a:pt x="35" y="2"/>
                    </a:lnTo>
                    <a:lnTo>
                      <a:pt x="35" y="2"/>
                    </a:lnTo>
                    <a:lnTo>
                      <a:pt x="35" y="2"/>
                    </a:lnTo>
                    <a:close/>
                    <a:moveTo>
                      <a:pt x="30" y="0"/>
                    </a:moveTo>
                    <a:lnTo>
                      <a:pt x="30" y="2"/>
                    </a:lnTo>
                    <a:lnTo>
                      <a:pt x="26" y="0"/>
                    </a:lnTo>
                    <a:lnTo>
                      <a:pt x="28" y="7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18" y="5"/>
                    </a:lnTo>
                    <a:lnTo>
                      <a:pt x="21" y="14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18" y="17"/>
                    </a:lnTo>
                    <a:lnTo>
                      <a:pt x="11" y="17"/>
                    </a:lnTo>
                    <a:lnTo>
                      <a:pt x="26" y="33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8" y="40"/>
                    </a:lnTo>
                    <a:lnTo>
                      <a:pt x="28" y="43"/>
                    </a:lnTo>
                    <a:lnTo>
                      <a:pt x="21" y="40"/>
                    </a:lnTo>
                    <a:lnTo>
                      <a:pt x="23" y="45"/>
                    </a:lnTo>
                    <a:lnTo>
                      <a:pt x="11" y="40"/>
                    </a:lnTo>
                    <a:lnTo>
                      <a:pt x="14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0" y="43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4" y="50"/>
                    </a:lnTo>
                    <a:lnTo>
                      <a:pt x="2" y="45"/>
                    </a:lnTo>
                    <a:lnTo>
                      <a:pt x="7" y="45"/>
                    </a:lnTo>
                    <a:lnTo>
                      <a:pt x="9" y="45"/>
                    </a:lnTo>
                    <a:lnTo>
                      <a:pt x="16" y="50"/>
                    </a:lnTo>
                    <a:lnTo>
                      <a:pt x="16" y="45"/>
                    </a:lnTo>
                    <a:lnTo>
                      <a:pt x="28" y="50"/>
                    </a:lnTo>
                    <a:lnTo>
                      <a:pt x="26" y="43"/>
                    </a:lnTo>
                    <a:lnTo>
                      <a:pt x="33" y="45"/>
                    </a:lnTo>
                    <a:lnTo>
                      <a:pt x="30" y="40"/>
                    </a:lnTo>
                    <a:lnTo>
                      <a:pt x="28" y="33"/>
                    </a:lnTo>
                    <a:lnTo>
                      <a:pt x="16" y="19"/>
                    </a:lnTo>
                    <a:lnTo>
                      <a:pt x="21" y="19"/>
                    </a:lnTo>
                    <a:lnTo>
                      <a:pt x="30" y="24"/>
                    </a:lnTo>
                    <a:lnTo>
                      <a:pt x="28" y="19"/>
                    </a:lnTo>
                    <a:lnTo>
                      <a:pt x="23" y="14"/>
                    </a:lnTo>
                    <a:lnTo>
                      <a:pt x="21" y="7"/>
                    </a:lnTo>
                    <a:lnTo>
                      <a:pt x="37" y="14"/>
                    </a:lnTo>
                    <a:lnTo>
                      <a:pt x="35" y="10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35" y="5"/>
                    </a:lnTo>
                    <a:lnTo>
                      <a:pt x="33" y="0"/>
                    </a:lnTo>
                    <a:lnTo>
                      <a:pt x="30" y="0"/>
                    </a:lnTo>
                    <a:close/>
                    <a:moveTo>
                      <a:pt x="198" y="67"/>
                    </a:moveTo>
                    <a:lnTo>
                      <a:pt x="203" y="78"/>
                    </a:lnTo>
                    <a:lnTo>
                      <a:pt x="220" y="86"/>
                    </a:lnTo>
                    <a:lnTo>
                      <a:pt x="239" y="100"/>
                    </a:lnTo>
                    <a:lnTo>
                      <a:pt x="239" y="100"/>
                    </a:lnTo>
                    <a:lnTo>
                      <a:pt x="217" y="90"/>
                    </a:lnTo>
                    <a:lnTo>
                      <a:pt x="220" y="97"/>
                    </a:lnTo>
                    <a:lnTo>
                      <a:pt x="213" y="95"/>
                    </a:lnTo>
                    <a:lnTo>
                      <a:pt x="213" y="100"/>
                    </a:lnTo>
                    <a:lnTo>
                      <a:pt x="208" y="97"/>
                    </a:lnTo>
                    <a:lnTo>
                      <a:pt x="206" y="95"/>
                    </a:lnTo>
                    <a:lnTo>
                      <a:pt x="201" y="93"/>
                    </a:lnTo>
                    <a:lnTo>
                      <a:pt x="203" y="100"/>
                    </a:lnTo>
                    <a:lnTo>
                      <a:pt x="208" y="105"/>
                    </a:lnTo>
                    <a:lnTo>
                      <a:pt x="206" y="105"/>
                    </a:lnTo>
                    <a:lnTo>
                      <a:pt x="208" y="109"/>
                    </a:lnTo>
                    <a:lnTo>
                      <a:pt x="203" y="109"/>
                    </a:lnTo>
                    <a:lnTo>
                      <a:pt x="189" y="105"/>
                    </a:lnTo>
                    <a:lnTo>
                      <a:pt x="184" y="107"/>
                    </a:lnTo>
                    <a:lnTo>
                      <a:pt x="163" y="95"/>
                    </a:lnTo>
                    <a:lnTo>
                      <a:pt x="161" y="90"/>
                    </a:lnTo>
                    <a:lnTo>
                      <a:pt x="125" y="76"/>
                    </a:lnTo>
                    <a:lnTo>
                      <a:pt x="111" y="62"/>
                    </a:lnTo>
                    <a:lnTo>
                      <a:pt x="92" y="48"/>
                    </a:lnTo>
                    <a:lnTo>
                      <a:pt x="75" y="40"/>
                    </a:lnTo>
                    <a:lnTo>
                      <a:pt x="73" y="31"/>
                    </a:lnTo>
                    <a:lnTo>
                      <a:pt x="56" y="17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7" y="5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7" y="2"/>
                    </a:lnTo>
                    <a:lnTo>
                      <a:pt x="37" y="5"/>
                    </a:lnTo>
                    <a:lnTo>
                      <a:pt x="56" y="19"/>
                    </a:lnTo>
                    <a:lnTo>
                      <a:pt x="71" y="31"/>
                    </a:lnTo>
                    <a:lnTo>
                      <a:pt x="73" y="40"/>
                    </a:lnTo>
                    <a:lnTo>
                      <a:pt x="92" y="48"/>
                    </a:lnTo>
                    <a:lnTo>
                      <a:pt x="111" y="62"/>
                    </a:lnTo>
                    <a:lnTo>
                      <a:pt x="125" y="78"/>
                    </a:lnTo>
                    <a:lnTo>
                      <a:pt x="158" y="93"/>
                    </a:lnTo>
                    <a:lnTo>
                      <a:pt x="161" y="95"/>
                    </a:lnTo>
                    <a:lnTo>
                      <a:pt x="184" y="109"/>
                    </a:lnTo>
                    <a:lnTo>
                      <a:pt x="191" y="107"/>
                    </a:lnTo>
                    <a:lnTo>
                      <a:pt x="206" y="112"/>
                    </a:lnTo>
                    <a:lnTo>
                      <a:pt x="210" y="112"/>
                    </a:lnTo>
                    <a:lnTo>
                      <a:pt x="208" y="107"/>
                    </a:lnTo>
                    <a:lnTo>
                      <a:pt x="213" y="107"/>
                    </a:lnTo>
                    <a:lnTo>
                      <a:pt x="206" y="97"/>
                    </a:lnTo>
                    <a:lnTo>
                      <a:pt x="203" y="95"/>
                    </a:lnTo>
                    <a:lnTo>
                      <a:pt x="206" y="95"/>
                    </a:lnTo>
                    <a:lnTo>
                      <a:pt x="208" y="100"/>
                    </a:lnTo>
                    <a:lnTo>
                      <a:pt x="217" y="102"/>
                    </a:lnTo>
                    <a:lnTo>
                      <a:pt x="215" y="97"/>
                    </a:lnTo>
                    <a:lnTo>
                      <a:pt x="224" y="102"/>
                    </a:lnTo>
                    <a:lnTo>
                      <a:pt x="220" y="95"/>
                    </a:lnTo>
                    <a:lnTo>
                      <a:pt x="241" y="102"/>
                    </a:lnTo>
                    <a:lnTo>
                      <a:pt x="239" y="97"/>
                    </a:lnTo>
                    <a:lnTo>
                      <a:pt x="220" y="83"/>
                    </a:lnTo>
                    <a:lnTo>
                      <a:pt x="203" y="76"/>
                    </a:lnTo>
                    <a:lnTo>
                      <a:pt x="201" y="67"/>
                    </a:lnTo>
                    <a:lnTo>
                      <a:pt x="201" y="67"/>
                    </a:lnTo>
                    <a:lnTo>
                      <a:pt x="198" y="67"/>
                    </a:lnTo>
                    <a:lnTo>
                      <a:pt x="198" y="6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3" name="Freeform 500"/>
              <p:cNvSpPr>
                <a:spLocks noEditPoints="1"/>
              </p:cNvSpPr>
              <p:nvPr/>
            </p:nvSpPr>
            <p:spPr bwMode="auto">
              <a:xfrm>
                <a:off x="4649447" y="3092726"/>
                <a:ext cx="699254" cy="569691"/>
              </a:xfrm>
              <a:custGeom>
                <a:avLst/>
                <a:gdLst>
                  <a:gd name="T0" fmla="*/ 151 w 367"/>
                  <a:gd name="T1" fmla="*/ 178 h 299"/>
                  <a:gd name="T2" fmla="*/ 163 w 367"/>
                  <a:gd name="T3" fmla="*/ 183 h 299"/>
                  <a:gd name="T4" fmla="*/ 158 w 367"/>
                  <a:gd name="T5" fmla="*/ 180 h 299"/>
                  <a:gd name="T6" fmla="*/ 307 w 367"/>
                  <a:gd name="T7" fmla="*/ 135 h 299"/>
                  <a:gd name="T8" fmla="*/ 331 w 367"/>
                  <a:gd name="T9" fmla="*/ 171 h 299"/>
                  <a:gd name="T10" fmla="*/ 364 w 367"/>
                  <a:gd name="T11" fmla="*/ 218 h 299"/>
                  <a:gd name="T12" fmla="*/ 340 w 367"/>
                  <a:gd name="T13" fmla="*/ 199 h 299"/>
                  <a:gd name="T14" fmla="*/ 305 w 367"/>
                  <a:gd name="T15" fmla="*/ 166 h 299"/>
                  <a:gd name="T16" fmla="*/ 284 w 367"/>
                  <a:gd name="T17" fmla="*/ 150 h 299"/>
                  <a:gd name="T18" fmla="*/ 312 w 367"/>
                  <a:gd name="T19" fmla="*/ 185 h 299"/>
                  <a:gd name="T20" fmla="*/ 319 w 367"/>
                  <a:gd name="T21" fmla="*/ 209 h 299"/>
                  <a:gd name="T22" fmla="*/ 357 w 367"/>
                  <a:gd name="T23" fmla="*/ 259 h 299"/>
                  <a:gd name="T24" fmla="*/ 324 w 367"/>
                  <a:gd name="T25" fmla="*/ 297 h 299"/>
                  <a:gd name="T26" fmla="*/ 305 w 367"/>
                  <a:gd name="T27" fmla="*/ 282 h 299"/>
                  <a:gd name="T28" fmla="*/ 307 w 367"/>
                  <a:gd name="T29" fmla="*/ 285 h 299"/>
                  <a:gd name="T30" fmla="*/ 326 w 367"/>
                  <a:gd name="T31" fmla="*/ 299 h 299"/>
                  <a:gd name="T32" fmla="*/ 359 w 367"/>
                  <a:gd name="T33" fmla="*/ 259 h 299"/>
                  <a:gd name="T34" fmla="*/ 319 w 367"/>
                  <a:gd name="T35" fmla="*/ 209 h 299"/>
                  <a:gd name="T36" fmla="*/ 314 w 367"/>
                  <a:gd name="T37" fmla="*/ 185 h 299"/>
                  <a:gd name="T38" fmla="*/ 286 w 367"/>
                  <a:gd name="T39" fmla="*/ 152 h 299"/>
                  <a:gd name="T40" fmla="*/ 307 w 367"/>
                  <a:gd name="T41" fmla="*/ 169 h 299"/>
                  <a:gd name="T42" fmla="*/ 338 w 367"/>
                  <a:gd name="T43" fmla="*/ 197 h 299"/>
                  <a:gd name="T44" fmla="*/ 367 w 367"/>
                  <a:gd name="T45" fmla="*/ 223 h 299"/>
                  <a:gd name="T46" fmla="*/ 333 w 367"/>
                  <a:gd name="T47" fmla="*/ 173 h 299"/>
                  <a:gd name="T48" fmla="*/ 326 w 367"/>
                  <a:gd name="T49" fmla="*/ 159 h 299"/>
                  <a:gd name="T50" fmla="*/ 35 w 367"/>
                  <a:gd name="T51" fmla="*/ 2 h 299"/>
                  <a:gd name="T52" fmla="*/ 26 w 367"/>
                  <a:gd name="T53" fmla="*/ 0 h 299"/>
                  <a:gd name="T54" fmla="*/ 18 w 367"/>
                  <a:gd name="T55" fmla="*/ 5 h 299"/>
                  <a:gd name="T56" fmla="*/ 18 w 367"/>
                  <a:gd name="T57" fmla="*/ 17 h 299"/>
                  <a:gd name="T58" fmla="*/ 26 w 367"/>
                  <a:gd name="T59" fmla="*/ 38 h 299"/>
                  <a:gd name="T60" fmla="*/ 28 w 367"/>
                  <a:gd name="T61" fmla="*/ 43 h 299"/>
                  <a:gd name="T62" fmla="*/ 14 w 367"/>
                  <a:gd name="T63" fmla="*/ 45 h 299"/>
                  <a:gd name="T64" fmla="*/ 2 w 367"/>
                  <a:gd name="T65" fmla="*/ 45 h 299"/>
                  <a:gd name="T66" fmla="*/ 2 w 367"/>
                  <a:gd name="T67" fmla="*/ 48 h 299"/>
                  <a:gd name="T68" fmla="*/ 7 w 367"/>
                  <a:gd name="T69" fmla="*/ 45 h 299"/>
                  <a:gd name="T70" fmla="*/ 28 w 367"/>
                  <a:gd name="T71" fmla="*/ 50 h 299"/>
                  <a:gd name="T72" fmla="*/ 28 w 367"/>
                  <a:gd name="T73" fmla="*/ 33 h 299"/>
                  <a:gd name="T74" fmla="*/ 28 w 367"/>
                  <a:gd name="T75" fmla="*/ 19 h 299"/>
                  <a:gd name="T76" fmla="*/ 35 w 367"/>
                  <a:gd name="T77" fmla="*/ 10 h 299"/>
                  <a:gd name="T78" fmla="*/ 33 w 367"/>
                  <a:gd name="T79" fmla="*/ 0 h 299"/>
                  <a:gd name="T80" fmla="*/ 220 w 367"/>
                  <a:gd name="T81" fmla="*/ 86 h 299"/>
                  <a:gd name="T82" fmla="*/ 220 w 367"/>
                  <a:gd name="T83" fmla="*/ 97 h 299"/>
                  <a:gd name="T84" fmla="*/ 206 w 367"/>
                  <a:gd name="T85" fmla="*/ 95 h 299"/>
                  <a:gd name="T86" fmla="*/ 206 w 367"/>
                  <a:gd name="T87" fmla="*/ 105 h 299"/>
                  <a:gd name="T88" fmla="*/ 184 w 367"/>
                  <a:gd name="T89" fmla="*/ 107 h 299"/>
                  <a:gd name="T90" fmla="*/ 111 w 367"/>
                  <a:gd name="T91" fmla="*/ 62 h 299"/>
                  <a:gd name="T92" fmla="*/ 56 w 367"/>
                  <a:gd name="T93" fmla="*/ 17 h 299"/>
                  <a:gd name="T94" fmla="*/ 35 w 367"/>
                  <a:gd name="T95" fmla="*/ 2 h 299"/>
                  <a:gd name="T96" fmla="*/ 56 w 367"/>
                  <a:gd name="T97" fmla="*/ 19 h 299"/>
                  <a:gd name="T98" fmla="*/ 111 w 367"/>
                  <a:gd name="T99" fmla="*/ 62 h 299"/>
                  <a:gd name="T100" fmla="*/ 184 w 367"/>
                  <a:gd name="T101" fmla="*/ 109 h 299"/>
                  <a:gd name="T102" fmla="*/ 208 w 367"/>
                  <a:gd name="T103" fmla="*/ 107 h 299"/>
                  <a:gd name="T104" fmla="*/ 206 w 367"/>
                  <a:gd name="T105" fmla="*/ 95 h 299"/>
                  <a:gd name="T106" fmla="*/ 224 w 367"/>
                  <a:gd name="T107" fmla="*/ 102 h 299"/>
                  <a:gd name="T108" fmla="*/ 220 w 367"/>
                  <a:gd name="T109" fmla="*/ 83 h 299"/>
                  <a:gd name="T110" fmla="*/ 198 w 367"/>
                  <a:gd name="T111" fmla="*/ 67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7" h="299">
                    <a:moveTo>
                      <a:pt x="151" y="178"/>
                    </a:moveTo>
                    <a:lnTo>
                      <a:pt x="149" y="178"/>
                    </a:lnTo>
                    <a:lnTo>
                      <a:pt x="149" y="178"/>
                    </a:lnTo>
                    <a:lnTo>
                      <a:pt x="151" y="178"/>
                    </a:lnTo>
                    <a:moveTo>
                      <a:pt x="163" y="183"/>
                    </a:moveTo>
                    <a:lnTo>
                      <a:pt x="170" y="188"/>
                    </a:lnTo>
                    <a:lnTo>
                      <a:pt x="170" y="188"/>
                    </a:lnTo>
                    <a:lnTo>
                      <a:pt x="163" y="183"/>
                    </a:lnTo>
                    <a:moveTo>
                      <a:pt x="158" y="180"/>
                    </a:moveTo>
                    <a:lnTo>
                      <a:pt x="158" y="180"/>
                    </a:lnTo>
                    <a:lnTo>
                      <a:pt x="158" y="180"/>
                    </a:lnTo>
                    <a:lnTo>
                      <a:pt x="158" y="180"/>
                    </a:lnTo>
                    <a:moveTo>
                      <a:pt x="21" y="69"/>
                    </a:moveTo>
                    <a:lnTo>
                      <a:pt x="23" y="69"/>
                    </a:lnTo>
                    <a:lnTo>
                      <a:pt x="21" y="69"/>
                    </a:lnTo>
                    <a:moveTo>
                      <a:pt x="307" y="135"/>
                    </a:moveTo>
                    <a:lnTo>
                      <a:pt x="326" y="157"/>
                    </a:lnTo>
                    <a:lnTo>
                      <a:pt x="324" y="159"/>
                    </a:lnTo>
                    <a:lnTo>
                      <a:pt x="326" y="166"/>
                    </a:lnTo>
                    <a:lnTo>
                      <a:pt x="331" y="171"/>
                    </a:lnTo>
                    <a:lnTo>
                      <a:pt x="326" y="178"/>
                    </a:lnTo>
                    <a:lnTo>
                      <a:pt x="340" y="190"/>
                    </a:lnTo>
                    <a:lnTo>
                      <a:pt x="359" y="209"/>
                    </a:lnTo>
                    <a:lnTo>
                      <a:pt x="364" y="218"/>
                    </a:lnTo>
                    <a:lnTo>
                      <a:pt x="352" y="218"/>
                    </a:lnTo>
                    <a:lnTo>
                      <a:pt x="348" y="207"/>
                    </a:lnTo>
                    <a:lnTo>
                      <a:pt x="338" y="199"/>
                    </a:lnTo>
                    <a:lnTo>
                      <a:pt x="340" y="199"/>
                    </a:lnTo>
                    <a:lnTo>
                      <a:pt x="338" y="192"/>
                    </a:lnTo>
                    <a:lnTo>
                      <a:pt x="319" y="183"/>
                    </a:lnTo>
                    <a:lnTo>
                      <a:pt x="317" y="173"/>
                    </a:lnTo>
                    <a:lnTo>
                      <a:pt x="305" y="166"/>
                    </a:lnTo>
                    <a:lnTo>
                      <a:pt x="298" y="169"/>
                    </a:lnTo>
                    <a:lnTo>
                      <a:pt x="293" y="166"/>
                    </a:lnTo>
                    <a:lnTo>
                      <a:pt x="295" y="161"/>
                    </a:lnTo>
                    <a:lnTo>
                      <a:pt x="284" y="150"/>
                    </a:lnTo>
                    <a:lnTo>
                      <a:pt x="274" y="159"/>
                    </a:lnTo>
                    <a:lnTo>
                      <a:pt x="295" y="183"/>
                    </a:lnTo>
                    <a:lnTo>
                      <a:pt x="300" y="178"/>
                    </a:lnTo>
                    <a:lnTo>
                      <a:pt x="312" y="185"/>
                    </a:lnTo>
                    <a:lnTo>
                      <a:pt x="312" y="188"/>
                    </a:lnTo>
                    <a:lnTo>
                      <a:pt x="305" y="185"/>
                    </a:lnTo>
                    <a:lnTo>
                      <a:pt x="307" y="199"/>
                    </a:lnTo>
                    <a:lnTo>
                      <a:pt x="319" y="209"/>
                    </a:lnTo>
                    <a:lnTo>
                      <a:pt x="343" y="235"/>
                    </a:lnTo>
                    <a:lnTo>
                      <a:pt x="340" y="240"/>
                    </a:lnTo>
                    <a:lnTo>
                      <a:pt x="352" y="249"/>
                    </a:lnTo>
                    <a:lnTo>
                      <a:pt x="357" y="259"/>
                    </a:lnTo>
                    <a:lnTo>
                      <a:pt x="357" y="278"/>
                    </a:lnTo>
                    <a:lnTo>
                      <a:pt x="348" y="290"/>
                    </a:lnTo>
                    <a:lnTo>
                      <a:pt x="319" y="290"/>
                    </a:lnTo>
                    <a:lnTo>
                      <a:pt x="324" y="297"/>
                    </a:lnTo>
                    <a:lnTo>
                      <a:pt x="322" y="297"/>
                    </a:lnTo>
                    <a:lnTo>
                      <a:pt x="319" y="287"/>
                    </a:lnTo>
                    <a:lnTo>
                      <a:pt x="305" y="280"/>
                    </a:lnTo>
                    <a:lnTo>
                      <a:pt x="305" y="282"/>
                    </a:lnTo>
                    <a:lnTo>
                      <a:pt x="295" y="275"/>
                    </a:lnTo>
                    <a:lnTo>
                      <a:pt x="307" y="282"/>
                    </a:lnTo>
                    <a:lnTo>
                      <a:pt x="307" y="285"/>
                    </a:lnTo>
                    <a:lnTo>
                      <a:pt x="307" y="285"/>
                    </a:lnTo>
                    <a:lnTo>
                      <a:pt x="307" y="282"/>
                    </a:lnTo>
                    <a:lnTo>
                      <a:pt x="317" y="290"/>
                    </a:lnTo>
                    <a:lnTo>
                      <a:pt x="322" y="297"/>
                    </a:lnTo>
                    <a:lnTo>
                      <a:pt x="326" y="299"/>
                    </a:lnTo>
                    <a:lnTo>
                      <a:pt x="324" y="292"/>
                    </a:lnTo>
                    <a:lnTo>
                      <a:pt x="350" y="292"/>
                    </a:lnTo>
                    <a:lnTo>
                      <a:pt x="359" y="280"/>
                    </a:lnTo>
                    <a:lnTo>
                      <a:pt x="359" y="259"/>
                    </a:lnTo>
                    <a:lnTo>
                      <a:pt x="355" y="247"/>
                    </a:lnTo>
                    <a:lnTo>
                      <a:pt x="343" y="242"/>
                    </a:lnTo>
                    <a:lnTo>
                      <a:pt x="345" y="237"/>
                    </a:lnTo>
                    <a:lnTo>
                      <a:pt x="319" y="209"/>
                    </a:lnTo>
                    <a:lnTo>
                      <a:pt x="310" y="199"/>
                    </a:lnTo>
                    <a:lnTo>
                      <a:pt x="307" y="188"/>
                    </a:lnTo>
                    <a:lnTo>
                      <a:pt x="317" y="190"/>
                    </a:lnTo>
                    <a:lnTo>
                      <a:pt x="314" y="185"/>
                    </a:lnTo>
                    <a:lnTo>
                      <a:pt x="298" y="176"/>
                    </a:lnTo>
                    <a:lnTo>
                      <a:pt x="295" y="180"/>
                    </a:lnTo>
                    <a:lnTo>
                      <a:pt x="277" y="161"/>
                    </a:lnTo>
                    <a:lnTo>
                      <a:pt x="286" y="152"/>
                    </a:lnTo>
                    <a:lnTo>
                      <a:pt x="293" y="159"/>
                    </a:lnTo>
                    <a:lnTo>
                      <a:pt x="291" y="164"/>
                    </a:lnTo>
                    <a:lnTo>
                      <a:pt x="298" y="173"/>
                    </a:lnTo>
                    <a:lnTo>
                      <a:pt x="307" y="169"/>
                    </a:lnTo>
                    <a:lnTo>
                      <a:pt x="314" y="173"/>
                    </a:lnTo>
                    <a:lnTo>
                      <a:pt x="319" y="185"/>
                    </a:lnTo>
                    <a:lnTo>
                      <a:pt x="336" y="195"/>
                    </a:lnTo>
                    <a:lnTo>
                      <a:pt x="338" y="197"/>
                    </a:lnTo>
                    <a:lnTo>
                      <a:pt x="333" y="197"/>
                    </a:lnTo>
                    <a:lnTo>
                      <a:pt x="345" y="207"/>
                    </a:lnTo>
                    <a:lnTo>
                      <a:pt x="352" y="221"/>
                    </a:lnTo>
                    <a:lnTo>
                      <a:pt x="367" y="223"/>
                    </a:lnTo>
                    <a:lnTo>
                      <a:pt x="359" y="209"/>
                    </a:lnTo>
                    <a:lnTo>
                      <a:pt x="340" y="190"/>
                    </a:lnTo>
                    <a:lnTo>
                      <a:pt x="329" y="178"/>
                    </a:lnTo>
                    <a:lnTo>
                      <a:pt x="333" y="173"/>
                    </a:lnTo>
                    <a:lnTo>
                      <a:pt x="329" y="166"/>
                    </a:lnTo>
                    <a:lnTo>
                      <a:pt x="326" y="159"/>
                    </a:lnTo>
                    <a:lnTo>
                      <a:pt x="329" y="159"/>
                    </a:lnTo>
                    <a:lnTo>
                      <a:pt x="326" y="159"/>
                    </a:lnTo>
                    <a:lnTo>
                      <a:pt x="307" y="135"/>
                    </a:lnTo>
                    <a:moveTo>
                      <a:pt x="35" y="2"/>
                    </a:moveTo>
                    <a:lnTo>
                      <a:pt x="35" y="2"/>
                    </a:lnTo>
                    <a:lnTo>
                      <a:pt x="35" y="2"/>
                    </a:lnTo>
                    <a:lnTo>
                      <a:pt x="35" y="2"/>
                    </a:lnTo>
                    <a:moveTo>
                      <a:pt x="30" y="0"/>
                    </a:moveTo>
                    <a:lnTo>
                      <a:pt x="30" y="2"/>
                    </a:lnTo>
                    <a:lnTo>
                      <a:pt x="26" y="0"/>
                    </a:lnTo>
                    <a:lnTo>
                      <a:pt x="28" y="7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18" y="5"/>
                    </a:lnTo>
                    <a:lnTo>
                      <a:pt x="21" y="14"/>
                    </a:lnTo>
                    <a:lnTo>
                      <a:pt x="26" y="19"/>
                    </a:lnTo>
                    <a:lnTo>
                      <a:pt x="26" y="19"/>
                    </a:lnTo>
                    <a:lnTo>
                      <a:pt x="18" y="17"/>
                    </a:lnTo>
                    <a:lnTo>
                      <a:pt x="11" y="17"/>
                    </a:lnTo>
                    <a:lnTo>
                      <a:pt x="26" y="33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8" y="40"/>
                    </a:lnTo>
                    <a:lnTo>
                      <a:pt x="28" y="43"/>
                    </a:lnTo>
                    <a:lnTo>
                      <a:pt x="21" y="40"/>
                    </a:lnTo>
                    <a:lnTo>
                      <a:pt x="23" y="45"/>
                    </a:lnTo>
                    <a:lnTo>
                      <a:pt x="11" y="40"/>
                    </a:lnTo>
                    <a:lnTo>
                      <a:pt x="14" y="45"/>
                    </a:lnTo>
                    <a:lnTo>
                      <a:pt x="9" y="45"/>
                    </a:lnTo>
                    <a:lnTo>
                      <a:pt x="9" y="43"/>
                    </a:lnTo>
                    <a:lnTo>
                      <a:pt x="0" y="43"/>
                    </a:lnTo>
                    <a:lnTo>
                      <a:pt x="2" y="45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4" y="50"/>
                    </a:lnTo>
                    <a:lnTo>
                      <a:pt x="2" y="45"/>
                    </a:lnTo>
                    <a:lnTo>
                      <a:pt x="7" y="45"/>
                    </a:lnTo>
                    <a:lnTo>
                      <a:pt x="9" y="45"/>
                    </a:lnTo>
                    <a:lnTo>
                      <a:pt x="16" y="50"/>
                    </a:lnTo>
                    <a:lnTo>
                      <a:pt x="16" y="45"/>
                    </a:lnTo>
                    <a:lnTo>
                      <a:pt x="28" y="50"/>
                    </a:lnTo>
                    <a:lnTo>
                      <a:pt x="26" y="43"/>
                    </a:lnTo>
                    <a:lnTo>
                      <a:pt x="33" y="45"/>
                    </a:lnTo>
                    <a:lnTo>
                      <a:pt x="30" y="40"/>
                    </a:lnTo>
                    <a:lnTo>
                      <a:pt x="28" y="33"/>
                    </a:lnTo>
                    <a:lnTo>
                      <a:pt x="16" y="19"/>
                    </a:lnTo>
                    <a:lnTo>
                      <a:pt x="21" y="19"/>
                    </a:lnTo>
                    <a:lnTo>
                      <a:pt x="30" y="24"/>
                    </a:lnTo>
                    <a:lnTo>
                      <a:pt x="28" y="19"/>
                    </a:lnTo>
                    <a:lnTo>
                      <a:pt x="23" y="14"/>
                    </a:lnTo>
                    <a:lnTo>
                      <a:pt x="21" y="7"/>
                    </a:lnTo>
                    <a:lnTo>
                      <a:pt x="37" y="14"/>
                    </a:lnTo>
                    <a:lnTo>
                      <a:pt x="35" y="10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35" y="5"/>
                    </a:lnTo>
                    <a:lnTo>
                      <a:pt x="33" y="0"/>
                    </a:lnTo>
                    <a:lnTo>
                      <a:pt x="30" y="0"/>
                    </a:lnTo>
                    <a:moveTo>
                      <a:pt x="198" y="67"/>
                    </a:moveTo>
                    <a:lnTo>
                      <a:pt x="203" y="78"/>
                    </a:lnTo>
                    <a:lnTo>
                      <a:pt x="220" y="86"/>
                    </a:lnTo>
                    <a:lnTo>
                      <a:pt x="239" y="100"/>
                    </a:lnTo>
                    <a:lnTo>
                      <a:pt x="239" y="100"/>
                    </a:lnTo>
                    <a:lnTo>
                      <a:pt x="217" y="90"/>
                    </a:lnTo>
                    <a:lnTo>
                      <a:pt x="220" y="97"/>
                    </a:lnTo>
                    <a:lnTo>
                      <a:pt x="213" y="95"/>
                    </a:lnTo>
                    <a:lnTo>
                      <a:pt x="213" y="100"/>
                    </a:lnTo>
                    <a:lnTo>
                      <a:pt x="208" y="97"/>
                    </a:lnTo>
                    <a:lnTo>
                      <a:pt x="206" y="95"/>
                    </a:lnTo>
                    <a:lnTo>
                      <a:pt x="201" y="93"/>
                    </a:lnTo>
                    <a:lnTo>
                      <a:pt x="203" y="100"/>
                    </a:lnTo>
                    <a:lnTo>
                      <a:pt x="208" y="105"/>
                    </a:lnTo>
                    <a:lnTo>
                      <a:pt x="206" y="105"/>
                    </a:lnTo>
                    <a:lnTo>
                      <a:pt x="208" y="109"/>
                    </a:lnTo>
                    <a:lnTo>
                      <a:pt x="203" y="109"/>
                    </a:lnTo>
                    <a:lnTo>
                      <a:pt x="189" y="105"/>
                    </a:lnTo>
                    <a:lnTo>
                      <a:pt x="184" y="107"/>
                    </a:lnTo>
                    <a:lnTo>
                      <a:pt x="163" y="95"/>
                    </a:lnTo>
                    <a:lnTo>
                      <a:pt x="161" y="90"/>
                    </a:lnTo>
                    <a:lnTo>
                      <a:pt x="125" y="76"/>
                    </a:lnTo>
                    <a:lnTo>
                      <a:pt x="111" y="62"/>
                    </a:lnTo>
                    <a:lnTo>
                      <a:pt x="92" y="48"/>
                    </a:lnTo>
                    <a:lnTo>
                      <a:pt x="75" y="40"/>
                    </a:lnTo>
                    <a:lnTo>
                      <a:pt x="73" y="31"/>
                    </a:lnTo>
                    <a:lnTo>
                      <a:pt x="56" y="17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37" y="5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37" y="2"/>
                    </a:lnTo>
                    <a:lnTo>
                      <a:pt x="37" y="5"/>
                    </a:lnTo>
                    <a:lnTo>
                      <a:pt x="56" y="19"/>
                    </a:lnTo>
                    <a:lnTo>
                      <a:pt x="71" y="31"/>
                    </a:lnTo>
                    <a:lnTo>
                      <a:pt x="73" y="40"/>
                    </a:lnTo>
                    <a:lnTo>
                      <a:pt x="92" y="48"/>
                    </a:lnTo>
                    <a:lnTo>
                      <a:pt x="111" y="62"/>
                    </a:lnTo>
                    <a:lnTo>
                      <a:pt x="125" y="78"/>
                    </a:lnTo>
                    <a:lnTo>
                      <a:pt x="158" y="93"/>
                    </a:lnTo>
                    <a:lnTo>
                      <a:pt x="161" y="95"/>
                    </a:lnTo>
                    <a:lnTo>
                      <a:pt x="184" y="109"/>
                    </a:lnTo>
                    <a:lnTo>
                      <a:pt x="191" y="107"/>
                    </a:lnTo>
                    <a:lnTo>
                      <a:pt x="206" y="112"/>
                    </a:lnTo>
                    <a:lnTo>
                      <a:pt x="210" y="112"/>
                    </a:lnTo>
                    <a:lnTo>
                      <a:pt x="208" y="107"/>
                    </a:lnTo>
                    <a:lnTo>
                      <a:pt x="213" y="107"/>
                    </a:lnTo>
                    <a:lnTo>
                      <a:pt x="206" y="97"/>
                    </a:lnTo>
                    <a:lnTo>
                      <a:pt x="203" y="95"/>
                    </a:lnTo>
                    <a:lnTo>
                      <a:pt x="206" y="95"/>
                    </a:lnTo>
                    <a:lnTo>
                      <a:pt x="208" y="100"/>
                    </a:lnTo>
                    <a:lnTo>
                      <a:pt x="217" y="102"/>
                    </a:lnTo>
                    <a:lnTo>
                      <a:pt x="215" y="97"/>
                    </a:lnTo>
                    <a:lnTo>
                      <a:pt x="224" y="102"/>
                    </a:lnTo>
                    <a:lnTo>
                      <a:pt x="220" y="95"/>
                    </a:lnTo>
                    <a:lnTo>
                      <a:pt x="241" y="102"/>
                    </a:lnTo>
                    <a:lnTo>
                      <a:pt x="239" y="97"/>
                    </a:lnTo>
                    <a:lnTo>
                      <a:pt x="220" y="83"/>
                    </a:lnTo>
                    <a:lnTo>
                      <a:pt x="203" y="76"/>
                    </a:lnTo>
                    <a:lnTo>
                      <a:pt x="201" y="67"/>
                    </a:lnTo>
                    <a:lnTo>
                      <a:pt x="201" y="67"/>
                    </a:lnTo>
                    <a:lnTo>
                      <a:pt x="198" y="67"/>
                    </a:lnTo>
                    <a:lnTo>
                      <a:pt x="198" y="6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4" name="Freeform 501"/>
              <p:cNvSpPr>
                <a:spLocks noEditPoints="1"/>
              </p:cNvSpPr>
              <p:nvPr/>
            </p:nvSpPr>
            <p:spPr bwMode="auto">
              <a:xfrm>
                <a:off x="4649447" y="3178466"/>
                <a:ext cx="3811" cy="5716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5" name="Freeform 502"/>
              <p:cNvSpPr>
                <a:spLocks noEditPoints="1"/>
              </p:cNvSpPr>
              <p:nvPr/>
            </p:nvSpPr>
            <p:spPr bwMode="auto">
              <a:xfrm>
                <a:off x="4649447" y="3178466"/>
                <a:ext cx="3811" cy="5716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2 w 2"/>
                  <a:gd name="T5" fmla="*/ 3 h 3"/>
                  <a:gd name="T6" fmla="*/ 2 w 2"/>
                  <a:gd name="T7" fmla="*/ 3 h 3"/>
                  <a:gd name="T8" fmla="*/ 0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6" name="Freeform 503"/>
              <p:cNvSpPr/>
              <p:nvPr/>
            </p:nvSpPr>
            <p:spPr bwMode="auto">
              <a:xfrm>
                <a:off x="5194370" y="3824371"/>
                <a:ext cx="203869" cy="222923"/>
              </a:xfrm>
              <a:custGeom>
                <a:avLst/>
                <a:gdLst>
                  <a:gd name="T0" fmla="*/ 5 w 107"/>
                  <a:gd name="T1" fmla="*/ 0 h 117"/>
                  <a:gd name="T2" fmla="*/ 0 w 107"/>
                  <a:gd name="T3" fmla="*/ 0 h 117"/>
                  <a:gd name="T4" fmla="*/ 38 w 107"/>
                  <a:gd name="T5" fmla="*/ 38 h 117"/>
                  <a:gd name="T6" fmla="*/ 43 w 107"/>
                  <a:gd name="T7" fmla="*/ 53 h 117"/>
                  <a:gd name="T8" fmla="*/ 47 w 107"/>
                  <a:gd name="T9" fmla="*/ 55 h 117"/>
                  <a:gd name="T10" fmla="*/ 64 w 107"/>
                  <a:gd name="T11" fmla="*/ 81 h 117"/>
                  <a:gd name="T12" fmla="*/ 99 w 107"/>
                  <a:gd name="T13" fmla="*/ 114 h 117"/>
                  <a:gd name="T14" fmla="*/ 107 w 107"/>
                  <a:gd name="T15" fmla="*/ 117 h 117"/>
                  <a:gd name="T16" fmla="*/ 95 w 107"/>
                  <a:gd name="T17" fmla="*/ 91 h 117"/>
                  <a:gd name="T18" fmla="*/ 88 w 107"/>
                  <a:gd name="T19" fmla="*/ 88 h 117"/>
                  <a:gd name="T20" fmla="*/ 83 w 107"/>
                  <a:gd name="T21" fmla="*/ 74 h 117"/>
                  <a:gd name="T22" fmla="*/ 78 w 107"/>
                  <a:gd name="T23" fmla="*/ 72 h 117"/>
                  <a:gd name="T24" fmla="*/ 76 w 107"/>
                  <a:gd name="T25" fmla="*/ 65 h 117"/>
                  <a:gd name="T26" fmla="*/ 26 w 107"/>
                  <a:gd name="T27" fmla="*/ 22 h 117"/>
                  <a:gd name="T28" fmla="*/ 19 w 107"/>
                  <a:gd name="T29" fmla="*/ 10 h 117"/>
                  <a:gd name="T30" fmla="*/ 9 w 107"/>
                  <a:gd name="T31" fmla="*/ 5 h 117"/>
                  <a:gd name="T32" fmla="*/ 5 w 107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17">
                    <a:moveTo>
                      <a:pt x="5" y="0"/>
                    </a:moveTo>
                    <a:lnTo>
                      <a:pt x="0" y="0"/>
                    </a:lnTo>
                    <a:lnTo>
                      <a:pt x="38" y="38"/>
                    </a:lnTo>
                    <a:lnTo>
                      <a:pt x="43" y="53"/>
                    </a:lnTo>
                    <a:lnTo>
                      <a:pt x="47" y="55"/>
                    </a:lnTo>
                    <a:lnTo>
                      <a:pt x="64" y="81"/>
                    </a:lnTo>
                    <a:lnTo>
                      <a:pt x="99" y="114"/>
                    </a:lnTo>
                    <a:lnTo>
                      <a:pt x="107" y="117"/>
                    </a:lnTo>
                    <a:lnTo>
                      <a:pt x="95" y="91"/>
                    </a:lnTo>
                    <a:lnTo>
                      <a:pt x="88" y="88"/>
                    </a:lnTo>
                    <a:lnTo>
                      <a:pt x="83" y="74"/>
                    </a:lnTo>
                    <a:lnTo>
                      <a:pt x="78" y="72"/>
                    </a:lnTo>
                    <a:lnTo>
                      <a:pt x="76" y="65"/>
                    </a:lnTo>
                    <a:lnTo>
                      <a:pt x="26" y="22"/>
                    </a:lnTo>
                    <a:lnTo>
                      <a:pt x="19" y="10"/>
                    </a:lnTo>
                    <a:lnTo>
                      <a:pt x="9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7" name="Freeform 504"/>
              <p:cNvSpPr/>
              <p:nvPr/>
            </p:nvSpPr>
            <p:spPr bwMode="auto">
              <a:xfrm>
                <a:off x="5194370" y="3824371"/>
                <a:ext cx="203869" cy="222923"/>
              </a:xfrm>
              <a:custGeom>
                <a:avLst/>
                <a:gdLst>
                  <a:gd name="T0" fmla="*/ 5 w 107"/>
                  <a:gd name="T1" fmla="*/ 0 h 117"/>
                  <a:gd name="T2" fmla="*/ 0 w 107"/>
                  <a:gd name="T3" fmla="*/ 0 h 117"/>
                  <a:gd name="T4" fmla="*/ 38 w 107"/>
                  <a:gd name="T5" fmla="*/ 38 h 117"/>
                  <a:gd name="T6" fmla="*/ 43 w 107"/>
                  <a:gd name="T7" fmla="*/ 53 h 117"/>
                  <a:gd name="T8" fmla="*/ 47 w 107"/>
                  <a:gd name="T9" fmla="*/ 55 h 117"/>
                  <a:gd name="T10" fmla="*/ 64 w 107"/>
                  <a:gd name="T11" fmla="*/ 81 h 117"/>
                  <a:gd name="T12" fmla="*/ 99 w 107"/>
                  <a:gd name="T13" fmla="*/ 114 h 117"/>
                  <a:gd name="T14" fmla="*/ 107 w 107"/>
                  <a:gd name="T15" fmla="*/ 117 h 117"/>
                  <a:gd name="T16" fmla="*/ 95 w 107"/>
                  <a:gd name="T17" fmla="*/ 91 h 117"/>
                  <a:gd name="T18" fmla="*/ 88 w 107"/>
                  <a:gd name="T19" fmla="*/ 88 h 117"/>
                  <a:gd name="T20" fmla="*/ 83 w 107"/>
                  <a:gd name="T21" fmla="*/ 74 h 117"/>
                  <a:gd name="T22" fmla="*/ 78 w 107"/>
                  <a:gd name="T23" fmla="*/ 72 h 117"/>
                  <a:gd name="T24" fmla="*/ 76 w 107"/>
                  <a:gd name="T25" fmla="*/ 65 h 117"/>
                  <a:gd name="T26" fmla="*/ 26 w 107"/>
                  <a:gd name="T27" fmla="*/ 22 h 117"/>
                  <a:gd name="T28" fmla="*/ 19 w 107"/>
                  <a:gd name="T29" fmla="*/ 10 h 117"/>
                  <a:gd name="T30" fmla="*/ 9 w 107"/>
                  <a:gd name="T31" fmla="*/ 5 h 117"/>
                  <a:gd name="T32" fmla="*/ 5 w 107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17">
                    <a:moveTo>
                      <a:pt x="5" y="0"/>
                    </a:moveTo>
                    <a:lnTo>
                      <a:pt x="0" y="0"/>
                    </a:lnTo>
                    <a:lnTo>
                      <a:pt x="38" y="38"/>
                    </a:lnTo>
                    <a:lnTo>
                      <a:pt x="43" y="53"/>
                    </a:lnTo>
                    <a:lnTo>
                      <a:pt x="47" y="55"/>
                    </a:lnTo>
                    <a:lnTo>
                      <a:pt x="64" y="81"/>
                    </a:lnTo>
                    <a:lnTo>
                      <a:pt x="99" y="114"/>
                    </a:lnTo>
                    <a:lnTo>
                      <a:pt x="107" y="117"/>
                    </a:lnTo>
                    <a:lnTo>
                      <a:pt x="95" y="91"/>
                    </a:lnTo>
                    <a:lnTo>
                      <a:pt x="88" y="88"/>
                    </a:lnTo>
                    <a:lnTo>
                      <a:pt x="83" y="74"/>
                    </a:lnTo>
                    <a:lnTo>
                      <a:pt x="78" y="72"/>
                    </a:lnTo>
                    <a:lnTo>
                      <a:pt x="76" y="65"/>
                    </a:lnTo>
                    <a:lnTo>
                      <a:pt x="26" y="22"/>
                    </a:lnTo>
                    <a:lnTo>
                      <a:pt x="19" y="10"/>
                    </a:lnTo>
                    <a:lnTo>
                      <a:pt x="9" y="5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8" name="Freeform 505"/>
              <p:cNvSpPr>
                <a:spLocks noEditPoints="1"/>
              </p:cNvSpPr>
              <p:nvPr/>
            </p:nvSpPr>
            <p:spPr bwMode="auto">
              <a:xfrm>
                <a:off x="5181032" y="3816750"/>
                <a:ext cx="224828" cy="238165"/>
              </a:xfrm>
              <a:custGeom>
                <a:avLst/>
                <a:gdLst>
                  <a:gd name="T0" fmla="*/ 50 w 118"/>
                  <a:gd name="T1" fmla="*/ 57 h 125"/>
                  <a:gd name="T2" fmla="*/ 45 w 118"/>
                  <a:gd name="T3" fmla="*/ 42 h 125"/>
                  <a:gd name="T4" fmla="*/ 7 w 118"/>
                  <a:gd name="T5" fmla="*/ 4 h 125"/>
                  <a:gd name="T6" fmla="*/ 12 w 118"/>
                  <a:gd name="T7" fmla="*/ 4 h 125"/>
                  <a:gd name="T8" fmla="*/ 16 w 118"/>
                  <a:gd name="T9" fmla="*/ 9 h 125"/>
                  <a:gd name="T10" fmla="*/ 26 w 118"/>
                  <a:gd name="T11" fmla="*/ 14 h 125"/>
                  <a:gd name="T12" fmla="*/ 33 w 118"/>
                  <a:gd name="T13" fmla="*/ 26 h 125"/>
                  <a:gd name="T14" fmla="*/ 83 w 118"/>
                  <a:gd name="T15" fmla="*/ 69 h 125"/>
                  <a:gd name="T16" fmla="*/ 85 w 118"/>
                  <a:gd name="T17" fmla="*/ 76 h 125"/>
                  <a:gd name="T18" fmla="*/ 90 w 118"/>
                  <a:gd name="T19" fmla="*/ 78 h 125"/>
                  <a:gd name="T20" fmla="*/ 95 w 118"/>
                  <a:gd name="T21" fmla="*/ 92 h 125"/>
                  <a:gd name="T22" fmla="*/ 102 w 118"/>
                  <a:gd name="T23" fmla="*/ 95 h 125"/>
                  <a:gd name="T24" fmla="*/ 114 w 118"/>
                  <a:gd name="T25" fmla="*/ 121 h 125"/>
                  <a:gd name="T26" fmla="*/ 106 w 118"/>
                  <a:gd name="T27" fmla="*/ 118 h 125"/>
                  <a:gd name="T28" fmla="*/ 71 w 118"/>
                  <a:gd name="T29" fmla="*/ 85 h 125"/>
                  <a:gd name="T30" fmla="*/ 54 w 118"/>
                  <a:gd name="T31" fmla="*/ 59 h 125"/>
                  <a:gd name="T32" fmla="*/ 50 w 118"/>
                  <a:gd name="T33" fmla="*/ 57 h 125"/>
                  <a:gd name="T34" fmla="*/ 12 w 118"/>
                  <a:gd name="T35" fmla="*/ 2 h 125"/>
                  <a:gd name="T36" fmla="*/ 0 w 118"/>
                  <a:gd name="T37" fmla="*/ 0 h 125"/>
                  <a:gd name="T38" fmla="*/ 43 w 118"/>
                  <a:gd name="T39" fmla="*/ 42 h 125"/>
                  <a:gd name="T40" fmla="*/ 50 w 118"/>
                  <a:gd name="T41" fmla="*/ 59 h 125"/>
                  <a:gd name="T42" fmla="*/ 54 w 118"/>
                  <a:gd name="T43" fmla="*/ 61 h 125"/>
                  <a:gd name="T44" fmla="*/ 71 w 118"/>
                  <a:gd name="T45" fmla="*/ 85 h 125"/>
                  <a:gd name="T46" fmla="*/ 106 w 118"/>
                  <a:gd name="T47" fmla="*/ 121 h 125"/>
                  <a:gd name="T48" fmla="*/ 116 w 118"/>
                  <a:gd name="T49" fmla="*/ 125 h 125"/>
                  <a:gd name="T50" fmla="*/ 118 w 118"/>
                  <a:gd name="T51" fmla="*/ 125 h 125"/>
                  <a:gd name="T52" fmla="*/ 106 w 118"/>
                  <a:gd name="T53" fmla="*/ 102 h 125"/>
                  <a:gd name="T54" fmla="*/ 106 w 118"/>
                  <a:gd name="T55" fmla="*/ 102 h 125"/>
                  <a:gd name="T56" fmla="*/ 104 w 118"/>
                  <a:gd name="T57" fmla="*/ 92 h 125"/>
                  <a:gd name="T58" fmla="*/ 99 w 118"/>
                  <a:gd name="T59" fmla="*/ 90 h 125"/>
                  <a:gd name="T60" fmla="*/ 99 w 118"/>
                  <a:gd name="T61" fmla="*/ 90 h 125"/>
                  <a:gd name="T62" fmla="*/ 97 w 118"/>
                  <a:gd name="T63" fmla="*/ 90 h 125"/>
                  <a:gd name="T64" fmla="*/ 92 w 118"/>
                  <a:gd name="T65" fmla="*/ 76 h 125"/>
                  <a:gd name="T66" fmla="*/ 88 w 118"/>
                  <a:gd name="T67" fmla="*/ 76 h 125"/>
                  <a:gd name="T68" fmla="*/ 83 w 118"/>
                  <a:gd name="T69" fmla="*/ 69 h 125"/>
                  <a:gd name="T70" fmla="*/ 35 w 118"/>
                  <a:gd name="T71" fmla="*/ 23 h 125"/>
                  <a:gd name="T72" fmla="*/ 26 w 118"/>
                  <a:gd name="T73" fmla="*/ 12 h 125"/>
                  <a:gd name="T74" fmla="*/ 16 w 118"/>
                  <a:gd name="T75" fmla="*/ 7 h 125"/>
                  <a:gd name="T76" fmla="*/ 12 w 118"/>
                  <a:gd name="T77" fmla="*/ 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8" h="125">
                    <a:moveTo>
                      <a:pt x="50" y="57"/>
                    </a:moveTo>
                    <a:lnTo>
                      <a:pt x="45" y="42"/>
                    </a:lnTo>
                    <a:lnTo>
                      <a:pt x="7" y="4"/>
                    </a:lnTo>
                    <a:lnTo>
                      <a:pt x="12" y="4"/>
                    </a:lnTo>
                    <a:lnTo>
                      <a:pt x="16" y="9"/>
                    </a:lnTo>
                    <a:lnTo>
                      <a:pt x="26" y="14"/>
                    </a:lnTo>
                    <a:lnTo>
                      <a:pt x="33" y="26"/>
                    </a:lnTo>
                    <a:lnTo>
                      <a:pt x="83" y="69"/>
                    </a:lnTo>
                    <a:lnTo>
                      <a:pt x="85" y="76"/>
                    </a:lnTo>
                    <a:lnTo>
                      <a:pt x="90" y="78"/>
                    </a:lnTo>
                    <a:lnTo>
                      <a:pt x="95" y="92"/>
                    </a:lnTo>
                    <a:lnTo>
                      <a:pt x="102" y="95"/>
                    </a:lnTo>
                    <a:lnTo>
                      <a:pt x="114" y="121"/>
                    </a:lnTo>
                    <a:lnTo>
                      <a:pt x="106" y="118"/>
                    </a:lnTo>
                    <a:lnTo>
                      <a:pt x="71" y="85"/>
                    </a:lnTo>
                    <a:lnTo>
                      <a:pt x="54" y="59"/>
                    </a:lnTo>
                    <a:lnTo>
                      <a:pt x="50" y="57"/>
                    </a:lnTo>
                    <a:close/>
                    <a:moveTo>
                      <a:pt x="12" y="2"/>
                    </a:moveTo>
                    <a:lnTo>
                      <a:pt x="0" y="0"/>
                    </a:lnTo>
                    <a:lnTo>
                      <a:pt x="43" y="42"/>
                    </a:lnTo>
                    <a:lnTo>
                      <a:pt x="50" y="59"/>
                    </a:lnTo>
                    <a:lnTo>
                      <a:pt x="54" y="61"/>
                    </a:lnTo>
                    <a:lnTo>
                      <a:pt x="71" y="85"/>
                    </a:lnTo>
                    <a:lnTo>
                      <a:pt x="106" y="121"/>
                    </a:lnTo>
                    <a:lnTo>
                      <a:pt x="116" y="125"/>
                    </a:lnTo>
                    <a:lnTo>
                      <a:pt x="118" y="125"/>
                    </a:lnTo>
                    <a:lnTo>
                      <a:pt x="106" y="102"/>
                    </a:lnTo>
                    <a:lnTo>
                      <a:pt x="106" y="102"/>
                    </a:lnTo>
                    <a:lnTo>
                      <a:pt x="104" y="92"/>
                    </a:lnTo>
                    <a:lnTo>
                      <a:pt x="99" y="90"/>
                    </a:lnTo>
                    <a:lnTo>
                      <a:pt x="99" y="90"/>
                    </a:lnTo>
                    <a:lnTo>
                      <a:pt x="97" y="90"/>
                    </a:lnTo>
                    <a:lnTo>
                      <a:pt x="92" y="76"/>
                    </a:lnTo>
                    <a:lnTo>
                      <a:pt x="88" y="76"/>
                    </a:lnTo>
                    <a:lnTo>
                      <a:pt x="83" y="69"/>
                    </a:lnTo>
                    <a:lnTo>
                      <a:pt x="35" y="23"/>
                    </a:lnTo>
                    <a:lnTo>
                      <a:pt x="26" y="12"/>
                    </a:lnTo>
                    <a:lnTo>
                      <a:pt x="16" y="7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49" name="Freeform 506"/>
              <p:cNvSpPr>
                <a:spLocks noEditPoints="1"/>
              </p:cNvSpPr>
              <p:nvPr/>
            </p:nvSpPr>
            <p:spPr bwMode="auto">
              <a:xfrm>
                <a:off x="5181032" y="3816750"/>
                <a:ext cx="224828" cy="238165"/>
              </a:xfrm>
              <a:custGeom>
                <a:avLst/>
                <a:gdLst>
                  <a:gd name="T0" fmla="*/ 50 w 118"/>
                  <a:gd name="T1" fmla="*/ 57 h 125"/>
                  <a:gd name="T2" fmla="*/ 45 w 118"/>
                  <a:gd name="T3" fmla="*/ 42 h 125"/>
                  <a:gd name="T4" fmla="*/ 7 w 118"/>
                  <a:gd name="T5" fmla="*/ 4 h 125"/>
                  <a:gd name="T6" fmla="*/ 12 w 118"/>
                  <a:gd name="T7" fmla="*/ 4 h 125"/>
                  <a:gd name="T8" fmla="*/ 16 w 118"/>
                  <a:gd name="T9" fmla="*/ 9 h 125"/>
                  <a:gd name="T10" fmla="*/ 26 w 118"/>
                  <a:gd name="T11" fmla="*/ 14 h 125"/>
                  <a:gd name="T12" fmla="*/ 33 w 118"/>
                  <a:gd name="T13" fmla="*/ 26 h 125"/>
                  <a:gd name="T14" fmla="*/ 83 w 118"/>
                  <a:gd name="T15" fmla="*/ 69 h 125"/>
                  <a:gd name="T16" fmla="*/ 85 w 118"/>
                  <a:gd name="T17" fmla="*/ 76 h 125"/>
                  <a:gd name="T18" fmla="*/ 90 w 118"/>
                  <a:gd name="T19" fmla="*/ 78 h 125"/>
                  <a:gd name="T20" fmla="*/ 95 w 118"/>
                  <a:gd name="T21" fmla="*/ 92 h 125"/>
                  <a:gd name="T22" fmla="*/ 102 w 118"/>
                  <a:gd name="T23" fmla="*/ 95 h 125"/>
                  <a:gd name="T24" fmla="*/ 114 w 118"/>
                  <a:gd name="T25" fmla="*/ 121 h 125"/>
                  <a:gd name="T26" fmla="*/ 106 w 118"/>
                  <a:gd name="T27" fmla="*/ 118 h 125"/>
                  <a:gd name="T28" fmla="*/ 71 w 118"/>
                  <a:gd name="T29" fmla="*/ 85 h 125"/>
                  <a:gd name="T30" fmla="*/ 54 w 118"/>
                  <a:gd name="T31" fmla="*/ 59 h 125"/>
                  <a:gd name="T32" fmla="*/ 50 w 118"/>
                  <a:gd name="T33" fmla="*/ 57 h 125"/>
                  <a:gd name="T34" fmla="*/ 12 w 118"/>
                  <a:gd name="T35" fmla="*/ 2 h 125"/>
                  <a:gd name="T36" fmla="*/ 0 w 118"/>
                  <a:gd name="T37" fmla="*/ 0 h 125"/>
                  <a:gd name="T38" fmla="*/ 43 w 118"/>
                  <a:gd name="T39" fmla="*/ 42 h 125"/>
                  <a:gd name="T40" fmla="*/ 50 w 118"/>
                  <a:gd name="T41" fmla="*/ 59 h 125"/>
                  <a:gd name="T42" fmla="*/ 54 w 118"/>
                  <a:gd name="T43" fmla="*/ 61 h 125"/>
                  <a:gd name="T44" fmla="*/ 71 w 118"/>
                  <a:gd name="T45" fmla="*/ 85 h 125"/>
                  <a:gd name="T46" fmla="*/ 106 w 118"/>
                  <a:gd name="T47" fmla="*/ 121 h 125"/>
                  <a:gd name="T48" fmla="*/ 116 w 118"/>
                  <a:gd name="T49" fmla="*/ 125 h 125"/>
                  <a:gd name="T50" fmla="*/ 118 w 118"/>
                  <a:gd name="T51" fmla="*/ 125 h 125"/>
                  <a:gd name="T52" fmla="*/ 106 w 118"/>
                  <a:gd name="T53" fmla="*/ 102 h 125"/>
                  <a:gd name="T54" fmla="*/ 106 w 118"/>
                  <a:gd name="T55" fmla="*/ 102 h 125"/>
                  <a:gd name="T56" fmla="*/ 104 w 118"/>
                  <a:gd name="T57" fmla="*/ 92 h 125"/>
                  <a:gd name="T58" fmla="*/ 99 w 118"/>
                  <a:gd name="T59" fmla="*/ 90 h 125"/>
                  <a:gd name="T60" fmla="*/ 99 w 118"/>
                  <a:gd name="T61" fmla="*/ 90 h 125"/>
                  <a:gd name="T62" fmla="*/ 97 w 118"/>
                  <a:gd name="T63" fmla="*/ 90 h 125"/>
                  <a:gd name="T64" fmla="*/ 92 w 118"/>
                  <a:gd name="T65" fmla="*/ 76 h 125"/>
                  <a:gd name="T66" fmla="*/ 88 w 118"/>
                  <a:gd name="T67" fmla="*/ 76 h 125"/>
                  <a:gd name="T68" fmla="*/ 83 w 118"/>
                  <a:gd name="T69" fmla="*/ 69 h 125"/>
                  <a:gd name="T70" fmla="*/ 35 w 118"/>
                  <a:gd name="T71" fmla="*/ 23 h 125"/>
                  <a:gd name="T72" fmla="*/ 26 w 118"/>
                  <a:gd name="T73" fmla="*/ 12 h 125"/>
                  <a:gd name="T74" fmla="*/ 16 w 118"/>
                  <a:gd name="T75" fmla="*/ 7 h 125"/>
                  <a:gd name="T76" fmla="*/ 12 w 118"/>
                  <a:gd name="T77" fmla="*/ 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8" h="125">
                    <a:moveTo>
                      <a:pt x="50" y="57"/>
                    </a:moveTo>
                    <a:lnTo>
                      <a:pt x="45" y="42"/>
                    </a:lnTo>
                    <a:lnTo>
                      <a:pt x="7" y="4"/>
                    </a:lnTo>
                    <a:lnTo>
                      <a:pt x="12" y="4"/>
                    </a:lnTo>
                    <a:lnTo>
                      <a:pt x="16" y="9"/>
                    </a:lnTo>
                    <a:lnTo>
                      <a:pt x="26" y="14"/>
                    </a:lnTo>
                    <a:lnTo>
                      <a:pt x="33" y="26"/>
                    </a:lnTo>
                    <a:lnTo>
                      <a:pt x="83" y="69"/>
                    </a:lnTo>
                    <a:lnTo>
                      <a:pt x="85" y="76"/>
                    </a:lnTo>
                    <a:lnTo>
                      <a:pt x="90" y="78"/>
                    </a:lnTo>
                    <a:lnTo>
                      <a:pt x="95" y="92"/>
                    </a:lnTo>
                    <a:lnTo>
                      <a:pt x="102" y="95"/>
                    </a:lnTo>
                    <a:lnTo>
                      <a:pt x="114" y="121"/>
                    </a:lnTo>
                    <a:lnTo>
                      <a:pt x="106" y="118"/>
                    </a:lnTo>
                    <a:lnTo>
                      <a:pt x="71" y="85"/>
                    </a:lnTo>
                    <a:lnTo>
                      <a:pt x="54" y="59"/>
                    </a:lnTo>
                    <a:lnTo>
                      <a:pt x="50" y="57"/>
                    </a:lnTo>
                    <a:moveTo>
                      <a:pt x="12" y="2"/>
                    </a:moveTo>
                    <a:lnTo>
                      <a:pt x="0" y="0"/>
                    </a:lnTo>
                    <a:lnTo>
                      <a:pt x="43" y="42"/>
                    </a:lnTo>
                    <a:lnTo>
                      <a:pt x="50" y="59"/>
                    </a:lnTo>
                    <a:lnTo>
                      <a:pt x="54" y="61"/>
                    </a:lnTo>
                    <a:lnTo>
                      <a:pt x="71" y="85"/>
                    </a:lnTo>
                    <a:lnTo>
                      <a:pt x="106" y="121"/>
                    </a:lnTo>
                    <a:lnTo>
                      <a:pt x="116" y="125"/>
                    </a:lnTo>
                    <a:lnTo>
                      <a:pt x="118" y="125"/>
                    </a:lnTo>
                    <a:lnTo>
                      <a:pt x="106" y="102"/>
                    </a:lnTo>
                    <a:lnTo>
                      <a:pt x="106" y="102"/>
                    </a:lnTo>
                    <a:lnTo>
                      <a:pt x="104" y="92"/>
                    </a:lnTo>
                    <a:lnTo>
                      <a:pt x="99" y="90"/>
                    </a:lnTo>
                    <a:lnTo>
                      <a:pt x="99" y="90"/>
                    </a:lnTo>
                    <a:lnTo>
                      <a:pt x="97" y="90"/>
                    </a:lnTo>
                    <a:lnTo>
                      <a:pt x="92" y="76"/>
                    </a:lnTo>
                    <a:lnTo>
                      <a:pt x="88" y="76"/>
                    </a:lnTo>
                    <a:lnTo>
                      <a:pt x="83" y="69"/>
                    </a:lnTo>
                    <a:lnTo>
                      <a:pt x="35" y="23"/>
                    </a:lnTo>
                    <a:lnTo>
                      <a:pt x="26" y="12"/>
                    </a:lnTo>
                    <a:lnTo>
                      <a:pt x="16" y="7"/>
                    </a:lnTo>
                    <a:lnTo>
                      <a:pt x="1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0" name="Freeform 507"/>
              <p:cNvSpPr/>
              <p:nvPr/>
            </p:nvSpPr>
            <p:spPr bwMode="auto">
              <a:xfrm>
                <a:off x="5402050" y="4060631"/>
                <a:ext cx="116224" cy="66686"/>
              </a:xfrm>
              <a:custGeom>
                <a:avLst/>
                <a:gdLst>
                  <a:gd name="T0" fmla="*/ 2 w 61"/>
                  <a:gd name="T1" fmla="*/ 0 h 35"/>
                  <a:gd name="T2" fmla="*/ 0 w 61"/>
                  <a:gd name="T3" fmla="*/ 2 h 35"/>
                  <a:gd name="T4" fmla="*/ 9 w 61"/>
                  <a:gd name="T5" fmla="*/ 5 h 35"/>
                  <a:gd name="T6" fmla="*/ 9 w 61"/>
                  <a:gd name="T7" fmla="*/ 9 h 35"/>
                  <a:gd name="T8" fmla="*/ 61 w 61"/>
                  <a:gd name="T9" fmla="*/ 35 h 35"/>
                  <a:gd name="T10" fmla="*/ 59 w 61"/>
                  <a:gd name="T11" fmla="*/ 31 h 35"/>
                  <a:gd name="T12" fmla="*/ 47 w 61"/>
                  <a:gd name="T13" fmla="*/ 24 h 35"/>
                  <a:gd name="T14" fmla="*/ 47 w 61"/>
                  <a:gd name="T15" fmla="*/ 19 h 35"/>
                  <a:gd name="T16" fmla="*/ 35 w 61"/>
                  <a:gd name="T17" fmla="*/ 12 h 35"/>
                  <a:gd name="T18" fmla="*/ 38 w 61"/>
                  <a:gd name="T19" fmla="*/ 16 h 35"/>
                  <a:gd name="T20" fmla="*/ 19 w 61"/>
                  <a:gd name="T21" fmla="*/ 9 h 35"/>
                  <a:gd name="T22" fmla="*/ 17 w 61"/>
                  <a:gd name="T23" fmla="*/ 7 h 35"/>
                  <a:gd name="T24" fmla="*/ 2 w 6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5">
                    <a:moveTo>
                      <a:pt x="2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9" y="9"/>
                    </a:lnTo>
                    <a:lnTo>
                      <a:pt x="61" y="35"/>
                    </a:lnTo>
                    <a:lnTo>
                      <a:pt x="59" y="31"/>
                    </a:lnTo>
                    <a:lnTo>
                      <a:pt x="47" y="24"/>
                    </a:lnTo>
                    <a:lnTo>
                      <a:pt x="47" y="19"/>
                    </a:lnTo>
                    <a:lnTo>
                      <a:pt x="35" y="12"/>
                    </a:lnTo>
                    <a:lnTo>
                      <a:pt x="38" y="16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1" name="Freeform 508"/>
              <p:cNvSpPr/>
              <p:nvPr/>
            </p:nvSpPr>
            <p:spPr bwMode="auto">
              <a:xfrm>
                <a:off x="5402050" y="4060631"/>
                <a:ext cx="116224" cy="66686"/>
              </a:xfrm>
              <a:custGeom>
                <a:avLst/>
                <a:gdLst>
                  <a:gd name="T0" fmla="*/ 2 w 61"/>
                  <a:gd name="T1" fmla="*/ 0 h 35"/>
                  <a:gd name="T2" fmla="*/ 0 w 61"/>
                  <a:gd name="T3" fmla="*/ 2 h 35"/>
                  <a:gd name="T4" fmla="*/ 9 w 61"/>
                  <a:gd name="T5" fmla="*/ 5 h 35"/>
                  <a:gd name="T6" fmla="*/ 9 w 61"/>
                  <a:gd name="T7" fmla="*/ 9 h 35"/>
                  <a:gd name="T8" fmla="*/ 61 w 61"/>
                  <a:gd name="T9" fmla="*/ 35 h 35"/>
                  <a:gd name="T10" fmla="*/ 59 w 61"/>
                  <a:gd name="T11" fmla="*/ 31 h 35"/>
                  <a:gd name="T12" fmla="*/ 47 w 61"/>
                  <a:gd name="T13" fmla="*/ 24 h 35"/>
                  <a:gd name="T14" fmla="*/ 47 w 61"/>
                  <a:gd name="T15" fmla="*/ 19 h 35"/>
                  <a:gd name="T16" fmla="*/ 35 w 61"/>
                  <a:gd name="T17" fmla="*/ 12 h 35"/>
                  <a:gd name="T18" fmla="*/ 38 w 61"/>
                  <a:gd name="T19" fmla="*/ 16 h 35"/>
                  <a:gd name="T20" fmla="*/ 19 w 61"/>
                  <a:gd name="T21" fmla="*/ 9 h 35"/>
                  <a:gd name="T22" fmla="*/ 17 w 61"/>
                  <a:gd name="T23" fmla="*/ 7 h 35"/>
                  <a:gd name="T24" fmla="*/ 2 w 61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5">
                    <a:moveTo>
                      <a:pt x="2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9" y="9"/>
                    </a:lnTo>
                    <a:lnTo>
                      <a:pt x="61" y="35"/>
                    </a:lnTo>
                    <a:lnTo>
                      <a:pt x="59" y="31"/>
                    </a:lnTo>
                    <a:lnTo>
                      <a:pt x="47" y="24"/>
                    </a:lnTo>
                    <a:lnTo>
                      <a:pt x="47" y="19"/>
                    </a:lnTo>
                    <a:lnTo>
                      <a:pt x="35" y="12"/>
                    </a:lnTo>
                    <a:lnTo>
                      <a:pt x="38" y="16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2" name="Freeform 509"/>
              <p:cNvSpPr>
                <a:spLocks noEditPoints="1"/>
              </p:cNvSpPr>
              <p:nvPr/>
            </p:nvSpPr>
            <p:spPr bwMode="auto">
              <a:xfrm>
                <a:off x="5392524" y="4051104"/>
                <a:ext cx="135278" cy="85740"/>
              </a:xfrm>
              <a:custGeom>
                <a:avLst/>
                <a:gdLst>
                  <a:gd name="T0" fmla="*/ 66 w 71"/>
                  <a:gd name="T1" fmla="*/ 40 h 45"/>
                  <a:gd name="T2" fmla="*/ 14 w 71"/>
                  <a:gd name="T3" fmla="*/ 14 h 45"/>
                  <a:gd name="T4" fmla="*/ 14 w 71"/>
                  <a:gd name="T5" fmla="*/ 10 h 45"/>
                  <a:gd name="T6" fmla="*/ 5 w 71"/>
                  <a:gd name="T7" fmla="*/ 7 h 45"/>
                  <a:gd name="T8" fmla="*/ 7 w 71"/>
                  <a:gd name="T9" fmla="*/ 5 h 45"/>
                  <a:gd name="T10" fmla="*/ 22 w 71"/>
                  <a:gd name="T11" fmla="*/ 12 h 45"/>
                  <a:gd name="T12" fmla="*/ 24 w 71"/>
                  <a:gd name="T13" fmla="*/ 14 h 45"/>
                  <a:gd name="T14" fmla="*/ 43 w 71"/>
                  <a:gd name="T15" fmla="*/ 21 h 45"/>
                  <a:gd name="T16" fmla="*/ 40 w 71"/>
                  <a:gd name="T17" fmla="*/ 17 h 45"/>
                  <a:gd name="T18" fmla="*/ 52 w 71"/>
                  <a:gd name="T19" fmla="*/ 24 h 45"/>
                  <a:gd name="T20" fmla="*/ 52 w 71"/>
                  <a:gd name="T21" fmla="*/ 29 h 45"/>
                  <a:gd name="T22" fmla="*/ 64 w 71"/>
                  <a:gd name="T23" fmla="*/ 36 h 45"/>
                  <a:gd name="T24" fmla="*/ 66 w 71"/>
                  <a:gd name="T25" fmla="*/ 40 h 45"/>
                  <a:gd name="T26" fmla="*/ 7 w 71"/>
                  <a:gd name="T27" fmla="*/ 0 h 45"/>
                  <a:gd name="T28" fmla="*/ 7 w 71"/>
                  <a:gd name="T29" fmla="*/ 2 h 45"/>
                  <a:gd name="T30" fmla="*/ 5 w 71"/>
                  <a:gd name="T31" fmla="*/ 2 h 45"/>
                  <a:gd name="T32" fmla="*/ 0 w 71"/>
                  <a:gd name="T33" fmla="*/ 7 h 45"/>
                  <a:gd name="T34" fmla="*/ 12 w 71"/>
                  <a:gd name="T35" fmla="*/ 12 h 45"/>
                  <a:gd name="T36" fmla="*/ 12 w 71"/>
                  <a:gd name="T37" fmla="*/ 14 h 45"/>
                  <a:gd name="T38" fmla="*/ 71 w 71"/>
                  <a:gd name="T39" fmla="*/ 45 h 45"/>
                  <a:gd name="T40" fmla="*/ 66 w 71"/>
                  <a:gd name="T41" fmla="*/ 33 h 45"/>
                  <a:gd name="T42" fmla="*/ 55 w 71"/>
                  <a:gd name="T43" fmla="*/ 29 h 45"/>
                  <a:gd name="T44" fmla="*/ 52 w 71"/>
                  <a:gd name="T45" fmla="*/ 24 h 45"/>
                  <a:gd name="T46" fmla="*/ 36 w 71"/>
                  <a:gd name="T47" fmla="*/ 14 h 45"/>
                  <a:gd name="T48" fmla="*/ 38 w 71"/>
                  <a:gd name="T49" fmla="*/ 19 h 45"/>
                  <a:gd name="T50" fmla="*/ 26 w 71"/>
                  <a:gd name="T51" fmla="*/ 14 h 45"/>
                  <a:gd name="T52" fmla="*/ 24 w 71"/>
                  <a:gd name="T53" fmla="*/ 10 h 45"/>
                  <a:gd name="T54" fmla="*/ 7 w 71"/>
                  <a:gd name="T5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1" h="45">
                    <a:moveTo>
                      <a:pt x="66" y="40"/>
                    </a:moveTo>
                    <a:lnTo>
                      <a:pt x="14" y="14"/>
                    </a:lnTo>
                    <a:lnTo>
                      <a:pt x="1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22" y="12"/>
                    </a:lnTo>
                    <a:lnTo>
                      <a:pt x="24" y="14"/>
                    </a:lnTo>
                    <a:lnTo>
                      <a:pt x="43" y="21"/>
                    </a:lnTo>
                    <a:lnTo>
                      <a:pt x="40" y="17"/>
                    </a:lnTo>
                    <a:lnTo>
                      <a:pt x="52" y="24"/>
                    </a:lnTo>
                    <a:lnTo>
                      <a:pt x="52" y="29"/>
                    </a:lnTo>
                    <a:lnTo>
                      <a:pt x="64" y="36"/>
                    </a:lnTo>
                    <a:lnTo>
                      <a:pt x="66" y="40"/>
                    </a:lnTo>
                    <a:close/>
                    <a:moveTo>
                      <a:pt x="7" y="0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0" y="7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71" y="45"/>
                    </a:lnTo>
                    <a:lnTo>
                      <a:pt x="66" y="33"/>
                    </a:lnTo>
                    <a:lnTo>
                      <a:pt x="55" y="29"/>
                    </a:lnTo>
                    <a:lnTo>
                      <a:pt x="52" y="24"/>
                    </a:lnTo>
                    <a:lnTo>
                      <a:pt x="36" y="14"/>
                    </a:lnTo>
                    <a:lnTo>
                      <a:pt x="38" y="19"/>
                    </a:lnTo>
                    <a:lnTo>
                      <a:pt x="26" y="14"/>
                    </a:lnTo>
                    <a:lnTo>
                      <a:pt x="24" y="1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3" name="Freeform 510"/>
              <p:cNvSpPr>
                <a:spLocks noEditPoints="1"/>
              </p:cNvSpPr>
              <p:nvPr/>
            </p:nvSpPr>
            <p:spPr bwMode="auto">
              <a:xfrm>
                <a:off x="5392524" y="4051104"/>
                <a:ext cx="135278" cy="85740"/>
              </a:xfrm>
              <a:custGeom>
                <a:avLst/>
                <a:gdLst>
                  <a:gd name="T0" fmla="*/ 66 w 71"/>
                  <a:gd name="T1" fmla="*/ 40 h 45"/>
                  <a:gd name="T2" fmla="*/ 14 w 71"/>
                  <a:gd name="T3" fmla="*/ 14 h 45"/>
                  <a:gd name="T4" fmla="*/ 14 w 71"/>
                  <a:gd name="T5" fmla="*/ 10 h 45"/>
                  <a:gd name="T6" fmla="*/ 5 w 71"/>
                  <a:gd name="T7" fmla="*/ 7 h 45"/>
                  <a:gd name="T8" fmla="*/ 7 w 71"/>
                  <a:gd name="T9" fmla="*/ 5 h 45"/>
                  <a:gd name="T10" fmla="*/ 22 w 71"/>
                  <a:gd name="T11" fmla="*/ 12 h 45"/>
                  <a:gd name="T12" fmla="*/ 24 w 71"/>
                  <a:gd name="T13" fmla="*/ 14 h 45"/>
                  <a:gd name="T14" fmla="*/ 43 w 71"/>
                  <a:gd name="T15" fmla="*/ 21 h 45"/>
                  <a:gd name="T16" fmla="*/ 40 w 71"/>
                  <a:gd name="T17" fmla="*/ 17 h 45"/>
                  <a:gd name="T18" fmla="*/ 52 w 71"/>
                  <a:gd name="T19" fmla="*/ 24 h 45"/>
                  <a:gd name="T20" fmla="*/ 52 w 71"/>
                  <a:gd name="T21" fmla="*/ 29 h 45"/>
                  <a:gd name="T22" fmla="*/ 64 w 71"/>
                  <a:gd name="T23" fmla="*/ 36 h 45"/>
                  <a:gd name="T24" fmla="*/ 66 w 71"/>
                  <a:gd name="T25" fmla="*/ 40 h 45"/>
                  <a:gd name="T26" fmla="*/ 7 w 71"/>
                  <a:gd name="T27" fmla="*/ 0 h 45"/>
                  <a:gd name="T28" fmla="*/ 7 w 71"/>
                  <a:gd name="T29" fmla="*/ 2 h 45"/>
                  <a:gd name="T30" fmla="*/ 5 w 71"/>
                  <a:gd name="T31" fmla="*/ 2 h 45"/>
                  <a:gd name="T32" fmla="*/ 0 w 71"/>
                  <a:gd name="T33" fmla="*/ 7 h 45"/>
                  <a:gd name="T34" fmla="*/ 12 w 71"/>
                  <a:gd name="T35" fmla="*/ 12 h 45"/>
                  <a:gd name="T36" fmla="*/ 12 w 71"/>
                  <a:gd name="T37" fmla="*/ 14 h 45"/>
                  <a:gd name="T38" fmla="*/ 71 w 71"/>
                  <a:gd name="T39" fmla="*/ 45 h 45"/>
                  <a:gd name="T40" fmla="*/ 66 w 71"/>
                  <a:gd name="T41" fmla="*/ 33 h 45"/>
                  <a:gd name="T42" fmla="*/ 55 w 71"/>
                  <a:gd name="T43" fmla="*/ 29 h 45"/>
                  <a:gd name="T44" fmla="*/ 52 w 71"/>
                  <a:gd name="T45" fmla="*/ 24 h 45"/>
                  <a:gd name="T46" fmla="*/ 36 w 71"/>
                  <a:gd name="T47" fmla="*/ 14 h 45"/>
                  <a:gd name="T48" fmla="*/ 38 w 71"/>
                  <a:gd name="T49" fmla="*/ 19 h 45"/>
                  <a:gd name="T50" fmla="*/ 26 w 71"/>
                  <a:gd name="T51" fmla="*/ 14 h 45"/>
                  <a:gd name="T52" fmla="*/ 24 w 71"/>
                  <a:gd name="T53" fmla="*/ 10 h 45"/>
                  <a:gd name="T54" fmla="*/ 7 w 71"/>
                  <a:gd name="T55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1" h="45">
                    <a:moveTo>
                      <a:pt x="66" y="40"/>
                    </a:moveTo>
                    <a:lnTo>
                      <a:pt x="14" y="14"/>
                    </a:lnTo>
                    <a:lnTo>
                      <a:pt x="14" y="10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22" y="12"/>
                    </a:lnTo>
                    <a:lnTo>
                      <a:pt x="24" y="14"/>
                    </a:lnTo>
                    <a:lnTo>
                      <a:pt x="43" y="21"/>
                    </a:lnTo>
                    <a:lnTo>
                      <a:pt x="40" y="17"/>
                    </a:lnTo>
                    <a:lnTo>
                      <a:pt x="52" y="24"/>
                    </a:lnTo>
                    <a:lnTo>
                      <a:pt x="52" y="29"/>
                    </a:lnTo>
                    <a:lnTo>
                      <a:pt x="64" y="36"/>
                    </a:lnTo>
                    <a:lnTo>
                      <a:pt x="66" y="40"/>
                    </a:lnTo>
                    <a:moveTo>
                      <a:pt x="7" y="0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0" y="7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71" y="45"/>
                    </a:lnTo>
                    <a:lnTo>
                      <a:pt x="66" y="33"/>
                    </a:lnTo>
                    <a:lnTo>
                      <a:pt x="55" y="29"/>
                    </a:lnTo>
                    <a:lnTo>
                      <a:pt x="52" y="24"/>
                    </a:lnTo>
                    <a:lnTo>
                      <a:pt x="36" y="14"/>
                    </a:lnTo>
                    <a:lnTo>
                      <a:pt x="38" y="19"/>
                    </a:lnTo>
                    <a:lnTo>
                      <a:pt x="26" y="14"/>
                    </a:lnTo>
                    <a:lnTo>
                      <a:pt x="24" y="1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4" name="Freeform 511"/>
              <p:cNvSpPr/>
              <p:nvPr/>
            </p:nvSpPr>
            <p:spPr bwMode="auto">
              <a:xfrm>
                <a:off x="5527801" y="4127317"/>
                <a:ext cx="55255" cy="22864"/>
              </a:xfrm>
              <a:custGeom>
                <a:avLst/>
                <a:gdLst>
                  <a:gd name="T0" fmla="*/ 17 w 29"/>
                  <a:gd name="T1" fmla="*/ 5 h 12"/>
                  <a:gd name="T2" fmla="*/ 17 w 29"/>
                  <a:gd name="T3" fmla="*/ 10 h 12"/>
                  <a:gd name="T4" fmla="*/ 0 w 29"/>
                  <a:gd name="T5" fmla="*/ 0 h 12"/>
                  <a:gd name="T6" fmla="*/ 0 w 29"/>
                  <a:gd name="T7" fmla="*/ 3 h 12"/>
                  <a:gd name="T8" fmla="*/ 17 w 29"/>
                  <a:gd name="T9" fmla="*/ 10 h 12"/>
                  <a:gd name="T10" fmla="*/ 29 w 29"/>
                  <a:gd name="T11" fmla="*/ 12 h 12"/>
                  <a:gd name="T12" fmla="*/ 26 w 29"/>
                  <a:gd name="T13" fmla="*/ 10 h 12"/>
                  <a:gd name="T14" fmla="*/ 17 w 29"/>
                  <a:gd name="T1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2">
                    <a:moveTo>
                      <a:pt x="17" y="5"/>
                    </a:moveTo>
                    <a:lnTo>
                      <a:pt x="17" y="1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7" y="10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5" name="Freeform 512"/>
              <p:cNvSpPr/>
              <p:nvPr/>
            </p:nvSpPr>
            <p:spPr bwMode="auto">
              <a:xfrm>
                <a:off x="5527801" y="4127317"/>
                <a:ext cx="55255" cy="22864"/>
              </a:xfrm>
              <a:custGeom>
                <a:avLst/>
                <a:gdLst>
                  <a:gd name="T0" fmla="*/ 17 w 29"/>
                  <a:gd name="T1" fmla="*/ 5 h 12"/>
                  <a:gd name="T2" fmla="*/ 17 w 29"/>
                  <a:gd name="T3" fmla="*/ 10 h 12"/>
                  <a:gd name="T4" fmla="*/ 0 w 29"/>
                  <a:gd name="T5" fmla="*/ 0 h 12"/>
                  <a:gd name="T6" fmla="*/ 0 w 29"/>
                  <a:gd name="T7" fmla="*/ 3 h 12"/>
                  <a:gd name="T8" fmla="*/ 17 w 29"/>
                  <a:gd name="T9" fmla="*/ 10 h 12"/>
                  <a:gd name="T10" fmla="*/ 29 w 29"/>
                  <a:gd name="T11" fmla="*/ 12 h 12"/>
                  <a:gd name="T12" fmla="*/ 26 w 29"/>
                  <a:gd name="T13" fmla="*/ 10 h 12"/>
                  <a:gd name="T14" fmla="*/ 17 w 29"/>
                  <a:gd name="T15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2">
                    <a:moveTo>
                      <a:pt x="17" y="5"/>
                    </a:moveTo>
                    <a:lnTo>
                      <a:pt x="17" y="1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7" y="10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17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6" name="Freeform 513"/>
              <p:cNvSpPr>
                <a:spLocks noEditPoints="1"/>
              </p:cNvSpPr>
              <p:nvPr/>
            </p:nvSpPr>
            <p:spPr bwMode="auto">
              <a:xfrm>
                <a:off x="5523990" y="4123507"/>
                <a:ext cx="62876" cy="32390"/>
              </a:xfrm>
              <a:custGeom>
                <a:avLst/>
                <a:gdLst>
                  <a:gd name="T0" fmla="*/ 19 w 33"/>
                  <a:gd name="T1" fmla="*/ 12 h 17"/>
                  <a:gd name="T2" fmla="*/ 19 w 33"/>
                  <a:gd name="T3" fmla="*/ 7 h 17"/>
                  <a:gd name="T4" fmla="*/ 28 w 33"/>
                  <a:gd name="T5" fmla="*/ 12 h 17"/>
                  <a:gd name="T6" fmla="*/ 31 w 33"/>
                  <a:gd name="T7" fmla="*/ 14 h 17"/>
                  <a:gd name="T8" fmla="*/ 19 w 33"/>
                  <a:gd name="T9" fmla="*/ 12 h 17"/>
                  <a:gd name="T10" fmla="*/ 2 w 33"/>
                  <a:gd name="T11" fmla="*/ 5 h 17"/>
                  <a:gd name="T12" fmla="*/ 2 w 33"/>
                  <a:gd name="T13" fmla="*/ 2 h 17"/>
                  <a:gd name="T14" fmla="*/ 19 w 33"/>
                  <a:gd name="T15" fmla="*/ 12 h 17"/>
                  <a:gd name="T16" fmla="*/ 16 w 33"/>
                  <a:gd name="T17" fmla="*/ 5 h 17"/>
                  <a:gd name="T18" fmla="*/ 16 w 33"/>
                  <a:gd name="T19" fmla="*/ 10 h 17"/>
                  <a:gd name="T20" fmla="*/ 0 w 33"/>
                  <a:gd name="T21" fmla="*/ 0 h 17"/>
                  <a:gd name="T22" fmla="*/ 2 w 33"/>
                  <a:gd name="T23" fmla="*/ 7 h 17"/>
                  <a:gd name="T24" fmla="*/ 19 w 33"/>
                  <a:gd name="T25" fmla="*/ 14 h 17"/>
                  <a:gd name="T26" fmla="*/ 33 w 33"/>
                  <a:gd name="T27" fmla="*/ 17 h 17"/>
                  <a:gd name="T28" fmla="*/ 31 w 33"/>
                  <a:gd name="T29" fmla="*/ 12 h 17"/>
                  <a:gd name="T30" fmla="*/ 16 w 33"/>
                  <a:gd name="T3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17">
                    <a:moveTo>
                      <a:pt x="19" y="12"/>
                    </a:moveTo>
                    <a:lnTo>
                      <a:pt x="19" y="7"/>
                    </a:lnTo>
                    <a:lnTo>
                      <a:pt x="28" y="12"/>
                    </a:lnTo>
                    <a:lnTo>
                      <a:pt x="31" y="14"/>
                    </a:lnTo>
                    <a:lnTo>
                      <a:pt x="19" y="12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19" y="12"/>
                    </a:lnTo>
                    <a:close/>
                    <a:moveTo>
                      <a:pt x="16" y="5"/>
                    </a:moveTo>
                    <a:lnTo>
                      <a:pt x="16" y="1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19" y="14"/>
                    </a:lnTo>
                    <a:lnTo>
                      <a:pt x="33" y="17"/>
                    </a:lnTo>
                    <a:lnTo>
                      <a:pt x="31" y="12"/>
                    </a:ln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7" name="Freeform 514"/>
              <p:cNvSpPr>
                <a:spLocks noEditPoints="1"/>
              </p:cNvSpPr>
              <p:nvPr/>
            </p:nvSpPr>
            <p:spPr bwMode="auto">
              <a:xfrm>
                <a:off x="5523990" y="4123507"/>
                <a:ext cx="62876" cy="32390"/>
              </a:xfrm>
              <a:custGeom>
                <a:avLst/>
                <a:gdLst>
                  <a:gd name="T0" fmla="*/ 19 w 33"/>
                  <a:gd name="T1" fmla="*/ 12 h 17"/>
                  <a:gd name="T2" fmla="*/ 19 w 33"/>
                  <a:gd name="T3" fmla="*/ 7 h 17"/>
                  <a:gd name="T4" fmla="*/ 28 w 33"/>
                  <a:gd name="T5" fmla="*/ 12 h 17"/>
                  <a:gd name="T6" fmla="*/ 31 w 33"/>
                  <a:gd name="T7" fmla="*/ 14 h 17"/>
                  <a:gd name="T8" fmla="*/ 19 w 33"/>
                  <a:gd name="T9" fmla="*/ 12 h 17"/>
                  <a:gd name="T10" fmla="*/ 2 w 33"/>
                  <a:gd name="T11" fmla="*/ 5 h 17"/>
                  <a:gd name="T12" fmla="*/ 2 w 33"/>
                  <a:gd name="T13" fmla="*/ 2 h 17"/>
                  <a:gd name="T14" fmla="*/ 19 w 33"/>
                  <a:gd name="T15" fmla="*/ 12 h 17"/>
                  <a:gd name="T16" fmla="*/ 16 w 33"/>
                  <a:gd name="T17" fmla="*/ 5 h 17"/>
                  <a:gd name="T18" fmla="*/ 16 w 33"/>
                  <a:gd name="T19" fmla="*/ 10 h 17"/>
                  <a:gd name="T20" fmla="*/ 0 w 33"/>
                  <a:gd name="T21" fmla="*/ 0 h 17"/>
                  <a:gd name="T22" fmla="*/ 2 w 33"/>
                  <a:gd name="T23" fmla="*/ 7 h 17"/>
                  <a:gd name="T24" fmla="*/ 19 w 33"/>
                  <a:gd name="T25" fmla="*/ 14 h 17"/>
                  <a:gd name="T26" fmla="*/ 33 w 33"/>
                  <a:gd name="T27" fmla="*/ 17 h 17"/>
                  <a:gd name="T28" fmla="*/ 31 w 33"/>
                  <a:gd name="T29" fmla="*/ 12 h 17"/>
                  <a:gd name="T30" fmla="*/ 16 w 33"/>
                  <a:gd name="T3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17">
                    <a:moveTo>
                      <a:pt x="19" y="12"/>
                    </a:moveTo>
                    <a:lnTo>
                      <a:pt x="19" y="7"/>
                    </a:lnTo>
                    <a:lnTo>
                      <a:pt x="28" y="12"/>
                    </a:lnTo>
                    <a:lnTo>
                      <a:pt x="31" y="14"/>
                    </a:lnTo>
                    <a:lnTo>
                      <a:pt x="19" y="12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19" y="12"/>
                    </a:lnTo>
                    <a:moveTo>
                      <a:pt x="16" y="5"/>
                    </a:moveTo>
                    <a:lnTo>
                      <a:pt x="16" y="10"/>
                    </a:lnTo>
                    <a:lnTo>
                      <a:pt x="0" y="0"/>
                    </a:lnTo>
                    <a:lnTo>
                      <a:pt x="2" y="7"/>
                    </a:lnTo>
                    <a:lnTo>
                      <a:pt x="19" y="14"/>
                    </a:lnTo>
                    <a:lnTo>
                      <a:pt x="33" y="17"/>
                    </a:lnTo>
                    <a:lnTo>
                      <a:pt x="31" y="12"/>
                    </a:lnTo>
                    <a:lnTo>
                      <a:pt x="16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8" name="Freeform 515"/>
              <p:cNvSpPr/>
              <p:nvPr/>
            </p:nvSpPr>
            <p:spPr bwMode="auto">
              <a:xfrm>
                <a:off x="5604014" y="4159708"/>
                <a:ext cx="45728" cy="13337"/>
              </a:xfrm>
              <a:custGeom>
                <a:avLst/>
                <a:gdLst>
                  <a:gd name="T0" fmla="*/ 24 w 24"/>
                  <a:gd name="T1" fmla="*/ 7 h 7"/>
                  <a:gd name="T2" fmla="*/ 0 w 24"/>
                  <a:gd name="T3" fmla="*/ 0 h 7"/>
                  <a:gd name="T4" fmla="*/ 3 w 24"/>
                  <a:gd name="T5" fmla="*/ 2 h 7"/>
                  <a:gd name="T6" fmla="*/ 24 w 24"/>
                  <a:gd name="T7" fmla="*/ 7 h 7"/>
                  <a:gd name="T8" fmla="*/ 24 w 2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24" y="7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4" y="7"/>
                    </a:lnTo>
                    <a:lnTo>
                      <a:pt x="24" y="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59" name="Freeform 516"/>
              <p:cNvSpPr/>
              <p:nvPr/>
            </p:nvSpPr>
            <p:spPr bwMode="auto">
              <a:xfrm>
                <a:off x="5604014" y="4159708"/>
                <a:ext cx="45728" cy="13337"/>
              </a:xfrm>
              <a:custGeom>
                <a:avLst/>
                <a:gdLst>
                  <a:gd name="T0" fmla="*/ 24 w 24"/>
                  <a:gd name="T1" fmla="*/ 7 h 7"/>
                  <a:gd name="T2" fmla="*/ 0 w 24"/>
                  <a:gd name="T3" fmla="*/ 0 h 7"/>
                  <a:gd name="T4" fmla="*/ 3 w 24"/>
                  <a:gd name="T5" fmla="*/ 2 h 7"/>
                  <a:gd name="T6" fmla="*/ 24 w 24"/>
                  <a:gd name="T7" fmla="*/ 7 h 7"/>
                  <a:gd name="T8" fmla="*/ 24 w 2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24" y="7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24" y="7"/>
                    </a:lnTo>
                    <a:lnTo>
                      <a:pt x="24" y="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0" name="Freeform 517"/>
              <p:cNvSpPr>
                <a:spLocks noEditPoints="1"/>
              </p:cNvSpPr>
              <p:nvPr/>
            </p:nvSpPr>
            <p:spPr bwMode="auto">
              <a:xfrm>
                <a:off x="5583056" y="4150181"/>
                <a:ext cx="72402" cy="26675"/>
              </a:xfrm>
              <a:custGeom>
                <a:avLst/>
                <a:gdLst>
                  <a:gd name="T0" fmla="*/ 11 w 38"/>
                  <a:gd name="T1" fmla="*/ 5 h 14"/>
                  <a:gd name="T2" fmla="*/ 35 w 38"/>
                  <a:gd name="T3" fmla="*/ 12 h 14"/>
                  <a:gd name="T4" fmla="*/ 35 w 38"/>
                  <a:gd name="T5" fmla="*/ 12 h 14"/>
                  <a:gd name="T6" fmla="*/ 14 w 38"/>
                  <a:gd name="T7" fmla="*/ 7 h 14"/>
                  <a:gd name="T8" fmla="*/ 11 w 38"/>
                  <a:gd name="T9" fmla="*/ 5 h 14"/>
                  <a:gd name="T10" fmla="*/ 38 w 38"/>
                  <a:gd name="T11" fmla="*/ 10 h 14"/>
                  <a:gd name="T12" fmla="*/ 0 w 38"/>
                  <a:gd name="T13" fmla="*/ 0 h 14"/>
                  <a:gd name="T14" fmla="*/ 2 w 38"/>
                  <a:gd name="T15" fmla="*/ 5 h 14"/>
                  <a:gd name="T16" fmla="*/ 16 w 38"/>
                  <a:gd name="T17" fmla="*/ 10 h 14"/>
                  <a:gd name="T18" fmla="*/ 38 w 38"/>
                  <a:gd name="T19" fmla="*/ 14 h 14"/>
                  <a:gd name="T20" fmla="*/ 38 w 38"/>
                  <a:gd name="T21" fmla="*/ 14 h 14"/>
                  <a:gd name="T22" fmla="*/ 38 w 38"/>
                  <a:gd name="T2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14">
                    <a:moveTo>
                      <a:pt x="11" y="5"/>
                    </a:moveTo>
                    <a:lnTo>
                      <a:pt x="35" y="12"/>
                    </a:lnTo>
                    <a:lnTo>
                      <a:pt x="35" y="12"/>
                    </a:lnTo>
                    <a:lnTo>
                      <a:pt x="14" y="7"/>
                    </a:lnTo>
                    <a:lnTo>
                      <a:pt x="11" y="5"/>
                    </a:lnTo>
                    <a:close/>
                    <a:moveTo>
                      <a:pt x="38" y="1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16" y="10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1" name="Freeform 518"/>
              <p:cNvSpPr>
                <a:spLocks noEditPoints="1"/>
              </p:cNvSpPr>
              <p:nvPr/>
            </p:nvSpPr>
            <p:spPr bwMode="auto">
              <a:xfrm>
                <a:off x="5583056" y="4150181"/>
                <a:ext cx="72402" cy="26675"/>
              </a:xfrm>
              <a:custGeom>
                <a:avLst/>
                <a:gdLst>
                  <a:gd name="T0" fmla="*/ 11 w 38"/>
                  <a:gd name="T1" fmla="*/ 5 h 14"/>
                  <a:gd name="T2" fmla="*/ 35 w 38"/>
                  <a:gd name="T3" fmla="*/ 12 h 14"/>
                  <a:gd name="T4" fmla="*/ 35 w 38"/>
                  <a:gd name="T5" fmla="*/ 12 h 14"/>
                  <a:gd name="T6" fmla="*/ 14 w 38"/>
                  <a:gd name="T7" fmla="*/ 7 h 14"/>
                  <a:gd name="T8" fmla="*/ 11 w 38"/>
                  <a:gd name="T9" fmla="*/ 5 h 14"/>
                  <a:gd name="T10" fmla="*/ 38 w 38"/>
                  <a:gd name="T11" fmla="*/ 10 h 14"/>
                  <a:gd name="T12" fmla="*/ 0 w 38"/>
                  <a:gd name="T13" fmla="*/ 0 h 14"/>
                  <a:gd name="T14" fmla="*/ 2 w 38"/>
                  <a:gd name="T15" fmla="*/ 5 h 14"/>
                  <a:gd name="T16" fmla="*/ 16 w 38"/>
                  <a:gd name="T17" fmla="*/ 10 h 14"/>
                  <a:gd name="T18" fmla="*/ 38 w 38"/>
                  <a:gd name="T19" fmla="*/ 14 h 14"/>
                  <a:gd name="T20" fmla="*/ 38 w 38"/>
                  <a:gd name="T21" fmla="*/ 14 h 14"/>
                  <a:gd name="T22" fmla="*/ 38 w 38"/>
                  <a:gd name="T2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14">
                    <a:moveTo>
                      <a:pt x="11" y="5"/>
                    </a:moveTo>
                    <a:lnTo>
                      <a:pt x="35" y="12"/>
                    </a:lnTo>
                    <a:lnTo>
                      <a:pt x="35" y="12"/>
                    </a:lnTo>
                    <a:lnTo>
                      <a:pt x="14" y="7"/>
                    </a:lnTo>
                    <a:lnTo>
                      <a:pt x="11" y="5"/>
                    </a:lnTo>
                    <a:moveTo>
                      <a:pt x="38" y="1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16" y="10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2" name="Freeform 519"/>
              <p:cNvSpPr/>
              <p:nvPr/>
            </p:nvSpPr>
            <p:spPr bwMode="auto">
              <a:xfrm>
                <a:off x="5586866" y="4169234"/>
                <a:ext cx="22864" cy="1333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0 h 7"/>
                  <a:gd name="T4" fmla="*/ 0 w 12"/>
                  <a:gd name="T5" fmla="*/ 0 h 7"/>
                  <a:gd name="T6" fmla="*/ 5 w 12"/>
                  <a:gd name="T7" fmla="*/ 2 h 7"/>
                  <a:gd name="T8" fmla="*/ 9 w 12"/>
                  <a:gd name="T9" fmla="*/ 7 h 7"/>
                  <a:gd name="T10" fmla="*/ 12 w 12"/>
                  <a:gd name="T11" fmla="*/ 4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3" name="Freeform 520"/>
              <p:cNvSpPr/>
              <p:nvPr/>
            </p:nvSpPr>
            <p:spPr bwMode="auto">
              <a:xfrm>
                <a:off x="5586866" y="4169234"/>
                <a:ext cx="22864" cy="1333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0 h 7"/>
                  <a:gd name="T4" fmla="*/ 0 w 12"/>
                  <a:gd name="T5" fmla="*/ 0 h 7"/>
                  <a:gd name="T6" fmla="*/ 5 w 12"/>
                  <a:gd name="T7" fmla="*/ 2 h 7"/>
                  <a:gd name="T8" fmla="*/ 9 w 12"/>
                  <a:gd name="T9" fmla="*/ 7 h 7"/>
                  <a:gd name="T10" fmla="*/ 12 w 12"/>
                  <a:gd name="T11" fmla="*/ 4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2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4" name="Freeform 521"/>
              <p:cNvSpPr>
                <a:spLocks noEditPoints="1"/>
              </p:cNvSpPr>
              <p:nvPr/>
            </p:nvSpPr>
            <p:spPr bwMode="auto">
              <a:xfrm>
                <a:off x="5583056" y="4159708"/>
                <a:ext cx="30485" cy="26675"/>
              </a:xfrm>
              <a:custGeom>
                <a:avLst/>
                <a:gdLst>
                  <a:gd name="T0" fmla="*/ 2 w 16"/>
                  <a:gd name="T1" fmla="*/ 5 h 14"/>
                  <a:gd name="T2" fmla="*/ 2 w 16"/>
                  <a:gd name="T3" fmla="*/ 5 h 14"/>
                  <a:gd name="T4" fmla="*/ 7 w 16"/>
                  <a:gd name="T5" fmla="*/ 5 h 14"/>
                  <a:gd name="T6" fmla="*/ 14 w 16"/>
                  <a:gd name="T7" fmla="*/ 9 h 14"/>
                  <a:gd name="T8" fmla="*/ 11 w 16"/>
                  <a:gd name="T9" fmla="*/ 12 h 14"/>
                  <a:gd name="T10" fmla="*/ 7 w 16"/>
                  <a:gd name="T11" fmla="*/ 7 h 14"/>
                  <a:gd name="T12" fmla="*/ 2 w 16"/>
                  <a:gd name="T13" fmla="*/ 5 h 14"/>
                  <a:gd name="T14" fmla="*/ 7 w 16"/>
                  <a:gd name="T15" fmla="*/ 2 h 14"/>
                  <a:gd name="T16" fmla="*/ 0 w 16"/>
                  <a:gd name="T17" fmla="*/ 0 h 14"/>
                  <a:gd name="T18" fmla="*/ 2 w 16"/>
                  <a:gd name="T19" fmla="*/ 7 h 14"/>
                  <a:gd name="T20" fmla="*/ 7 w 16"/>
                  <a:gd name="T21" fmla="*/ 9 h 14"/>
                  <a:gd name="T22" fmla="*/ 14 w 16"/>
                  <a:gd name="T23" fmla="*/ 14 h 14"/>
                  <a:gd name="T24" fmla="*/ 16 w 16"/>
                  <a:gd name="T25" fmla="*/ 12 h 14"/>
                  <a:gd name="T26" fmla="*/ 7 w 16"/>
                  <a:gd name="T2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2" y="5"/>
                    </a:moveTo>
                    <a:lnTo>
                      <a:pt x="2" y="5"/>
                    </a:lnTo>
                    <a:lnTo>
                      <a:pt x="7" y="5"/>
                    </a:lnTo>
                    <a:lnTo>
                      <a:pt x="14" y="9"/>
                    </a:lnTo>
                    <a:lnTo>
                      <a:pt x="11" y="12"/>
                    </a:lnTo>
                    <a:lnTo>
                      <a:pt x="7" y="7"/>
                    </a:lnTo>
                    <a:lnTo>
                      <a:pt x="2" y="5"/>
                    </a:lnTo>
                    <a:close/>
                    <a:moveTo>
                      <a:pt x="7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5" name="Freeform 522"/>
              <p:cNvSpPr>
                <a:spLocks noEditPoints="1"/>
              </p:cNvSpPr>
              <p:nvPr/>
            </p:nvSpPr>
            <p:spPr bwMode="auto">
              <a:xfrm>
                <a:off x="5583056" y="4159708"/>
                <a:ext cx="30485" cy="26675"/>
              </a:xfrm>
              <a:custGeom>
                <a:avLst/>
                <a:gdLst>
                  <a:gd name="T0" fmla="*/ 2 w 16"/>
                  <a:gd name="T1" fmla="*/ 5 h 14"/>
                  <a:gd name="T2" fmla="*/ 2 w 16"/>
                  <a:gd name="T3" fmla="*/ 5 h 14"/>
                  <a:gd name="T4" fmla="*/ 7 w 16"/>
                  <a:gd name="T5" fmla="*/ 5 h 14"/>
                  <a:gd name="T6" fmla="*/ 14 w 16"/>
                  <a:gd name="T7" fmla="*/ 9 h 14"/>
                  <a:gd name="T8" fmla="*/ 11 w 16"/>
                  <a:gd name="T9" fmla="*/ 12 h 14"/>
                  <a:gd name="T10" fmla="*/ 7 w 16"/>
                  <a:gd name="T11" fmla="*/ 7 h 14"/>
                  <a:gd name="T12" fmla="*/ 2 w 16"/>
                  <a:gd name="T13" fmla="*/ 5 h 14"/>
                  <a:gd name="T14" fmla="*/ 7 w 16"/>
                  <a:gd name="T15" fmla="*/ 2 h 14"/>
                  <a:gd name="T16" fmla="*/ 0 w 16"/>
                  <a:gd name="T17" fmla="*/ 0 h 14"/>
                  <a:gd name="T18" fmla="*/ 2 w 16"/>
                  <a:gd name="T19" fmla="*/ 7 h 14"/>
                  <a:gd name="T20" fmla="*/ 7 w 16"/>
                  <a:gd name="T21" fmla="*/ 9 h 14"/>
                  <a:gd name="T22" fmla="*/ 14 w 16"/>
                  <a:gd name="T23" fmla="*/ 14 h 14"/>
                  <a:gd name="T24" fmla="*/ 16 w 16"/>
                  <a:gd name="T25" fmla="*/ 12 h 14"/>
                  <a:gd name="T26" fmla="*/ 7 w 16"/>
                  <a:gd name="T27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14">
                    <a:moveTo>
                      <a:pt x="2" y="5"/>
                    </a:moveTo>
                    <a:lnTo>
                      <a:pt x="2" y="5"/>
                    </a:lnTo>
                    <a:lnTo>
                      <a:pt x="7" y="5"/>
                    </a:lnTo>
                    <a:lnTo>
                      <a:pt x="14" y="9"/>
                    </a:lnTo>
                    <a:lnTo>
                      <a:pt x="11" y="12"/>
                    </a:lnTo>
                    <a:lnTo>
                      <a:pt x="7" y="7"/>
                    </a:lnTo>
                    <a:lnTo>
                      <a:pt x="2" y="5"/>
                    </a:lnTo>
                    <a:moveTo>
                      <a:pt x="7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9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6" name="Freeform 523"/>
              <p:cNvSpPr/>
              <p:nvPr/>
            </p:nvSpPr>
            <p:spPr bwMode="auto">
              <a:xfrm>
                <a:off x="5645931" y="4182572"/>
                <a:ext cx="30485" cy="17148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7 h 9"/>
                  <a:gd name="T6" fmla="*/ 2 w 16"/>
                  <a:gd name="T7" fmla="*/ 9 h 9"/>
                  <a:gd name="T8" fmla="*/ 16 w 16"/>
                  <a:gd name="T9" fmla="*/ 0 h 9"/>
                  <a:gd name="T10" fmla="*/ 16 w 16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7" name="Freeform 524"/>
              <p:cNvSpPr/>
              <p:nvPr/>
            </p:nvSpPr>
            <p:spPr bwMode="auto">
              <a:xfrm>
                <a:off x="5645931" y="4182572"/>
                <a:ext cx="30485" cy="17148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7 h 9"/>
                  <a:gd name="T6" fmla="*/ 2 w 16"/>
                  <a:gd name="T7" fmla="*/ 9 h 9"/>
                  <a:gd name="T8" fmla="*/ 16 w 16"/>
                  <a:gd name="T9" fmla="*/ 0 h 9"/>
                  <a:gd name="T10" fmla="*/ 16 w 16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16" y="0"/>
                    </a:lnTo>
                    <a:lnTo>
                      <a:pt x="1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8" name="Freeform 525"/>
              <p:cNvSpPr>
                <a:spLocks noEditPoints="1"/>
              </p:cNvSpPr>
              <p:nvPr/>
            </p:nvSpPr>
            <p:spPr bwMode="auto">
              <a:xfrm>
                <a:off x="5640216" y="4173045"/>
                <a:ext cx="45728" cy="32390"/>
              </a:xfrm>
              <a:custGeom>
                <a:avLst/>
                <a:gdLst>
                  <a:gd name="T0" fmla="*/ 5 w 24"/>
                  <a:gd name="T1" fmla="*/ 14 h 17"/>
                  <a:gd name="T2" fmla="*/ 3 w 24"/>
                  <a:gd name="T3" fmla="*/ 12 h 17"/>
                  <a:gd name="T4" fmla="*/ 10 w 24"/>
                  <a:gd name="T5" fmla="*/ 5 h 17"/>
                  <a:gd name="T6" fmla="*/ 19 w 24"/>
                  <a:gd name="T7" fmla="*/ 5 h 17"/>
                  <a:gd name="T8" fmla="*/ 19 w 24"/>
                  <a:gd name="T9" fmla="*/ 5 h 17"/>
                  <a:gd name="T10" fmla="*/ 5 w 24"/>
                  <a:gd name="T11" fmla="*/ 14 h 17"/>
                  <a:gd name="T12" fmla="*/ 19 w 24"/>
                  <a:gd name="T13" fmla="*/ 2 h 17"/>
                  <a:gd name="T14" fmla="*/ 10 w 24"/>
                  <a:gd name="T15" fmla="*/ 0 h 17"/>
                  <a:gd name="T16" fmla="*/ 8 w 24"/>
                  <a:gd name="T17" fmla="*/ 2 h 17"/>
                  <a:gd name="T18" fmla="*/ 8 w 24"/>
                  <a:gd name="T19" fmla="*/ 2 h 17"/>
                  <a:gd name="T20" fmla="*/ 0 w 24"/>
                  <a:gd name="T21" fmla="*/ 12 h 17"/>
                  <a:gd name="T22" fmla="*/ 8 w 24"/>
                  <a:gd name="T23" fmla="*/ 17 h 17"/>
                  <a:gd name="T24" fmla="*/ 24 w 24"/>
                  <a:gd name="T25" fmla="*/ 7 h 17"/>
                  <a:gd name="T26" fmla="*/ 19 w 24"/>
                  <a:gd name="T2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7">
                    <a:moveTo>
                      <a:pt x="5" y="14"/>
                    </a:moveTo>
                    <a:lnTo>
                      <a:pt x="3" y="12"/>
                    </a:lnTo>
                    <a:lnTo>
                      <a:pt x="1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5" y="14"/>
                    </a:lnTo>
                    <a:close/>
                    <a:moveTo>
                      <a:pt x="19" y="2"/>
                    </a:move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12"/>
                    </a:lnTo>
                    <a:lnTo>
                      <a:pt x="8" y="17"/>
                    </a:lnTo>
                    <a:lnTo>
                      <a:pt x="24" y="7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69" name="Freeform 526"/>
              <p:cNvSpPr>
                <a:spLocks noEditPoints="1"/>
              </p:cNvSpPr>
              <p:nvPr/>
            </p:nvSpPr>
            <p:spPr bwMode="auto">
              <a:xfrm>
                <a:off x="5640216" y="4173045"/>
                <a:ext cx="45728" cy="32390"/>
              </a:xfrm>
              <a:custGeom>
                <a:avLst/>
                <a:gdLst>
                  <a:gd name="T0" fmla="*/ 5 w 24"/>
                  <a:gd name="T1" fmla="*/ 14 h 17"/>
                  <a:gd name="T2" fmla="*/ 3 w 24"/>
                  <a:gd name="T3" fmla="*/ 12 h 17"/>
                  <a:gd name="T4" fmla="*/ 10 w 24"/>
                  <a:gd name="T5" fmla="*/ 5 h 17"/>
                  <a:gd name="T6" fmla="*/ 19 w 24"/>
                  <a:gd name="T7" fmla="*/ 5 h 17"/>
                  <a:gd name="T8" fmla="*/ 19 w 24"/>
                  <a:gd name="T9" fmla="*/ 5 h 17"/>
                  <a:gd name="T10" fmla="*/ 5 w 24"/>
                  <a:gd name="T11" fmla="*/ 14 h 17"/>
                  <a:gd name="T12" fmla="*/ 19 w 24"/>
                  <a:gd name="T13" fmla="*/ 2 h 17"/>
                  <a:gd name="T14" fmla="*/ 10 w 24"/>
                  <a:gd name="T15" fmla="*/ 0 h 17"/>
                  <a:gd name="T16" fmla="*/ 8 w 24"/>
                  <a:gd name="T17" fmla="*/ 2 h 17"/>
                  <a:gd name="T18" fmla="*/ 8 w 24"/>
                  <a:gd name="T19" fmla="*/ 2 h 17"/>
                  <a:gd name="T20" fmla="*/ 0 w 24"/>
                  <a:gd name="T21" fmla="*/ 12 h 17"/>
                  <a:gd name="T22" fmla="*/ 8 w 24"/>
                  <a:gd name="T23" fmla="*/ 17 h 17"/>
                  <a:gd name="T24" fmla="*/ 24 w 24"/>
                  <a:gd name="T25" fmla="*/ 7 h 17"/>
                  <a:gd name="T26" fmla="*/ 19 w 24"/>
                  <a:gd name="T2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7">
                    <a:moveTo>
                      <a:pt x="5" y="14"/>
                    </a:moveTo>
                    <a:lnTo>
                      <a:pt x="3" y="12"/>
                    </a:lnTo>
                    <a:lnTo>
                      <a:pt x="1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5" y="14"/>
                    </a:lnTo>
                    <a:moveTo>
                      <a:pt x="19" y="2"/>
                    </a:move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0" y="12"/>
                    </a:lnTo>
                    <a:lnTo>
                      <a:pt x="8" y="17"/>
                    </a:lnTo>
                    <a:lnTo>
                      <a:pt x="24" y="7"/>
                    </a:lnTo>
                    <a:lnTo>
                      <a:pt x="19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0" name="Freeform 527"/>
              <p:cNvSpPr/>
              <p:nvPr/>
            </p:nvSpPr>
            <p:spPr bwMode="auto">
              <a:xfrm>
                <a:off x="5402050" y="4005376"/>
                <a:ext cx="9527" cy="13337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3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3"/>
                    </a:lnTo>
                    <a:lnTo>
                      <a:pt x="5" y="7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1" name="Freeform 528"/>
              <p:cNvSpPr/>
              <p:nvPr/>
            </p:nvSpPr>
            <p:spPr bwMode="auto">
              <a:xfrm>
                <a:off x="5402050" y="4005376"/>
                <a:ext cx="9527" cy="13337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3 h 7"/>
                  <a:gd name="T4" fmla="*/ 5 w 5"/>
                  <a:gd name="T5" fmla="*/ 7 h 7"/>
                  <a:gd name="T6" fmla="*/ 5 w 5"/>
                  <a:gd name="T7" fmla="*/ 3 h 7"/>
                  <a:gd name="T8" fmla="*/ 0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3"/>
                    </a:lnTo>
                    <a:lnTo>
                      <a:pt x="5" y="7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2" name="Freeform 529"/>
              <p:cNvSpPr>
                <a:spLocks noEditPoints="1"/>
              </p:cNvSpPr>
              <p:nvPr/>
            </p:nvSpPr>
            <p:spPr bwMode="auto">
              <a:xfrm>
                <a:off x="5392524" y="4001566"/>
                <a:ext cx="22864" cy="22864"/>
              </a:xfrm>
              <a:custGeom>
                <a:avLst/>
                <a:gdLst>
                  <a:gd name="T0" fmla="*/ 10 w 12"/>
                  <a:gd name="T1" fmla="*/ 9 h 12"/>
                  <a:gd name="T2" fmla="*/ 5 w 12"/>
                  <a:gd name="T3" fmla="*/ 5 h 12"/>
                  <a:gd name="T4" fmla="*/ 5 w 12"/>
                  <a:gd name="T5" fmla="*/ 2 h 12"/>
                  <a:gd name="T6" fmla="*/ 10 w 12"/>
                  <a:gd name="T7" fmla="*/ 5 h 12"/>
                  <a:gd name="T8" fmla="*/ 10 w 12"/>
                  <a:gd name="T9" fmla="*/ 9 h 12"/>
                  <a:gd name="T10" fmla="*/ 3 w 12"/>
                  <a:gd name="T11" fmla="*/ 0 h 12"/>
                  <a:gd name="T12" fmla="*/ 0 w 12"/>
                  <a:gd name="T13" fmla="*/ 5 h 12"/>
                  <a:gd name="T14" fmla="*/ 12 w 12"/>
                  <a:gd name="T15" fmla="*/ 12 h 12"/>
                  <a:gd name="T16" fmla="*/ 12 w 12"/>
                  <a:gd name="T17" fmla="*/ 5 h 12"/>
                  <a:gd name="T18" fmla="*/ 3 w 12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10" y="9"/>
                    </a:moveTo>
                    <a:lnTo>
                      <a:pt x="5" y="5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0" y="9"/>
                    </a:lnTo>
                    <a:close/>
                    <a:moveTo>
                      <a:pt x="3" y="0"/>
                    </a:moveTo>
                    <a:lnTo>
                      <a:pt x="0" y="5"/>
                    </a:lnTo>
                    <a:lnTo>
                      <a:pt x="12" y="12"/>
                    </a:lnTo>
                    <a:lnTo>
                      <a:pt x="12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3" name="Freeform 530"/>
              <p:cNvSpPr>
                <a:spLocks noEditPoints="1"/>
              </p:cNvSpPr>
              <p:nvPr/>
            </p:nvSpPr>
            <p:spPr bwMode="auto">
              <a:xfrm>
                <a:off x="5392524" y="4001566"/>
                <a:ext cx="22864" cy="22864"/>
              </a:xfrm>
              <a:custGeom>
                <a:avLst/>
                <a:gdLst>
                  <a:gd name="T0" fmla="*/ 10 w 12"/>
                  <a:gd name="T1" fmla="*/ 9 h 12"/>
                  <a:gd name="T2" fmla="*/ 5 w 12"/>
                  <a:gd name="T3" fmla="*/ 5 h 12"/>
                  <a:gd name="T4" fmla="*/ 5 w 12"/>
                  <a:gd name="T5" fmla="*/ 2 h 12"/>
                  <a:gd name="T6" fmla="*/ 10 w 12"/>
                  <a:gd name="T7" fmla="*/ 5 h 12"/>
                  <a:gd name="T8" fmla="*/ 10 w 12"/>
                  <a:gd name="T9" fmla="*/ 9 h 12"/>
                  <a:gd name="T10" fmla="*/ 3 w 12"/>
                  <a:gd name="T11" fmla="*/ 0 h 12"/>
                  <a:gd name="T12" fmla="*/ 0 w 12"/>
                  <a:gd name="T13" fmla="*/ 5 h 12"/>
                  <a:gd name="T14" fmla="*/ 12 w 12"/>
                  <a:gd name="T15" fmla="*/ 12 h 12"/>
                  <a:gd name="T16" fmla="*/ 12 w 12"/>
                  <a:gd name="T17" fmla="*/ 5 h 12"/>
                  <a:gd name="T18" fmla="*/ 3 w 12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10" y="9"/>
                    </a:moveTo>
                    <a:lnTo>
                      <a:pt x="5" y="5"/>
                    </a:lnTo>
                    <a:lnTo>
                      <a:pt x="5" y="2"/>
                    </a:lnTo>
                    <a:lnTo>
                      <a:pt x="10" y="5"/>
                    </a:lnTo>
                    <a:lnTo>
                      <a:pt x="10" y="9"/>
                    </a:lnTo>
                    <a:moveTo>
                      <a:pt x="3" y="0"/>
                    </a:moveTo>
                    <a:lnTo>
                      <a:pt x="0" y="5"/>
                    </a:lnTo>
                    <a:lnTo>
                      <a:pt x="12" y="12"/>
                    </a:lnTo>
                    <a:lnTo>
                      <a:pt x="12" y="5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4" name="Freeform 531"/>
              <p:cNvSpPr>
                <a:spLocks noEditPoints="1"/>
              </p:cNvSpPr>
              <p:nvPr/>
            </p:nvSpPr>
            <p:spPr bwMode="auto">
              <a:xfrm>
                <a:off x="5369659" y="3982513"/>
                <a:ext cx="19053" cy="22864"/>
              </a:xfrm>
              <a:custGeom>
                <a:avLst/>
                <a:gdLst>
                  <a:gd name="T0" fmla="*/ 5 w 10"/>
                  <a:gd name="T1" fmla="*/ 3 h 12"/>
                  <a:gd name="T2" fmla="*/ 10 w 10"/>
                  <a:gd name="T3" fmla="*/ 12 h 12"/>
                  <a:gd name="T4" fmla="*/ 10 w 10"/>
                  <a:gd name="T5" fmla="*/ 12 h 12"/>
                  <a:gd name="T6" fmla="*/ 10 w 10"/>
                  <a:gd name="T7" fmla="*/ 10 h 12"/>
                  <a:gd name="T8" fmla="*/ 5 w 10"/>
                  <a:gd name="T9" fmla="*/ 3 h 12"/>
                  <a:gd name="T10" fmla="*/ 0 w 10"/>
                  <a:gd name="T11" fmla="*/ 0 h 12"/>
                  <a:gd name="T12" fmla="*/ 0 w 10"/>
                  <a:gd name="T13" fmla="*/ 3 h 12"/>
                  <a:gd name="T14" fmla="*/ 5 w 10"/>
                  <a:gd name="T15" fmla="*/ 3 h 12"/>
                  <a:gd name="T16" fmla="*/ 5 w 10"/>
                  <a:gd name="T17" fmla="*/ 3 h 12"/>
                  <a:gd name="T18" fmla="*/ 0 w 10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2">
                    <a:moveTo>
                      <a:pt x="5" y="3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5" y="3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5" name="Freeform 532"/>
              <p:cNvSpPr>
                <a:spLocks noEditPoints="1"/>
              </p:cNvSpPr>
              <p:nvPr/>
            </p:nvSpPr>
            <p:spPr bwMode="auto">
              <a:xfrm>
                <a:off x="5369659" y="3982513"/>
                <a:ext cx="19053" cy="22864"/>
              </a:xfrm>
              <a:custGeom>
                <a:avLst/>
                <a:gdLst>
                  <a:gd name="T0" fmla="*/ 5 w 10"/>
                  <a:gd name="T1" fmla="*/ 3 h 12"/>
                  <a:gd name="T2" fmla="*/ 10 w 10"/>
                  <a:gd name="T3" fmla="*/ 12 h 12"/>
                  <a:gd name="T4" fmla="*/ 10 w 10"/>
                  <a:gd name="T5" fmla="*/ 12 h 12"/>
                  <a:gd name="T6" fmla="*/ 10 w 10"/>
                  <a:gd name="T7" fmla="*/ 10 h 12"/>
                  <a:gd name="T8" fmla="*/ 5 w 10"/>
                  <a:gd name="T9" fmla="*/ 3 h 12"/>
                  <a:gd name="T10" fmla="*/ 0 w 10"/>
                  <a:gd name="T11" fmla="*/ 0 h 12"/>
                  <a:gd name="T12" fmla="*/ 0 w 10"/>
                  <a:gd name="T13" fmla="*/ 3 h 12"/>
                  <a:gd name="T14" fmla="*/ 5 w 10"/>
                  <a:gd name="T15" fmla="*/ 3 h 12"/>
                  <a:gd name="T16" fmla="*/ 5 w 10"/>
                  <a:gd name="T17" fmla="*/ 3 h 12"/>
                  <a:gd name="T18" fmla="*/ 0 w 10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2">
                    <a:moveTo>
                      <a:pt x="5" y="3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0"/>
                    </a:lnTo>
                    <a:lnTo>
                      <a:pt x="5" y="3"/>
                    </a:lnTo>
                    <a:moveTo>
                      <a:pt x="0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6" name="Freeform 533"/>
              <p:cNvSpPr>
                <a:spLocks noEditPoints="1"/>
              </p:cNvSpPr>
              <p:nvPr/>
            </p:nvSpPr>
            <p:spPr bwMode="auto">
              <a:xfrm>
                <a:off x="5362038" y="3974891"/>
                <a:ext cx="36201" cy="40011"/>
              </a:xfrm>
              <a:custGeom>
                <a:avLst/>
                <a:gdLst>
                  <a:gd name="T0" fmla="*/ 14 w 19"/>
                  <a:gd name="T1" fmla="*/ 16 h 21"/>
                  <a:gd name="T2" fmla="*/ 9 w 19"/>
                  <a:gd name="T3" fmla="*/ 7 h 21"/>
                  <a:gd name="T4" fmla="*/ 14 w 19"/>
                  <a:gd name="T5" fmla="*/ 14 h 21"/>
                  <a:gd name="T6" fmla="*/ 14 w 19"/>
                  <a:gd name="T7" fmla="*/ 16 h 21"/>
                  <a:gd name="T8" fmla="*/ 14 w 19"/>
                  <a:gd name="T9" fmla="*/ 16 h 21"/>
                  <a:gd name="T10" fmla="*/ 4 w 19"/>
                  <a:gd name="T11" fmla="*/ 7 h 21"/>
                  <a:gd name="T12" fmla="*/ 4 w 19"/>
                  <a:gd name="T13" fmla="*/ 4 h 21"/>
                  <a:gd name="T14" fmla="*/ 9 w 19"/>
                  <a:gd name="T15" fmla="*/ 7 h 21"/>
                  <a:gd name="T16" fmla="*/ 9 w 19"/>
                  <a:gd name="T17" fmla="*/ 7 h 21"/>
                  <a:gd name="T18" fmla="*/ 4 w 19"/>
                  <a:gd name="T19" fmla="*/ 7 h 21"/>
                  <a:gd name="T20" fmla="*/ 0 w 19"/>
                  <a:gd name="T21" fmla="*/ 0 h 21"/>
                  <a:gd name="T22" fmla="*/ 4 w 19"/>
                  <a:gd name="T23" fmla="*/ 7 h 21"/>
                  <a:gd name="T24" fmla="*/ 4 w 19"/>
                  <a:gd name="T25" fmla="*/ 7 h 21"/>
                  <a:gd name="T26" fmla="*/ 9 w 19"/>
                  <a:gd name="T27" fmla="*/ 9 h 21"/>
                  <a:gd name="T28" fmla="*/ 11 w 19"/>
                  <a:gd name="T29" fmla="*/ 19 h 21"/>
                  <a:gd name="T30" fmla="*/ 11 w 19"/>
                  <a:gd name="T31" fmla="*/ 19 h 21"/>
                  <a:gd name="T32" fmla="*/ 19 w 19"/>
                  <a:gd name="T33" fmla="*/ 21 h 21"/>
                  <a:gd name="T34" fmla="*/ 16 w 19"/>
                  <a:gd name="T35" fmla="*/ 14 h 21"/>
                  <a:gd name="T36" fmla="*/ 9 w 19"/>
                  <a:gd name="T37" fmla="*/ 4 h 21"/>
                  <a:gd name="T38" fmla="*/ 0 w 19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1">
                    <a:moveTo>
                      <a:pt x="14" y="16"/>
                    </a:moveTo>
                    <a:lnTo>
                      <a:pt x="9" y="7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  <a:moveTo>
                      <a:pt x="4" y="7"/>
                    </a:moveTo>
                    <a:lnTo>
                      <a:pt x="4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4" y="7"/>
                    </a:lnTo>
                    <a:close/>
                    <a:moveTo>
                      <a:pt x="0" y="0"/>
                    </a:moveTo>
                    <a:lnTo>
                      <a:pt x="4" y="7"/>
                    </a:lnTo>
                    <a:lnTo>
                      <a:pt x="4" y="7"/>
                    </a:lnTo>
                    <a:lnTo>
                      <a:pt x="9" y="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9" y="21"/>
                    </a:lnTo>
                    <a:lnTo>
                      <a:pt x="16" y="14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7" name="Freeform 534"/>
              <p:cNvSpPr>
                <a:spLocks noEditPoints="1"/>
              </p:cNvSpPr>
              <p:nvPr/>
            </p:nvSpPr>
            <p:spPr bwMode="auto">
              <a:xfrm>
                <a:off x="5362038" y="3974891"/>
                <a:ext cx="36201" cy="40011"/>
              </a:xfrm>
              <a:custGeom>
                <a:avLst/>
                <a:gdLst>
                  <a:gd name="T0" fmla="*/ 14 w 19"/>
                  <a:gd name="T1" fmla="*/ 16 h 21"/>
                  <a:gd name="T2" fmla="*/ 9 w 19"/>
                  <a:gd name="T3" fmla="*/ 7 h 21"/>
                  <a:gd name="T4" fmla="*/ 14 w 19"/>
                  <a:gd name="T5" fmla="*/ 14 h 21"/>
                  <a:gd name="T6" fmla="*/ 14 w 19"/>
                  <a:gd name="T7" fmla="*/ 16 h 21"/>
                  <a:gd name="T8" fmla="*/ 14 w 19"/>
                  <a:gd name="T9" fmla="*/ 16 h 21"/>
                  <a:gd name="T10" fmla="*/ 4 w 19"/>
                  <a:gd name="T11" fmla="*/ 7 h 21"/>
                  <a:gd name="T12" fmla="*/ 4 w 19"/>
                  <a:gd name="T13" fmla="*/ 4 h 21"/>
                  <a:gd name="T14" fmla="*/ 9 w 19"/>
                  <a:gd name="T15" fmla="*/ 7 h 21"/>
                  <a:gd name="T16" fmla="*/ 9 w 19"/>
                  <a:gd name="T17" fmla="*/ 7 h 21"/>
                  <a:gd name="T18" fmla="*/ 4 w 19"/>
                  <a:gd name="T19" fmla="*/ 7 h 21"/>
                  <a:gd name="T20" fmla="*/ 0 w 19"/>
                  <a:gd name="T21" fmla="*/ 0 h 21"/>
                  <a:gd name="T22" fmla="*/ 4 w 19"/>
                  <a:gd name="T23" fmla="*/ 7 h 21"/>
                  <a:gd name="T24" fmla="*/ 4 w 19"/>
                  <a:gd name="T25" fmla="*/ 7 h 21"/>
                  <a:gd name="T26" fmla="*/ 9 w 19"/>
                  <a:gd name="T27" fmla="*/ 9 h 21"/>
                  <a:gd name="T28" fmla="*/ 11 w 19"/>
                  <a:gd name="T29" fmla="*/ 19 h 21"/>
                  <a:gd name="T30" fmla="*/ 11 w 19"/>
                  <a:gd name="T31" fmla="*/ 19 h 21"/>
                  <a:gd name="T32" fmla="*/ 19 w 19"/>
                  <a:gd name="T33" fmla="*/ 21 h 21"/>
                  <a:gd name="T34" fmla="*/ 16 w 19"/>
                  <a:gd name="T35" fmla="*/ 14 h 21"/>
                  <a:gd name="T36" fmla="*/ 9 w 19"/>
                  <a:gd name="T37" fmla="*/ 4 h 21"/>
                  <a:gd name="T38" fmla="*/ 0 w 19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1">
                    <a:moveTo>
                      <a:pt x="14" y="16"/>
                    </a:moveTo>
                    <a:lnTo>
                      <a:pt x="9" y="7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4" y="16"/>
                    </a:lnTo>
                    <a:moveTo>
                      <a:pt x="4" y="7"/>
                    </a:moveTo>
                    <a:lnTo>
                      <a:pt x="4" y="4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4" y="7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4" y="7"/>
                    </a:lnTo>
                    <a:lnTo>
                      <a:pt x="9" y="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19" y="21"/>
                    </a:lnTo>
                    <a:lnTo>
                      <a:pt x="16" y="14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8" name="Freeform 535"/>
              <p:cNvSpPr/>
              <p:nvPr/>
            </p:nvSpPr>
            <p:spPr bwMode="auto">
              <a:xfrm>
                <a:off x="5604014" y="4070158"/>
                <a:ext cx="15242" cy="7621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2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2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79" name="Freeform 536"/>
              <p:cNvSpPr/>
              <p:nvPr/>
            </p:nvSpPr>
            <p:spPr bwMode="auto">
              <a:xfrm>
                <a:off x="5604014" y="4070158"/>
                <a:ext cx="15242" cy="7621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2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2"/>
                    </a:lnTo>
                    <a:lnTo>
                      <a:pt x="8" y="4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0" name="Freeform 537"/>
              <p:cNvSpPr>
                <a:spLocks noEditPoints="1"/>
              </p:cNvSpPr>
              <p:nvPr/>
            </p:nvSpPr>
            <p:spPr bwMode="auto">
              <a:xfrm>
                <a:off x="5600203" y="4060631"/>
                <a:ext cx="32390" cy="36201"/>
              </a:xfrm>
              <a:custGeom>
                <a:avLst/>
                <a:gdLst>
                  <a:gd name="T0" fmla="*/ 2 w 17"/>
                  <a:gd name="T1" fmla="*/ 7 h 19"/>
                  <a:gd name="T2" fmla="*/ 2 w 17"/>
                  <a:gd name="T3" fmla="*/ 5 h 19"/>
                  <a:gd name="T4" fmla="*/ 10 w 17"/>
                  <a:gd name="T5" fmla="*/ 9 h 19"/>
                  <a:gd name="T6" fmla="*/ 2 w 17"/>
                  <a:gd name="T7" fmla="*/ 7 h 19"/>
                  <a:gd name="T8" fmla="*/ 0 w 17"/>
                  <a:gd name="T9" fmla="*/ 0 h 19"/>
                  <a:gd name="T10" fmla="*/ 2 w 17"/>
                  <a:gd name="T11" fmla="*/ 7 h 19"/>
                  <a:gd name="T12" fmla="*/ 12 w 17"/>
                  <a:gd name="T13" fmla="*/ 12 h 19"/>
                  <a:gd name="T14" fmla="*/ 14 w 17"/>
                  <a:gd name="T15" fmla="*/ 19 h 19"/>
                  <a:gd name="T16" fmla="*/ 14 w 17"/>
                  <a:gd name="T17" fmla="*/ 16 h 19"/>
                  <a:gd name="T18" fmla="*/ 14 w 17"/>
                  <a:gd name="T19" fmla="*/ 16 h 19"/>
                  <a:gd name="T20" fmla="*/ 17 w 17"/>
                  <a:gd name="T21" fmla="*/ 16 h 19"/>
                  <a:gd name="T22" fmla="*/ 17 w 17"/>
                  <a:gd name="T23" fmla="*/ 9 h 19"/>
                  <a:gd name="T24" fmla="*/ 0 w 17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9">
                    <a:moveTo>
                      <a:pt x="2" y="7"/>
                    </a:moveTo>
                    <a:lnTo>
                      <a:pt x="2" y="5"/>
                    </a:lnTo>
                    <a:lnTo>
                      <a:pt x="10" y="9"/>
                    </a:lnTo>
                    <a:lnTo>
                      <a:pt x="2" y="7"/>
                    </a:lnTo>
                    <a:close/>
                    <a:moveTo>
                      <a:pt x="0" y="0"/>
                    </a:moveTo>
                    <a:lnTo>
                      <a:pt x="2" y="7"/>
                    </a:lnTo>
                    <a:lnTo>
                      <a:pt x="12" y="12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7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1" name="Freeform 538"/>
              <p:cNvSpPr>
                <a:spLocks noEditPoints="1"/>
              </p:cNvSpPr>
              <p:nvPr/>
            </p:nvSpPr>
            <p:spPr bwMode="auto">
              <a:xfrm>
                <a:off x="5600203" y="4060631"/>
                <a:ext cx="32390" cy="36201"/>
              </a:xfrm>
              <a:custGeom>
                <a:avLst/>
                <a:gdLst>
                  <a:gd name="T0" fmla="*/ 2 w 17"/>
                  <a:gd name="T1" fmla="*/ 7 h 19"/>
                  <a:gd name="T2" fmla="*/ 2 w 17"/>
                  <a:gd name="T3" fmla="*/ 5 h 19"/>
                  <a:gd name="T4" fmla="*/ 10 w 17"/>
                  <a:gd name="T5" fmla="*/ 9 h 19"/>
                  <a:gd name="T6" fmla="*/ 2 w 17"/>
                  <a:gd name="T7" fmla="*/ 7 h 19"/>
                  <a:gd name="T8" fmla="*/ 0 w 17"/>
                  <a:gd name="T9" fmla="*/ 0 h 19"/>
                  <a:gd name="T10" fmla="*/ 2 w 17"/>
                  <a:gd name="T11" fmla="*/ 7 h 19"/>
                  <a:gd name="T12" fmla="*/ 12 w 17"/>
                  <a:gd name="T13" fmla="*/ 12 h 19"/>
                  <a:gd name="T14" fmla="*/ 14 w 17"/>
                  <a:gd name="T15" fmla="*/ 19 h 19"/>
                  <a:gd name="T16" fmla="*/ 14 w 17"/>
                  <a:gd name="T17" fmla="*/ 16 h 19"/>
                  <a:gd name="T18" fmla="*/ 14 w 17"/>
                  <a:gd name="T19" fmla="*/ 16 h 19"/>
                  <a:gd name="T20" fmla="*/ 17 w 17"/>
                  <a:gd name="T21" fmla="*/ 16 h 19"/>
                  <a:gd name="T22" fmla="*/ 17 w 17"/>
                  <a:gd name="T23" fmla="*/ 9 h 19"/>
                  <a:gd name="T24" fmla="*/ 0 w 17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9">
                    <a:moveTo>
                      <a:pt x="2" y="7"/>
                    </a:moveTo>
                    <a:lnTo>
                      <a:pt x="2" y="5"/>
                    </a:lnTo>
                    <a:lnTo>
                      <a:pt x="10" y="9"/>
                    </a:lnTo>
                    <a:lnTo>
                      <a:pt x="2" y="7"/>
                    </a:lnTo>
                    <a:moveTo>
                      <a:pt x="0" y="0"/>
                    </a:moveTo>
                    <a:lnTo>
                      <a:pt x="2" y="7"/>
                    </a:lnTo>
                    <a:lnTo>
                      <a:pt x="12" y="12"/>
                    </a:lnTo>
                    <a:lnTo>
                      <a:pt x="14" y="19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7" y="16"/>
                    </a:lnTo>
                    <a:lnTo>
                      <a:pt x="17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2" name="Freeform 539"/>
              <p:cNvSpPr/>
              <p:nvPr/>
            </p:nvSpPr>
            <p:spPr bwMode="auto">
              <a:xfrm>
                <a:off x="5636405" y="4096832"/>
                <a:ext cx="13337" cy="13337"/>
              </a:xfrm>
              <a:custGeom>
                <a:avLst/>
                <a:gdLst>
                  <a:gd name="T0" fmla="*/ 5 w 7"/>
                  <a:gd name="T1" fmla="*/ 2 h 7"/>
                  <a:gd name="T2" fmla="*/ 0 w 7"/>
                  <a:gd name="T3" fmla="*/ 0 h 7"/>
                  <a:gd name="T4" fmla="*/ 0 w 7"/>
                  <a:gd name="T5" fmla="*/ 2 h 7"/>
                  <a:gd name="T6" fmla="*/ 5 w 7"/>
                  <a:gd name="T7" fmla="*/ 7 h 7"/>
                  <a:gd name="T8" fmla="*/ 7 w 7"/>
                  <a:gd name="T9" fmla="*/ 5 h 7"/>
                  <a:gd name="T10" fmla="*/ 5 w 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5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3" name="Freeform 540"/>
              <p:cNvSpPr/>
              <p:nvPr/>
            </p:nvSpPr>
            <p:spPr bwMode="auto">
              <a:xfrm>
                <a:off x="5636405" y="4096832"/>
                <a:ext cx="13337" cy="13337"/>
              </a:xfrm>
              <a:custGeom>
                <a:avLst/>
                <a:gdLst>
                  <a:gd name="T0" fmla="*/ 5 w 7"/>
                  <a:gd name="T1" fmla="*/ 2 h 7"/>
                  <a:gd name="T2" fmla="*/ 0 w 7"/>
                  <a:gd name="T3" fmla="*/ 0 h 7"/>
                  <a:gd name="T4" fmla="*/ 0 w 7"/>
                  <a:gd name="T5" fmla="*/ 2 h 7"/>
                  <a:gd name="T6" fmla="*/ 5 w 7"/>
                  <a:gd name="T7" fmla="*/ 7 h 7"/>
                  <a:gd name="T8" fmla="*/ 7 w 7"/>
                  <a:gd name="T9" fmla="*/ 5 h 7"/>
                  <a:gd name="T10" fmla="*/ 5 w 7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5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5" y="7"/>
                    </a:lnTo>
                    <a:lnTo>
                      <a:pt x="7" y="5"/>
                    </a:lnTo>
                    <a:lnTo>
                      <a:pt x="5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4" name="Freeform 541"/>
              <p:cNvSpPr>
                <a:spLocks noEditPoints="1"/>
              </p:cNvSpPr>
              <p:nvPr/>
            </p:nvSpPr>
            <p:spPr bwMode="auto">
              <a:xfrm>
                <a:off x="5626878" y="4091116"/>
                <a:ext cx="28580" cy="22864"/>
              </a:xfrm>
              <a:custGeom>
                <a:avLst/>
                <a:gdLst>
                  <a:gd name="T0" fmla="*/ 10 w 15"/>
                  <a:gd name="T1" fmla="*/ 10 h 12"/>
                  <a:gd name="T2" fmla="*/ 5 w 15"/>
                  <a:gd name="T3" fmla="*/ 5 h 12"/>
                  <a:gd name="T4" fmla="*/ 5 w 15"/>
                  <a:gd name="T5" fmla="*/ 3 h 12"/>
                  <a:gd name="T6" fmla="*/ 10 w 15"/>
                  <a:gd name="T7" fmla="*/ 5 h 12"/>
                  <a:gd name="T8" fmla="*/ 12 w 15"/>
                  <a:gd name="T9" fmla="*/ 8 h 12"/>
                  <a:gd name="T10" fmla="*/ 10 w 15"/>
                  <a:gd name="T11" fmla="*/ 10 h 12"/>
                  <a:gd name="T12" fmla="*/ 10 w 15"/>
                  <a:gd name="T13" fmla="*/ 3 h 12"/>
                  <a:gd name="T14" fmla="*/ 3 w 15"/>
                  <a:gd name="T15" fmla="*/ 0 h 12"/>
                  <a:gd name="T16" fmla="*/ 0 w 15"/>
                  <a:gd name="T17" fmla="*/ 0 h 12"/>
                  <a:gd name="T18" fmla="*/ 0 w 15"/>
                  <a:gd name="T19" fmla="*/ 0 h 12"/>
                  <a:gd name="T20" fmla="*/ 3 w 15"/>
                  <a:gd name="T21" fmla="*/ 5 h 12"/>
                  <a:gd name="T22" fmla="*/ 12 w 15"/>
                  <a:gd name="T23" fmla="*/ 12 h 12"/>
                  <a:gd name="T24" fmla="*/ 15 w 15"/>
                  <a:gd name="T25" fmla="*/ 10 h 12"/>
                  <a:gd name="T26" fmla="*/ 10 w 15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2">
                    <a:moveTo>
                      <a:pt x="10" y="10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10" y="5"/>
                    </a:lnTo>
                    <a:lnTo>
                      <a:pt x="12" y="8"/>
                    </a:lnTo>
                    <a:lnTo>
                      <a:pt x="10" y="10"/>
                    </a:lnTo>
                    <a:close/>
                    <a:moveTo>
                      <a:pt x="10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12" y="12"/>
                    </a:lnTo>
                    <a:lnTo>
                      <a:pt x="15" y="10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5" name="Freeform 542"/>
              <p:cNvSpPr>
                <a:spLocks noEditPoints="1"/>
              </p:cNvSpPr>
              <p:nvPr/>
            </p:nvSpPr>
            <p:spPr bwMode="auto">
              <a:xfrm>
                <a:off x="5626878" y="4091116"/>
                <a:ext cx="28580" cy="22864"/>
              </a:xfrm>
              <a:custGeom>
                <a:avLst/>
                <a:gdLst>
                  <a:gd name="T0" fmla="*/ 10 w 15"/>
                  <a:gd name="T1" fmla="*/ 10 h 12"/>
                  <a:gd name="T2" fmla="*/ 5 w 15"/>
                  <a:gd name="T3" fmla="*/ 5 h 12"/>
                  <a:gd name="T4" fmla="*/ 5 w 15"/>
                  <a:gd name="T5" fmla="*/ 3 h 12"/>
                  <a:gd name="T6" fmla="*/ 10 w 15"/>
                  <a:gd name="T7" fmla="*/ 5 h 12"/>
                  <a:gd name="T8" fmla="*/ 12 w 15"/>
                  <a:gd name="T9" fmla="*/ 8 h 12"/>
                  <a:gd name="T10" fmla="*/ 10 w 15"/>
                  <a:gd name="T11" fmla="*/ 10 h 12"/>
                  <a:gd name="T12" fmla="*/ 10 w 15"/>
                  <a:gd name="T13" fmla="*/ 3 h 12"/>
                  <a:gd name="T14" fmla="*/ 3 w 15"/>
                  <a:gd name="T15" fmla="*/ 0 h 12"/>
                  <a:gd name="T16" fmla="*/ 0 w 15"/>
                  <a:gd name="T17" fmla="*/ 0 h 12"/>
                  <a:gd name="T18" fmla="*/ 0 w 15"/>
                  <a:gd name="T19" fmla="*/ 0 h 12"/>
                  <a:gd name="T20" fmla="*/ 3 w 15"/>
                  <a:gd name="T21" fmla="*/ 5 h 12"/>
                  <a:gd name="T22" fmla="*/ 12 w 15"/>
                  <a:gd name="T23" fmla="*/ 12 h 12"/>
                  <a:gd name="T24" fmla="*/ 15 w 15"/>
                  <a:gd name="T25" fmla="*/ 10 h 12"/>
                  <a:gd name="T26" fmla="*/ 10 w 15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2">
                    <a:moveTo>
                      <a:pt x="10" y="10"/>
                    </a:moveTo>
                    <a:lnTo>
                      <a:pt x="5" y="5"/>
                    </a:lnTo>
                    <a:lnTo>
                      <a:pt x="5" y="3"/>
                    </a:lnTo>
                    <a:lnTo>
                      <a:pt x="10" y="5"/>
                    </a:lnTo>
                    <a:lnTo>
                      <a:pt x="12" y="8"/>
                    </a:lnTo>
                    <a:lnTo>
                      <a:pt x="10" y="10"/>
                    </a:lnTo>
                    <a:moveTo>
                      <a:pt x="10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12" y="12"/>
                    </a:lnTo>
                    <a:lnTo>
                      <a:pt x="15" y="10"/>
                    </a:lnTo>
                    <a:lnTo>
                      <a:pt x="1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6" name="Freeform 543"/>
              <p:cNvSpPr/>
              <p:nvPr/>
            </p:nvSpPr>
            <p:spPr bwMode="auto">
              <a:xfrm>
                <a:off x="5659269" y="4106359"/>
                <a:ext cx="30485" cy="17148"/>
              </a:xfrm>
              <a:custGeom>
                <a:avLst/>
                <a:gdLst>
                  <a:gd name="T0" fmla="*/ 12 w 16"/>
                  <a:gd name="T1" fmla="*/ 4 h 9"/>
                  <a:gd name="T2" fmla="*/ 0 w 16"/>
                  <a:gd name="T3" fmla="*/ 0 h 9"/>
                  <a:gd name="T4" fmla="*/ 2 w 16"/>
                  <a:gd name="T5" fmla="*/ 2 h 9"/>
                  <a:gd name="T6" fmla="*/ 12 w 16"/>
                  <a:gd name="T7" fmla="*/ 4 h 9"/>
                  <a:gd name="T8" fmla="*/ 16 w 16"/>
                  <a:gd name="T9" fmla="*/ 9 h 9"/>
                  <a:gd name="T10" fmla="*/ 16 w 16"/>
                  <a:gd name="T11" fmla="*/ 9 h 9"/>
                  <a:gd name="T12" fmla="*/ 12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12" y="4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2" y="4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7" name="Freeform 544"/>
              <p:cNvSpPr/>
              <p:nvPr/>
            </p:nvSpPr>
            <p:spPr bwMode="auto">
              <a:xfrm>
                <a:off x="5659269" y="4106359"/>
                <a:ext cx="30485" cy="17148"/>
              </a:xfrm>
              <a:custGeom>
                <a:avLst/>
                <a:gdLst>
                  <a:gd name="T0" fmla="*/ 12 w 16"/>
                  <a:gd name="T1" fmla="*/ 4 h 9"/>
                  <a:gd name="T2" fmla="*/ 0 w 16"/>
                  <a:gd name="T3" fmla="*/ 0 h 9"/>
                  <a:gd name="T4" fmla="*/ 2 w 16"/>
                  <a:gd name="T5" fmla="*/ 2 h 9"/>
                  <a:gd name="T6" fmla="*/ 12 w 16"/>
                  <a:gd name="T7" fmla="*/ 4 h 9"/>
                  <a:gd name="T8" fmla="*/ 16 w 16"/>
                  <a:gd name="T9" fmla="*/ 9 h 9"/>
                  <a:gd name="T10" fmla="*/ 16 w 16"/>
                  <a:gd name="T11" fmla="*/ 9 h 9"/>
                  <a:gd name="T12" fmla="*/ 12 w 16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9">
                    <a:moveTo>
                      <a:pt x="12" y="4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2" y="4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2" y="4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8" name="Freeform 545"/>
              <p:cNvSpPr>
                <a:spLocks noEditPoints="1"/>
              </p:cNvSpPr>
              <p:nvPr/>
            </p:nvSpPr>
            <p:spPr bwMode="auto">
              <a:xfrm>
                <a:off x="5649742" y="4096832"/>
                <a:ext cx="45728" cy="36201"/>
              </a:xfrm>
              <a:custGeom>
                <a:avLst/>
                <a:gdLst>
                  <a:gd name="T0" fmla="*/ 7 w 24"/>
                  <a:gd name="T1" fmla="*/ 7 h 19"/>
                  <a:gd name="T2" fmla="*/ 5 w 24"/>
                  <a:gd name="T3" fmla="*/ 5 h 19"/>
                  <a:gd name="T4" fmla="*/ 17 w 24"/>
                  <a:gd name="T5" fmla="*/ 9 h 19"/>
                  <a:gd name="T6" fmla="*/ 21 w 24"/>
                  <a:gd name="T7" fmla="*/ 14 h 19"/>
                  <a:gd name="T8" fmla="*/ 21 w 24"/>
                  <a:gd name="T9" fmla="*/ 14 h 19"/>
                  <a:gd name="T10" fmla="*/ 17 w 24"/>
                  <a:gd name="T11" fmla="*/ 9 h 19"/>
                  <a:gd name="T12" fmla="*/ 7 w 24"/>
                  <a:gd name="T13" fmla="*/ 7 h 19"/>
                  <a:gd name="T14" fmla="*/ 17 w 24"/>
                  <a:gd name="T15" fmla="*/ 7 h 19"/>
                  <a:gd name="T16" fmla="*/ 0 w 24"/>
                  <a:gd name="T17" fmla="*/ 0 h 19"/>
                  <a:gd name="T18" fmla="*/ 7 w 24"/>
                  <a:gd name="T19" fmla="*/ 9 h 19"/>
                  <a:gd name="T20" fmla="*/ 17 w 24"/>
                  <a:gd name="T21" fmla="*/ 12 h 19"/>
                  <a:gd name="T22" fmla="*/ 21 w 24"/>
                  <a:gd name="T23" fmla="*/ 19 h 19"/>
                  <a:gd name="T24" fmla="*/ 24 w 24"/>
                  <a:gd name="T25" fmla="*/ 14 h 19"/>
                  <a:gd name="T26" fmla="*/ 17 w 24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9">
                    <a:moveTo>
                      <a:pt x="7" y="7"/>
                    </a:moveTo>
                    <a:lnTo>
                      <a:pt x="5" y="5"/>
                    </a:lnTo>
                    <a:lnTo>
                      <a:pt x="17" y="9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7" y="9"/>
                    </a:lnTo>
                    <a:lnTo>
                      <a:pt x="7" y="7"/>
                    </a:lnTo>
                    <a:close/>
                    <a:moveTo>
                      <a:pt x="17" y="7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7" y="12"/>
                    </a:lnTo>
                    <a:lnTo>
                      <a:pt x="21" y="19"/>
                    </a:lnTo>
                    <a:lnTo>
                      <a:pt x="24" y="14"/>
                    </a:lnTo>
                    <a:lnTo>
                      <a:pt x="17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89" name="Freeform 546"/>
              <p:cNvSpPr>
                <a:spLocks noEditPoints="1"/>
              </p:cNvSpPr>
              <p:nvPr/>
            </p:nvSpPr>
            <p:spPr bwMode="auto">
              <a:xfrm>
                <a:off x="5649742" y="4096832"/>
                <a:ext cx="45728" cy="36201"/>
              </a:xfrm>
              <a:custGeom>
                <a:avLst/>
                <a:gdLst>
                  <a:gd name="T0" fmla="*/ 7 w 24"/>
                  <a:gd name="T1" fmla="*/ 7 h 19"/>
                  <a:gd name="T2" fmla="*/ 5 w 24"/>
                  <a:gd name="T3" fmla="*/ 5 h 19"/>
                  <a:gd name="T4" fmla="*/ 17 w 24"/>
                  <a:gd name="T5" fmla="*/ 9 h 19"/>
                  <a:gd name="T6" fmla="*/ 21 w 24"/>
                  <a:gd name="T7" fmla="*/ 14 h 19"/>
                  <a:gd name="T8" fmla="*/ 21 w 24"/>
                  <a:gd name="T9" fmla="*/ 14 h 19"/>
                  <a:gd name="T10" fmla="*/ 17 w 24"/>
                  <a:gd name="T11" fmla="*/ 9 h 19"/>
                  <a:gd name="T12" fmla="*/ 7 w 24"/>
                  <a:gd name="T13" fmla="*/ 7 h 19"/>
                  <a:gd name="T14" fmla="*/ 17 w 24"/>
                  <a:gd name="T15" fmla="*/ 7 h 19"/>
                  <a:gd name="T16" fmla="*/ 0 w 24"/>
                  <a:gd name="T17" fmla="*/ 0 h 19"/>
                  <a:gd name="T18" fmla="*/ 7 w 24"/>
                  <a:gd name="T19" fmla="*/ 9 h 19"/>
                  <a:gd name="T20" fmla="*/ 17 w 24"/>
                  <a:gd name="T21" fmla="*/ 12 h 19"/>
                  <a:gd name="T22" fmla="*/ 21 w 24"/>
                  <a:gd name="T23" fmla="*/ 19 h 19"/>
                  <a:gd name="T24" fmla="*/ 24 w 24"/>
                  <a:gd name="T25" fmla="*/ 14 h 19"/>
                  <a:gd name="T26" fmla="*/ 17 w 24"/>
                  <a:gd name="T2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9">
                    <a:moveTo>
                      <a:pt x="7" y="7"/>
                    </a:moveTo>
                    <a:lnTo>
                      <a:pt x="5" y="5"/>
                    </a:lnTo>
                    <a:lnTo>
                      <a:pt x="17" y="9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17" y="9"/>
                    </a:lnTo>
                    <a:lnTo>
                      <a:pt x="7" y="7"/>
                    </a:lnTo>
                    <a:moveTo>
                      <a:pt x="17" y="7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7" y="12"/>
                    </a:lnTo>
                    <a:lnTo>
                      <a:pt x="21" y="19"/>
                    </a:lnTo>
                    <a:lnTo>
                      <a:pt x="24" y="14"/>
                    </a:lnTo>
                    <a:lnTo>
                      <a:pt x="17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0" name="Freeform 547"/>
              <p:cNvSpPr/>
              <p:nvPr/>
            </p:nvSpPr>
            <p:spPr bwMode="auto">
              <a:xfrm>
                <a:off x="5623068" y="4024430"/>
                <a:ext cx="17148" cy="40011"/>
              </a:xfrm>
              <a:custGeom>
                <a:avLst/>
                <a:gdLst>
                  <a:gd name="T0" fmla="*/ 2 w 9"/>
                  <a:gd name="T1" fmla="*/ 0 h 21"/>
                  <a:gd name="T2" fmla="*/ 0 w 9"/>
                  <a:gd name="T3" fmla="*/ 0 h 21"/>
                  <a:gd name="T4" fmla="*/ 0 w 9"/>
                  <a:gd name="T5" fmla="*/ 9 h 21"/>
                  <a:gd name="T6" fmla="*/ 5 w 9"/>
                  <a:gd name="T7" fmla="*/ 12 h 21"/>
                  <a:gd name="T8" fmla="*/ 7 w 9"/>
                  <a:gd name="T9" fmla="*/ 19 h 21"/>
                  <a:gd name="T10" fmla="*/ 2 w 9"/>
                  <a:gd name="T11" fmla="*/ 19 h 21"/>
                  <a:gd name="T12" fmla="*/ 5 w 9"/>
                  <a:gd name="T13" fmla="*/ 19 h 21"/>
                  <a:gd name="T14" fmla="*/ 9 w 9"/>
                  <a:gd name="T15" fmla="*/ 21 h 21"/>
                  <a:gd name="T16" fmla="*/ 7 w 9"/>
                  <a:gd name="T17" fmla="*/ 19 h 21"/>
                  <a:gd name="T18" fmla="*/ 5 w 9"/>
                  <a:gd name="T19" fmla="*/ 12 h 21"/>
                  <a:gd name="T20" fmla="*/ 9 w 9"/>
                  <a:gd name="T21" fmla="*/ 16 h 21"/>
                  <a:gd name="T22" fmla="*/ 9 w 9"/>
                  <a:gd name="T23" fmla="*/ 14 h 21"/>
                  <a:gd name="T24" fmla="*/ 7 w 9"/>
                  <a:gd name="T25" fmla="*/ 12 h 21"/>
                  <a:gd name="T26" fmla="*/ 5 w 9"/>
                  <a:gd name="T27" fmla="*/ 7 h 21"/>
                  <a:gd name="T28" fmla="*/ 2 w 9"/>
                  <a:gd name="T29" fmla="*/ 5 h 21"/>
                  <a:gd name="T30" fmla="*/ 2 w 9"/>
                  <a:gd name="T31" fmla="*/ 0 h 21"/>
                  <a:gd name="T32" fmla="*/ 2 w 9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1">
                    <a:moveTo>
                      <a:pt x="2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5" y="12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1" name="Freeform 548"/>
              <p:cNvSpPr/>
              <p:nvPr/>
            </p:nvSpPr>
            <p:spPr bwMode="auto">
              <a:xfrm>
                <a:off x="5623068" y="4024430"/>
                <a:ext cx="17148" cy="40011"/>
              </a:xfrm>
              <a:custGeom>
                <a:avLst/>
                <a:gdLst>
                  <a:gd name="T0" fmla="*/ 2 w 9"/>
                  <a:gd name="T1" fmla="*/ 0 h 21"/>
                  <a:gd name="T2" fmla="*/ 0 w 9"/>
                  <a:gd name="T3" fmla="*/ 0 h 21"/>
                  <a:gd name="T4" fmla="*/ 0 w 9"/>
                  <a:gd name="T5" fmla="*/ 9 h 21"/>
                  <a:gd name="T6" fmla="*/ 5 w 9"/>
                  <a:gd name="T7" fmla="*/ 12 h 21"/>
                  <a:gd name="T8" fmla="*/ 7 w 9"/>
                  <a:gd name="T9" fmla="*/ 19 h 21"/>
                  <a:gd name="T10" fmla="*/ 2 w 9"/>
                  <a:gd name="T11" fmla="*/ 19 h 21"/>
                  <a:gd name="T12" fmla="*/ 5 w 9"/>
                  <a:gd name="T13" fmla="*/ 19 h 21"/>
                  <a:gd name="T14" fmla="*/ 9 w 9"/>
                  <a:gd name="T15" fmla="*/ 21 h 21"/>
                  <a:gd name="T16" fmla="*/ 7 w 9"/>
                  <a:gd name="T17" fmla="*/ 19 h 21"/>
                  <a:gd name="T18" fmla="*/ 5 w 9"/>
                  <a:gd name="T19" fmla="*/ 12 h 21"/>
                  <a:gd name="T20" fmla="*/ 9 w 9"/>
                  <a:gd name="T21" fmla="*/ 16 h 21"/>
                  <a:gd name="T22" fmla="*/ 9 w 9"/>
                  <a:gd name="T23" fmla="*/ 14 h 21"/>
                  <a:gd name="T24" fmla="*/ 7 w 9"/>
                  <a:gd name="T25" fmla="*/ 12 h 21"/>
                  <a:gd name="T26" fmla="*/ 5 w 9"/>
                  <a:gd name="T27" fmla="*/ 7 h 21"/>
                  <a:gd name="T28" fmla="*/ 2 w 9"/>
                  <a:gd name="T29" fmla="*/ 5 h 21"/>
                  <a:gd name="T30" fmla="*/ 2 w 9"/>
                  <a:gd name="T31" fmla="*/ 0 h 21"/>
                  <a:gd name="T32" fmla="*/ 2 w 9"/>
                  <a:gd name="T3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1">
                    <a:moveTo>
                      <a:pt x="2" y="0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5" y="12"/>
                    </a:lnTo>
                    <a:lnTo>
                      <a:pt x="7" y="19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9" y="21"/>
                    </a:lnTo>
                    <a:lnTo>
                      <a:pt x="7" y="19"/>
                    </a:lnTo>
                    <a:lnTo>
                      <a:pt x="5" y="12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5" y="7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2" name="Freeform 549"/>
              <p:cNvSpPr>
                <a:spLocks noEditPoints="1"/>
              </p:cNvSpPr>
              <p:nvPr/>
            </p:nvSpPr>
            <p:spPr bwMode="auto">
              <a:xfrm>
                <a:off x="5619257" y="4014903"/>
                <a:ext cx="30485" cy="59065"/>
              </a:xfrm>
              <a:custGeom>
                <a:avLst/>
                <a:gdLst>
                  <a:gd name="T0" fmla="*/ 7 w 16"/>
                  <a:gd name="T1" fmla="*/ 24 h 31"/>
                  <a:gd name="T2" fmla="*/ 4 w 16"/>
                  <a:gd name="T3" fmla="*/ 24 h 31"/>
                  <a:gd name="T4" fmla="*/ 9 w 16"/>
                  <a:gd name="T5" fmla="*/ 24 h 31"/>
                  <a:gd name="T6" fmla="*/ 7 w 16"/>
                  <a:gd name="T7" fmla="*/ 17 h 31"/>
                  <a:gd name="T8" fmla="*/ 2 w 16"/>
                  <a:gd name="T9" fmla="*/ 14 h 31"/>
                  <a:gd name="T10" fmla="*/ 2 w 16"/>
                  <a:gd name="T11" fmla="*/ 5 h 31"/>
                  <a:gd name="T12" fmla="*/ 4 w 16"/>
                  <a:gd name="T13" fmla="*/ 5 h 31"/>
                  <a:gd name="T14" fmla="*/ 4 w 16"/>
                  <a:gd name="T15" fmla="*/ 5 h 31"/>
                  <a:gd name="T16" fmla="*/ 4 w 16"/>
                  <a:gd name="T17" fmla="*/ 10 h 31"/>
                  <a:gd name="T18" fmla="*/ 7 w 16"/>
                  <a:gd name="T19" fmla="*/ 12 h 31"/>
                  <a:gd name="T20" fmla="*/ 9 w 16"/>
                  <a:gd name="T21" fmla="*/ 17 h 31"/>
                  <a:gd name="T22" fmla="*/ 11 w 16"/>
                  <a:gd name="T23" fmla="*/ 19 h 31"/>
                  <a:gd name="T24" fmla="*/ 11 w 16"/>
                  <a:gd name="T25" fmla="*/ 21 h 31"/>
                  <a:gd name="T26" fmla="*/ 7 w 16"/>
                  <a:gd name="T27" fmla="*/ 17 h 31"/>
                  <a:gd name="T28" fmla="*/ 9 w 16"/>
                  <a:gd name="T29" fmla="*/ 24 h 31"/>
                  <a:gd name="T30" fmla="*/ 11 w 16"/>
                  <a:gd name="T31" fmla="*/ 26 h 31"/>
                  <a:gd name="T32" fmla="*/ 7 w 16"/>
                  <a:gd name="T33" fmla="*/ 24 h 31"/>
                  <a:gd name="T34" fmla="*/ 2 w 16"/>
                  <a:gd name="T35" fmla="*/ 0 h 31"/>
                  <a:gd name="T36" fmla="*/ 0 w 16"/>
                  <a:gd name="T37" fmla="*/ 2 h 31"/>
                  <a:gd name="T38" fmla="*/ 0 w 16"/>
                  <a:gd name="T39" fmla="*/ 14 h 31"/>
                  <a:gd name="T40" fmla="*/ 4 w 16"/>
                  <a:gd name="T41" fmla="*/ 17 h 31"/>
                  <a:gd name="T42" fmla="*/ 4 w 16"/>
                  <a:gd name="T43" fmla="*/ 21 h 31"/>
                  <a:gd name="T44" fmla="*/ 2 w 16"/>
                  <a:gd name="T45" fmla="*/ 19 h 31"/>
                  <a:gd name="T46" fmla="*/ 4 w 16"/>
                  <a:gd name="T47" fmla="*/ 26 h 31"/>
                  <a:gd name="T48" fmla="*/ 16 w 16"/>
                  <a:gd name="T49" fmla="*/ 31 h 31"/>
                  <a:gd name="T50" fmla="*/ 11 w 16"/>
                  <a:gd name="T51" fmla="*/ 24 h 31"/>
                  <a:gd name="T52" fmla="*/ 9 w 16"/>
                  <a:gd name="T53" fmla="*/ 21 h 31"/>
                  <a:gd name="T54" fmla="*/ 16 w 16"/>
                  <a:gd name="T55" fmla="*/ 24 h 31"/>
                  <a:gd name="T56" fmla="*/ 14 w 16"/>
                  <a:gd name="T57" fmla="*/ 19 h 31"/>
                  <a:gd name="T58" fmla="*/ 11 w 16"/>
                  <a:gd name="T59" fmla="*/ 17 h 31"/>
                  <a:gd name="T60" fmla="*/ 9 w 16"/>
                  <a:gd name="T61" fmla="*/ 10 h 31"/>
                  <a:gd name="T62" fmla="*/ 7 w 16"/>
                  <a:gd name="T63" fmla="*/ 10 h 31"/>
                  <a:gd name="T64" fmla="*/ 7 w 16"/>
                  <a:gd name="T65" fmla="*/ 5 h 31"/>
                  <a:gd name="T66" fmla="*/ 2 w 16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31">
                    <a:moveTo>
                      <a:pt x="7" y="24"/>
                    </a:moveTo>
                    <a:lnTo>
                      <a:pt x="4" y="24"/>
                    </a:lnTo>
                    <a:lnTo>
                      <a:pt x="9" y="24"/>
                    </a:lnTo>
                    <a:lnTo>
                      <a:pt x="7" y="17"/>
                    </a:lnTo>
                    <a:lnTo>
                      <a:pt x="2" y="1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10"/>
                    </a:lnTo>
                    <a:lnTo>
                      <a:pt x="7" y="12"/>
                    </a:lnTo>
                    <a:lnTo>
                      <a:pt x="9" y="17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7" y="17"/>
                    </a:lnTo>
                    <a:lnTo>
                      <a:pt x="9" y="24"/>
                    </a:lnTo>
                    <a:lnTo>
                      <a:pt x="11" y="26"/>
                    </a:lnTo>
                    <a:lnTo>
                      <a:pt x="7" y="24"/>
                    </a:lnTo>
                    <a:close/>
                    <a:moveTo>
                      <a:pt x="2" y="0"/>
                    </a:moveTo>
                    <a:lnTo>
                      <a:pt x="0" y="2"/>
                    </a:lnTo>
                    <a:lnTo>
                      <a:pt x="0" y="14"/>
                    </a:lnTo>
                    <a:lnTo>
                      <a:pt x="4" y="17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4" y="26"/>
                    </a:lnTo>
                    <a:lnTo>
                      <a:pt x="16" y="31"/>
                    </a:lnTo>
                    <a:lnTo>
                      <a:pt x="11" y="24"/>
                    </a:lnTo>
                    <a:lnTo>
                      <a:pt x="9" y="21"/>
                    </a:lnTo>
                    <a:lnTo>
                      <a:pt x="16" y="24"/>
                    </a:lnTo>
                    <a:lnTo>
                      <a:pt x="14" y="19"/>
                    </a:lnTo>
                    <a:lnTo>
                      <a:pt x="11" y="17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3" name="Freeform 550"/>
              <p:cNvSpPr>
                <a:spLocks noEditPoints="1"/>
              </p:cNvSpPr>
              <p:nvPr/>
            </p:nvSpPr>
            <p:spPr bwMode="auto">
              <a:xfrm>
                <a:off x="5619257" y="4014903"/>
                <a:ext cx="30485" cy="59065"/>
              </a:xfrm>
              <a:custGeom>
                <a:avLst/>
                <a:gdLst>
                  <a:gd name="T0" fmla="*/ 7 w 16"/>
                  <a:gd name="T1" fmla="*/ 24 h 31"/>
                  <a:gd name="T2" fmla="*/ 4 w 16"/>
                  <a:gd name="T3" fmla="*/ 24 h 31"/>
                  <a:gd name="T4" fmla="*/ 9 w 16"/>
                  <a:gd name="T5" fmla="*/ 24 h 31"/>
                  <a:gd name="T6" fmla="*/ 7 w 16"/>
                  <a:gd name="T7" fmla="*/ 17 h 31"/>
                  <a:gd name="T8" fmla="*/ 2 w 16"/>
                  <a:gd name="T9" fmla="*/ 14 h 31"/>
                  <a:gd name="T10" fmla="*/ 2 w 16"/>
                  <a:gd name="T11" fmla="*/ 5 h 31"/>
                  <a:gd name="T12" fmla="*/ 4 w 16"/>
                  <a:gd name="T13" fmla="*/ 5 h 31"/>
                  <a:gd name="T14" fmla="*/ 4 w 16"/>
                  <a:gd name="T15" fmla="*/ 5 h 31"/>
                  <a:gd name="T16" fmla="*/ 4 w 16"/>
                  <a:gd name="T17" fmla="*/ 10 h 31"/>
                  <a:gd name="T18" fmla="*/ 7 w 16"/>
                  <a:gd name="T19" fmla="*/ 12 h 31"/>
                  <a:gd name="T20" fmla="*/ 9 w 16"/>
                  <a:gd name="T21" fmla="*/ 17 h 31"/>
                  <a:gd name="T22" fmla="*/ 11 w 16"/>
                  <a:gd name="T23" fmla="*/ 19 h 31"/>
                  <a:gd name="T24" fmla="*/ 11 w 16"/>
                  <a:gd name="T25" fmla="*/ 21 h 31"/>
                  <a:gd name="T26" fmla="*/ 7 w 16"/>
                  <a:gd name="T27" fmla="*/ 17 h 31"/>
                  <a:gd name="T28" fmla="*/ 9 w 16"/>
                  <a:gd name="T29" fmla="*/ 24 h 31"/>
                  <a:gd name="T30" fmla="*/ 11 w 16"/>
                  <a:gd name="T31" fmla="*/ 26 h 31"/>
                  <a:gd name="T32" fmla="*/ 7 w 16"/>
                  <a:gd name="T33" fmla="*/ 24 h 31"/>
                  <a:gd name="T34" fmla="*/ 2 w 16"/>
                  <a:gd name="T35" fmla="*/ 0 h 31"/>
                  <a:gd name="T36" fmla="*/ 0 w 16"/>
                  <a:gd name="T37" fmla="*/ 2 h 31"/>
                  <a:gd name="T38" fmla="*/ 0 w 16"/>
                  <a:gd name="T39" fmla="*/ 14 h 31"/>
                  <a:gd name="T40" fmla="*/ 4 w 16"/>
                  <a:gd name="T41" fmla="*/ 17 h 31"/>
                  <a:gd name="T42" fmla="*/ 4 w 16"/>
                  <a:gd name="T43" fmla="*/ 21 h 31"/>
                  <a:gd name="T44" fmla="*/ 2 w 16"/>
                  <a:gd name="T45" fmla="*/ 19 h 31"/>
                  <a:gd name="T46" fmla="*/ 4 w 16"/>
                  <a:gd name="T47" fmla="*/ 26 h 31"/>
                  <a:gd name="T48" fmla="*/ 16 w 16"/>
                  <a:gd name="T49" fmla="*/ 31 h 31"/>
                  <a:gd name="T50" fmla="*/ 11 w 16"/>
                  <a:gd name="T51" fmla="*/ 24 h 31"/>
                  <a:gd name="T52" fmla="*/ 9 w 16"/>
                  <a:gd name="T53" fmla="*/ 21 h 31"/>
                  <a:gd name="T54" fmla="*/ 16 w 16"/>
                  <a:gd name="T55" fmla="*/ 24 h 31"/>
                  <a:gd name="T56" fmla="*/ 14 w 16"/>
                  <a:gd name="T57" fmla="*/ 19 h 31"/>
                  <a:gd name="T58" fmla="*/ 11 w 16"/>
                  <a:gd name="T59" fmla="*/ 17 h 31"/>
                  <a:gd name="T60" fmla="*/ 9 w 16"/>
                  <a:gd name="T61" fmla="*/ 10 h 31"/>
                  <a:gd name="T62" fmla="*/ 7 w 16"/>
                  <a:gd name="T63" fmla="*/ 10 h 31"/>
                  <a:gd name="T64" fmla="*/ 7 w 16"/>
                  <a:gd name="T65" fmla="*/ 5 h 31"/>
                  <a:gd name="T66" fmla="*/ 2 w 16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31">
                    <a:moveTo>
                      <a:pt x="7" y="24"/>
                    </a:moveTo>
                    <a:lnTo>
                      <a:pt x="4" y="24"/>
                    </a:lnTo>
                    <a:lnTo>
                      <a:pt x="9" y="24"/>
                    </a:lnTo>
                    <a:lnTo>
                      <a:pt x="7" y="17"/>
                    </a:lnTo>
                    <a:lnTo>
                      <a:pt x="2" y="1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10"/>
                    </a:lnTo>
                    <a:lnTo>
                      <a:pt x="7" y="12"/>
                    </a:lnTo>
                    <a:lnTo>
                      <a:pt x="9" y="17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7" y="17"/>
                    </a:lnTo>
                    <a:lnTo>
                      <a:pt x="9" y="24"/>
                    </a:lnTo>
                    <a:lnTo>
                      <a:pt x="11" y="26"/>
                    </a:lnTo>
                    <a:lnTo>
                      <a:pt x="7" y="24"/>
                    </a:lnTo>
                    <a:moveTo>
                      <a:pt x="2" y="0"/>
                    </a:moveTo>
                    <a:lnTo>
                      <a:pt x="0" y="2"/>
                    </a:lnTo>
                    <a:lnTo>
                      <a:pt x="0" y="14"/>
                    </a:lnTo>
                    <a:lnTo>
                      <a:pt x="4" y="17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4" y="26"/>
                    </a:lnTo>
                    <a:lnTo>
                      <a:pt x="16" y="31"/>
                    </a:lnTo>
                    <a:lnTo>
                      <a:pt x="11" y="24"/>
                    </a:lnTo>
                    <a:lnTo>
                      <a:pt x="9" y="21"/>
                    </a:lnTo>
                    <a:lnTo>
                      <a:pt x="16" y="24"/>
                    </a:lnTo>
                    <a:lnTo>
                      <a:pt x="14" y="19"/>
                    </a:lnTo>
                    <a:lnTo>
                      <a:pt x="11" y="17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4" name="Freeform 551"/>
              <p:cNvSpPr/>
              <p:nvPr/>
            </p:nvSpPr>
            <p:spPr bwMode="auto">
              <a:xfrm>
                <a:off x="5668795" y="4070158"/>
                <a:ext cx="7621" cy="3811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5" name="Freeform 552"/>
              <p:cNvSpPr/>
              <p:nvPr/>
            </p:nvSpPr>
            <p:spPr bwMode="auto">
              <a:xfrm>
                <a:off x="5668795" y="4070158"/>
                <a:ext cx="7621" cy="3811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2 h 2"/>
                  <a:gd name="T4" fmla="*/ 4 w 4"/>
                  <a:gd name="T5" fmla="*/ 2 h 2"/>
                  <a:gd name="T6" fmla="*/ 4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6" name="Freeform 553"/>
              <p:cNvSpPr>
                <a:spLocks noEditPoints="1"/>
              </p:cNvSpPr>
              <p:nvPr/>
            </p:nvSpPr>
            <p:spPr bwMode="auto">
              <a:xfrm>
                <a:off x="5663079" y="4060631"/>
                <a:ext cx="19053" cy="17148"/>
              </a:xfrm>
              <a:custGeom>
                <a:avLst/>
                <a:gdLst>
                  <a:gd name="T0" fmla="*/ 3 w 10"/>
                  <a:gd name="T1" fmla="*/ 7 h 9"/>
                  <a:gd name="T2" fmla="*/ 3 w 10"/>
                  <a:gd name="T3" fmla="*/ 5 h 9"/>
                  <a:gd name="T4" fmla="*/ 7 w 10"/>
                  <a:gd name="T5" fmla="*/ 7 h 9"/>
                  <a:gd name="T6" fmla="*/ 7 w 10"/>
                  <a:gd name="T7" fmla="*/ 7 h 9"/>
                  <a:gd name="T8" fmla="*/ 3 w 10"/>
                  <a:gd name="T9" fmla="*/ 7 h 9"/>
                  <a:gd name="T10" fmla="*/ 0 w 10"/>
                  <a:gd name="T11" fmla="*/ 0 h 9"/>
                  <a:gd name="T12" fmla="*/ 3 w 10"/>
                  <a:gd name="T13" fmla="*/ 7 h 9"/>
                  <a:gd name="T14" fmla="*/ 10 w 10"/>
                  <a:gd name="T15" fmla="*/ 9 h 9"/>
                  <a:gd name="T16" fmla="*/ 7 w 10"/>
                  <a:gd name="T17" fmla="*/ 5 h 9"/>
                  <a:gd name="T18" fmla="*/ 0 w 10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3" y="7"/>
                    </a:moveTo>
                    <a:lnTo>
                      <a:pt x="3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3" y="7"/>
                    </a:lnTo>
                    <a:close/>
                    <a:moveTo>
                      <a:pt x="0" y="0"/>
                    </a:moveTo>
                    <a:lnTo>
                      <a:pt x="3" y="7"/>
                    </a:lnTo>
                    <a:lnTo>
                      <a:pt x="10" y="9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7" name="Freeform 554"/>
              <p:cNvSpPr>
                <a:spLocks noEditPoints="1"/>
              </p:cNvSpPr>
              <p:nvPr/>
            </p:nvSpPr>
            <p:spPr bwMode="auto">
              <a:xfrm>
                <a:off x="5663079" y="4060631"/>
                <a:ext cx="19053" cy="17148"/>
              </a:xfrm>
              <a:custGeom>
                <a:avLst/>
                <a:gdLst>
                  <a:gd name="T0" fmla="*/ 3 w 10"/>
                  <a:gd name="T1" fmla="*/ 7 h 9"/>
                  <a:gd name="T2" fmla="*/ 3 w 10"/>
                  <a:gd name="T3" fmla="*/ 5 h 9"/>
                  <a:gd name="T4" fmla="*/ 7 w 10"/>
                  <a:gd name="T5" fmla="*/ 7 h 9"/>
                  <a:gd name="T6" fmla="*/ 7 w 10"/>
                  <a:gd name="T7" fmla="*/ 7 h 9"/>
                  <a:gd name="T8" fmla="*/ 3 w 10"/>
                  <a:gd name="T9" fmla="*/ 7 h 9"/>
                  <a:gd name="T10" fmla="*/ 0 w 10"/>
                  <a:gd name="T11" fmla="*/ 0 h 9"/>
                  <a:gd name="T12" fmla="*/ 3 w 10"/>
                  <a:gd name="T13" fmla="*/ 7 h 9"/>
                  <a:gd name="T14" fmla="*/ 10 w 10"/>
                  <a:gd name="T15" fmla="*/ 9 h 9"/>
                  <a:gd name="T16" fmla="*/ 7 w 10"/>
                  <a:gd name="T17" fmla="*/ 5 h 9"/>
                  <a:gd name="T18" fmla="*/ 0 w 10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3" y="7"/>
                    </a:moveTo>
                    <a:lnTo>
                      <a:pt x="3" y="5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3" y="7"/>
                    </a:lnTo>
                    <a:moveTo>
                      <a:pt x="0" y="0"/>
                    </a:moveTo>
                    <a:lnTo>
                      <a:pt x="3" y="7"/>
                    </a:lnTo>
                    <a:lnTo>
                      <a:pt x="10" y="9"/>
                    </a:lnTo>
                    <a:lnTo>
                      <a:pt x="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8" name="Freeform 555"/>
              <p:cNvSpPr/>
              <p:nvPr/>
            </p:nvSpPr>
            <p:spPr bwMode="auto">
              <a:xfrm>
                <a:off x="5672606" y="4083495"/>
                <a:ext cx="181006" cy="171479"/>
              </a:xfrm>
              <a:custGeom>
                <a:avLst/>
                <a:gdLst>
                  <a:gd name="T0" fmla="*/ 14 w 95"/>
                  <a:gd name="T1" fmla="*/ 2 h 90"/>
                  <a:gd name="T2" fmla="*/ 9 w 95"/>
                  <a:gd name="T3" fmla="*/ 0 h 90"/>
                  <a:gd name="T4" fmla="*/ 9 w 95"/>
                  <a:gd name="T5" fmla="*/ 2 h 90"/>
                  <a:gd name="T6" fmla="*/ 0 w 95"/>
                  <a:gd name="T7" fmla="*/ 0 h 90"/>
                  <a:gd name="T8" fmla="*/ 5 w 95"/>
                  <a:gd name="T9" fmla="*/ 4 h 90"/>
                  <a:gd name="T10" fmla="*/ 14 w 95"/>
                  <a:gd name="T11" fmla="*/ 7 h 90"/>
                  <a:gd name="T12" fmla="*/ 14 w 95"/>
                  <a:gd name="T13" fmla="*/ 12 h 90"/>
                  <a:gd name="T14" fmla="*/ 24 w 95"/>
                  <a:gd name="T15" fmla="*/ 16 h 90"/>
                  <a:gd name="T16" fmla="*/ 26 w 95"/>
                  <a:gd name="T17" fmla="*/ 21 h 90"/>
                  <a:gd name="T18" fmla="*/ 17 w 95"/>
                  <a:gd name="T19" fmla="*/ 19 h 90"/>
                  <a:gd name="T20" fmla="*/ 17 w 95"/>
                  <a:gd name="T21" fmla="*/ 19 h 90"/>
                  <a:gd name="T22" fmla="*/ 26 w 95"/>
                  <a:gd name="T23" fmla="*/ 28 h 90"/>
                  <a:gd name="T24" fmla="*/ 28 w 95"/>
                  <a:gd name="T25" fmla="*/ 26 h 90"/>
                  <a:gd name="T26" fmla="*/ 62 w 95"/>
                  <a:gd name="T27" fmla="*/ 52 h 90"/>
                  <a:gd name="T28" fmla="*/ 76 w 95"/>
                  <a:gd name="T29" fmla="*/ 73 h 90"/>
                  <a:gd name="T30" fmla="*/ 69 w 95"/>
                  <a:gd name="T31" fmla="*/ 71 h 90"/>
                  <a:gd name="T32" fmla="*/ 69 w 95"/>
                  <a:gd name="T33" fmla="*/ 73 h 90"/>
                  <a:gd name="T34" fmla="*/ 83 w 95"/>
                  <a:gd name="T35" fmla="*/ 78 h 90"/>
                  <a:gd name="T36" fmla="*/ 92 w 95"/>
                  <a:gd name="T37" fmla="*/ 87 h 90"/>
                  <a:gd name="T38" fmla="*/ 95 w 95"/>
                  <a:gd name="T39" fmla="*/ 90 h 90"/>
                  <a:gd name="T40" fmla="*/ 71 w 95"/>
                  <a:gd name="T41" fmla="*/ 38 h 90"/>
                  <a:gd name="T42" fmla="*/ 47 w 95"/>
                  <a:gd name="T43" fmla="*/ 19 h 90"/>
                  <a:gd name="T44" fmla="*/ 45 w 95"/>
                  <a:gd name="T45" fmla="*/ 21 h 90"/>
                  <a:gd name="T46" fmla="*/ 47 w 95"/>
                  <a:gd name="T47" fmla="*/ 28 h 90"/>
                  <a:gd name="T48" fmla="*/ 43 w 95"/>
                  <a:gd name="T49" fmla="*/ 26 h 90"/>
                  <a:gd name="T50" fmla="*/ 40 w 95"/>
                  <a:gd name="T51" fmla="*/ 31 h 90"/>
                  <a:gd name="T52" fmla="*/ 33 w 95"/>
                  <a:gd name="T53" fmla="*/ 28 h 90"/>
                  <a:gd name="T54" fmla="*/ 28 w 95"/>
                  <a:gd name="T55" fmla="*/ 21 h 90"/>
                  <a:gd name="T56" fmla="*/ 26 w 95"/>
                  <a:gd name="T57" fmla="*/ 19 h 90"/>
                  <a:gd name="T58" fmla="*/ 24 w 95"/>
                  <a:gd name="T59" fmla="*/ 12 h 90"/>
                  <a:gd name="T60" fmla="*/ 21 w 95"/>
                  <a:gd name="T61" fmla="*/ 7 h 90"/>
                  <a:gd name="T62" fmla="*/ 17 w 95"/>
                  <a:gd name="T63" fmla="*/ 4 h 90"/>
                  <a:gd name="T64" fmla="*/ 14 w 95"/>
                  <a:gd name="T65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90">
                    <a:moveTo>
                      <a:pt x="14" y="2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14" y="7"/>
                    </a:lnTo>
                    <a:lnTo>
                      <a:pt x="14" y="12"/>
                    </a:lnTo>
                    <a:lnTo>
                      <a:pt x="24" y="16"/>
                    </a:lnTo>
                    <a:lnTo>
                      <a:pt x="26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26" y="28"/>
                    </a:lnTo>
                    <a:lnTo>
                      <a:pt x="28" y="26"/>
                    </a:lnTo>
                    <a:lnTo>
                      <a:pt x="62" y="52"/>
                    </a:lnTo>
                    <a:lnTo>
                      <a:pt x="76" y="73"/>
                    </a:lnTo>
                    <a:lnTo>
                      <a:pt x="69" y="71"/>
                    </a:lnTo>
                    <a:lnTo>
                      <a:pt x="69" y="73"/>
                    </a:lnTo>
                    <a:lnTo>
                      <a:pt x="83" y="78"/>
                    </a:lnTo>
                    <a:lnTo>
                      <a:pt x="92" y="87"/>
                    </a:lnTo>
                    <a:lnTo>
                      <a:pt x="95" y="90"/>
                    </a:lnTo>
                    <a:lnTo>
                      <a:pt x="71" y="38"/>
                    </a:lnTo>
                    <a:lnTo>
                      <a:pt x="47" y="19"/>
                    </a:lnTo>
                    <a:lnTo>
                      <a:pt x="45" y="21"/>
                    </a:lnTo>
                    <a:lnTo>
                      <a:pt x="47" y="28"/>
                    </a:lnTo>
                    <a:lnTo>
                      <a:pt x="43" y="26"/>
                    </a:lnTo>
                    <a:lnTo>
                      <a:pt x="40" y="31"/>
                    </a:lnTo>
                    <a:lnTo>
                      <a:pt x="33" y="28"/>
                    </a:lnTo>
                    <a:lnTo>
                      <a:pt x="28" y="21"/>
                    </a:lnTo>
                    <a:lnTo>
                      <a:pt x="26" y="19"/>
                    </a:lnTo>
                    <a:lnTo>
                      <a:pt x="24" y="12"/>
                    </a:lnTo>
                    <a:lnTo>
                      <a:pt x="21" y="7"/>
                    </a:lnTo>
                    <a:lnTo>
                      <a:pt x="17" y="4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99" name="Freeform 556"/>
              <p:cNvSpPr/>
              <p:nvPr/>
            </p:nvSpPr>
            <p:spPr bwMode="auto">
              <a:xfrm>
                <a:off x="5672606" y="4083495"/>
                <a:ext cx="181006" cy="171479"/>
              </a:xfrm>
              <a:custGeom>
                <a:avLst/>
                <a:gdLst>
                  <a:gd name="T0" fmla="*/ 14 w 95"/>
                  <a:gd name="T1" fmla="*/ 2 h 90"/>
                  <a:gd name="T2" fmla="*/ 9 w 95"/>
                  <a:gd name="T3" fmla="*/ 0 h 90"/>
                  <a:gd name="T4" fmla="*/ 9 w 95"/>
                  <a:gd name="T5" fmla="*/ 2 h 90"/>
                  <a:gd name="T6" fmla="*/ 0 w 95"/>
                  <a:gd name="T7" fmla="*/ 0 h 90"/>
                  <a:gd name="T8" fmla="*/ 5 w 95"/>
                  <a:gd name="T9" fmla="*/ 4 h 90"/>
                  <a:gd name="T10" fmla="*/ 14 w 95"/>
                  <a:gd name="T11" fmla="*/ 7 h 90"/>
                  <a:gd name="T12" fmla="*/ 14 w 95"/>
                  <a:gd name="T13" fmla="*/ 12 h 90"/>
                  <a:gd name="T14" fmla="*/ 24 w 95"/>
                  <a:gd name="T15" fmla="*/ 16 h 90"/>
                  <a:gd name="T16" fmla="*/ 26 w 95"/>
                  <a:gd name="T17" fmla="*/ 21 h 90"/>
                  <a:gd name="T18" fmla="*/ 17 w 95"/>
                  <a:gd name="T19" fmla="*/ 19 h 90"/>
                  <a:gd name="T20" fmla="*/ 17 w 95"/>
                  <a:gd name="T21" fmla="*/ 19 h 90"/>
                  <a:gd name="T22" fmla="*/ 26 w 95"/>
                  <a:gd name="T23" fmla="*/ 28 h 90"/>
                  <a:gd name="T24" fmla="*/ 28 w 95"/>
                  <a:gd name="T25" fmla="*/ 26 h 90"/>
                  <a:gd name="T26" fmla="*/ 62 w 95"/>
                  <a:gd name="T27" fmla="*/ 52 h 90"/>
                  <a:gd name="T28" fmla="*/ 76 w 95"/>
                  <a:gd name="T29" fmla="*/ 73 h 90"/>
                  <a:gd name="T30" fmla="*/ 69 w 95"/>
                  <a:gd name="T31" fmla="*/ 71 h 90"/>
                  <a:gd name="T32" fmla="*/ 69 w 95"/>
                  <a:gd name="T33" fmla="*/ 73 h 90"/>
                  <a:gd name="T34" fmla="*/ 83 w 95"/>
                  <a:gd name="T35" fmla="*/ 78 h 90"/>
                  <a:gd name="T36" fmla="*/ 92 w 95"/>
                  <a:gd name="T37" fmla="*/ 87 h 90"/>
                  <a:gd name="T38" fmla="*/ 95 w 95"/>
                  <a:gd name="T39" fmla="*/ 90 h 90"/>
                  <a:gd name="T40" fmla="*/ 71 w 95"/>
                  <a:gd name="T41" fmla="*/ 38 h 90"/>
                  <a:gd name="T42" fmla="*/ 47 w 95"/>
                  <a:gd name="T43" fmla="*/ 19 h 90"/>
                  <a:gd name="T44" fmla="*/ 45 w 95"/>
                  <a:gd name="T45" fmla="*/ 21 h 90"/>
                  <a:gd name="T46" fmla="*/ 47 w 95"/>
                  <a:gd name="T47" fmla="*/ 28 h 90"/>
                  <a:gd name="T48" fmla="*/ 43 w 95"/>
                  <a:gd name="T49" fmla="*/ 26 h 90"/>
                  <a:gd name="T50" fmla="*/ 40 w 95"/>
                  <a:gd name="T51" fmla="*/ 31 h 90"/>
                  <a:gd name="T52" fmla="*/ 33 w 95"/>
                  <a:gd name="T53" fmla="*/ 28 h 90"/>
                  <a:gd name="T54" fmla="*/ 28 w 95"/>
                  <a:gd name="T55" fmla="*/ 21 h 90"/>
                  <a:gd name="T56" fmla="*/ 26 w 95"/>
                  <a:gd name="T57" fmla="*/ 19 h 90"/>
                  <a:gd name="T58" fmla="*/ 24 w 95"/>
                  <a:gd name="T59" fmla="*/ 12 h 90"/>
                  <a:gd name="T60" fmla="*/ 21 w 95"/>
                  <a:gd name="T61" fmla="*/ 7 h 90"/>
                  <a:gd name="T62" fmla="*/ 17 w 95"/>
                  <a:gd name="T63" fmla="*/ 4 h 90"/>
                  <a:gd name="T64" fmla="*/ 14 w 95"/>
                  <a:gd name="T65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90">
                    <a:moveTo>
                      <a:pt x="14" y="2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14" y="7"/>
                    </a:lnTo>
                    <a:lnTo>
                      <a:pt x="14" y="12"/>
                    </a:lnTo>
                    <a:lnTo>
                      <a:pt x="24" y="16"/>
                    </a:lnTo>
                    <a:lnTo>
                      <a:pt x="26" y="21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26" y="28"/>
                    </a:lnTo>
                    <a:lnTo>
                      <a:pt x="28" y="26"/>
                    </a:lnTo>
                    <a:lnTo>
                      <a:pt x="62" y="52"/>
                    </a:lnTo>
                    <a:lnTo>
                      <a:pt x="76" y="73"/>
                    </a:lnTo>
                    <a:lnTo>
                      <a:pt x="69" y="71"/>
                    </a:lnTo>
                    <a:lnTo>
                      <a:pt x="69" y="73"/>
                    </a:lnTo>
                    <a:lnTo>
                      <a:pt x="83" y="78"/>
                    </a:lnTo>
                    <a:lnTo>
                      <a:pt x="92" y="87"/>
                    </a:lnTo>
                    <a:lnTo>
                      <a:pt x="95" y="90"/>
                    </a:lnTo>
                    <a:lnTo>
                      <a:pt x="71" y="38"/>
                    </a:lnTo>
                    <a:lnTo>
                      <a:pt x="47" y="19"/>
                    </a:lnTo>
                    <a:lnTo>
                      <a:pt x="45" y="21"/>
                    </a:lnTo>
                    <a:lnTo>
                      <a:pt x="47" y="28"/>
                    </a:lnTo>
                    <a:lnTo>
                      <a:pt x="43" y="26"/>
                    </a:lnTo>
                    <a:lnTo>
                      <a:pt x="40" y="31"/>
                    </a:lnTo>
                    <a:lnTo>
                      <a:pt x="33" y="28"/>
                    </a:lnTo>
                    <a:lnTo>
                      <a:pt x="28" y="21"/>
                    </a:lnTo>
                    <a:lnTo>
                      <a:pt x="26" y="19"/>
                    </a:lnTo>
                    <a:lnTo>
                      <a:pt x="24" y="12"/>
                    </a:lnTo>
                    <a:lnTo>
                      <a:pt x="21" y="7"/>
                    </a:lnTo>
                    <a:lnTo>
                      <a:pt x="17" y="4"/>
                    </a:lnTo>
                    <a:lnTo>
                      <a:pt x="14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0" name="Freeform 557"/>
              <p:cNvSpPr>
                <a:spLocks noEditPoints="1"/>
              </p:cNvSpPr>
              <p:nvPr/>
            </p:nvSpPr>
            <p:spPr bwMode="auto">
              <a:xfrm>
                <a:off x="5663079" y="4073968"/>
                <a:ext cx="194343" cy="184816"/>
              </a:xfrm>
              <a:custGeom>
                <a:avLst/>
                <a:gdLst>
                  <a:gd name="T0" fmla="*/ 5 w 102"/>
                  <a:gd name="T1" fmla="*/ 5 h 97"/>
                  <a:gd name="T2" fmla="*/ 14 w 102"/>
                  <a:gd name="T3" fmla="*/ 5 h 97"/>
                  <a:gd name="T4" fmla="*/ 22 w 102"/>
                  <a:gd name="T5" fmla="*/ 9 h 97"/>
                  <a:gd name="T6" fmla="*/ 29 w 102"/>
                  <a:gd name="T7" fmla="*/ 17 h 97"/>
                  <a:gd name="T8" fmla="*/ 33 w 102"/>
                  <a:gd name="T9" fmla="*/ 26 h 97"/>
                  <a:gd name="T10" fmla="*/ 45 w 102"/>
                  <a:gd name="T11" fmla="*/ 36 h 97"/>
                  <a:gd name="T12" fmla="*/ 52 w 102"/>
                  <a:gd name="T13" fmla="*/ 33 h 97"/>
                  <a:gd name="T14" fmla="*/ 52 w 102"/>
                  <a:gd name="T15" fmla="*/ 24 h 97"/>
                  <a:gd name="T16" fmla="*/ 100 w 102"/>
                  <a:gd name="T17" fmla="*/ 95 h 97"/>
                  <a:gd name="T18" fmla="*/ 88 w 102"/>
                  <a:gd name="T19" fmla="*/ 83 h 97"/>
                  <a:gd name="T20" fmla="*/ 74 w 102"/>
                  <a:gd name="T21" fmla="*/ 76 h 97"/>
                  <a:gd name="T22" fmla="*/ 67 w 102"/>
                  <a:gd name="T23" fmla="*/ 57 h 97"/>
                  <a:gd name="T24" fmla="*/ 31 w 102"/>
                  <a:gd name="T25" fmla="*/ 33 h 97"/>
                  <a:gd name="T26" fmla="*/ 22 w 102"/>
                  <a:gd name="T27" fmla="*/ 24 h 97"/>
                  <a:gd name="T28" fmla="*/ 29 w 102"/>
                  <a:gd name="T29" fmla="*/ 21 h 97"/>
                  <a:gd name="T30" fmla="*/ 19 w 102"/>
                  <a:gd name="T31" fmla="*/ 12 h 97"/>
                  <a:gd name="T32" fmla="*/ 19 w 102"/>
                  <a:gd name="T33" fmla="*/ 5 h 97"/>
                  <a:gd name="T34" fmla="*/ 12 w 102"/>
                  <a:gd name="T35" fmla="*/ 5 h 97"/>
                  <a:gd name="T36" fmla="*/ 3 w 102"/>
                  <a:gd name="T37" fmla="*/ 0 h 97"/>
                  <a:gd name="T38" fmla="*/ 10 w 102"/>
                  <a:gd name="T39" fmla="*/ 12 h 97"/>
                  <a:gd name="T40" fmla="*/ 19 w 102"/>
                  <a:gd name="T41" fmla="*/ 19 h 97"/>
                  <a:gd name="T42" fmla="*/ 29 w 102"/>
                  <a:gd name="T43" fmla="*/ 24 h 97"/>
                  <a:gd name="T44" fmla="*/ 19 w 102"/>
                  <a:gd name="T45" fmla="*/ 24 h 97"/>
                  <a:gd name="T46" fmla="*/ 36 w 102"/>
                  <a:gd name="T47" fmla="*/ 33 h 97"/>
                  <a:gd name="T48" fmla="*/ 76 w 102"/>
                  <a:gd name="T49" fmla="*/ 73 h 97"/>
                  <a:gd name="T50" fmla="*/ 74 w 102"/>
                  <a:gd name="T51" fmla="*/ 78 h 97"/>
                  <a:gd name="T52" fmla="*/ 97 w 102"/>
                  <a:gd name="T53" fmla="*/ 95 h 97"/>
                  <a:gd name="T54" fmla="*/ 102 w 102"/>
                  <a:gd name="T55" fmla="*/ 97 h 97"/>
                  <a:gd name="T56" fmla="*/ 78 w 102"/>
                  <a:gd name="T57" fmla="*/ 45 h 97"/>
                  <a:gd name="T58" fmla="*/ 78 w 102"/>
                  <a:gd name="T59" fmla="*/ 43 h 97"/>
                  <a:gd name="T60" fmla="*/ 48 w 102"/>
                  <a:gd name="T61" fmla="*/ 26 h 97"/>
                  <a:gd name="T62" fmla="*/ 48 w 102"/>
                  <a:gd name="T63" fmla="*/ 28 h 97"/>
                  <a:gd name="T64" fmla="*/ 38 w 102"/>
                  <a:gd name="T65" fmla="*/ 31 h 97"/>
                  <a:gd name="T66" fmla="*/ 33 w 102"/>
                  <a:gd name="T67" fmla="*/ 24 h 97"/>
                  <a:gd name="T68" fmla="*/ 26 w 102"/>
                  <a:gd name="T69" fmla="*/ 9 h 97"/>
                  <a:gd name="T70" fmla="*/ 19 w 102"/>
                  <a:gd name="T71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97">
                    <a:moveTo>
                      <a:pt x="10" y="9"/>
                    </a:moveTo>
                    <a:lnTo>
                      <a:pt x="5" y="5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2" y="9"/>
                    </a:lnTo>
                    <a:lnTo>
                      <a:pt x="26" y="12"/>
                    </a:lnTo>
                    <a:lnTo>
                      <a:pt x="29" y="17"/>
                    </a:lnTo>
                    <a:lnTo>
                      <a:pt x="31" y="24"/>
                    </a:lnTo>
                    <a:lnTo>
                      <a:pt x="33" y="26"/>
                    </a:lnTo>
                    <a:lnTo>
                      <a:pt x="38" y="33"/>
                    </a:lnTo>
                    <a:lnTo>
                      <a:pt x="45" y="36"/>
                    </a:lnTo>
                    <a:lnTo>
                      <a:pt x="48" y="31"/>
                    </a:lnTo>
                    <a:lnTo>
                      <a:pt x="52" y="33"/>
                    </a:lnTo>
                    <a:lnTo>
                      <a:pt x="50" y="26"/>
                    </a:lnTo>
                    <a:lnTo>
                      <a:pt x="52" y="24"/>
                    </a:lnTo>
                    <a:lnTo>
                      <a:pt x="76" y="43"/>
                    </a:lnTo>
                    <a:lnTo>
                      <a:pt x="100" y="95"/>
                    </a:lnTo>
                    <a:lnTo>
                      <a:pt x="97" y="92"/>
                    </a:lnTo>
                    <a:lnTo>
                      <a:pt x="88" y="83"/>
                    </a:lnTo>
                    <a:lnTo>
                      <a:pt x="74" y="78"/>
                    </a:lnTo>
                    <a:lnTo>
                      <a:pt x="74" y="76"/>
                    </a:lnTo>
                    <a:lnTo>
                      <a:pt x="81" y="78"/>
                    </a:lnTo>
                    <a:lnTo>
                      <a:pt x="67" y="57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31" y="26"/>
                    </a:lnTo>
                    <a:lnTo>
                      <a:pt x="29" y="21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0" y="9"/>
                    </a:lnTo>
                    <a:close/>
                    <a:moveTo>
                      <a:pt x="19" y="5"/>
                    </a:moveTo>
                    <a:lnTo>
                      <a:pt x="12" y="2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" y="12"/>
                    </a:lnTo>
                    <a:lnTo>
                      <a:pt x="17" y="14"/>
                    </a:lnTo>
                    <a:lnTo>
                      <a:pt x="19" y="19"/>
                    </a:lnTo>
                    <a:lnTo>
                      <a:pt x="29" y="21"/>
                    </a:lnTo>
                    <a:lnTo>
                      <a:pt x="29" y="24"/>
                    </a:lnTo>
                    <a:lnTo>
                      <a:pt x="17" y="19"/>
                    </a:lnTo>
                    <a:lnTo>
                      <a:pt x="19" y="24"/>
                    </a:lnTo>
                    <a:lnTo>
                      <a:pt x="33" y="38"/>
                    </a:lnTo>
                    <a:lnTo>
                      <a:pt x="36" y="33"/>
                    </a:lnTo>
                    <a:lnTo>
                      <a:pt x="67" y="57"/>
                    </a:lnTo>
                    <a:lnTo>
                      <a:pt x="76" y="73"/>
                    </a:lnTo>
                    <a:lnTo>
                      <a:pt x="71" y="71"/>
                    </a:lnTo>
                    <a:lnTo>
                      <a:pt x="74" y="78"/>
                    </a:lnTo>
                    <a:lnTo>
                      <a:pt x="88" y="85"/>
                    </a:lnTo>
                    <a:lnTo>
                      <a:pt x="97" y="95"/>
                    </a:lnTo>
                    <a:lnTo>
                      <a:pt x="102" y="97"/>
                    </a:lnTo>
                    <a:lnTo>
                      <a:pt x="102" y="97"/>
                    </a:lnTo>
                    <a:lnTo>
                      <a:pt x="102" y="95"/>
                    </a:lnTo>
                    <a:lnTo>
                      <a:pt x="78" y="45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50" y="21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3" y="33"/>
                    </a:lnTo>
                    <a:lnTo>
                      <a:pt x="38" y="31"/>
                    </a:lnTo>
                    <a:lnTo>
                      <a:pt x="36" y="24"/>
                    </a:lnTo>
                    <a:lnTo>
                      <a:pt x="33" y="24"/>
                    </a:lnTo>
                    <a:lnTo>
                      <a:pt x="31" y="17"/>
                    </a:lnTo>
                    <a:lnTo>
                      <a:pt x="26" y="9"/>
                    </a:lnTo>
                    <a:lnTo>
                      <a:pt x="22" y="7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1" name="Freeform 558"/>
              <p:cNvSpPr>
                <a:spLocks noEditPoints="1"/>
              </p:cNvSpPr>
              <p:nvPr/>
            </p:nvSpPr>
            <p:spPr bwMode="auto">
              <a:xfrm>
                <a:off x="5663079" y="4073968"/>
                <a:ext cx="194343" cy="184816"/>
              </a:xfrm>
              <a:custGeom>
                <a:avLst/>
                <a:gdLst>
                  <a:gd name="T0" fmla="*/ 5 w 102"/>
                  <a:gd name="T1" fmla="*/ 5 h 97"/>
                  <a:gd name="T2" fmla="*/ 14 w 102"/>
                  <a:gd name="T3" fmla="*/ 5 h 97"/>
                  <a:gd name="T4" fmla="*/ 22 w 102"/>
                  <a:gd name="T5" fmla="*/ 9 h 97"/>
                  <a:gd name="T6" fmla="*/ 29 w 102"/>
                  <a:gd name="T7" fmla="*/ 17 h 97"/>
                  <a:gd name="T8" fmla="*/ 33 w 102"/>
                  <a:gd name="T9" fmla="*/ 26 h 97"/>
                  <a:gd name="T10" fmla="*/ 45 w 102"/>
                  <a:gd name="T11" fmla="*/ 36 h 97"/>
                  <a:gd name="T12" fmla="*/ 52 w 102"/>
                  <a:gd name="T13" fmla="*/ 33 h 97"/>
                  <a:gd name="T14" fmla="*/ 52 w 102"/>
                  <a:gd name="T15" fmla="*/ 24 h 97"/>
                  <a:gd name="T16" fmla="*/ 100 w 102"/>
                  <a:gd name="T17" fmla="*/ 95 h 97"/>
                  <a:gd name="T18" fmla="*/ 88 w 102"/>
                  <a:gd name="T19" fmla="*/ 83 h 97"/>
                  <a:gd name="T20" fmla="*/ 74 w 102"/>
                  <a:gd name="T21" fmla="*/ 76 h 97"/>
                  <a:gd name="T22" fmla="*/ 67 w 102"/>
                  <a:gd name="T23" fmla="*/ 57 h 97"/>
                  <a:gd name="T24" fmla="*/ 31 w 102"/>
                  <a:gd name="T25" fmla="*/ 33 h 97"/>
                  <a:gd name="T26" fmla="*/ 22 w 102"/>
                  <a:gd name="T27" fmla="*/ 24 h 97"/>
                  <a:gd name="T28" fmla="*/ 29 w 102"/>
                  <a:gd name="T29" fmla="*/ 21 h 97"/>
                  <a:gd name="T30" fmla="*/ 19 w 102"/>
                  <a:gd name="T31" fmla="*/ 12 h 97"/>
                  <a:gd name="T32" fmla="*/ 19 w 102"/>
                  <a:gd name="T33" fmla="*/ 5 h 97"/>
                  <a:gd name="T34" fmla="*/ 12 w 102"/>
                  <a:gd name="T35" fmla="*/ 5 h 97"/>
                  <a:gd name="T36" fmla="*/ 3 w 102"/>
                  <a:gd name="T37" fmla="*/ 0 h 97"/>
                  <a:gd name="T38" fmla="*/ 10 w 102"/>
                  <a:gd name="T39" fmla="*/ 12 h 97"/>
                  <a:gd name="T40" fmla="*/ 19 w 102"/>
                  <a:gd name="T41" fmla="*/ 19 h 97"/>
                  <a:gd name="T42" fmla="*/ 29 w 102"/>
                  <a:gd name="T43" fmla="*/ 24 h 97"/>
                  <a:gd name="T44" fmla="*/ 19 w 102"/>
                  <a:gd name="T45" fmla="*/ 24 h 97"/>
                  <a:gd name="T46" fmla="*/ 36 w 102"/>
                  <a:gd name="T47" fmla="*/ 33 h 97"/>
                  <a:gd name="T48" fmla="*/ 76 w 102"/>
                  <a:gd name="T49" fmla="*/ 73 h 97"/>
                  <a:gd name="T50" fmla="*/ 74 w 102"/>
                  <a:gd name="T51" fmla="*/ 78 h 97"/>
                  <a:gd name="T52" fmla="*/ 97 w 102"/>
                  <a:gd name="T53" fmla="*/ 95 h 97"/>
                  <a:gd name="T54" fmla="*/ 102 w 102"/>
                  <a:gd name="T55" fmla="*/ 97 h 97"/>
                  <a:gd name="T56" fmla="*/ 78 w 102"/>
                  <a:gd name="T57" fmla="*/ 45 h 97"/>
                  <a:gd name="T58" fmla="*/ 78 w 102"/>
                  <a:gd name="T59" fmla="*/ 43 h 97"/>
                  <a:gd name="T60" fmla="*/ 48 w 102"/>
                  <a:gd name="T61" fmla="*/ 26 h 97"/>
                  <a:gd name="T62" fmla="*/ 48 w 102"/>
                  <a:gd name="T63" fmla="*/ 28 h 97"/>
                  <a:gd name="T64" fmla="*/ 38 w 102"/>
                  <a:gd name="T65" fmla="*/ 31 h 97"/>
                  <a:gd name="T66" fmla="*/ 33 w 102"/>
                  <a:gd name="T67" fmla="*/ 24 h 97"/>
                  <a:gd name="T68" fmla="*/ 26 w 102"/>
                  <a:gd name="T69" fmla="*/ 9 h 97"/>
                  <a:gd name="T70" fmla="*/ 19 w 102"/>
                  <a:gd name="T71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97">
                    <a:moveTo>
                      <a:pt x="10" y="9"/>
                    </a:moveTo>
                    <a:lnTo>
                      <a:pt x="5" y="5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2" y="9"/>
                    </a:lnTo>
                    <a:lnTo>
                      <a:pt x="26" y="12"/>
                    </a:lnTo>
                    <a:lnTo>
                      <a:pt x="29" y="17"/>
                    </a:lnTo>
                    <a:lnTo>
                      <a:pt x="31" y="24"/>
                    </a:lnTo>
                    <a:lnTo>
                      <a:pt x="33" y="26"/>
                    </a:lnTo>
                    <a:lnTo>
                      <a:pt x="38" y="33"/>
                    </a:lnTo>
                    <a:lnTo>
                      <a:pt x="45" y="36"/>
                    </a:lnTo>
                    <a:lnTo>
                      <a:pt x="48" y="31"/>
                    </a:lnTo>
                    <a:lnTo>
                      <a:pt x="52" y="33"/>
                    </a:lnTo>
                    <a:lnTo>
                      <a:pt x="50" y="26"/>
                    </a:lnTo>
                    <a:lnTo>
                      <a:pt x="52" y="24"/>
                    </a:lnTo>
                    <a:lnTo>
                      <a:pt x="76" y="43"/>
                    </a:lnTo>
                    <a:lnTo>
                      <a:pt x="100" y="95"/>
                    </a:lnTo>
                    <a:lnTo>
                      <a:pt x="97" y="92"/>
                    </a:lnTo>
                    <a:lnTo>
                      <a:pt x="88" y="83"/>
                    </a:lnTo>
                    <a:lnTo>
                      <a:pt x="74" y="78"/>
                    </a:lnTo>
                    <a:lnTo>
                      <a:pt x="74" y="76"/>
                    </a:lnTo>
                    <a:lnTo>
                      <a:pt x="81" y="78"/>
                    </a:lnTo>
                    <a:lnTo>
                      <a:pt x="67" y="57"/>
                    </a:lnTo>
                    <a:lnTo>
                      <a:pt x="33" y="31"/>
                    </a:lnTo>
                    <a:lnTo>
                      <a:pt x="31" y="33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31" y="26"/>
                    </a:lnTo>
                    <a:lnTo>
                      <a:pt x="29" y="21"/>
                    </a:lnTo>
                    <a:lnTo>
                      <a:pt x="19" y="17"/>
                    </a:lnTo>
                    <a:lnTo>
                      <a:pt x="19" y="12"/>
                    </a:lnTo>
                    <a:lnTo>
                      <a:pt x="10" y="9"/>
                    </a:lnTo>
                    <a:moveTo>
                      <a:pt x="19" y="5"/>
                    </a:moveTo>
                    <a:lnTo>
                      <a:pt x="12" y="2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0" y="12"/>
                    </a:lnTo>
                    <a:lnTo>
                      <a:pt x="17" y="14"/>
                    </a:lnTo>
                    <a:lnTo>
                      <a:pt x="19" y="19"/>
                    </a:lnTo>
                    <a:lnTo>
                      <a:pt x="29" y="21"/>
                    </a:lnTo>
                    <a:lnTo>
                      <a:pt x="29" y="24"/>
                    </a:lnTo>
                    <a:lnTo>
                      <a:pt x="17" y="19"/>
                    </a:lnTo>
                    <a:lnTo>
                      <a:pt x="19" y="24"/>
                    </a:lnTo>
                    <a:lnTo>
                      <a:pt x="33" y="38"/>
                    </a:lnTo>
                    <a:lnTo>
                      <a:pt x="36" y="33"/>
                    </a:lnTo>
                    <a:lnTo>
                      <a:pt x="67" y="57"/>
                    </a:lnTo>
                    <a:lnTo>
                      <a:pt x="76" y="73"/>
                    </a:lnTo>
                    <a:lnTo>
                      <a:pt x="71" y="71"/>
                    </a:lnTo>
                    <a:lnTo>
                      <a:pt x="74" y="78"/>
                    </a:lnTo>
                    <a:lnTo>
                      <a:pt x="88" y="85"/>
                    </a:lnTo>
                    <a:lnTo>
                      <a:pt x="97" y="95"/>
                    </a:lnTo>
                    <a:lnTo>
                      <a:pt x="102" y="97"/>
                    </a:lnTo>
                    <a:lnTo>
                      <a:pt x="102" y="97"/>
                    </a:lnTo>
                    <a:lnTo>
                      <a:pt x="102" y="95"/>
                    </a:lnTo>
                    <a:lnTo>
                      <a:pt x="78" y="45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50" y="21"/>
                    </a:lnTo>
                    <a:lnTo>
                      <a:pt x="48" y="26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3" y="33"/>
                    </a:lnTo>
                    <a:lnTo>
                      <a:pt x="38" y="31"/>
                    </a:lnTo>
                    <a:lnTo>
                      <a:pt x="36" y="24"/>
                    </a:lnTo>
                    <a:lnTo>
                      <a:pt x="33" y="24"/>
                    </a:lnTo>
                    <a:lnTo>
                      <a:pt x="31" y="17"/>
                    </a:lnTo>
                    <a:lnTo>
                      <a:pt x="26" y="9"/>
                    </a:lnTo>
                    <a:lnTo>
                      <a:pt x="22" y="7"/>
                    </a:lnTo>
                    <a:lnTo>
                      <a:pt x="1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2" name="Freeform 559"/>
              <p:cNvSpPr/>
              <p:nvPr/>
            </p:nvSpPr>
            <p:spPr bwMode="auto">
              <a:xfrm>
                <a:off x="5533517" y="4005376"/>
                <a:ext cx="70497" cy="100982"/>
              </a:xfrm>
              <a:custGeom>
                <a:avLst/>
                <a:gdLst>
                  <a:gd name="T0" fmla="*/ 33 w 37"/>
                  <a:gd name="T1" fmla="*/ 10 h 53"/>
                  <a:gd name="T2" fmla="*/ 28 w 37"/>
                  <a:gd name="T3" fmla="*/ 15 h 53"/>
                  <a:gd name="T4" fmla="*/ 7 w 37"/>
                  <a:gd name="T5" fmla="*/ 0 h 53"/>
                  <a:gd name="T6" fmla="*/ 0 w 37"/>
                  <a:gd name="T7" fmla="*/ 3 h 53"/>
                  <a:gd name="T8" fmla="*/ 4 w 37"/>
                  <a:gd name="T9" fmla="*/ 15 h 53"/>
                  <a:gd name="T10" fmla="*/ 2 w 37"/>
                  <a:gd name="T11" fmla="*/ 15 h 53"/>
                  <a:gd name="T12" fmla="*/ 7 w 37"/>
                  <a:gd name="T13" fmla="*/ 24 h 53"/>
                  <a:gd name="T14" fmla="*/ 4 w 37"/>
                  <a:gd name="T15" fmla="*/ 26 h 53"/>
                  <a:gd name="T16" fmla="*/ 7 w 37"/>
                  <a:gd name="T17" fmla="*/ 34 h 53"/>
                  <a:gd name="T18" fmla="*/ 11 w 37"/>
                  <a:gd name="T19" fmla="*/ 36 h 53"/>
                  <a:gd name="T20" fmla="*/ 19 w 37"/>
                  <a:gd name="T21" fmla="*/ 53 h 53"/>
                  <a:gd name="T22" fmla="*/ 21 w 37"/>
                  <a:gd name="T23" fmla="*/ 53 h 53"/>
                  <a:gd name="T24" fmla="*/ 14 w 37"/>
                  <a:gd name="T25" fmla="*/ 34 h 53"/>
                  <a:gd name="T26" fmla="*/ 16 w 37"/>
                  <a:gd name="T27" fmla="*/ 29 h 53"/>
                  <a:gd name="T28" fmla="*/ 21 w 37"/>
                  <a:gd name="T29" fmla="*/ 34 h 53"/>
                  <a:gd name="T30" fmla="*/ 26 w 37"/>
                  <a:gd name="T31" fmla="*/ 43 h 53"/>
                  <a:gd name="T32" fmla="*/ 28 w 37"/>
                  <a:gd name="T33" fmla="*/ 45 h 53"/>
                  <a:gd name="T34" fmla="*/ 30 w 37"/>
                  <a:gd name="T35" fmla="*/ 50 h 53"/>
                  <a:gd name="T36" fmla="*/ 30 w 37"/>
                  <a:gd name="T37" fmla="*/ 53 h 53"/>
                  <a:gd name="T38" fmla="*/ 30 w 37"/>
                  <a:gd name="T39" fmla="*/ 50 h 53"/>
                  <a:gd name="T40" fmla="*/ 37 w 37"/>
                  <a:gd name="T41" fmla="*/ 50 h 53"/>
                  <a:gd name="T42" fmla="*/ 35 w 37"/>
                  <a:gd name="T43" fmla="*/ 50 h 53"/>
                  <a:gd name="T44" fmla="*/ 33 w 37"/>
                  <a:gd name="T45" fmla="*/ 48 h 53"/>
                  <a:gd name="T46" fmla="*/ 26 w 37"/>
                  <a:gd name="T47" fmla="*/ 41 h 53"/>
                  <a:gd name="T48" fmla="*/ 28 w 37"/>
                  <a:gd name="T49" fmla="*/ 41 h 53"/>
                  <a:gd name="T50" fmla="*/ 19 w 37"/>
                  <a:gd name="T51" fmla="*/ 29 h 53"/>
                  <a:gd name="T52" fmla="*/ 21 w 37"/>
                  <a:gd name="T53" fmla="*/ 24 h 53"/>
                  <a:gd name="T54" fmla="*/ 19 w 37"/>
                  <a:gd name="T55" fmla="*/ 22 h 53"/>
                  <a:gd name="T56" fmla="*/ 16 w 37"/>
                  <a:gd name="T57" fmla="*/ 24 h 53"/>
                  <a:gd name="T58" fmla="*/ 9 w 37"/>
                  <a:gd name="T59" fmla="*/ 22 h 53"/>
                  <a:gd name="T60" fmla="*/ 9 w 37"/>
                  <a:gd name="T61" fmla="*/ 19 h 53"/>
                  <a:gd name="T62" fmla="*/ 7 w 37"/>
                  <a:gd name="T63" fmla="*/ 17 h 53"/>
                  <a:gd name="T64" fmla="*/ 2 w 37"/>
                  <a:gd name="T65" fmla="*/ 5 h 53"/>
                  <a:gd name="T66" fmla="*/ 4 w 37"/>
                  <a:gd name="T67" fmla="*/ 5 h 53"/>
                  <a:gd name="T68" fmla="*/ 28 w 37"/>
                  <a:gd name="T69" fmla="*/ 15 h 53"/>
                  <a:gd name="T70" fmla="*/ 33 w 37"/>
                  <a:gd name="T71" fmla="*/ 10 h 53"/>
                  <a:gd name="T72" fmla="*/ 33 w 37"/>
                  <a:gd name="T73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" h="53">
                    <a:moveTo>
                      <a:pt x="33" y="10"/>
                    </a:moveTo>
                    <a:lnTo>
                      <a:pt x="28" y="15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7" y="24"/>
                    </a:lnTo>
                    <a:lnTo>
                      <a:pt x="4" y="26"/>
                    </a:lnTo>
                    <a:lnTo>
                      <a:pt x="7" y="34"/>
                    </a:lnTo>
                    <a:lnTo>
                      <a:pt x="11" y="36"/>
                    </a:lnTo>
                    <a:lnTo>
                      <a:pt x="19" y="53"/>
                    </a:lnTo>
                    <a:lnTo>
                      <a:pt x="21" y="53"/>
                    </a:lnTo>
                    <a:lnTo>
                      <a:pt x="14" y="34"/>
                    </a:lnTo>
                    <a:lnTo>
                      <a:pt x="16" y="29"/>
                    </a:lnTo>
                    <a:lnTo>
                      <a:pt x="21" y="34"/>
                    </a:lnTo>
                    <a:lnTo>
                      <a:pt x="26" y="43"/>
                    </a:lnTo>
                    <a:lnTo>
                      <a:pt x="28" y="45"/>
                    </a:lnTo>
                    <a:lnTo>
                      <a:pt x="30" y="50"/>
                    </a:lnTo>
                    <a:lnTo>
                      <a:pt x="30" y="53"/>
                    </a:lnTo>
                    <a:lnTo>
                      <a:pt x="30" y="50"/>
                    </a:lnTo>
                    <a:lnTo>
                      <a:pt x="37" y="50"/>
                    </a:lnTo>
                    <a:lnTo>
                      <a:pt x="35" y="50"/>
                    </a:lnTo>
                    <a:lnTo>
                      <a:pt x="33" y="48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19" y="29"/>
                    </a:lnTo>
                    <a:lnTo>
                      <a:pt x="21" y="24"/>
                    </a:lnTo>
                    <a:lnTo>
                      <a:pt x="19" y="22"/>
                    </a:lnTo>
                    <a:lnTo>
                      <a:pt x="16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8" y="15"/>
                    </a:lnTo>
                    <a:lnTo>
                      <a:pt x="33" y="10"/>
                    </a:lnTo>
                    <a:lnTo>
                      <a:pt x="33" y="1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3" name="Freeform 560"/>
              <p:cNvSpPr/>
              <p:nvPr/>
            </p:nvSpPr>
            <p:spPr bwMode="auto">
              <a:xfrm>
                <a:off x="5533517" y="4005376"/>
                <a:ext cx="70497" cy="100982"/>
              </a:xfrm>
              <a:custGeom>
                <a:avLst/>
                <a:gdLst>
                  <a:gd name="T0" fmla="*/ 33 w 37"/>
                  <a:gd name="T1" fmla="*/ 10 h 53"/>
                  <a:gd name="T2" fmla="*/ 28 w 37"/>
                  <a:gd name="T3" fmla="*/ 15 h 53"/>
                  <a:gd name="T4" fmla="*/ 7 w 37"/>
                  <a:gd name="T5" fmla="*/ 0 h 53"/>
                  <a:gd name="T6" fmla="*/ 0 w 37"/>
                  <a:gd name="T7" fmla="*/ 3 h 53"/>
                  <a:gd name="T8" fmla="*/ 4 w 37"/>
                  <a:gd name="T9" fmla="*/ 15 h 53"/>
                  <a:gd name="T10" fmla="*/ 2 w 37"/>
                  <a:gd name="T11" fmla="*/ 15 h 53"/>
                  <a:gd name="T12" fmla="*/ 7 w 37"/>
                  <a:gd name="T13" fmla="*/ 24 h 53"/>
                  <a:gd name="T14" fmla="*/ 4 w 37"/>
                  <a:gd name="T15" fmla="*/ 26 h 53"/>
                  <a:gd name="T16" fmla="*/ 7 w 37"/>
                  <a:gd name="T17" fmla="*/ 34 h 53"/>
                  <a:gd name="T18" fmla="*/ 11 w 37"/>
                  <a:gd name="T19" fmla="*/ 36 h 53"/>
                  <a:gd name="T20" fmla="*/ 19 w 37"/>
                  <a:gd name="T21" fmla="*/ 53 h 53"/>
                  <a:gd name="T22" fmla="*/ 21 w 37"/>
                  <a:gd name="T23" fmla="*/ 53 h 53"/>
                  <a:gd name="T24" fmla="*/ 14 w 37"/>
                  <a:gd name="T25" fmla="*/ 34 h 53"/>
                  <a:gd name="T26" fmla="*/ 16 w 37"/>
                  <a:gd name="T27" fmla="*/ 29 h 53"/>
                  <a:gd name="T28" fmla="*/ 21 w 37"/>
                  <a:gd name="T29" fmla="*/ 34 h 53"/>
                  <a:gd name="T30" fmla="*/ 26 w 37"/>
                  <a:gd name="T31" fmla="*/ 43 h 53"/>
                  <a:gd name="T32" fmla="*/ 28 w 37"/>
                  <a:gd name="T33" fmla="*/ 45 h 53"/>
                  <a:gd name="T34" fmla="*/ 30 w 37"/>
                  <a:gd name="T35" fmla="*/ 50 h 53"/>
                  <a:gd name="T36" fmla="*/ 30 w 37"/>
                  <a:gd name="T37" fmla="*/ 53 h 53"/>
                  <a:gd name="T38" fmla="*/ 30 w 37"/>
                  <a:gd name="T39" fmla="*/ 50 h 53"/>
                  <a:gd name="T40" fmla="*/ 37 w 37"/>
                  <a:gd name="T41" fmla="*/ 50 h 53"/>
                  <a:gd name="T42" fmla="*/ 35 w 37"/>
                  <a:gd name="T43" fmla="*/ 50 h 53"/>
                  <a:gd name="T44" fmla="*/ 33 w 37"/>
                  <a:gd name="T45" fmla="*/ 48 h 53"/>
                  <a:gd name="T46" fmla="*/ 26 w 37"/>
                  <a:gd name="T47" fmla="*/ 41 h 53"/>
                  <a:gd name="T48" fmla="*/ 28 w 37"/>
                  <a:gd name="T49" fmla="*/ 41 h 53"/>
                  <a:gd name="T50" fmla="*/ 19 w 37"/>
                  <a:gd name="T51" fmla="*/ 29 h 53"/>
                  <a:gd name="T52" fmla="*/ 21 w 37"/>
                  <a:gd name="T53" fmla="*/ 24 h 53"/>
                  <a:gd name="T54" fmla="*/ 19 w 37"/>
                  <a:gd name="T55" fmla="*/ 22 h 53"/>
                  <a:gd name="T56" fmla="*/ 16 w 37"/>
                  <a:gd name="T57" fmla="*/ 24 h 53"/>
                  <a:gd name="T58" fmla="*/ 9 w 37"/>
                  <a:gd name="T59" fmla="*/ 22 h 53"/>
                  <a:gd name="T60" fmla="*/ 9 w 37"/>
                  <a:gd name="T61" fmla="*/ 19 h 53"/>
                  <a:gd name="T62" fmla="*/ 7 w 37"/>
                  <a:gd name="T63" fmla="*/ 17 h 53"/>
                  <a:gd name="T64" fmla="*/ 2 w 37"/>
                  <a:gd name="T65" fmla="*/ 5 h 53"/>
                  <a:gd name="T66" fmla="*/ 4 w 37"/>
                  <a:gd name="T67" fmla="*/ 5 h 53"/>
                  <a:gd name="T68" fmla="*/ 28 w 37"/>
                  <a:gd name="T69" fmla="*/ 15 h 53"/>
                  <a:gd name="T70" fmla="*/ 33 w 37"/>
                  <a:gd name="T71" fmla="*/ 10 h 53"/>
                  <a:gd name="T72" fmla="*/ 33 w 37"/>
                  <a:gd name="T73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" h="53">
                    <a:moveTo>
                      <a:pt x="33" y="10"/>
                    </a:moveTo>
                    <a:lnTo>
                      <a:pt x="28" y="15"/>
                    </a:lnTo>
                    <a:lnTo>
                      <a:pt x="7" y="0"/>
                    </a:lnTo>
                    <a:lnTo>
                      <a:pt x="0" y="3"/>
                    </a:lnTo>
                    <a:lnTo>
                      <a:pt x="4" y="15"/>
                    </a:lnTo>
                    <a:lnTo>
                      <a:pt x="2" y="15"/>
                    </a:lnTo>
                    <a:lnTo>
                      <a:pt x="7" y="24"/>
                    </a:lnTo>
                    <a:lnTo>
                      <a:pt x="4" y="26"/>
                    </a:lnTo>
                    <a:lnTo>
                      <a:pt x="7" y="34"/>
                    </a:lnTo>
                    <a:lnTo>
                      <a:pt x="11" y="36"/>
                    </a:lnTo>
                    <a:lnTo>
                      <a:pt x="19" y="53"/>
                    </a:lnTo>
                    <a:lnTo>
                      <a:pt x="21" y="53"/>
                    </a:lnTo>
                    <a:lnTo>
                      <a:pt x="14" y="34"/>
                    </a:lnTo>
                    <a:lnTo>
                      <a:pt x="16" y="29"/>
                    </a:lnTo>
                    <a:lnTo>
                      <a:pt x="21" y="34"/>
                    </a:lnTo>
                    <a:lnTo>
                      <a:pt x="26" y="43"/>
                    </a:lnTo>
                    <a:lnTo>
                      <a:pt x="28" y="45"/>
                    </a:lnTo>
                    <a:lnTo>
                      <a:pt x="30" y="50"/>
                    </a:lnTo>
                    <a:lnTo>
                      <a:pt x="30" y="53"/>
                    </a:lnTo>
                    <a:lnTo>
                      <a:pt x="30" y="50"/>
                    </a:lnTo>
                    <a:lnTo>
                      <a:pt x="37" y="50"/>
                    </a:lnTo>
                    <a:lnTo>
                      <a:pt x="35" y="50"/>
                    </a:lnTo>
                    <a:lnTo>
                      <a:pt x="33" y="48"/>
                    </a:lnTo>
                    <a:lnTo>
                      <a:pt x="26" y="41"/>
                    </a:lnTo>
                    <a:lnTo>
                      <a:pt x="28" y="41"/>
                    </a:lnTo>
                    <a:lnTo>
                      <a:pt x="19" y="29"/>
                    </a:lnTo>
                    <a:lnTo>
                      <a:pt x="21" y="24"/>
                    </a:lnTo>
                    <a:lnTo>
                      <a:pt x="19" y="22"/>
                    </a:lnTo>
                    <a:lnTo>
                      <a:pt x="16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28" y="15"/>
                    </a:lnTo>
                    <a:lnTo>
                      <a:pt x="33" y="10"/>
                    </a:lnTo>
                    <a:lnTo>
                      <a:pt x="33" y="1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4" name="Freeform 561"/>
              <p:cNvSpPr>
                <a:spLocks noEditPoints="1"/>
              </p:cNvSpPr>
              <p:nvPr/>
            </p:nvSpPr>
            <p:spPr bwMode="auto">
              <a:xfrm>
                <a:off x="5527801" y="4001566"/>
                <a:ext cx="81929" cy="112414"/>
              </a:xfrm>
              <a:custGeom>
                <a:avLst/>
                <a:gdLst>
                  <a:gd name="T0" fmla="*/ 36 w 43"/>
                  <a:gd name="T1" fmla="*/ 12 h 59"/>
                  <a:gd name="T2" fmla="*/ 31 w 43"/>
                  <a:gd name="T3" fmla="*/ 17 h 59"/>
                  <a:gd name="T4" fmla="*/ 5 w 43"/>
                  <a:gd name="T5" fmla="*/ 7 h 59"/>
                  <a:gd name="T6" fmla="*/ 12 w 43"/>
                  <a:gd name="T7" fmla="*/ 21 h 59"/>
                  <a:gd name="T8" fmla="*/ 19 w 43"/>
                  <a:gd name="T9" fmla="*/ 26 h 59"/>
                  <a:gd name="T10" fmla="*/ 24 w 43"/>
                  <a:gd name="T11" fmla="*/ 26 h 59"/>
                  <a:gd name="T12" fmla="*/ 31 w 43"/>
                  <a:gd name="T13" fmla="*/ 43 h 59"/>
                  <a:gd name="T14" fmla="*/ 36 w 43"/>
                  <a:gd name="T15" fmla="*/ 50 h 59"/>
                  <a:gd name="T16" fmla="*/ 40 w 43"/>
                  <a:gd name="T17" fmla="*/ 52 h 59"/>
                  <a:gd name="T18" fmla="*/ 33 w 43"/>
                  <a:gd name="T19" fmla="*/ 55 h 59"/>
                  <a:gd name="T20" fmla="*/ 31 w 43"/>
                  <a:gd name="T21" fmla="*/ 47 h 59"/>
                  <a:gd name="T22" fmla="*/ 24 w 43"/>
                  <a:gd name="T23" fmla="*/ 36 h 59"/>
                  <a:gd name="T24" fmla="*/ 17 w 43"/>
                  <a:gd name="T25" fmla="*/ 36 h 59"/>
                  <a:gd name="T26" fmla="*/ 22 w 43"/>
                  <a:gd name="T27" fmla="*/ 55 h 59"/>
                  <a:gd name="T28" fmla="*/ 10 w 43"/>
                  <a:gd name="T29" fmla="*/ 36 h 59"/>
                  <a:gd name="T30" fmla="*/ 10 w 43"/>
                  <a:gd name="T31" fmla="*/ 26 h 59"/>
                  <a:gd name="T32" fmla="*/ 7 w 43"/>
                  <a:gd name="T33" fmla="*/ 17 h 59"/>
                  <a:gd name="T34" fmla="*/ 10 w 43"/>
                  <a:gd name="T35" fmla="*/ 2 h 59"/>
                  <a:gd name="T36" fmla="*/ 33 w 43"/>
                  <a:gd name="T37" fmla="*/ 7 h 59"/>
                  <a:gd name="T38" fmla="*/ 7 w 43"/>
                  <a:gd name="T39" fmla="*/ 0 h 59"/>
                  <a:gd name="T40" fmla="*/ 5 w 43"/>
                  <a:gd name="T41" fmla="*/ 14 h 59"/>
                  <a:gd name="T42" fmla="*/ 7 w 43"/>
                  <a:gd name="T43" fmla="*/ 24 h 59"/>
                  <a:gd name="T44" fmla="*/ 10 w 43"/>
                  <a:gd name="T45" fmla="*/ 38 h 59"/>
                  <a:gd name="T46" fmla="*/ 22 w 43"/>
                  <a:gd name="T47" fmla="*/ 55 h 59"/>
                  <a:gd name="T48" fmla="*/ 19 w 43"/>
                  <a:gd name="T49" fmla="*/ 38 h 59"/>
                  <a:gd name="T50" fmla="*/ 22 w 43"/>
                  <a:gd name="T51" fmla="*/ 36 h 59"/>
                  <a:gd name="T52" fmla="*/ 29 w 43"/>
                  <a:gd name="T53" fmla="*/ 47 h 59"/>
                  <a:gd name="T54" fmla="*/ 38 w 43"/>
                  <a:gd name="T55" fmla="*/ 57 h 59"/>
                  <a:gd name="T56" fmla="*/ 43 w 43"/>
                  <a:gd name="T57" fmla="*/ 57 h 59"/>
                  <a:gd name="T58" fmla="*/ 36 w 43"/>
                  <a:gd name="T59" fmla="*/ 47 h 59"/>
                  <a:gd name="T60" fmla="*/ 33 w 43"/>
                  <a:gd name="T61" fmla="*/ 43 h 59"/>
                  <a:gd name="T62" fmla="*/ 29 w 43"/>
                  <a:gd name="T63" fmla="*/ 24 h 59"/>
                  <a:gd name="T64" fmla="*/ 24 w 43"/>
                  <a:gd name="T65" fmla="*/ 24 h 59"/>
                  <a:gd name="T66" fmla="*/ 17 w 43"/>
                  <a:gd name="T67" fmla="*/ 24 h 59"/>
                  <a:gd name="T68" fmla="*/ 12 w 43"/>
                  <a:gd name="T69" fmla="*/ 19 h 59"/>
                  <a:gd name="T70" fmla="*/ 7 w 43"/>
                  <a:gd name="T71" fmla="*/ 9 h 59"/>
                  <a:gd name="T72" fmla="*/ 33 w 43"/>
                  <a:gd name="T73" fmla="*/ 19 h 59"/>
                  <a:gd name="T74" fmla="*/ 33 w 43"/>
                  <a:gd name="T75" fmla="*/ 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59">
                    <a:moveTo>
                      <a:pt x="31" y="17"/>
                    </a:moveTo>
                    <a:lnTo>
                      <a:pt x="36" y="12"/>
                    </a:lnTo>
                    <a:lnTo>
                      <a:pt x="36" y="12"/>
                    </a:lnTo>
                    <a:lnTo>
                      <a:pt x="31" y="1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9" y="26"/>
                    </a:lnTo>
                    <a:lnTo>
                      <a:pt x="22" y="24"/>
                    </a:lnTo>
                    <a:lnTo>
                      <a:pt x="24" y="26"/>
                    </a:lnTo>
                    <a:lnTo>
                      <a:pt x="22" y="31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36" y="50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33" y="52"/>
                    </a:lnTo>
                    <a:lnTo>
                      <a:pt x="33" y="55"/>
                    </a:lnTo>
                    <a:lnTo>
                      <a:pt x="33" y="52"/>
                    </a:lnTo>
                    <a:lnTo>
                      <a:pt x="31" y="47"/>
                    </a:lnTo>
                    <a:lnTo>
                      <a:pt x="29" y="45"/>
                    </a:lnTo>
                    <a:lnTo>
                      <a:pt x="24" y="36"/>
                    </a:lnTo>
                    <a:lnTo>
                      <a:pt x="19" y="31"/>
                    </a:lnTo>
                    <a:lnTo>
                      <a:pt x="17" y="36"/>
                    </a:lnTo>
                    <a:lnTo>
                      <a:pt x="24" y="55"/>
                    </a:lnTo>
                    <a:lnTo>
                      <a:pt x="22" y="55"/>
                    </a:lnTo>
                    <a:lnTo>
                      <a:pt x="14" y="38"/>
                    </a:lnTo>
                    <a:lnTo>
                      <a:pt x="10" y="3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3" y="5"/>
                    </a:lnTo>
                    <a:lnTo>
                      <a:pt x="10" y="2"/>
                    </a:lnTo>
                    <a:lnTo>
                      <a:pt x="31" y="17"/>
                    </a:lnTo>
                    <a:close/>
                    <a:moveTo>
                      <a:pt x="33" y="7"/>
                    </a:moveTo>
                    <a:lnTo>
                      <a:pt x="31" y="14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10" y="38"/>
                    </a:lnTo>
                    <a:lnTo>
                      <a:pt x="14" y="40"/>
                    </a:lnTo>
                    <a:lnTo>
                      <a:pt x="22" y="55"/>
                    </a:lnTo>
                    <a:lnTo>
                      <a:pt x="29" y="59"/>
                    </a:lnTo>
                    <a:lnTo>
                      <a:pt x="19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6" y="45"/>
                    </a:lnTo>
                    <a:lnTo>
                      <a:pt x="29" y="47"/>
                    </a:lnTo>
                    <a:lnTo>
                      <a:pt x="33" y="55"/>
                    </a:lnTo>
                    <a:lnTo>
                      <a:pt x="38" y="57"/>
                    </a:lnTo>
                    <a:lnTo>
                      <a:pt x="36" y="55"/>
                    </a:lnTo>
                    <a:lnTo>
                      <a:pt x="43" y="57"/>
                    </a:lnTo>
                    <a:lnTo>
                      <a:pt x="40" y="50"/>
                    </a:lnTo>
                    <a:lnTo>
                      <a:pt x="36" y="47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24" y="33"/>
                    </a:lnTo>
                    <a:lnTo>
                      <a:pt x="29" y="24"/>
                    </a:lnTo>
                    <a:lnTo>
                      <a:pt x="26" y="19"/>
                    </a:lnTo>
                    <a:lnTo>
                      <a:pt x="24" y="24"/>
                    </a:lnTo>
                    <a:lnTo>
                      <a:pt x="19" y="21"/>
                    </a:lnTo>
                    <a:lnTo>
                      <a:pt x="17" y="24"/>
                    </a:lnTo>
                    <a:lnTo>
                      <a:pt x="14" y="21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33" y="19"/>
                    </a:lnTo>
                    <a:lnTo>
                      <a:pt x="38" y="12"/>
                    </a:lnTo>
                    <a:lnTo>
                      <a:pt x="33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5" name="Freeform 562"/>
              <p:cNvSpPr>
                <a:spLocks noEditPoints="1"/>
              </p:cNvSpPr>
              <p:nvPr/>
            </p:nvSpPr>
            <p:spPr bwMode="auto">
              <a:xfrm>
                <a:off x="5527801" y="4001566"/>
                <a:ext cx="81929" cy="112414"/>
              </a:xfrm>
              <a:custGeom>
                <a:avLst/>
                <a:gdLst>
                  <a:gd name="T0" fmla="*/ 36 w 43"/>
                  <a:gd name="T1" fmla="*/ 12 h 59"/>
                  <a:gd name="T2" fmla="*/ 31 w 43"/>
                  <a:gd name="T3" fmla="*/ 17 h 59"/>
                  <a:gd name="T4" fmla="*/ 5 w 43"/>
                  <a:gd name="T5" fmla="*/ 7 h 59"/>
                  <a:gd name="T6" fmla="*/ 12 w 43"/>
                  <a:gd name="T7" fmla="*/ 21 h 59"/>
                  <a:gd name="T8" fmla="*/ 19 w 43"/>
                  <a:gd name="T9" fmla="*/ 26 h 59"/>
                  <a:gd name="T10" fmla="*/ 24 w 43"/>
                  <a:gd name="T11" fmla="*/ 26 h 59"/>
                  <a:gd name="T12" fmla="*/ 31 w 43"/>
                  <a:gd name="T13" fmla="*/ 43 h 59"/>
                  <a:gd name="T14" fmla="*/ 36 w 43"/>
                  <a:gd name="T15" fmla="*/ 50 h 59"/>
                  <a:gd name="T16" fmla="*/ 40 w 43"/>
                  <a:gd name="T17" fmla="*/ 52 h 59"/>
                  <a:gd name="T18" fmla="*/ 33 w 43"/>
                  <a:gd name="T19" fmla="*/ 55 h 59"/>
                  <a:gd name="T20" fmla="*/ 31 w 43"/>
                  <a:gd name="T21" fmla="*/ 47 h 59"/>
                  <a:gd name="T22" fmla="*/ 24 w 43"/>
                  <a:gd name="T23" fmla="*/ 36 h 59"/>
                  <a:gd name="T24" fmla="*/ 17 w 43"/>
                  <a:gd name="T25" fmla="*/ 36 h 59"/>
                  <a:gd name="T26" fmla="*/ 22 w 43"/>
                  <a:gd name="T27" fmla="*/ 55 h 59"/>
                  <a:gd name="T28" fmla="*/ 10 w 43"/>
                  <a:gd name="T29" fmla="*/ 36 h 59"/>
                  <a:gd name="T30" fmla="*/ 10 w 43"/>
                  <a:gd name="T31" fmla="*/ 26 h 59"/>
                  <a:gd name="T32" fmla="*/ 7 w 43"/>
                  <a:gd name="T33" fmla="*/ 17 h 59"/>
                  <a:gd name="T34" fmla="*/ 10 w 43"/>
                  <a:gd name="T35" fmla="*/ 2 h 59"/>
                  <a:gd name="T36" fmla="*/ 33 w 43"/>
                  <a:gd name="T37" fmla="*/ 7 h 59"/>
                  <a:gd name="T38" fmla="*/ 7 w 43"/>
                  <a:gd name="T39" fmla="*/ 0 h 59"/>
                  <a:gd name="T40" fmla="*/ 5 w 43"/>
                  <a:gd name="T41" fmla="*/ 14 h 59"/>
                  <a:gd name="T42" fmla="*/ 7 w 43"/>
                  <a:gd name="T43" fmla="*/ 24 h 59"/>
                  <a:gd name="T44" fmla="*/ 10 w 43"/>
                  <a:gd name="T45" fmla="*/ 38 h 59"/>
                  <a:gd name="T46" fmla="*/ 22 w 43"/>
                  <a:gd name="T47" fmla="*/ 55 h 59"/>
                  <a:gd name="T48" fmla="*/ 19 w 43"/>
                  <a:gd name="T49" fmla="*/ 38 h 59"/>
                  <a:gd name="T50" fmla="*/ 22 w 43"/>
                  <a:gd name="T51" fmla="*/ 36 h 59"/>
                  <a:gd name="T52" fmla="*/ 29 w 43"/>
                  <a:gd name="T53" fmla="*/ 47 h 59"/>
                  <a:gd name="T54" fmla="*/ 38 w 43"/>
                  <a:gd name="T55" fmla="*/ 57 h 59"/>
                  <a:gd name="T56" fmla="*/ 43 w 43"/>
                  <a:gd name="T57" fmla="*/ 57 h 59"/>
                  <a:gd name="T58" fmla="*/ 36 w 43"/>
                  <a:gd name="T59" fmla="*/ 47 h 59"/>
                  <a:gd name="T60" fmla="*/ 33 w 43"/>
                  <a:gd name="T61" fmla="*/ 43 h 59"/>
                  <a:gd name="T62" fmla="*/ 29 w 43"/>
                  <a:gd name="T63" fmla="*/ 24 h 59"/>
                  <a:gd name="T64" fmla="*/ 24 w 43"/>
                  <a:gd name="T65" fmla="*/ 24 h 59"/>
                  <a:gd name="T66" fmla="*/ 17 w 43"/>
                  <a:gd name="T67" fmla="*/ 24 h 59"/>
                  <a:gd name="T68" fmla="*/ 12 w 43"/>
                  <a:gd name="T69" fmla="*/ 19 h 59"/>
                  <a:gd name="T70" fmla="*/ 7 w 43"/>
                  <a:gd name="T71" fmla="*/ 9 h 59"/>
                  <a:gd name="T72" fmla="*/ 33 w 43"/>
                  <a:gd name="T73" fmla="*/ 19 h 59"/>
                  <a:gd name="T74" fmla="*/ 33 w 43"/>
                  <a:gd name="T75" fmla="*/ 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59">
                    <a:moveTo>
                      <a:pt x="31" y="17"/>
                    </a:moveTo>
                    <a:lnTo>
                      <a:pt x="36" y="12"/>
                    </a:lnTo>
                    <a:lnTo>
                      <a:pt x="36" y="12"/>
                    </a:lnTo>
                    <a:lnTo>
                      <a:pt x="31" y="1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2" y="24"/>
                    </a:lnTo>
                    <a:lnTo>
                      <a:pt x="19" y="26"/>
                    </a:lnTo>
                    <a:lnTo>
                      <a:pt x="22" y="24"/>
                    </a:lnTo>
                    <a:lnTo>
                      <a:pt x="24" y="26"/>
                    </a:lnTo>
                    <a:lnTo>
                      <a:pt x="22" y="31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36" y="50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33" y="52"/>
                    </a:lnTo>
                    <a:lnTo>
                      <a:pt x="33" y="55"/>
                    </a:lnTo>
                    <a:lnTo>
                      <a:pt x="33" y="52"/>
                    </a:lnTo>
                    <a:lnTo>
                      <a:pt x="31" y="47"/>
                    </a:lnTo>
                    <a:lnTo>
                      <a:pt x="29" y="45"/>
                    </a:lnTo>
                    <a:lnTo>
                      <a:pt x="24" y="36"/>
                    </a:lnTo>
                    <a:lnTo>
                      <a:pt x="19" y="31"/>
                    </a:lnTo>
                    <a:lnTo>
                      <a:pt x="17" y="36"/>
                    </a:lnTo>
                    <a:lnTo>
                      <a:pt x="24" y="55"/>
                    </a:lnTo>
                    <a:lnTo>
                      <a:pt x="22" y="55"/>
                    </a:lnTo>
                    <a:lnTo>
                      <a:pt x="14" y="38"/>
                    </a:lnTo>
                    <a:lnTo>
                      <a:pt x="10" y="36"/>
                    </a:lnTo>
                    <a:lnTo>
                      <a:pt x="7" y="28"/>
                    </a:lnTo>
                    <a:lnTo>
                      <a:pt x="10" y="26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3" y="5"/>
                    </a:lnTo>
                    <a:lnTo>
                      <a:pt x="10" y="2"/>
                    </a:lnTo>
                    <a:lnTo>
                      <a:pt x="31" y="17"/>
                    </a:lnTo>
                    <a:moveTo>
                      <a:pt x="33" y="7"/>
                    </a:moveTo>
                    <a:lnTo>
                      <a:pt x="31" y="14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10" y="38"/>
                    </a:lnTo>
                    <a:lnTo>
                      <a:pt x="14" y="40"/>
                    </a:lnTo>
                    <a:lnTo>
                      <a:pt x="22" y="55"/>
                    </a:lnTo>
                    <a:lnTo>
                      <a:pt x="29" y="59"/>
                    </a:lnTo>
                    <a:lnTo>
                      <a:pt x="19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6" y="45"/>
                    </a:lnTo>
                    <a:lnTo>
                      <a:pt x="29" y="47"/>
                    </a:lnTo>
                    <a:lnTo>
                      <a:pt x="33" y="55"/>
                    </a:lnTo>
                    <a:lnTo>
                      <a:pt x="38" y="57"/>
                    </a:lnTo>
                    <a:lnTo>
                      <a:pt x="36" y="55"/>
                    </a:lnTo>
                    <a:lnTo>
                      <a:pt x="43" y="57"/>
                    </a:lnTo>
                    <a:lnTo>
                      <a:pt x="40" y="50"/>
                    </a:lnTo>
                    <a:lnTo>
                      <a:pt x="36" y="47"/>
                    </a:lnTo>
                    <a:lnTo>
                      <a:pt x="33" y="45"/>
                    </a:lnTo>
                    <a:lnTo>
                      <a:pt x="33" y="43"/>
                    </a:lnTo>
                    <a:lnTo>
                      <a:pt x="24" y="33"/>
                    </a:lnTo>
                    <a:lnTo>
                      <a:pt x="29" y="24"/>
                    </a:lnTo>
                    <a:lnTo>
                      <a:pt x="26" y="19"/>
                    </a:lnTo>
                    <a:lnTo>
                      <a:pt x="24" y="24"/>
                    </a:lnTo>
                    <a:lnTo>
                      <a:pt x="19" y="21"/>
                    </a:lnTo>
                    <a:lnTo>
                      <a:pt x="17" y="24"/>
                    </a:lnTo>
                    <a:lnTo>
                      <a:pt x="14" y="21"/>
                    </a:lnTo>
                    <a:lnTo>
                      <a:pt x="12" y="19"/>
                    </a:lnTo>
                    <a:lnTo>
                      <a:pt x="10" y="19"/>
                    </a:lnTo>
                    <a:lnTo>
                      <a:pt x="7" y="9"/>
                    </a:lnTo>
                    <a:lnTo>
                      <a:pt x="10" y="9"/>
                    </a:lnTo>
                    <a:lnTo>
                      <a:pt x="33" y="19"/>
                    </a:lnTo>
                    <a:lnTo>
                      <a:pt x="38" y="12"/>
                    </a:lnTo>
                    <a:lnTo>
                      <a:pt x="33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6" name="Freeform 563"/>
              <p:cNvSpPr/>
              <p:nvPr/>
            </p:nvSpPr>
            <p:spPr bwMode="auto">
              <a:xfrm>
                <a:off x="5392524" y="3938690"/>
                <a:ext cx="121941" cy="125751"/>
              </a:xfrm>
              <a:custGeom>
                <a:avLst/>
                <a:gdLst>
                  <a:gd name="T0" fmla="*/ 45 w 64"/>
                  <a:gd name="T1" fmla="*/ 5 h 66"/>
                  <a:gd name="T2" fmla="*/ 36 w 64"/>
                  <a:gd name="T3" fmla="*/ 0 h 66"/>
                  <a:gd name="T4" fmla="*/ 40 w 64"/>
                  <a:gd name="T5" fmla="*/ 9 h 66"/>
                  <a:gd name="T6" fmla="*/ 40 w 64"/>
                  <a:gd name="T7" fmla="*/ 23 h 66"/>
                  <a:gd name="T8" fmla="*/ 31 w 64"/>
                  <a:gd name="T9" fmla="*/ 19 h 66"/>
                  <a:gd name="T10" fmla="*/ 29 w 64"/>
                  <a:gd name="T11" fmla="*/ 16 h 66"/>
                  <a:gd name="T12" fmla="*/ 24 w 64"/>
                  <a:gd name="T13" fmla="*/ 16 h 66"/>
                  <a:gd name="T14" fmla="*/ 24 w 64"/>
                  <a:gd name="T15" fmla="*/ 19 h 66"/>
                  <a:gd name="T16" fmla="*/ 14 w 64"/>
                  <a:gd name="T17" fmla="*/ 16 h 66"/>
                  <a:gd name="T18" fmla="*/ 7 w 64"/>
                  <a:gd name="T19" fmla="*/ 9 h 66"/>
                  <a:gd name="T20" fmla="*/ 5 w 64"/>
                  <a:gd name="T21" fmla="*/ 7 h 66"/>
                  <a:gd name="T22" fmla="*/ 3 w 64"/>
                  <a:gd name="T23" fmla="*/ 5 h 66"/>
                  <a:gd name="T24" fmla="*/ 0 w 64"/>
                  <a:gd name="T25" fmla="*/ 7 h 66"/>
                  <a:gd name="T26" fmla="*/ 5 w 64"/>
                  <a:gd name="T27" fmla="*/ 16 h 66"/>
                  <a:gd name="T28" fmla="*/ 17 w 64"/>
                  <a:gd name="T29" fmla="*/ 31 h 66"/>
                  <a:gd name="T30" fmla="*/ 24 w 64"/>
                  <a:gd name="T31" fmla="*/ 45 h 66"/>
                  <a:gd name="T32" fmla="*/ 36 w 64"/>
                  <a:gd name="T33" fmla="*/ 50 h 66"/>
                  <a:gd name="T34" fmla="*/ 36 w 64"/>
                  <a:gd name="T35" fmla="*/ 52 h 66"/>
                  <a:gd name="T36" fmla="*/ 43 w 64"/>
                  <a:gd name="T37" fmla="*/ 54 h 66"/>
                  <a:gd name="T38" fmla="*/ 40 w 64"/>
                  <a:gd name="T39" fmla="*/ 52 h 66"/>
                  <a:gd name="T40" fmla="*/ 52 w 64"/>
                  <a:gd name="T41" fmla="*/ 54 h 66"/>
                  <a:gd name="T42" fmla="*/ 57 w 64"/>
                  <a:gd name="T43" fmla="*/ 66 h 66"/>
                  <a:gd name="T44" fmla="*/ 64 w 64"/>
                  <a:gd name="T45" fmla="*/ 64 h 66"/>
                  <a:gd name="T46" fmla="*/ 57 w 64"/>
                  <a:gd name="T47" fmla="*/ 47 h 66"/>
                  <a:gd name="T48" fmla="*/ 62 w 64"/>
                  <a:gd name="T49" fmla="*/ 42 h 66"/>
                  <a:gd name="T50" fmla="*/ 55 w 64"/>
                  <a:gd name="T51" fmla="*/ 28 h 66"/>
                  <a:gd name="T52" fmla="*/ 64 w 64"/>
                  <a:gd name="T53" fmla="*/ 33 h 66"/>
                  <a:gd name="T54" fmla="*/ 64 w 64"/>
                  <a:gd name="T55" fmla="*/ 31 h 66"/>
                  <a:gd name="T56" fmla="*/ 55 w 64"/>
                  <a:gd name="T57" fmla="*/ 21 h 66"/>
                  <a:gd name="T58" fmla="*/ 57 w 64"/>
                  <a:gd name="T59" fmla="*/ 19 h 66"/>
                  <a:gd name="T60" fmla="*/ 45 w 64"/>
                  <a:gd name="T61" fmla="*/ 9 h 66"/>
                  <a:gd name="T62" fmla="*/ 48 w 64"/>
                  <a:gd name="T63" fmla="*/ 7 h 66"/>
                  <a:gd name="T64" fmla="*/ 45 w 64"/>
                  <a:gd name="T65" fmla="*/ 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66">
                    <a:moveTo>
                      <a:pt x="45" y="5"/>
                    </a:moveTo>
                    <a:lnTo>
                      <a:pt x="36" y="0"/>
                    </a:lnTo>
                    <a:lnTo>
                      <a:pt x="40" y="9"/>
                    </a:lnTo>
                    <a:lnTo>
                      <a:pt x="40" y="23"/>
                    </a:lnTo>
                    <a:lnTo>
                      <a:pt x="31" y="19"/>
                    </a:lnTo>
                    <a:lnTo>
                      <a:pt x="29" y="16"/>
                    </a:lnTo>
                    <a:lnTo>
                      <a:pt x="24" y="16"/>
                    </a:lnTo>
                    <a:lnTo>
                      <a:pt x="24" y="19"/>
                    </a:lnTo>
                    <a:lnTo>
                      <a:pt x="14" y="16"/>
                    </a:lnTo>
                    <a:lnTo>
                      <a:pt x="7" y="9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5" y="16"/>
                    </a:lnTo>
                    <a:lnTo>
                      <a:pt x="17" y="31"/>
                    </a:lnTo>
                    <a:lnTo>
                      <a:pt x="24" y="45"/>
                    </a:lnTo>
                    <a:lnTo>
                      <a:pt x="36" y="50"/>
                    </a:lnTo>
                    <a:lnTo>
                      <a:pt x="36" y="52"/>
                    </a:lnTo>
                    <a:lnTo>
                      <a:pt x="43" y="54"/>
                    </a:lnTo>
                    <a:lnTo>
                      <a:pt x="40" y="52"/>
                    </a:lnTo>
                    <a:lnTo>
                      <a:pt x="52" y="54"/>
                    </a:lnTo>
                    <a:lnTo>
                      <a:pt x="57" y="66"/>
                    </a:lnTo>
                    <a:lnTo>
                      <a:pt x="64" y="64"/>
                    </a:lnTo>
                    <a:lnTo>
                      <a:pt x="57" y="47"/>
                    </a:lnTo>
                    <a:lnTo>
                      <a:pt x="62" y="42"/>
                    </a:lnTo>
                    <a:lnTo>
                      <a:pt x="55" y="28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55" y="21"/>
                    </a:lnTo>
                    <a:lnTo>
                      <a:pt x="57" y="19"/>
                    </a:lnTo>
                    <a:lnTo>
                      <a:pt x="45" y="9"/>
                    </a:lnTo>
                    <a:lnTo>
                      <a:pt x="48" y="7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7" name="Freeform 564"/>
              <p:cNvSpPr/>
              <p:nvPr/>
            </p:nvSpPr>
            <p:spPr bwMode="auto">
              <a:xfrm>
                <a:off x="5392524" y="3938690"/>
                <a:ext cx="121941" cy="125751"/>
              </a:xfrm>
              <a:custGeom>
                <a:avLst/>
                <a:gdLst>
                  <a:gd name="T0" fmla="*/ 45 w 64"/>
                  <a:gd name="T1" fmla="*/ 5 h 66"/>
                  <a:gd name="T2" fmla="*/ 36 w 64"/>
                  <a:gd name="T3" fmla="*/ 0 h 66"/>
                  <a:gd name="T4" fmla="*/ 40 w 64"/>
                  <a:gd name="T5" fmla="*/ 9 h 66"/>
                  <a:gd name="T6" fmla="*/ 40 w 64"/>
                  <a:gd name="T7" fmla="*/ 23 h 66"/>
                  <a:gd name="T8" fmla="*/ 31 w 64"/>
                  <a:gd name="T9" fmla="*/ 19 h 66"/>
                  <a:gd name="T10" fmla="*/ 29 w 64"/>
                  <a:gd name="T11" fmla="*/ 16 h 66"/>
                  <a:gd name="T12" fmla="*/ 24 w 64"/>
                  <a:gd name="T13" fmla="*/ 16 h 66"/>
                  <a:gd name="T14" fmla="*/ 24 w 64"/>
                  <a:gd name="T15" fmla="*/ 19 h 66"/>
                  <a:gd name="T16" fmla="*/ 14 w 64"/>
                  <a:gd name="T17" fmla="*/ 16 h 66"/>
                  <a:gd name="T18" fmla="*/ 7 w 64"/>
                  <a:gd name="T19" fmla="*/ 9 h 66"/>
                  <a:gd name="T20" fmla="*/ 5 w 64"/>
                  <a:gd name="T21" fmla="*/ 7 h 66"/>
                  <a:gd name="T22" fmla="*/ 3 w 64"/>
                  <a:gd name="T23" fmla="*/ 5 h 66"/>
                  <a:gd name="T24" fmla="*/ 0 w 64"/>
                  <a:gd name="T25" fmla="*/ 7 h 66"/>
                  <a:gd name="T26" fmla="*/ 5 w 64"/>
                  <a:gd name="T27" fmla="*/ 16 h 66"/>
                  <a:gd name="T28" fmla="*/ 17 w 64"/>
                  <a:gd name="T29" fmla="*/ 31 h 66"/>
                  <a:gd name="T30" fmla="*/ 24 w 64"/>
                  <a:gd name="T31" fmla="*/ 45 h 66"/>
                  <a:gd name="T32" fmla="*/ 36 w 64"/>
                  <a:gd name="T33" fmla="*/ 50 h 66"/>
                  <a:gd name="T34" fmla="*/ 36 w 64"/>
                  <a:gd name="T35" fmla="*/ 52 h 66"/>
                  <a:gd name="T36" fmla="*/ 43 w 64"/>
                  <a:gd name="T37" fmla="*/ 54 h 66"/>
                  <a:gd name="T38" fmla="*/ 40 w 64"/>
                  <a:gd name="T39" fmla="*/ 52 h 66"/>
                  <a:gd name="T40" fmla="*/ 52 w 64"/>
                  <a:gd name="T41" fmla="*/ 54 h 66"/>
                  <a:gd name="T42" fmla="*/ 57 w 64"/>
                  <a:gd name="T43" fmla="*/ 66 h 66"/>
                  <a:gd name="T44" fmla="*/ 64 w 64"/>
                  <a:gd name="T45" fmla="*/ 64 h 66"/>
                  <a:gd name="T46" fmla="*/ 57 w 64"/>
                  <a:gd name="T47" fmla="*/ 47 h 66"/>
                  <a:gd name="T48" fmla="*/ 62 w 64"/>
                  <a:gd name="T49" fmla="*/ 42 h 66"/>
                  <a:gd name="T50" fmla="*/ 55 w 64"/>
                  <a:gd name="T51" fmla="*/ 28 h 66"/>
                  <a:gd name="T52" fmla="*/ 64 w 64"/>
                  <a:gd name="T53" fmla="*/ 33 h 66"/>
                  <a:gd name="T54" fmla="*/ 64 w 64"/>
                  <a:gd name="T55" fmla="*/ 31 h 66"/>
                  <a:gd name="T56" fmla="*/ 55 w 64"/>
                  <a:gd name="T57" fmla="*/ 21 h 66"/>
                  <a:gd name="T58" fmla="*/ 57 w 64"/>
                  <a:gd name="T59" fmla="*/ 19 h 66"/>
                  <a:gd name="T60" fmla="*/ 45 w 64"/>
                  <a:gd name="T61" fmla="*/ 9 h 66"/>
                  <a:gd name="T62" fmla="*/ 48 w 64"/>
                  <a:gd name="T63" fmla="*/ 7 h 66"/>
                  <a:gd name="T64" fmla="*/ 45 w 64"/>
                  <a:gd name="T65" fmla="*/ 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66">
                    <a:moveTo>
                      <a:pt x="45" y="5"/>
                    </a:moveTo>
                    <a:lnTo>
                      <a:pt x="36" y="0"/>
                    </a:lnTo>
                    <a:lnTo>
                      <a:pt x="40" y="9"/>
                    </a:lnTo>
                    <a:lnTo>
                      <a:pt x="40" y="23"/>
                    </a:lnTo>
                    <a:lnTo>
                      <a:pt x="31" y="19"/>
                    </a:lnTo>
                    <a:lnTo>
                      <a:pt x="29" y="16"/>
                    </a:lnTo>
                    <a:lnTo>
                      <a:pt x="24" y="16"/>
                    </a:lnTo>
                    <a:lnTo>
                      <a:pt x="24" y="19"/>
                    </a:lnTo>
                    <a:lnTo>
                      <a:pt x="14" y="16"/>
                    </a:lnTo>
                    <a:lnTo>
                      <a:pt x="7" y="9"/>
                    </a:lnTo>
                    <a:lnTo>
                      <a:pt x="5" y="7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5" y="16"/>
                    </a:lnTo>
                    <a:lnTo>
                      <a:pt x="17" y="31"/>
                    </a:lnTo>
                    <a:lnTo>
                      <a:pt x="24" y="45"/>
                    </a:lnTo>
                    <a:lnTo>
                      <a:pt x="36" y="50"/>
                    </a:lnTo>
                    <a:lnTo>
                      <a:pt x="36" y="52"/>
                    </a:lnTo>
                    <a:lnTo>
                      <a:pt x="43" y="54"/>
                    </a:lnTo>
                    <a:lnTo>
                      <a:pt x="40" y="52"/>
                    </a:lnTo>
                    <a:lnTo>
                      <a:pt x="52" y="54"/>
                    </a:lnTo>
                    <a:lnTo>
                      <a:pt x="57" y="66"/>
                    </a:lnTo>
                    <a:lnTo>
                      <a:pt x="64" y="64"/>
                    </a:lnTo>
                    <a:lnTo>
                      <a:pt x="57" y="47"/>
                    </a:lnTo>
                    <a:lnTo>
                      <a:pt x="62" y="42"/>
                    </a:lnTo>
                    <a:lnTo>
                      <a:pt x="55" y="28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55" y="21"/>
                    </a:lnTo>
                    <a:lnTo>
                      <a:pt x="57" y="19"/>
                    </a:lnTo>
                    <a:lnTo>
                      <a:pt x="45" y="9"/>
                    </a:lnTo>
                    <a:lnTo>
                      <a:pt x="48" y="7"/>
                    </a:lnTo>
                    <a:lnTo>
                      <a:pt x="45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8" name="Freeform 565"/>
              <p:cNvSpPr>
                <a:spLocks noEditPoints="1"/>
              </p:cNvSpPr>
              <p:nvPr/>
            </p:nvSpPr>
            <p:spPr bwMode="auto">
              <a:xfrm>
                <a:off x="5388713" y="3938690"/>
                <a:ext cx="135278" cy="131468"/>
              </a:xfrm>
              <a:custGeom>
                <a:avLst/>
                <a:gdLst>
                  <a:gd name="T0" fmla="*/ 42 w 71"/>
                  <a:gd name="T1" fmla="*/ 23 h 69"/>
                  <a:gd name="T2" fmla="*/ 38 w 71"/>
                  <a:gd name="T3" fmla="*/ 0 h 69"/>
                  <a:gd name="T4" fmla="*/ 50 w 71"/>
                  <a:gd name="T5" fmla="*/ 7 h 69"/>
                  <a:gd name="T6" fmla="*/ 59 w 71"/>
                  <a:gd name="T7" fmla="*/ 19 h 69"/>
                  <a:gd name="T8" fmla="*/ 66 w 71"/>
                  <a:gd name="T9" fmla="*/ 31 h 69"/>
                  <a:gd name="T10" fmla="*/ 57 w 71"/>
                  <a:gd name="T11" fmla="*/ 28 h 69"/>
                  <a:gd name="T12" fmla="*/ 59 w 71"/>
                  <a:gd name="T13" fmla="*/ 47 h 69"/>
                  <a:gd name="T14" fmla="*/ 59 w 71"/>
                  <a:gd name="T15" fmla="*/ 66 h 69"/>
                  <a:gd name="T16" fmla="*/ 42 w 71"/>
                  <a:gd name="T17" fmla="*/ 52 h 69"/>
                  <a:gd name="T18" fmla="*/ 38 w 71"/>
                  <a:gd name="T19" fmla="*/ 52 h 69"/>
                  <a:gd name="T20" fmla="*/ 26 w 71"/>
                  <a:gd name="T21" fmla="*/ 45 h 69"/>
                  <a:gd name="T22" fmla="*/ 7 w 71"/>
                  <a:gd name="T23" fmla="*/ 16 h 69"/>
                  <a:gd name="T24" fmla="*/ 5 w 71"/>
                  <a:gd name="T25" fmla="*/ 5 h 69"/>
                  <a:gd name="T26" fmla="*/ 9 w 71"/>
                  <a:gd name="T27" fmla="*/ 9 h 69"/>
                  <a:gd name="T28" fmla="*/ 26 w 71"/>
                  <a:gd name="T29" fmla="*/ 19 h 69"/>
                  <a:gd name="T30" fmla="*/ 31 w 71"/>
                  <a:gd name="T31" fmla="*/ 16 h 69"/>
                  <a:gd name="T32" fmla="*/ 47 w 71"/>
                  <a:gd name="T33" fmla="*/ 5 h 69"/>
                  <a:gd name="T34" fmla="*/ 42 w 71"/>
                  <a:gd name="T35" fmla="*/ 9 h 69"/>
                  <a:gd name="T36" fmla="*/ 33 w 71"/>
                  <a:gd name="T37" fmla="*/ 19 h 69"/>
                  <a:gd name="T38" fmla="*/ 26 w 71"/>
                  <a:gd name="T39" fmla="*/ 16 h 69"/>
                  <a:gd name="T40" fmla="*/ 16 w 71"/>
                  <a:gd name="T41" fmla="*/ 16 h 69"/>
                  <a:gd name="T42" fmla="*/ 7 w 71"/>
                  <a:gd name="T43" fmla="*/ 7 h 69"/>
                  <a:gd name="T44" fmla="*/ 0 w 71"/>
                  <a:gd name="T45" fmla="*/ 5 h 69"/>
                  <a:gd name="T46" fmla="*/ 16 w 71"/>
                  <a:gd name="T47" fmla="*/ 31 h 69"/>
                  <a:gd name="T48" fmla="*/ 35 w 71"/>
                  <a:gd name="T49" fmla="*/ 50 h 69"/>
                  <a:gd name="T50" fmla="*/ 47 w 71"/>
                  <a:gd name="T51" fmla="*/ 57 h 69"/>
                  <a:gd name="T52" fmla="*/ 54 w 71"/>
                  <a:gd name="T53" fmla="*/ 57 h 69"/>
                  <a:gd name="T54" fmla="*/ 68 w 71"/>
                  <a:gd name="T55" fmla="*/ 66 h 69"/>
                  <a:gd name="T56" fmla="*/ 66 w 71"/>
                  <a:gd name="T57" fmla="*/ 45 h 69"/>
                  <a:gd name="T58" fmla="*/ 71 w 71"/>
                  <a:gd name="T59" fmla="*/ 35 h 69"/>
                  <a:gd name="T60" fmla="*/ 61 w 71"/>
                  <a:gd name="T61" fmla="*/ 21 h 69"/>
                  <a:gd name="T62" fmla="*/ 52 w 71"/>
                  <a:gd name="T63" fmla="*/ 9 h 69"/>
                  <a:gd name="T64" fmla="*/ 52 w 71"/>
                  <a:gd name="T65" fmla="*/ 7 h 69"/>
                  <a:gd name="T66" fmla="*/ 47 w 71"/>
                  <a:gd name="T67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69">
                    <a:moveTo>
                      <a:pt x="33" y="19"/>
                    </a:moveTo>
                    <a:lnTo>
                      <a:pt x="42" y="23"/>
                    </a:lnTo>
                    <a:lnTo>
                      <a:pt x="42" y="9"/>
                    </a:lnTo>
                    <a:lnTo>
                      <a:pt x="38" y="0"/>
                    </a:lnTo>
                    <a:lnTo>
                      <a:pt x="47" y="5"/>
                    </a:lnTo>
                    <a:lnTo>
                      <a:pt x="50" y="7"/>
                    </a:lnTo>
                    <a:lnTo>
                      <a:pt x="47" y="9"/>
                    </a:lnTo>
                    <a:lnTo>
                      <a:pt x="59" y="19"/>
                    </a:lnTo>
                    <a:lnTo>
                      <a:pt x="57" y="21"/>
                    </a:lnTo>
                    <a:lnTo>
                      <a:pt x="66" y="31"/>
                    </a:lnTo>
                    <a:lnTo>
                      <a:pt x="66" y="33"/>
                    </a:lnTo>
                    <a:lnTo>
                      <a:pt x="57" y="28"/>
                    </a:lnTo>
                    <a:lnTo>
                      <a:pt x="64" y="42"/>
                    </a:lnTo>
                    <a:lnTo>
                      <a:pt x="59" y="47"/>
                    </a:lnTo>
                    <a:lnTo>
                      <a:pt x="66" y="64"/>
                    </a:lnTo>
                    <a:lnTo>
                      <a:pt x="59" y="66"/>
                    </a:lnTo>
                    <a:lnTo>
                      <a:pt x="54" y="54"/>
                    </a:lnTo>
                    <a:lnTo>
                      <a:pt x="42" y="52"/>
                    </a:lnTo>
                    <a:lnTo>
                      <a:pt x="45" y="54"/>
                    </a:lnTo>
                    <a:lnTo>
                      <a:pt x="38" y="52"/>
                    </a:lnTo>
                    <a:lnTo>
                      <a:pt x="38" y="50"/>
                    </a:lnTo>
                    <a:lnTo>
                      <a:pt x="26" y="45"/>
                    </a:lnTo>
                    <a:lnTo>
                      <a:pt x="19" y="31"/>
                    </a:lnTo>
                    <a:lnTo>
                      <a:pt x="7" y="16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6" y="16"/>
                    </a:lnTo>
                    <a:lnTo>
                      <a:pt x="26" y="19"/>
                    </a:lnTo>
                    <a:lnTo>
                      <a:pt x="26" y="16"/>
                    </a:lnTo>
                    <a:lnTo>
                      <a:pt x="31" y="16"/>
                    </a:lnTo>
                    <a:lnTo>
                      <a:pt x="33" y="19"/>
                    </a:lnTo>
                    <a:close/>
                    <a:moveTo>
                      <a:pt x="47" y="5"/>
                    </a:moveTo>
                    <a:lnTo>
                      <a:pt x="38" y="0"/>
                    </a:lnTo>
                    <a:lnTo>
                      <a:pt x="42" y="9"/>
                    </a:lnTo>
                    <a:lnTo>
                      <a:pt x="42" y="23"/>
                    </a:lnTo>
                    <a:lnTo>
                      <a:pt x="33" y="19"/>
                    </a:lnTo>
                    <a:lnTo>
                      <a:pt x="31" y="16"/>
                    </a:lnTo>
                    <a:lnTo>
                      <a:pt x="26" y="16"/>
                    </a:lnTo>
                    <a:lnTo>
                      <a:pt x="26" y="19"/>
                    </a:lnTo>
                    <a:lnTo>
                      <a:pt x="16" y="1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5" y="19"/>
                    </a:lnTo>
                    <a:lnTo>
                      <a:pt x="16" y="31"/>
                    </a:lnTo>
                    <a:lnTo>
                      <a:pt x="24" y="47"/>
                    </a:lnTo>
                    <a:lnTo>
                      <a:pt x="35" y="50"/>
                    </a:lnTo>
                    <a:lnTo>
                      <a:pt x="38" y="54"/>
                    </a:lnTo>
                    <a:lnTo>
                      <a:pt x="47" y="57"/>
                    </a:lnTo>
                    <a:lnTo>
                      <a:pt x="45" y="54"/>
                    </a:lnTo>
                    <a:lnTo>
                      <a:pt x="54" y="57"/>
                    </a:lnTo>
                    <a:lnTo>
                      <a:pt x="59" y="69"/>
                    </a:lnTo>
                    <a:lnTo>
                      <a:pt x="68" y="66"/>
                    </a:lnTo>
                    <a:lnTo>
                      <a:pt x="61" y="50"/>
                    </a:lnTo>
                    <a:lnTo>
                      <a:pt x="66" y="45"/>
                    </a:lnTo>
                    <a:lnTo>
                      <a:pt x="61" y="33"/>
                    </a:lnTo>
                    <a:lnTo>
                      <a:pt x="71" y="35"/>
                    </a:lnTo>
                    <a:lnTo>
                      <a:pt x="68" y="31"/>
                    </a:lnTo>
                    <a:lnTo>
                      <a:pt x="61" y="21"/>
                    </a:lnTo>
                    <a:lnTo>
                      <a:pt x="61" y="21"/>
                    </a:lnTo>
                    <a:lnTo>
                      <a:pt x="52" y="9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09" name="Freeform 566"/>
              <p:cNvSpPr>
                <a:spLocks noEditPoints="1"/>
              </p:cNvSpPr>
              <p:nvPr/>
            </p:nvSpPr>
            <p:spPr bwMode="auto">
              <a:xfrm>
                <a:off x="5388713" y="3938690"/>
                <a:ext cx="135278" cy="131468"/>
              </a:xfrm>
              <a:custGeom>
                <a:avLst/>
                <a:gdLst>
                  <a:gd name="T0" fmla="*/ 42 w 71"/>
                  <a:gd name="T1" fmla="*/ 23 h 69"/>
                  <a:gd name="T2" fmla="*/ 38 w 71"/>
                  <a:gd name="T3" fmla="*/ 0 h 69"/>
                  <a:gd name="T4" fmla="*/ 50 w 71"/>
                  <a:gd name="T5" fmla="*/ 7 h 69"/>
                  <a:gd name="T6" fmla="*/ 59 w 71"/>
                  <a:gd name="T7" fmla="*/ 19 h 69"/>
                  <a:gd name="T8" fmla="*/ 66 w 71"/>
                  <a:gd name="T9" fmla="*/ 31 h 69"/>
                  <a:gd name="T10" fmla="*/ 57 w 71"/>
                  <a:gd name="T11" fmla="*/ 28 h 69"/>
                  <a:gd name="T12" fmla="*/ 59 w 71"/>
                  <a:gd name="T13" fmla="*/ 47 h 69"/>
                  <a:gd name="T14" fmla="*/ 59 w 71"/>
                  <a:gd name="T15" fmla="*/ 66 h 69"/>
                  <a:gd name="T16" fmla="*/ 42 w 71"/>
                  <a:gd name="T17" fmla="*/ 52 h 69"/>
                  <a:gd name="T18" fmla="*/ 38 w 71"/>
                  <a:gd name="T19" fmla="*/ 52 h 69"/>
                  <a:gd name="T20" fmla="*/ 26 w 71"/>
                  <a:gd name="T21" fmla="*/ 45 h 69"/>
                  <a:gd name="T22" fmla="*/ 7 w 71"/>
                  <a:gd name="T23" fmla="*/ 16 h 69"/>
                  <a:gd name="T24" fmla="*/ 5 w 71"/>
                  <a:gd name="T25" fmla="*/ 5 h 69"/>
                  <a:gd name="T26" fmla="*/ 9 w 71"/>
                  <a:gd name="T27" fmla="*/ 9 h 69"/>
                  <a:gd name="T28" fmla="*/ 26 w 71"/>
                  <a:gd name="T29" fmla="*/ 19 h 69"/>
                  <a:gd name="T30" fmla="*/ 31 w 71"/>
                  <a:gd name="T31" fmla="*/ 16 h 69"/>
                  <a:gd name="T32" fmla="*/ 47 w 71"/>
                  <a:gd name="T33" fmla="*/ 5 h 69"/>
                  <a:gd name="T34" fmla="*/ 42 w 71"/>
                  <a:gd name="T35" fmla="*/ 9 h 69"/>
                  <a:gd name="T36" fmla="*/ 33 w 71"/>
                  <a:gd name="T37" fmla="*/ 19 h 69"/>
                  <a:gd name="T38" fmla="*/ 26 w 71"/>
                  <a:gd name="T39" fmla="*/ 16 h 69"/>
                  <a:gd name="T40" fmla="*/ 16 w 71"/>
                  <a:gd name="T41" fmla="*/ 16 h 69"/>
                  <a:gd name="T42" fmla="*/ 7 w 71"/>
                  <a:gd name="T43" fmla="*/ 7 h 69"/>
                  <a:gd name="T44" fmla="*/ 0 w 71"/>
                  <a:gd name="T45" fmla="*/ 5 h 69"/>
                  <a:gd name="T46" fmla="*/ 16 w 71"/>
                  <a:gd name="T47" fmla="*/ 31 h 69"/>
                  <a:gd name="T48" fmla="*/ 35 w 71"/>
                  <a:gd name="T49" fmla="*/ 50 h 69"/>
                  <a:gd name="T50" fmla="*/ 47 w 71"/>
                  <a:gd name="T51" fmla="*/ 57 h 69"/>
                  <a:gd name="T52" fmla="*/ 54 w 71"/>
                  <a:gd name="T53" fmla="*/ 57 h 69"/>
                  <a:gd name="T54" fmla="*/ 68 w 71"/>
                  <a:gd name="T55" fmla="*/ 66 h 69"/>
                  <a:gd name="T56" fmla="*/ 66 w 71"/>
                  <a:gd name="T57" fmla="*/ 45 h 69"/>
                  <a:gd name="T58" fmla="*/ 71 w 71"/>
                  <a:gd name="T59" fmla="*/ 35 h 69"/>
                  <a:gd name="T60" fmla="*/ 61 w 71"/>
                  <a:gd name="T61" fmla="*/ 21 h 69"/>
                  <a:gd name="T62" fmla="*/ 52 w 71"/>
                  <a:gd name="T63" fmla="*/ 9 h 69"/>
                  <a:gd name="T64" fmla="*/ 52 w 71"/>
                  <a:gd name="T65" fmla="*/ 7 h 69"/>
                  <a:gd name="T66" fmla="*/ 47 w 71"/>
                  <a:gd name="T67" fmla="*/ 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69">
                    <a:moveTo>
                      <a:pt x="33" y="19"/>
                    </a:moveTo>
                    <a:lnTo>
                      <a:pt x="42" y="23"/>
                    </a:lnTo>
                    <a:lnTo>
                      <a:pt x="42" y="9"/>
                    </a:lnTo>
                    <a:lnTo>
                      <a:pt x="38" y="0"/>
                    </a:lnTo>
                    <a:lnTo>
                      <a:pt x="47" y="5"/>
                    </a:lnTo>
                    <a:lnTo>
                      <a:pt x="50" y="7"/>
                    </a:lnTo>
                    <a:lnTo>
                      <a:pt x="47" y="9"/>
                    </a:lnTo>
                    <a:lnTo>
                      <a:pt x="59" y="19"/>
                    </a:lnTo>
                    <a:lnTo>
                      <a:pt x="57" y="21"/>
                    </a:lnTo>
                    <a:lnTo>
                      <a:pt x="66" y="31"/>
                    </a:lnTo>
                    <a:lnTo>
                      <a:pt x="66" y="33"/>
                    </a:lnTo>
                    <a:lnTo>
                      <a:pt x="57" y="28"/>
                    </a:lnTo>
                    <a:lnTo>
                      <a:pt x="64" y="42"/>
                    </a:lnTo>
                    <a:lnTo>
                      <a:pt x="59" y="47"/>
                    </a:lnTo>
                    <a:lnTo>
                      <a:pt x="66" y="64"/>
                    </a:lnTo>
                    <a:lnTo>
                      <a:pt x="59" y="66"/>
                    </a:lnTo>
                    <a:lnTo>
                      <a:pt x="54" y="54"/>
                    </a:lnTo>
                    <a:lnTo>
                      <a:pt x="42" y="52"/>
                    </a:lnTo>
                    <a:lnTo>
                      <a:pt x="45" y="54"/>
                    </a:lnTo>
                    <a:lnTo>
                      <a:pt x="38" y="52"/>
                    </a:lnTo>
                    <a:lnTo>
                      <a:pt x="38" y="50"/>
                    </a:lnTo>
                    <a:lnTo>
                      <a:pt x="26" y="45"/>
                    </a:lnTo>
                    <a:lnTo>
                      <a:pt x="19" y="31"/>
                    </a:lnTo>
                    <a:lnTo>
                      <a:pt x="7" y="16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6" y="16"/>
                    </a:lnTo>
                    <a:lnTo>
                      <a:pt x="26" y="19"/>
                    </a:lnTo>
                    <a:lnTo>
                      <a:pt x="26" y="16"/>
                    </a:lnTo>
                    <a:lnTo>
                      <a:pt x="31" y="16"/>
                    </a:lnTo>
                    <a:lnTo>
                      <a:pt x="33" y="19"/>
                    </a:lnTo>
                    <a:moveTo>
                      <a:pt x="47" y="5"/>
                    </a:moveTo>
                    <a:lnTo>
                      <a:pt x="38" y="0"/>
                    </a:lnTo>
                    <a:lnTo>
                      <a:pt x="42" y="9"/>
                    </a:lnTo>
                    <a:lnTo>
                      <a:pt x="42" y="23"/>
                    </a:lnTo>
                    <a:lnTo>
                      <a:pt x="33" y="19"/>
                    </a:lnTo>
                    <a:lnTo>
                      <a:pt x="31" y="16"/>
                    </a:lnTo>
                    <a:lnTo>
                      <a:pt x="26" y="16"/>
                    </a:lnTo>
                    <a:lnTo>
                      <a:pt x="26" y="19"/>
                    </a:lnTo>
                    <a:lnTo>
                      <a:pt x="16" y="16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2" y="0"/>
                    </a:lnTo>
                    <a:lnTo>
                      <a:pt x="0" y="5"/>
                    </a:lnTo>
                    <a:lnTo>
                      <a:pt x="5" y="19"/>
                    </a:lnTo>
                    <a:lnTo>
                      <a:pt x="16" y="31"/>
                    </a:lnTo>
                    <a:lnTo>
                      <a:pt x="24" y="47"/>
                    </a:lnTo>
                    <a:lnTo>
                      <a:pt x="35" y="50"/>
                    </a:lnTo>
                    <a:lnTo>
                      <a:pt x="38" y="54"/>
                    </a:lnTo>
                    <a:lnTo>
                      <a:pt x="47" y="57"/>
                    </a:lnTo>
                    <a:lnTo>
                      <a:pt x="45" y="54"/>
                    </a:lnTo>
                    <a:lnTo>
                      <a:pt x="54" y="57"/>
                    </a:lnTo>
                    <a:lnTo>
                      <a:pt x="59" y="69"/>
                    </a:lnTo>
                    <a:lnTo>
                      <a:pt x="68" y="66"/>
                    </a:lnTo>
                    <a:lnTo>
                      <a:pt x="61" y="50"/>
                    </a:lnTo>
                    <a:lnTo>
                      <a:pt x="66" y="45"/>
                    </a:lnTo>
                    <a:lnTo>
                      <a:pt x="61" y="33"/>
                    </a:lnTo>
                    <a:lnTo>
                      <a:pt x="71" y="35"/>
                    </a:lnTo>
                    <a:lnTo>
                      <a:pt x="68" y="31"/>
                    </a:lnTo>
                    <a:lnTo>
                      <a:pt x="61" y="21"/>
                    </a:lnTo>
                    <a:lnTo>
                      <a:pt x="61" y="21"/>
                    </a:lnTo>
                    <a:lnTo>
                      <a:pt x="52" y="9"/>
                    </a:lnTo>
                    <a:lnTo>
                      <a:pt x="52" y="7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47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0" name="Freeform 567"/>
              <p:cNvSpPr/>
              <p:nvPr/>
            </p:nvSpPr>
            <p:spPr bwMode="auto">
              <a:xfrm>
                <a:off x="5411577" y="3896773"/>
                <a:ext cx="80024" cy="81929"/>
              </a:xfrm>
              <a:custGeom>
                <a:avLst/>
                <a:gdLst>
                  <a:gd name="T0" fmla="*/ 23 w 42"/>
                  <a:gd name="T1" fmla="*/ 0 h 43"/>
                  <a:gd name="T2" fmla="*/ 19 w 42"/>
                  <a:gd name="T3" fmla="*/ 17 h 43"/>
                  <a:gd name="T4" fmla="*/ 16 w 42"/>
                  <a:gd name="T5" fmla="*/ 15 h 43"/>
                  <a:gd name="T6" fmla="*/ 9 w 42"/>
                  <a:gd name="T7" fmla="*/ 24 h 43"/>
                  <a:gd name="T8" fmla="*/ 2 w 42"/>
                  <a:gd name="T9" fmla="*/ 22 h 43"/>
                  <a:gd name="T10" fmla="*/ 7 w 42"/>
                  <a:gd name="T11" fmla="*/ 34 h 43"/>
                  <a:gd name="T12" fmla="*/ 0 w 42"/>
                  <a:gd name="T13" fmla="*/ 31 h 43"/>
                  <a:gd name="T14" fmla="*/ 4 w 42"/>
                  <a:gd name="T15" fmla="*/ 36 h 43"/>
                  <a:gd name="T16" fmla="*/ 12 w 42"/>
                  <a:gd name="T17" fmla="*/ 38 h 43"/>
                  <a:gd name="T18" fmla="*/ 14 w 42"/>
                  <a:gd name="T19" fmla="*/ 36 h 43"/>
                  <a:gd name="T20" fmla="*/ 19 w 42"/>
                  <a:gd name="T21" fmla="*/ 36 h 43"/>
                  <a:gd name="T22" fmla="*/ 21 w 42"/>
                  <a:gd name="T23" fmla="*/ 41 h 43"/>
                  <a:gd name="T24" fmla="*/ 28 w 42"/>
                  <a:gd name="T25" fmla="*/ 43 h 43"/>
                  <a:gd name="T26" fmla="*/ 26 w 42"/>
                  <a:gd name="T27" fmla="*/ 29 h 43"/>
                  <a:gd name="T28" fmla="*/ 23 w 42"/>
                  <a:gd name="T29" fmla="*/ 19 h 43"/>
                  <a:gd name="T30" fmla="*/ 35 w 42"/>
                  <a:gd name="T31" fmla="*/ 24 h 43"/>
                  <a:gd name="T32" fmla="*/ 38 w 42"/>
                  <a:gd name="T33" fmla="*/ 27 h 43"/>
                  <a:gd name="T34" fmla="*/ 42 w 42"/>
                  <a:gd name="T35" fmla="*/ 19 h 43"/>
                  <a:gd name="T36" fmla="*/ 23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23" y="0"/>
                    </a:moveTo>
                    <a:lnTo>
                      <a:pt x="19" y="17"/>
                    </a:lnTo>
                    <a:lnTo>
                      <a:pt x="16" y="15"/>
                    </a:lnTo>
                    <a:lnTo>
                      <a:pt x="9" y="24"/>
                    </a:lnTo>
                    <a:lnTo>
                      <a:pt x="2" y="22"/>
                    </a:lnTo>
                    <a:lnTo>
                      <a:pt x="7" y="34"/>
                    </a:lnTo>
                    <a:lnTo>
                      <a:pt x="0" y="31"/>
                    </a:lnTo>
                    <a:lnTo>
                      <a:pt x="4" y="36"/>
                    </a:lnTo>
                    <a:lnTo>
                      <a:pt x="12" y="38"/>
                    </a:lnTo>
                    <a:lnTo>
                      <a:pt x="14" y="36"/>
                    </a:lnTo>
                    <a:lnTo>
                      <a:pt x="19" y="36"/>
                    </a:lnTo>
                    <a:lnTo>
                      <a:pt x="21" y="41"/>
                    </a:lnTo>
                    <a:lnTo>
                      <a:pt x="28" y="43"/>
                    </a:lnTo>
                    <a:lnTo>
                      <a:pt x="26" y="29"/>
                    </a:lnTo>
                    <a:lnTo>
                      <a:pt x="23" y="19"/>
                    </a:lnTo>
                    <a:lnTo>
                      <a:pt x="35" y="24"/>
                    </a:lnTo>
                    <a:lnTo>
                      <a:pt x="38" y="27"/>
                    </a:lnTo>
                    <a:lnTo>
                      <a:pt x="42" y="19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1" name="Freeform 568"/>
              <p:cNvSpPr/>
              <p:nvPr/>
            </p:nvSpPr>
            <p:spPr bwMode="auto">
              <a:xfrm>
                <a:off x="5411577" y="3896773"/>
                <a:ext cx="80024" cy="81929"/>
              </a:xfrm>
              <a:custGeom>
                <a:avLst/>
                <a:gdLst>
                  <a:gd name="T0" fmla="*/ 23 w 42"/>
                  <a:gd name="T1" fmla="*/ 0 h 43"/>
                  <a:gd name="T2" fmla="*/ 19 w 42"/>
                  <a:gd name="T3" fmla="*/ 17 h 43"/>
                  <a:gd name="T4" fmla="*/ 16 w 42"/>
                  <a:gd name="T5" fmla="*/ 15 h 43"/>
                  <a:gd name="T6" fmla="*/ 9 w 42"/>
                  <a:gd name="T7" fmla="*/ 24 h 43"/>
                  <a:gd name="T8" fmla="*/ 2 w 42"/>
                  <a:gd name="T9" fmla="*/ 22 h 43"/>
                  <a:gd name="T10" fmla="*/ 7 w 42"/>
                  <a:gd name="T11" fmla="*/ 34 h 43"/>
                  <a:gd name="T12" fmla="*/ 0 w 42"/>
                  <a:gd name="T13" fmla="*/ 31 h 43"/>
                  <a:gd name="T14" fmla="*/ 4 w 42"/>
                  <a:gd name="T15" fmla="*/ 36 h 43"/>
                  <a:gd name="T16" fmla="*/ 12 w 42"/>
                  <a:gd name="T17" fmla="*/ 38 h 43"/>
                  <a:gd name="T18" fmla="*/ 14 w 42"/>
                  <a:gd name="T19" fmla="*/ 36 h 43"/>
                  <a:gd name="T20" fmla="*/ 19 w 42"/>
                  <a:gd name="T21" fmla="*/ 36 h 43"/>
                  <a:gd name="T22" fmla="*/ 21 w 42"/>
                  <a:gd name="T23" fmla="*/ 41 h 43"/>
                  <a:gd name="T24" fmla="*/ 28 w 42"/>
                  <a:gd name="T25" fmla="*/ 43 h 43"/>
                  <a:gd name="T26" fmla="*/ 26 w 42"/>
                  <a:gd name="T27" fmla="*/ 29 h 43"/>
                  <a:gd name="T28" fmla="*/ 23 w 42"/>
                  <a:gd name="T29" fmla="*/ 19 h 43"/>
                  <a:gd name="T30" fmla="*/ 35 w 42"/>
                  <a:gd name="T31" fmla="*/ 24 h 43"/>
                  <a:gd name="T32" fmla="*/ 38 w 42"/>
                  <a:gd name="T33" fmla="*/ 27 h 43"/>
                  <a:gd name="T34" fmla="*/ 42 w 42"/>
                  <a:gd name="T35" fmla="*/ 19 h 43"/>
                  <a:gd name="T36" fmla="*/ 23 w 42"/>
                  <a:gd name="T3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43">
                    <a:moveTo>
                      <a:pt x="23" y="0"/>
                    </a:moveTo>
                    <a:lnTo>
                      <a:pt x="19" y="17"/>
                    </a:lnTo>
                    <a:lnTo>
                      <a:pt x="16" y="15"/>
                    </a:lnTo>
                    <a:lnTo>
                      <a:pt x="9" y="24"/>
                    </a:lnTo>
                    <a:lnTo>
                      <a:pt x="2" y="22"/>
                    </a:lnTo>
                    <a:lnTo>
                      <a:pt x="7" y="34"/>
                    </a:lnTo>
                    <a:lnTo>
                      <a:pt x="0" y="31"/>
                    </a:lnTo>
                    <a:lnTo>
                      <a:pt x="4" y="36"/>
                    </a:lnTo>
                    <a:lnTo>
                      <a:pt x="12" y="38"/>
                    </a:lnTo>
                    <a:lnTo>
                      <a:pt x="14" y="36"/>
                    </a:lnTo>
                    <a:lnTo>
                      <a:pt x="19" y="36"/>
                    </a:lnTo>
                    <a:lnTo>
                      <a:pt x="21" y="41"/>
                    </a:lnTo>
                    <a:lnTo>
                      <a:pt x="28" y="43"/>
                    </a:lnTo>
                    <a:lnTo>
                      <a:pt x="26" y="29"/>
                    </a:lnTo>
                    <a:lnTo>
                      <a:pt x="23" y="19"/>
                    </a:lnTo>
                    <a:lnTo>
                      <a:pt x="35" y="24"/>
                    </a:lnTo>
                    <a:lnTo>
                      <a:pt x="38" y="27"/>
                    </a:lnTo>
                    <a:lnTo>
                      <a:pt x="42" y="19"/>
                    </a:lnTo>
                    <a:lnTo>
                      <a:pt x="2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2" name="Freeform 569"/>
              <p:cNvSpPr>
                <a:spLocks noEditPoints="1"/>
              </p:cNvSpPr>
              <p:nvPr/>
            </p:nvSpPr>
            <p:spPr bwMode="auto">
              <a:xfrm>
                <a:off x="5402050" y="3889152"/>
                <a:ext cx="99077" cy="93361"/>
              </a:xfrm>
              <a:custGeom>
                <a:avLst/>
                <a:gdLst>
                  <a:gd name="T0" fmla="*/ 24 w 52"/>
                  <a:gd name="T1" fmla="*/ 21 h 49"/>
                  <a:gd name="T2" fmla="*/ 28 w 52"/>
                  <a:gd name="T3" fmla="*/ 4 h 49"/>
                  <a:gd name="T4" fmla="*/ 47 w 52"/>
                  <a:gd name="T5" fmla="*/ 23 h 49"/>
                  <a:gd name="T6" fmla="*/ 43 w 52"/>
                  <a:gd name="T7" fmla="*/ 31 h 49"/>
                  <a:gd name="T8" fmla="*/ 40 w 52"/>
                  <a:gd name="T9" fmla="*/ 28 h 49"/>
                  <a:gd name="T10" fmla="*/ 28 w 52"/>
                  <a:gd name="T11" fmla="*/ 23 h 49"/>
                  <a:gd name="T12" fmla="*/ 31 w 52"/>
                  <a:gd name="T13" fmla="*/ 33 h 49"/>
                  <a:gd name="T14" fmla="*/ 33 w 52"/>
                  <a:gd name="T15" fmla="*/ 47 h 49"/>
                  <a:gd name="T16" fmla="*/ 26 w 52"/>
                  <a:gd name="T17" fmla="*/ 45 h 49"/>
                  <a:gd name="T18" fmla="*/ 24 w 52"/>
                  <a:gd name="T19" fmla="*/ 40 h 49"/>
                  <a:gd name="T20" fmla="*/ 19 w 52"/>
                  <a:gd name="T21" fmla="*/ 40 h 49"/>
                  <a:gd name="T22" fmla="*/ 17 w 52"/>
                  <a:gd name="T23" fmla="*/ 42 h 49"/>
                  <a:gd name="T24" fmla="*/ 9 w 52"/>
                  <a:gd name="T25" fmla="*/ 40 h 49"/>
                  <a:gd name="T26" fmla="*/ 5 w 52"/>
                  <a:gd name="T27" fmla="*/ 35 h 49"/>
                  <a:gd name="T28" fmla="*/ 12 w 52"/>
                  <a:gd name="T29" fmla="*/ 38 h 49"/>
                  <a:gd name="T30" fmla="*/ 7 w 52"/>
                  <a:gd name="T31" fmla="*/ 26 h 49"/>
                  <a:gd name="T32" fmla="*/ 14 w 52"/>
                  <a:gd name="T33" fmla="*/ 28 h 49"/>
                  <a:gd name="T34" fmla="*/ 21 w 52"/>
                  <a:gd name="T35" fmla="*/ 19 h 49"/>
                  <a:gd name="T36" fmla="*/ 24 w 52"/>
                  <a:gd name="T37" fmla="*/ 21 h 49"/>
                  <a:gd name="T38" fmla="*/ 26 w 52"/>
                  <a:gd name="T39" fmla="*/ 0 h 49"/>
                  <a:gd name="T40" fmla="*/ 24 w 52"/>
                  <a:gd name="T41" fmla="*/ 16 h 49"/>
                  <a:gd name="T42" fmla="*/ 19 w 52"/>
                  <a:gd name="T43" fmla="*/ 14 h 49"/>
                  <a:gd name="T44" fmla="*/ 12 w 52"/>
                  <a:gd name="T45" fmla="*/ 26 h 49"/>
                  <a:gd name="T46" fmla="*/ 2 w 52"/>
                  <a:gd name="T47" fmla="*/ 23 h 49"/>
                  <a:gd name="T48" fmla="*/ 7 w 52"/>
                  <a:gd name="T49" fmla="*/ 35 h 49"/>
                  <a:gd name="T50" fmla="*/ 0 w 52"/>
                  <a:gd name="T51" fmla="*/ 33 h 49"/>
                  <a:gd name="T52" fmla="*/ 0 w 52"/>
                  <a:gd name="T53" fmla="*/ 33 h 49"/>
                  <a:gd name="T54" fmla="*/ 9 w 52"/>
                  <a:gd name="T55" fmla="*/ 42 h 49"/>
                  <a:gd name="T56" fmla="*/ 19 w 52"/>
                  <a:gd name="T57" fmla="*/ 45 h 49"/>
                  <a:gd name="T58" fmla="*/ 19 w 52"/>
                  <a:gd name="T59" fmla="*/ 42 h 49"/>
                  <a:gd name="T60" fmla="*/ 24 w 52"/>
                  <a:gd name="T61" fmla="*/ 42 h 49"/>
                  <a:gd name="T62" fmla="*/ 26 w 52"/>
                  <a:gd name="T63" fmla="*/ 45 h 49"/>
                  <a:gd name="T64" fmla="*/ 35 w 52"/>
                  <a:gd name="T65" fmla="*/ 49 h 49"/>
                  <a:gd name="T66" fmla="*/ 35 w 52"/>
                  <a:gd name="T67" fmla="*/ 35 h 49"/>
                  <a:gd name="T68" fmla="*/ 31 w 52"/>
                  <a:gd name="T69" fmla="*/ 26 h 49"/>
                  <a:gd name="T70" fmla="*/ 40 w 52"/>
                  <a:gd name="T71" fmla="*/ 31 h 49"/>
                  <a:gd name="T72" fmla="*/ 45 w 52"/>
                  <a:gd name="T73" fmla="*/ 35 h 49"/>
                  <a:gd name="T74" fmla="*/ 45 w 52"/>
                  <a:gd name="T75" fmla="*/ 33 h 49"/>
                  <a:gd name="T76" fmla="*/ 52 w 52"/>
                  <a:gd name="T77" fmla="*/ 26 h 49"/>
                  <a:gd name="T78" fmla="*/ 26 w 52"/>
                  <a:gd name="T7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2" h="49">
                    <a:moveTo>
                      <a:pt x="24" y="21"/>
                    </a:moveTo>
                    <a:lnTo>
                      <a:pt x="28" y="4"/>
                    </a:lnTo>
                    <a:lnTo>
                      <a:pt x="47" y="23"/>
                    </a:lnTo>
                    <a:lnTo>
                      <a:pt x="43" y="31"/>
                    </a:lnTo>
                    <a:lnTo>
                      <a:pt x="40" y="28"/>
                    </a:lnTo>
                    <a:lnTo>
                      <a:pt x="28" y="23"/>
                    </a:lnTo>
                    <a:lnTo>
                      <a:pt x="31" y="33"/>
                    </a:lnTo>
                    <a:lnTo>
                      <a:pt x="33" y="47"/>
                    </a:lnTo>
                    <a:lnTo>
                      <a:pt x="26" y="45"/>
                    </a:lnTo>
                    <a:lnTo>
                      <a:pt x="24" y="40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9" y="40"/>
                    </a:lnTo>
                    <a:lnTo>
                      <a:pt x="5" y="35"/>
                    </a:lnTo>
                    <a:lnTo>
                      <a:pt x="12" y="38"/>
                    </a:lnTo>
                    <a:lnTo>
                      <a:pt x="7" y="26"/>
                    </a:lnTo>
                    <a:lnTo>
                      <a:pt x="14" y="28"/>
                    </a:lnTo>
                    <a:lnTo>
                      <a:pt x="21" y="19"/>
                    </a:lnTo>
                    <a:lnTo>
                      <a:pt x="24" y="21"/>
                    </a:lnTo>
                    <a:close/>
                    <a:moveTo>
                      <a:pt x="26" y="0"/>
                    </a:moveTo>
                    <a:lnTo>
                      <a:pt x="24" y="16"/>
                    </a:lnTo>
                    <a:lnTo>
                      <a:pt x="19" y="14"/>
                    </a:lnTo>
                    <a:lnTo>
                      <a:pt x="12" y="26"/>
                    </a:lnTo>
                    <a:lnTo>
                      <a:pt x="2" y="23"/>
                    </a:lnTo>
                    <a:lnTo>
                      <a:pt x="7" y="35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9" y="42"/>
                    </a:lnTo>
                    <a:lnTo>
                      <a:pt x="19" y="45"/>
                    </a:lnTo>
                    <a:lnTo>
                      <a:pt x="19" y="42"/>
                    </a:lnTo>
                    <a:lnTo>
                      <a:pt x="24" y="42"/>
                    </a:lnTo>
                    <a:lnTo>
                      <a:pt x="26" y="45"/>
                    </a:lnTo>
                    <a:lnTo>
                      <a:pt x="35" y="49"/>
                    </a:lnTo>
                    <a:lnTo>
                      <a:pt x="35" y="35"/>
                    </a:lnTo>
                    <a:lnTo>
                      <a:pt x="31" y="26"/>
                    </a:lnTo>
                    <a:lnTo>
                      <a:pt x="40" y="31"/>
                    </a:lnTo>
                    <a:lnTo>
                      <a:pt x="45" y="35"/>
                    </a:lnTo>
                    <a:lnTo>
                      <a:pt x="45" y="33"/>
                    </a:lnTo>
                    <a:lnTo>
                      <a:pt x="52" y="2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3" name="Freeform 570"/>
              <p:cNvSpPr>
                <a:spLocks noEditPoints="1"/>
              </p:cNvSpPr>
              <p:nvPr/>
            </p:nvSpPr>
            <p:spPr bwMode="auto">
              <a:xfrm>
                <a:off x="5402050" y="3889152"/>
                <a:ext cx="99077" cy="93361"/>
              </a:xfrm>
              <a:custGeom>
                <a:avLst/>
                <a:gdLst>
                  <a:gd name="T0" fmla="*/ 24 w 52"/>
                  <a:gd name="T1" fmla="*/ 21 h 49"/>
                  <a:gd name="T2" fmla="*/ 28 w 52"/>
                  <a:gd name="T3" fmla="*/ 4 h 49"/>
                  <a:gd name="T4" fmla="*/ 47 w 52"/>
                  <a:gd name="T5" fmla="*/ 23 h 49"/>
                  <a:gd name="T6" fmla="*/ 43 w 52"/>
                  <a:gd name="T7" fmla="*/ 31 h 49"/>
                  <a:gd name="T8" fmla="*/ 40 w 52"/>
                  <a:gd name="T9" fmla="*/ 28 h 49"/>
                  <a:gd name="T10" fmla="*/ 28 w 52"/>
                  <a:gd name="T11" fmla="*/ 23 h 49"/>
                  <a:gd name="T12" fmla="*/ 31 w 52"/>
                  <a:gd name="T13" fmla="*/ 33 h 49"/>
                  <a:gd name="T14" fmla="*/ 33 w 52"/>
                  <a:gd name="T15" fmla="*/ 47 h 49"/>
                  <a:gd name="T16" fmla="*/ 26 w 52"/>
                  <a:gd name="T17" fmla="*/ 45 h 49"/>
                  <a:gd name="T18" fmla="*/ 24 w 52"/>
                  <a:gd name="T19" fmla="*/ 40 h 49"/>
                  <a:gd name="T20" fmla="*/ 19 w 52"/>
                  <a:gd name="T21" fmla="*/ 40 h 49"/>
                  <a:gd name="T22" fmla="*/ 17 w 52"/>
                  <a:gd name="T23" fmla="*/ 42 h 49"/>
                  <a:gd name="T24" fmla="*/ 9 w 52"/>
                  <a:gd name="T25" fmla="*/ 40 h 49"/>
                  <a:gd name="T26" fmla="*/ 5 w 52"/>
                  <a:gd name="T27" fmla="*/ 35 h 49"/>
                  <a:gd name="T28" fmla="*/ 12 w 52"/>
                  <a:gd name="T29" fmla="*/ 38 h 49"/>
                  <a:gd name="T30" fmla="*/ 7 w 52"/>
                  <a:gd name="T31" fmla="*/ 26 h 49"/>
                  <a:gd name="T32" fmla="*/ 14 w 52"/>
                  <a:gd name="T33" fmla="*/ 28 h 49"/>
                  <a:gd name="T34" fmla="*/ 21 w 52"/>
                  <a:gd name="T35" fmla="*/ 19 h 49"/>
                  <a:gd name="T36" fmla="*/ 24 w 52"/>
                  <a:gd name="T37" fmla="*/ 21 h 49"/>
                  <a:gd name="T38" fmla="*/ 26 w 52"/>
                  <a:gd name="T39" fmla="*/ 0 h 49"/>
                  <a:gd name="T40" fmla="*/ 24 w 52"/>
                  <a:gd name="T41" fmla="*/ 16 h 49"/>
                  <a:gd name="T42" fmla="*/ 19 w 52"/>
                  <a:gd name="T43" fmla="*/ 14 h 49"/>
                  <a:gd name="T44" fmla="*/ 12 w 52"/>
                  <a:gd name="T45" fmla="*/ 26 h 49"/>
                  <a:gd name="T46" fmla="*/ 2 w 52"/>
                  <a:gd name="T47" fmla="*/ 23 h 49"/>
                  <a:gd name="T48" fmla="*/ 7 w 52"/>
                  <a:gd name="T49" fmla="*/ 35 h 49"/>
                  <a:gd name="T50" fmla="*/ 0 w 52"/>
                  <a:gd name="T51" fmla="*/ 33 h 49"/>
                  <a:gd name="T52" fmla="*/ 0 w 52"/>
                  <a:gd name="T53" fmla="*/ 33 h 49"/>
                  <a:gd name="T54" fmla="*/ 9 w 52"/>
                  <a:gd name="T55" fmla="*/ 42 h 49"/>
                  <a:gd name="T56" fmla="*/ 19 w 52"/>
                  <a:gd name="T57" fmla="*/ 45 h 49"/>
                  <a:gd name="T58" fmla="*/ 19 w 52"/>
                  <a:gd name="T59" fmla="*/ 42 h 49"/>
                  <a:gd name="T60" fmla="*/ 24 w 52"/>
                  <a:gd name="T61" fmla="*/ 42 h 49"/>
                  <a:gd name="T62" fmla="*/ 26 w 52"/>
                  <a:gd name="T63" fmla="*/ 45 h 49"/>
                  <a:gd name="T64" fmla="*/ 35 w 52"/>
                  <a:gd name="T65" fmla="*/ 49 h 49"/>
                  <a:gd name="T66" fmla="*/ 35 w 52"/>
                  <a:gd name="T67" fmla="*/ 35 h 49"/>
                  <a:gd name="T68" fmla="*/ 31 w 52"/>
                  <a:gd name="T69" fmla="*/ 26 h 49"/>
                  <a:gd name="T70" fmla="*/ 40 w 52"/>
                  <a:gd name="T71" fmla="*/ 31 h 49"/>
                  <a:gd name="T72" fmla="*/ 45 w 52"/>
                  <a:gd name="T73" fmla="*/ 35 h 49"/>
                  <a:gd name="T74" fmla="*/ 45 w 52"/>
                  <a:gd name="T75" fmla="*/ 33 h 49"/>
                  <a:gd name="T76" fmla="*/ 52 w 52"/>
                  <a:gd name="T77" fmla="*/ 26 h 49"/>
                  <a:gd name="T78" fmla="*/ 26 w 52"/>
                  <a:gd name="T7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2" h="49">
                    <a:moveTo>
                      <a:pt x="24" y="21"/>
                    </a:moveTo>
                    <a:lnTo>
                      <a:pt x="28" y="4"/>
                    </a:lnTo>
                    <a:lnTo>
                      <a:pt x="47" y="23"/>
                    </a:lnTo>
                    <a:lnTo>
                      <a:pt x="43" y="31"/>
                    </a:lnTo>
                    <a:lnTo>
                      <a:pt x="40" y="28"/>
                    </a:lnTo>
                    <a:lnTo>
                      <a:pt x="28" y="23"/>
                    </a:lnTo>
                    <a:lnTo>
                      <a:pt x="31" y="33"/>
                    </a:lnTo>
                    <a:lnTo>
                      <a:pt x="33" y="47"/>
                    </a:lnTo>
                    <a:lnTo>
                      <a:pt x="26" y="45"/>
                    </a:lnTo>
                    <a:lnTo>
                      <a:pt x="24" y="40"/>
                    </a:lnTo>
                    <a:lnTo>
                      <a:pt x="19" y="40"/>
                    </a:lnTo>
                    <a:lnTo>
                      <a:pt x="17" y="42"/>
                    </a:lnTo>
                    <a:lnTo>
                      <a:pt x="9" y="40"/>
                    </a:lnTo>
                    <a:lnTo>
                      <a:pt x="5" y="35"/>
                    </a:lnTo>
                    <a:lnTo>
                      <a:pt x="12" y="38"/>
                    </a:lnTo>
                    <a:lnTo>
                      <a:pt x="7" y="26"/>
                    </a:lnTo>
                    <a:lnTo>
                      <a:pt x="14" y="28"/>
                    </a:lnTo>
                    <a:lnTo>
                      <a:pt x="21" y="19"/>
                    </a:lnTo>
                    <a:lnTo>
                      <a:pt x="24" y="21"/>
                    </a:lnTo>
                    <a:moveTo>
                      <a:pt x="26" y="0"/>
                    </a:moveTo>
                    <a:lnTo>
                      <a:pt x="24" y="16"/>
                    </a:lnTo>
                    <a:lnTo>
                      <a:pt x="19" y="14"/>
                    </a:lnTo>
                    <a:lnTo>
                      <a:pt x="12" y="26"/>
                    </a:lnTo>
                    <a:lnTo>
                      <a:pt x="2" y="23"/>
                    </a:lnTo>
                    <a:lnTo>
                      <a:pt x="7" y="35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9" y="42"/>
                    </a:lnTo>
                    <a:lnTo>
                      <a:pt x="19" y="45"/>
                    </a:lnTo>
                    <a:lnTo>
                      <a:pt x="19" y="42"/>
                    </a:lnTo>
                    <a:lnTo>
                      <a:pt x="24" y="42"/>
                    </a:lnTo>
                    <a:lnTo>
                      <a:pt x="26" y="45"/>
                    </a:lnTo>
                    <a:lnTo>
                      <a:pt x="35" y="49"/>
                    </a:lnTo>
                    <a:lnTo>
                      <a:pt x="35" y="35"/>
                    </a:lnTo>
                    <a:lnTo>
                      <a:pt x="31" y="26"/>
                    </a:lnTo>
                    <a:lnTo>
                      <a:pt x="40" y="31"/>
                    </a:lnTo>
                    <a:lnTo>
                      <a:pt x="45" y="35"/>
                    </a:lnTo>
                    <a:lnTo>
                      <a:pt x="45" y="33"/>
                    </a:lnTo>
                    <a:lnTo>
                      <a:pt x="52" y="26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4" name="Freeform 571"/>
              <p:cNvSpPr/>
              <p:nvPr/>
            </p:nvSpPr>
            <p:spPr bwMode="auto">
              <a:xfrm>
                <a:off x="5247719" y="3830087"/>
                <a:ext cx="91455" cy="108603"/>
              </a:xfrm>
              <a:custGeom>
                <a:avLst/>
                <a:gdLst>
                  <a:gd name="T0" fmla="*/ 0 w 48"/>
                  <a:gd name="T1" fmla="*/ 0 h 57"/>
                  <a:gd name="T2" fmla="*/ 0 w 48"/>
                  <a:gd name="T3" fmla="*/ 0 h 57"/>
                  <a:gd name="T4" fmla="*/ 3 w 48"/>
                  <a:gd name="T5" fmla="*/ 2 h 57"/>
                  <a:gd name="T6" fmla="*/ 10 w 48"/>
                  <a:gd name="T7" fmla="*/ 19 h 57"/>
                  <a:gd name="T8" fmla="*/ 19 w 48"/>
                  <a:gd name="T9" fmla="*/ 28 h 57"/>
                  <a:gd name="T10" fmla="*/ 22 w 48"/>
                  <a:gd name="T11" fmla="*/ 33 h 57"/>
                  <a:gd name="T12" fmla="*/ 43 w 48"/>
                  <a:gd name="T13" fmla="*/ 52 h 57"/>
                  <a:gd name="T14" fmla="*/ 48 w 48"/>
                  <a:gd name="T15" fmla="*/ 57 h 57"/>
                  <a:gd name="T16" fmla="*/ 48 w 48"/>
                  <a:gd name="T17" fmla="*/ 57 h 57"/>
                  <a:gd name="T18" fmla="*/ 45 w 48"/>
                  <a:gd name="T19" fmla="*/ 50 h 57"/>
                  <a:gd name="T20" fmla="*/ 34 w 48"/>
                  <a:gd name="T21" fmla="*/ 38 h 57"/>
                  <a:gd name="T22" fmla="*/ 26 w 48"/>
                  <a:gd name="T23" fmla="*/ 21 h 57"/>
                  <a:gd name="T24" fmla="*/ 15 w 48"/>
                  <a:gd name="T25" fmla="*/ 9 h 57"/>
                  <a:gd name="T26" fmla="*/ 12 w 48"/>
                  <a:gd name="T27" fmla="*/ 12 h 57"/>
                  <a:gd name="T28" fmla="*/ 8 w 48"/>
                  <a:gd name="T29" fmla="*/ 9 h 57"/>
                  <a:gd name="T30" fmla="*/ 5 w 48"/>
                  <a:gd name="T31" fmla="*/ 5 h 57"/>
                  <a:gd name="T32" fmla="*/ 0 w 48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57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10" y="19"/>
                    </a:lnTo>
                    <a:lnTo>
                      <a:pt x="19" y="28"/>
                    </a:lnTo>
                    <a:lnTo>
                      <a:pt x="22" y="33"/>
                    </a:lnTo>
                    <a:lnTo>
                      <a:pt x="43" y="52"/>
                    </a:lnTo>
                    <a:lnTo>
                      <a:pt x="48" y="57"/>
                    </a:lnTo>
                    <a:lnTo>
                      <a:pt x="48" y="57"/>
                    </a:lnTo>
                    <a:lnTo>
                      <a:pt x="45" y="50"/>
                    </a:lnTo>
                    <a:lnTo>
                      <a:pt x="34" y="38"/>
                    </a:lnTo>
                    <a:lnTo>
                      <a:pt x="26" y="21"/>
                    </a:lnTo>
                    <a:lnTo>
                      <a:pt x="15" y="9"/>
                    </a:lnTo>
                    <a:lnTo>
                      <a:pt x="12" y="12"/>
                    </a:lnTo>
                    <a:lnTo>
                      <a:pt x="8" y="9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5" name="Freeform 572"/>
              <p:cNvSpPr/>
              <p:nvPr/>
            </p:nvSpPr>
            <p:spPr bwMode="auto">
              <a:xfrm>
                <a:off x="5247719" y="3830087"/>
                <a:ext cx="91455" cy="108603"/>
              </a:xfrm>
              <a:custGeom>
                <a:avLst/>
                <a:gdLst>
                  <a:gd name="T0" fmla="*/ 0 w 48"/>
                  <a:gd name="T1" fmla="*/ 0 h 57"/>
                  <a:gd name="T2" fmla="*/ 0 w 48"/>
                  <a:gd name="T3" fmla="*/ 0 h 57"/>
                  <a:gd name="T4" fmla="*/ 3 w 48"/>
                  <a:gd name="T5" fmla="*/ 2 h 57"/>
                  <a:gd name="T6" fmla="*/ 10 w 48"/>
                  <a:gd name="T7" fmla="*/ 19 h 57"/>
                  <a:gd name="T8" fmla="*/ 19 w 48"/>
                  <a:gd name="T9" fmla="*/ 28 h 57"/>
                  <a:gd name="T10" fmla="*/ 22 w 48"/>
                  <a:gd name="T11" fmla="*/ 33 h 57"/>
                  <a:gd name="T12" fmla="*/ 43 w 48"/>
                  <a:gd name="T13" fmla="*/ 52 h 57"/>
                  <a:gd name="T14" fmla="*/ 48 w 48"/>
                  <a:gd name="T15" fmla="*/ 57 h 57"/>
                  <a:gd name="T16" fmla="*/ 48 w 48"/>
                  <a:gd name="T17" fmla="*/ 57 h 57"/>
                  <a:gd name="T18" fmla="*/ 45 w 48"/>
                  <a:gd name="T19" fmla="*/ 50 h 57"/>
                  <a:gd name="T20" fmla="*/ 34 w 48"/>
                  <a:gd name="T21" fmla="*/ 38 h 57"/>
                  <a:gd name="T22" fmla="*/ 26 w 48"/>
                  <a:gd name="T23" fmla="*/ 21 h 57"/>
                  <a:gd name="T24" fmla="*/ 15 w 48"/>
                  <a:gd name="T25" fmla="*/ 9 h 57"/>
                  <a:gd name="T26" fmla="*/ 12 w 48"/>
                  <a:gd name="T27" fmla="*/ 12 h 57"/>
                  <a:gd name="T28" fmla="*/ 8 w 48"/>
                  <a:gd name="T29" fmla="*/ 9 h 57"/>
                  <a:gd name="T30" fmla="*/ 5 w 48"/>
                  <a:gd name="T31" fmla="*/ 5 h 57"/>
                  <a:gd name="T32" fmla="*/ 0 w 48"/>
                  <a:gd name="T3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57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10" y="19"/>
                    </a:lnTo>
                    <a:lnTo>
                      <a:pt x="19" y="28"/>
                    </a:lnTo>
                    <a:lnTo>
                      <a:pt x="22" y="33"/>
                    </a:lnTo>
                    <a:lnTo>
                      <a:pt x="43" y="52"/>
                    </a:lnTo>
                    <a:lnTo>
                      <a:pt x="48" y="57"/>
                    </a:lnTo>
                    <a:lnTo>
                      <a:pt x="48" y="57"/>
                    </a:lnTo>
                    <a:lnTo>
                      <a:pt x="45" y="50"/>
                    </a:lnTo>
                    <a:lnTo>
                      <a:pt x="34" y="38"/>
                    </a:lnTo>
                    <a:lnTo>
                      <a:pt x="26" y="21"/>
                    </a:lnTo>
                    <a:lnTo>
                      <a:pt x="15" y="9"/>
                    </a:lnTo>
                    <a:lnTo>
                      <a:pt x="12" y="12"/>
                    </a:lnTo>
                    <a:lnTo>
                      <a:pt x="8" y="9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6" name="Freeform 573"/>
              <p:cNvSpPr/>
              <p:nvPr/>
            </p:nvSpPr>
            <p:spPr bwMode="auto">
              <a:xfrm>
                <a:off x="5243908" y="3830087"/>
                <a:ext cx="99077" cy="118130"/>
              </a:xfrm>
              <a:custGeom>
                <a:avLst/>
                <a:gdLst>
                  <a:gd name="T0" fmla="*/ 2 w 52"/>
                  <a:gd name="T1" fmla="*/ 0 h 62"/>
                  <a:gd name="T2" fmla="*/ 2 w 52"/>
                  <a:gd name="T3" fmla="*/ 2 h 62"/>
                  <a:gd name="T4" fmla="*/ 0 w 52"/>
                  <a:gd name="T5" fmla="*/ 0 h 62"/>
                  <a:gd name="T6" fmla="*/ 2 w 52"/>
                  <a:gd name="T7" fmla="*/ 5 h 62"/>
                  <a:gd name="T8" fmla="*/ 12 w 52"/>
                  <a:gd name="T9" fmla="*/ 19 h 62"/>
                  <a:gd name="T10" fmla="*/ 19 w 52"/>
                  <a:gd name="T11" fmla="*/ 28 h 62"/>
                  <a:gd name="T12" fmla="*/ 21 w 52"/>
                  <a:gd name="T13" fmla="*/ 33 h 62"/>
                  <a:gd name="T14" fmla="*/ 43 w 52"/>
                  <a:gd name="T15" fmla="*/ 54 h 62"/>
                  <a:gd name="T16" fmla="*/ 50 w 52"/>
                  <a:gd name="T17" fmla="*/ 59 h 62"/>
                  <a:gd name="T18" fmla="*/ 52 w 52"/>
                  <a:gd name="T19" fmla="*/ 62 h 62"/>
                  <a:gd name="T20" fmla="*/ 50 w 52"/>
                  <a:gd name="T21" fmla="*/ 50 h 62"/>
                  <a:gd name="T22" fmla="*/ 38 w 52"/>
                  <a:gd name="T23" fmla="*/ 38 h 62"/>
                  <a:gd name="T24" fmla="*/ 31 w 52"/>
                  <a:gd name="T25" fmla="*/ 21 h 62"/>
                  <a:gd name="T26" fmla="*/ 19 w 52"/>
                  <a:gd name="T27" fmla="*/ 9 h 62"/>
                  <a:gd name="T28" fmla="*/ 17 w 52"/>
                  <a:gd name="T29" fmla="*/ 9 h 62"/>
                  <a:gd name="T30" fmla="*/ 28 w 52"/>
                  <a:gd name="T31" fmla="*/ 21 h 62"/>
                  <a:gd name="T32" fmla="*/ 36 w 52"/>
                  <a:gd name="T33" fmla="*/ 38 h 62"/>
                  <a:gd name="T34" fmla="*/ 47 w 52"/>
                  <a:gd name="T35" fmla="*/ 50 h 62"/>
                  <a:gd name="T36" fmla="*/ 50 w 52"/>
                  <a:gd name="T37" fmla="*/ 57 h 62"/>
                  <a:gd name="T38" fmla="*/ 50 w 52"/>
                  <a:gd name="T39" fmla="*/ 57 h 62"/>
                  <a:gd name="T40" fmla="*/ 45 w 52"/>
                  <a:gd name="T41" fmla="*/ 52 h 62"/>
                  <a:gd name="T42" fmla="*/ 24 w 52"/>
                  <a:gd name="T43" fmla="*/ 33 h 62"/>
                  <a:gd name="T44" fmla="*/ 21 w 52"/>
                  <a:gd name="T45" fmla="*/ 28 h 62"/>
                  <a:gd name="T46" fmla="*/ 12 w 52"/>
                  <a:gd name="T47" fmla="*/ 19 h 62"/>
                  <a:gd name="T48" fmla="*/ 5 w 52"/>
                  <a:gd name="T49" fmla="*/ 2 h 62"/>
                  <a:gd name="T50" fmla="*/ 2 w 52"/>
                  <a:gd name="T51" fmla="*/ 0 h 62"/>
                  <a:gd name="T52" fmla="*/ 2 w 52"/>
                  <a:gd name="T53" fmla="*/ 0 h 62"/>
                  <a:gd name="T54" fmla="*/ 7 w 52"/>
                  <a:gd name="T55" fmla="*/ 5 h 62"/>
                  <a:gd name="T56" fmla="*/ 10 w 52"/>
                  <a:gd name="T57" fmla="*/ 9 h 62"/>
                  <a:gd name="T58" fmla="*/ 14 w 52"/>
                  <a:gd name="T59" fmla="*/ 12 h 62"/>
                  <a:gd name="T60" fmla="*/ 10 w 52"/>
                  <a:gd name="T61" fmla="*/ 9 h 62"/>
                  <a:gd name="T62" fmla="*/ 7 w 52"/>
                  <a:gd name="T63" fmla="*/ 5 h 62"/>
                  <a:gd name="T64" fmla="*/ 2 w 52"/>
                  <a:gd name="T6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6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12" y="19"/>
                    </a:lnTo>
                    <a:lnTo>
                      <a:pt x="19" y="28"/>
                    </a:lnTo>
                    <a:lnTo>
                      <a:pt x="21" y="33"/>
                    </a:lnTo>
                    <a:lnTo>
                      <a:pt x="43" y="54"/>
                    </a:lnTo>
                    <a:lnTo>
                      <a:pt x="50" y="59"/>
                    </a:lnTo>
                    <a:lnTo>
                      <a:pt x="52" y="62"/>
                    </a:lnTo>
                    <a:lnTo>
                      <a:pt x="50" y="50"/>
                    </a:lnTo>
                    <a:lnTo>
                      <a:pt x="38" y="38"/>
                    </a:lnTo>
                    <a:lnTo>
                      <a:pt x="31" y="21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28" y="21"/>
                    </a:lnTo>
                    <a:lnTo>
                      <a:pt x="36" y="38"/>
                    </a:lnTo>
                    <a:lnTo>
                      <a:pt x="47" y="50"/>
                    </a:lnTo>
                    <a:lnTo>
                      <a:pt x="50" y="57"/>
                    </a:lnTo>
                    <a:lnTo>
                      <a:pt x="50" y="57"/>
                    </a:lnTo>
                    <a:lnTo>
                      <a:pt x="45" y="52"/>
                    </a:lnTo>
                    <a:lnTo>
                      <a:pt x="24" y="33"/>
                    </a:lnTo>
                    <a:lnTo>
                      <a:pt x="21" y="28"/>
                    </a:lnTo>
                    <a:lnTo>
                      <a:pt x="12" y="19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5"/>
                    </a:lnTo>
                    <a:lnTo>
                      <a:pt x="10" y="9"/>
                    </a:lnTo>
                    <a:lnTo>
                      <a:pt x="14" y="12"/>
                    </a:lnTo>
                    <a:lnTo>
                      <a:pt x="10" y="9"/>
                    </a:lnTo>
                    <a:lnTo>
                      <a:pt x="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7" name="Freeform 574"/>
              <p:cNvSpPr/>
              <p:nvPr/>
            </p:nvSpPr>
            <p:spPr bwMode="auto">
              <a:xfrm>
                <a:off x="5243908" y="3830087"/>
                <a:ext cx="99077" cy="118130"/>
              </a:xfrm>
              <a:custGeom>
                <a:avLst/>
                <a:gdLst>
                  <a:gd name="T0" fmla="*/ 2 w 52"/>
                  <a:gd name="T1" fmla="*/ 0 h 62"/>
                  <a:gd name="T2" fmla="*/ 2 w 52"/>
                  <a:gd name="T3" fmla="*/ 2 h 62"/>
                  <a:gd name="T4" fmla="*/ 0 w 52"/>
                  <a:gd name="T5" fmla="*/ 0 h 62"/>
                  <a:gd name="T6" fmla="*/ 2 w 52"/>
                  <a:gd name="T7" fmla="*/ 5 h 62"/>
                  <a:gd name="T8" fmla="*/ 12 w 52"/>
                  <a:gd name="T9" fmla="*/ 19 h 62"/>
                  <a:gd name="T10" fmla="*/ 19 w 52"/>
                  <a:gd name="T11" fmla="*/ 28 h 62"/>
                  <a:gd name="T12" fmla="*/ 21 w 52"/>
                  <a:gd name="T13" fmla="*/ 33 h 62"/>
                  <a:gd name="T14" fmla="*/ 43 w 52"/>
                  <a:gd name="T15" fmla="*/ 54 h 62"/>
                  <a:gd name="T16" fmla="*/ 50 w 52"/>
                  <a:gd name="T17" fmla="*/ 59 h 62"/>
                  <a:gd name="T18" fmla="*/ 52 w 52"/>
                  <a:gd name="T19" fmla="*/ 62 h 62"/>
                  <a:gd name="T20" fmla="*/ 50 w 52"/>
                  <a:gd name="T21" fmla="*/ 50 h 62"/>
                  <a:gd name="T22" fmla="*/ 38 w 52"/>
                  <a:gd name="T23" fmla="*/ 38 h 62"/>
                  <a:gd name="T24" fmla="*/ 31 w 52"/>
                  <a:gd name="T25" fmla="*/ 21 h 62"/>
                  <a:gd name="T26" fmla="*/ 19 w 52"/>
                  <a:gd name="T27" fmla="*/ 9 h 62"/>
                  <a:gd name="T28" fmla="*/ 17 w 52"/>
                  <a:gd name="T29" fmla="*/ 9 h 62"/>
                  <a:gd name="T30" fmla="*/ 28 w 52"/>
                  <a:gd name="T31" fmla="*/ 21 h 62"/>
                  <a:gd name="T32" fmla="*/ 36 w 52"/>
                  <a:gd name="T33" fmla="*/ 38 h 62"/>
                  <a:gd name="T34" fmla="*/ 47 w 52"/>
                  <a:gd name="T35" fmla="*/ 50 h 62"/>
                  <a:gd name="T36" fmla="*/ 50 w 52"/>
                  <a:gd name="T37" fmla="*/ 57 h 62"/>
                  <a:gd name="T38" fmla="*/ 50 w 52"/>
                  <a:gd name="T39" fmla="*/ 57 h 62"/>
                  <a:gd name="T40" fmla="*/ 45 w 52"/>
                  <a:gd name="T41" fmla="*/ 52 h 62"/>
                  <a:gd name="T42" fmla="*/ 24 w 52"/>
                  <a:gd name="T43" fmla="*/ 33 h 62"/>
                  <a:gd name="T44" fmla="*/ 21 w 52"/>
                  <a:gd name="T45" fmla="*/ 28 h 62"/>
                  <a:gd name="T46" fmla="*/ 12 w 52"/>
                  <a:gd name="T47" fmla="*/ 19 h 62"/>
                  <a:gd name="T48" fmla="*/ 5 w 52"/>
                  <a:gd name="T49" fmla="*/ 2 h 62"/>
                  <a:gd name="T50" fmla="*/ 2 w 52"/>
                  <a:gd name="T51" fmla="*/ 0 h 62"/>
                  <a:gd name="T52" fmla="*/ 2 w 52"/>
                  <a:gd name="T53" fmla="*/ 0 h 62"/>
                  <a:gd name="T54" fmla="*/ 7 w 52"/>
                  <a:gd name="T55" fmla="*/ 5 h 62"/>
                  <a:gd name="T56" fmla="*/ 10 w 52"/>
                  <a:gd name="T57" fmla="*/ 9 h 62"/>
                  <a:gd name="T58" fmla="*/ 14 w 52"/>
                  <a:gd name="T59" fmla="*/ 12 h 62"/>
                  <a:gd name="T60" fmla="*/ 10 w 52"/>
                  <a:gd name="T61" fmla="*/ 9 h 62"/>
                  <a:gd name="T62" fmla="*/ 7 w 52"/>
                  <a:gd name="T63" fmla="*/ 5 h 62"/>
                  <a:gd name="T64" fmla="*/ 2 w 52"/>
                  <a:gd name="T6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62">
                    <a:moveTo>
                      <a:pt x="2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12" y="19"/>
                    </a:lnTo>
                    <a:lnTo>
                      <a:pt x="19" y="28"/>
                    </a:lnTo>
                    <a:lnTo>
                      <a:pt x="21" y="33"/>
                    </a:lnTo>
                    <a:lnTo>
                      <a:pt x="43" y="54"/>
                    </a:lnTo>
                    <a:lnTo>
                      <a:pt x="50" y="59"/>
                    </a:lnTo>
                    <a:lnTo>
                      <a:pt x="52" y="62"/>
                    </a:lnTo>
                    <a:lnTo>
                      <a:pt x="50" y="50"/>
                    </a:lnTo>
                    <a:lnTo>
                      <a:pt x="38" y="38"/>
                    </a:lnTo>
                    <a:lnTo>
                      <a:pt x="31" y="21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28" y="21"/>
                    </a:lnTo>
                    <a:lnTo>
                      <a:pt x="36" y="38"/>
                    </a:lnTo>
                    <a:lnTo>
                      <a:pt x="47" y="50"/>
                    </a:lnTo>
                    <a:lnTo>
                      <a:pt x="50" y="57"/>
                    </a:lnTo>
                    <a:lnTo>
                      <a:pt x="50" y="57"/>
                    </a:lnTo>
                    <a:lnTo>
                      <a:pt x="45" y="52"/>
                    </a:lnTo>
                    <a:lnTo>
                      <a:pt x="24" y="33"/>
                    </a:lnTo>
                    <a:lnTo>
                      <a:pt x="21" y="28"/>
                    </a:lnTo>
                    <a:lnTo>
                      <a:pt x="12" y="19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7" y="5"/>
                    </a:lnTo>
                    <a:lnTo>
                      <a:pt x="10" y="9"/>
                    </a:lnTo>
                    <a:lnTo>
                      <a:pt x="14" y="12"/>
                    </a:lnTo>
                    <a:lnTo>
                      <a:pt x="10" y="9"/>
                    </a:lnTo>
                    <a:lnTo>
                      <a:pt x="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8" name="Freeform 575"/>
              <p:cNvSpPr/>
              <p:nvPr/>
            </p:nvSpPr>
            <p:spPr bwMode="auto">
              <a:xfrm>
                <a:off x="4643731" y="3184182"/>
                <a:ext cx="36201" cy="30485"/>
              </a:xfrm>
              <a:custGeom>
                <a:avLst/>
                <a:gdLst>
                  <a:gd name="T0" fmla="*/ 3 w 19"/>
                  <a:gd name="T1" fmla="*/ 0 h 16"/>
                  <a:gd name="T2" fmla="*/ 3 w 19"/>
                  <a:gd name="T3" fmla="*/ 0 h 16"/>
                  <a:gd name="T4" fmla="*/ 3 w 19"/>
                  <a:gd name="T5" fmla="*/ 2 h 16"/>
                  <a:gd name="T6" fmla="*/ 0 w 19"/>
                  <a:gd name="T7" fmla="*/ 0 h 16"/>
                  <a:gd name="T8" fmla="*/ 5 w 19"/>
                  <a:gd name="T9" fmla="*/ 14 h 16"/>
                  <a:gd name="T10" fmla="*/ 12 w 19"/>
                  <a:gd name="T11" fmla="*/ 14 h 16"/>
                  <a:gd name="T12" fmla="*/ 19 w 19"/>
                  <a:gd name="T13" fmla="*/ 16 h 16"/>
                  <a:gd name="T14" fmla="*/ 19 w 19"/>
                  <a:gd name="T15" fmla="*/ 16 h 16"/>
                  <a:gd name="T16" fmla="*/ 19 w 19"/>
                  <a:gd name="T17" fmla="*/ 14 h 16"/>
                  <a:gd name="T18" fmla="*/ 12 w 19"/>
                  <a:gd name="T19" fmla="*/ 9 h 16"/>
                  <a:gd name="T20" fmla="*/ 10 w 19"/>
                  <a:gd name="T21" fmla="*/ 9 h 16"/>
                  <a:gd name="T22" fmla="*/ 5 w 19"/>
                  <a:gd name="T23" fmla="*/ 4 h 16"/>
                  <a:gd name="T24" fmla="*/ 3 w 19"/>
                  <a:gd name="T25" fmla="*/ 0 h 16"/>
                  <a:gd name="T26" fmla="*/ 3 w 19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6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14"/>
                    </a:lnTo>
                    <a:lnTo>
                      <a:pt x="12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19" name="Freeform 576"/>
              <p:cNvSpPr/>
              <p:nvPr/>
            </p:nvSpPr>
            <p:spPr bwMode="auto">
              <a:xfrm>
                <a:off x="4643731" y="3184182"/>
                <a:ext cx="36201" cy="30485"/>
              </a:xfrm>
              <a:custGeom>
                <a:avLst/>
                <a:gdLst>
                  <a:gd name="T0" fmla="*/ 3 w 19"/>
                  <a:gd name="T1" fmla="*/ 0 h 16"/>
                  <a:gd name="T2" fmla="*/ 3 w 19"/>
                  <a:gd name="T3" fmla="*/ 0 h 16"/>
                  <a:gd name="T4" fmla="*/ 3 w 19"/>
                  <a:gd name="T5" fmla="*/ 2 h 16"/>
                  <a:gd name="T6" fmla="*/ 0 w 19"/>
                  <a:gd name="T7" fmla="*/ 0 h 16"/>
                  <a:gd name="T8" fmla="*/ 5 w 19"/>
                  <a:gd name="T9" fmla="*/ 14 h 16"/>
                  <a:gd name="T10" fmla="*/ 12 w 19"/>
                  <a:gd name="T11" fmla="*/ 14 h 16"/>
                  <a:gd name="T12" fmla="*/ 19 w 19"/>
                  <a:gd name="T13" fmla="*/ 16 h 16"/>
                  <a:gd name="T14" fmla="*/ 19 w 19"/>
                  <a:gd name="T15" fmla="*/ 16 h 16"/>
                  <a:gd name="T16" fmla="*/ 19 w 19"/>
                  <a:gd name="T17" fmla="*/ 14 h 16"/>
                  <a:gd name="T18" fmla="*/ 12 w 19"/>
                  <a:gd name="T19" fmla="*/ 9 h 16"/>
                  <a:gd name="T20" fmla="*/ 10 w 19"/>
                  <a:gd name="T21" fmla="*/ 9 h 16"/>
                  <a:gd name="T22" fmla="*/ 5 w 19"/>
                  <a:gd name="T23" fmla="*/ 4 h 16"/>
                  <a:gd name="T24" fmla="*/ 3 w 19"/>
                  <a:gd name="T25" fmla="*/ 0 h 16"/>
                  <a:gd name="T26" fmla="*/ 3 w 19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6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5" y="14"/>
                    </a:lnTo>
                    <a:lnTo>
                      <a:pt x="12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5" y="4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0" name="Freeform 577"/>
              <p:cNvSpPr>
                <a:spLocks noEditPoints="1"/>
              </p:cNvSpPr>
              <p:nvPr/>
            </p:nvSpPr>
            <p:spPr bwMode="auto">
              <a:xfrm>
                <a:off x="4634204" y="3174656"/>
                <a:ext cx="49538" cy="40011"/>
              </a:xfrm>
              <a:custGeom>
                <a:avLst/>
                <a:gdLst>
                  <a:gd name="T0" fmla="*/ 8 w 26"/>
                  <a:gd name="T1" fmla="*/ 5 h 21"/>
                  <a:gd name="T2" fmla="*/ 10 w 26"/>
                  <a:gd name="T3" fmla="*/ 9 h 21"/>
                  <a:gd name="T4" fmla="*/ 15 w 26"/>
                  <a:gd name="T5" fmla="*/ 14 h 21"/>
                  <a:gd name="T6" fmla="*/ 17 w 26"/>
                  <a:gd name="T7" fmla="*/ 14 h 21"/>
                  <a:gd name="T8" fmla="*/ 24 w 26"/>
                  <a:gd name="T9" fmla="*/ 19 h 21"/>
                  <a:gd name="T10" fmla="*/ 24 w 26"/>
                  <a:gd name="T11" fmla="*/ 21 h 21"/>
                  <a:gd name="T12" fmla="*/ 24 w 26"/>
                  <a:gd name="T13" fmla="*/ 21 h 21"/>
                  <a:gd name="T14" fmla="*/ 17 w 26"/>
                  <a:gd name="T15" fmla="*/ 19 h 21"/>
                  <a:gd name="T16" fmla="*/ 24 w 26"/>
                  <a:gd name="T17" fmla="*/ 21 h 21"/>
                  <a:gd name="T18" fmla="*/ 24 w 26"/>
                  <a:gd name="T19" fmla="*/ 21 h 21"/>
                  <a:gd name="T20" fmla="*/ 26 w 26"/>
                  <a:gd name="T21" fmla="*/ 21 h 21"/>
                  <a:gd name="T22" fmla="*/ 26 w 26"/>
                  <a:gd name="T23" fmla="*/ 21 h 21"/>
                  <a:gd name="T24" fmla="*/ 26 w 26"/>
                  <a:gd name="T25" fmla="*/ 21 h 21"/>
                  <a:gd name="T26" fmla="*/ 26 w 26"/>
                  <a:gd name="T27" fmla="*/ 19 h 21"/>
                  <a:gd name="T28" fmla="*/ 15 w 26"/>
                  <a:gd name="T29" fmla="*/ 9 h 21"/>
                  <a:gd name="T30" fmla="*/ 15 w 26"/>
                  <a:gd name="T31" fmla="*/ 12 h 21"/>
                  <a:gd name="T32" fmla="*/ 12 w 26"/>
                  <a:gd name="T33" fmla="*/ 9 h 21"/>
                  <a:gd name="T34" fmla="*/ 10 w 26"/>
                  <a:gd name="T35" fmla="*/ 7 h 21"/>
                  <a:gd name="T36" fmla="*/ 8 w 26"/>
                  <a:gd name="T37" fmla="*/ 5 h 21"/>
                  <a:gd name="T38" fmla="*/ 5 w 26"/>
                  <a:gd name="T39" fmla="*/ 2 h 21"/>
                  <a:gd name="T40" fmla="*/ 5 w 26"/>
                  <a:gd name="T41" fmla="*/ 2 h 21"/>
                  <a:gd name="T42" fmla="*/ 0 w 26"/>
                  <a:gd name="T43" fmla="*/ 0 h 21"/>
                  <a:gd name="T44" fmla="*/ 3 w 26"/>
                  <a:gd name="T45" fmla="*/ 2 h 21"/>
                  <a:gd name="T46" fmla="*/ 8 w 26"/>
                  <a:gd name="T47" fmla="*/ 21 h 21"/>
                  <a:gd name="T48" fmla="*/ 8 w 26"/>
                  <a:gd name="T49" fmla="*/ 19 h 21"/>
                  <a:gd name="T50" fmla="*/ 17 w 26"/>
                  <a:gd name="T51" fmla="*/ 19 h 21"/>
                  <a:gd name="T52" fmla="*/ 10 w 26"/>
                  <a:gd name="T53" fmla="*/ 19 h 21"/>
                  <a:gd name="T54" fmla="*/ 5 w 26"/>
                  <a:gd name="T55" fmla="*/ 5 h 21"/>
                  <a:gd name="T56" fmla="*/ 8 w 26"/>
                  <a:gd name="T57" fmla="*/ 7 h 21"/>
                  <a:gd name="T58" fmla="*/ 8 w 26"/>
                  <a:gd name="T59" fmla="*/ 5 h 21"/>
                  <a:gd name="T60" fmla="*/ 8 w 26"/>
                  <a:gd name="T61" fmla="*/ 5 h 21"/>
                  <a:gd name="T62" fmla="*/ 8 w 26"/>
                  <a:gd name="T63" fmla="*/ 5 h 21"/>
                  <a:gd name="T64" fmla="*/ 5 w 26"/>
                  <a:gd name="T65" fmla="*/ 2 h 21"/>
                  <a:gd name="T66" fmla="*/ 5 w 26"/>
                  <a:gd name="T6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21">
                    <a:moveTo>
                      <a:pt x="8" y="5"/>
                    </a:moveTo>
                    <a:lnTo>
                      <a:pt x="10" y="9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24" y="19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17" y="19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19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close/>
                    <a:moveTo>
                      <a:pt x="5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8" y="21"/>
                    </a:lnTo>
                    <a:lnTo>
                      <a:pt x="8" y="19"/>
                    </a:lnTo>
                    <a:lnTo>
                      <a:pt x="17" y="19"/>
                    </a:lnTo>
                    <a:lnTo>
                      <a:pt x="10" y="19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1" name="Freeform 579"/>
              <p:cNvSpPr>
                <a:spLocks noEditPoints="1"/>
              </p:cNvSpPr>
              <p:nvPr/>
            </p:nvSpPr>
            <p:spPr bwMode="auto">
              <a:xfrm>
                <a:off x="4634204" y="3174656"/>
                <a:ext cx="49538" cy="40011"/>
              </a:xfrm>
              <a:custGeom>
                <a:avLst/>
                <a:gdLst>
                  <a:gd name="T0" fmla="*/ 8 w 26"/>
                  <a:gd name="T1" fmla="*/ 5 h 21"/>
                  <a:gd name="T2" fmla="*/ 10 w 26"/>
                  <a:gd name="T3" fmla="*/ 9 h 21"/>
                  <a:gd name="T4" fmla="*/ 15 w 26"/>
                  <a:gd name="T5" fmla="*/ 14 h 21"/>
                  <a:gd name="T6" fmla="*/ 17 w 26"/>
                  <a:gd name="T7" fmla="*/ 14 h 21"/>
                  <a:gd name="T8" fmla="*/ 24 w 26"/>
                  <a:gd name="T9" fmla="*/ 19 h 21"/>
                  <a:gd name="T10" fmla="*/ 24 w 26"/>
                  <a:gd name="T11" fmla="*/ 21 h 21"/>
                  <a:gd name="T12" fmla="*/ 24 w 26"/>
                  <a:gd name="T13" fmla="*/ 21 h 21"/>
                  <a:gd name="T14" fmla="*/ 17 w 26"/>
                  <a:gd name="T15" fmla="*/ 19 h 21"/>
                  <a:gd name="T16" fmla="*/ 24 w 26"/>
                  <a:gd name="T17" fmla="*/ 21 h 21"/>
                  <a:gd name="T18" fmla="*/ 24 w 26"/>
                  <a:gd name="T19" fmla="*/ 21 h 21"/>
                  <a:gd name="T20" fmla="*/ 26 w 26"/>
                  <a:gd name="T21" fmla="*/ 21 h 21"/>
                  <a:gd name="T22" fmla="*/ 26 w 26"/>
                  <a:gd name="T23" fmla="*/ 21 h 21"/>
                  <a:gd name="T24" fmla="*/ 26 w 26"/>
                  <a:gd name="T25" fmla="*/ 21 h 21"/>
                  <a:gd name="T26" fmla="*/ 26 w 26"/>
                  <a:gd name="T27" fmla="*/ 19 h 21"/>
                  <a:gd name="T28" fmla="*/ 15 w 26"/>
                  <a:gd name="T29" fmla="*/ 9 h 21"/>
                  <a:gd name="T30" fmla="*/ 15 w 26"/>
                  <a:gd name="T31" fmla="*/ 12 h 21"/>
                  <a:gd name="T32" fmla="*/ 12 w 26"/>
                  <a:gd name="T33" fmla="*/ 9 h 21"/>
                  <a:gd name="T34" fmla="*/ 10 w 26"/>
                  <a:gd name="T35" fmla="*/ 7 h 21"/>
                  <a:gd name="T36" fmla="*/ 8 w 26"/>
                  <a:gd name="T37" fmla="*/ 5 h 21"/>
                  <a:gd name="T38" fmla="*/ 5 w 26"/>
                  <a:gd name="T39" fmla="*/ 2 h 21"/>
                  <a:gd name="T40" fmla="*/ 5 w 26"/>
                  <a:gd name="T41" fmla="*/ 2 h 21"/>
                  <a:gd name="T42" fmla="*/ 0 w 26"/>
                  <a:gd name="T43" fmla="*/ 0 h 21"/>
                  <a:gd name="T44" fmla="*/ 3 w 26"/>
                  <a:gd name="T45" fmla="*/ 2 h 21"/>
                  <a:gd name="T46" fmla="*/ 8 w 26"/>
                  <a:gd name="T47" fmla="*/ 21 h 21"/>
                  <a:gd name="T48" fmla="*/ 8 w 26"/>
                  <a:gd name="T49" fmla="*/ 19 h 21"/>
                  <a:gd name="T50" fmla="*/ 17 w 26"/>
                  <a:gd name="T51" fmla="*/ 19 h 21"/>
                  <a:gd name="T52" fmla="*/ 10 w 26"/>
                  <a:gd name="T53" fmla="*/ 19 h 21"/>
                  <a:gd name="T54" fmla="*/ 5 w 26"/>
                  <a:gd name="T55" fmla="*/ 5 h 21"/>
                  <a:gd name="T56" fmla="*/ 8 w 26"/>
                  <a:gd name="T57" fmla="*/ 7 h 21"/>
                  <a:gd name="T58" fmla="*/ 8 w 26"/>
                  <a:gd name="T59" fmla="*/ 5 h 21"/>
                  <a:gd name="T60" fmla="*/ 8 w 26"/>
                  <a:gd name="T61" fmla="*/ 5 h 21"/>
                  <a:gd name="T62" fmla="*/ 8 w 26"/>
                  <a:gd name="T63" fmla="*/ 5 h 21"/>
                  <a:gd name="T64" fmla="*/ 5 w 26"/>
                  <a:gd name="T65" fmla="*/ 2 h 21"/>
                  <a:gd name="T66" fmla="*/ 5 w 26"/>
                  <a:gd name="T6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" h="21">
                    <a:moveTo>
                      <a:pt x="8" y="5"/>
                    </a:moveTo>
                    <a:lnTo>
                      <a:pt x="10" y="9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24" y="19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17" y="19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19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2" y="9"/>
                    </a:lnTo>
                    <a:lnTo>
                      <a:pt x="10" y="7"/>
                    </a:lnTo>
                    <a:lnTo>
                      <a:pt x="8" y="5"/>
                    </a:lnTo>
                    <a:moveTo>
                      <a:pt x="5" y="2"/>
                    </a:moveTo>
                    <a:lnTo>
                      <a:pt x="5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8" y="21"/>
                    </a:lnTo>
                    <a:lnTo>
                      <a:pt x="8" y="19"/>
                    </a:lnTo>
                    <a:lnTo>
                      <a:pt x="17" y="19"/>
                    </a:lnTo>
                    <a:lnTo>
                      <a:pt x="10" y="19"/>
                    </a:lnTo>
                    <a:lnTo>
                      <a:pt x="5" y="5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2" name="Freeform 580"/>
              <p:cNvSpPr/>
              <p:nvPr/>
            </p:nvSpPr>
            <p:spPr bwMode="auto">
              <a:xfrm>
                <a:off x="4643730" y="3178466"/>
                <a:ext cx="9527" cy="9527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0 h 5"/>
                  <a:gd name="T6" fmla="*/ 3 w 5"/>
                  <a:gd name="T7" fmla="*/ 3 h 5"/>
                  <a:gd name="T8" fmla="*/ 3 w 5"/>
                  <a:gd name="T9" fmla="*/ 3 h 5"/>
                  <a:gd name="T10" fmla="*/ 3 w 5"/>
                  <a:gd name="T11" fmla="*/ 3 h 5"/>
                  <a:gd name="T12" fmla="*/ 5 w 5"/>
                  <a:gd name="T13" fmla="*/ 5 h 5"/>
                  <a:gd name="T14" fmla="*/ 5 w 5"/>
                  <a:gd name="T15" fmla="*/ 3 h 5"/>
                  <a:gd name="T16" fmla="*/ 5 w 5"/>
                  <a:gd name="T17" fmla="*/ 3 h 5"/>
                  <a:gd name="T18" fmla="*/ 5 w 5"/>
                  <a:gd name="T19" fmla="*/ 3 h 5"/>
                  <a:gd name="T20" fmla="*/ 5 w 5"/>
                  <a:gd name="T21" fmla="*/ 0 h 5"/>
                  <a:gd name="T22" fmla="*/ 3 w 5"/>
                  <a:gd name="T23" fmla="*/ 0 h 5"/>
                  <a:gd name="T24" fmla="*/ 3 w 5"/>
                  <a:gd name="T25" fmla="*/ 0 h 5"/>
                  <a:gd name="T26" fmla="*/ 0 w 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3" name="Freeform 581"/>
              <p:cNvSpPr/>
              <p:nvPr/>
            </p:nvSpPr>
            <p:spPr bwMode="auto">
              <a:xfrm>
                <a:off x="4643730" y="3178466"/>
                <a:ext cx="9527" cy="9527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0 h 5"/>
                  <a:gd name="T6" fmla="*/ 3 w 5"/>
                  <a:gd name="T7" fmla="*/ 3 h 5"/>
                  <a:gd name="T8" fmla="*/ 3 w 5"/>
                  <a:gd name="T9" fmla="*/ 3 h 5"/>
                  <a:gd name="T10" fmla="*/ 3 w 5"/>
                  <a:gd name="T11" fmla="*/ 3 h 5"/>
                  <a:gd name="T12" fmla="*/ 5 w 5"/>
                  <a:gd name="T13" fmla="*/ 5 h 5"/>
                  <a:gd name="T14" fmla="*/ 5 w 5"/>
                  <a:gd name="T15" fmla="*/ 3 h 5"/>
                  <a:gd name="T16" fmla="*/ 5 w 5"/>
                  <a:gd name="T17" fmla="*/ 3 h 5"/>
                  <a:gd name="T18" fmla="*/ 5 w 5"/>
                  <a:gd name="T19" fmla="*/ 3 h 5"/>
                  <a:gd name="T20" fmla="*/ 5 w 5"/>
                  <a:gd name="T21" fmla="*/ 0 h 5"/>
                  <a:gd name="T22" fmla="*/ 3 w 5"/>
                  <a:gd name="T23" fmla="*/ 0 h 5"/>
                  <a:gd name="T24" fmla="*/ 3 w 5"/>
                  <a:gd name="T25" fmla="*/ 0 h 5"/>
                  <a:gd name="T26" fmla="*/ 0 w 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4" name="Freeform 582"/>
              <p:cNvSpPr/>
              <p:nvPr/>
            </p:nvSpPr>
            <p:spPr bwMode="auto">
              <a:xfrm>
                <a:off x="4683743" y="3214667"/>
                <a:ext cx="5716" cy="952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3 w 3"/>
                  <a:gd name="T7" fmla="*/ 5 h 5"/>
                  <a:gd name="T8" fmla="*/ 3 w 3"/>
                  <a:gd name="T9" fmla="*/ 5 h 5"/>
                  <a:gd name="T10" fmla="*/ 0 w 3"/>
                  <a:gd name="T11" fmla="*/ 0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5" name="Freeform 583"/>
              <p:cNvSpPr/>
              <p:nvPr/>
            </p:nvSpPr>
            <p:spPr bwMode="auto">
              <a:xfrm>
                <a:off x="4683743" y="3214667"/>
                <a:ext cx="5716" cy="952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3 w 3"/>
                  <a:gd name="T7" fmla="*/ 5 h 5"/>
                  <a:gd name="T8" fmla="*/ 3 w 3"/>
                  <a:gd name="T9" fmla="*/ 5 h 5"/>
                  <a:gd name="T10" fmla="*/ 0 w 3"/>
                  <a:gd name="T11" fmla="*/ 0 h 5"/>
                  <a:gd name="T12" fmla="*/ 0 w 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6" name="Freeform 584"/>
              <p:cNvSpPr/>
              <p:nvPr/>
            </p:nvSpPr>
            <p:spPr bwMode="auto">
              <a:xfrm>
                <a:off x="4666595" y="3214667"/>
                <a:ext cx="17148" cy="9527"/>
              </a:xfrm>
              <a:custGeom>
                <a:avLst/>
                <a:gdLst>
                  <a:gd name="T0" fmla="*/ 9 w 9"/>
                  <a:gd name="T1" fmla="*/ 3 h 5"/>
                  <a:gd name="T2" fmla="*/ 0 w 9"/>
                  <a:gd name="T3" fmla="*/ 0 h 5"/>
                  <a:gd name="T4" fmla="*/ 0 w 9"/>
                  <a:gd name="T5" fmla="*/ 0 h 5"/>
                  <a:gd name="T6" fmla="*/ 2 w 9"/>
                  <a:gd name="T7" fmla="*/ 3 h 5"/>
                  <a:gd name="T8" fmla="*/ 7 w 9"/>
                  <a:gd name="T9" fmla="*/ 5 h 5"/>
                  <a:gd name="T10" fmla="*/ 9 w 9"/>
                  <a:gd name="T11" fmla="*/ 3 h 5"/>
                  <a:gd name="T12" fmla="*/ 9 w 9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7" name="Freeform 585"/>
              <p:cNvSpPr/>
              <p:nvPr/>
            </p:nvSpPr>
            <p:spPr bwMode="auto">
              <a:xfrm>
                <a:off x="4666595" y="3214667"/>
                <a:ext cx="17148" cy="9527"/>
              </a:xfrm>
              <a:custGeom>
                <a:avLst/>
                <a:gdLst>
                  <a:gd name="T0" fmla="*/ 9 w 9"/>
                  <a:gd name="T1" fmla="*/ 3 h 5"/>
                  <a:gd name="T2" fmla="*/ 0 w 9"/>
                  <a:gd name="T3" fmla="*/ 0 h 5"/>
                  <a:gd name="T4" fmla="*/ 0 w 9"/>
                  <a:gd name="T5" fmla="*/ 0 h 5"/>
                  <a:gd name="T6" fmla="*/ 2 w 9"/>
                  <a:gd name="T7" fmla="*/ 3 h 5"/>
                  <a:gd name="T8" fmla="*/ 7 w 9"/>
                  <a:gd name="T9" fmla="*/ 5 h 5"/>
                  <a:gd name="T10" fmla="*/ 9 w 9"/>
                  <a:gd name="T11" fmla="*/ 3 h 5"/>
                  <a:gd name="T12" fmla="*/ 9 w 9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">
                    <a:moveTo>
                      <a:pt x="9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9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8" name="Freeform 586"/>
              <p:cNvSpPr>
                <a:spLocks noEditPoints="1"/>
              </p:cNvSpPr>
              <p:nvPr/>
            </p:nvSpPr>
            <p:spPr bwMode="auto">
              <a:xfrm>
                <a:off x="4649447" y="3210856"/>
                <a:ext cx="43823" cy="13337"/>
              </a:xfrm>
              <a:custGeom>
                <a:avLst/>
                <a:gdLst>
                  <a:gd name="T0" fmla="*/ 16 w 23"/>
                  <a:gd name="T1" fmla="*/ 2 h 7"/>
                  <a:gd name="T2" fmla="*/ 9 w 23"/>
                  <a:gd name="T3" fmla="*/ 0 h 7"/>
                  <a:gd name="T4" fmla="*/ 0 w 23"/>
                  <a:gd name="T5" fmla="*/ 0 h 7"/>
                  <a:gd name="T6" fmla="*/ 0 w 23"/>
                  <a:gd name="T7" fmla="*/ 2 h 7"/>
                  <a:gd name="T8" fmla="*/ 2 w 23"/>
                  <a:gd name="T9" fmla="*/ 5 h 7"/>
                  <a:gd name="T10" fmla="*/ 0 w 23"/>
                  <a:gd name="T11" fmla="*/ 2 h 7"/>
                  <a:gd name="T12" fmla="*/ 7 w 23"/>
                  <a:gd name="T13" fmla="*/ 2 h 7"/>
                  <a:gd name="T14" fmla="*/ 9 w 23"/>
                  <a:gd name="T15" fmla="*/ 2 h 7"/>
                  <a:gd name="T16" fmla="*/ 9 w 23"/>
                  <a:gd name="T17" fmla="*/ 2 h 7"/>
                  <a:gd name="T18" fmla="*/ 18 w 23"/>
                  <a:gd name="T19" fmla="*/ 5 h 7"/>
                  <a:gd name="T20" fmla="*/ 16 w 23"/>
                  <a:gd name="T21" fmla="*/ 2 h 7"/>
                  <a:gd name="T22" fmla="*/ 18 w 23"/>
                  <a:gd name="T23" fmla="*/ 2 h 7"/>
                  <a:gd name="T24" fmla="*/ 21 w 23"/>
                  <a:gd name="T25" fmla="*/ 7 h 7"/>
                  <a:gd name="T26" fmla="*/ 21 w 23"/>
                  <a:gd name="T27" fmla="*/ 7 h 7"/>
                  <a:gd name="T28" fmla="*/ 21 w 23"/>
                  <a:gd name="T29" fmla="*/ 7 h 7"/>
                  <a:gd name="T30" fmla="*/ 21 w 23"/>
                  <a:gd name="T31" fmla="*/ 7 h 7"/>
                  <a:gd name="T32" fmla="*/ 21 w 23"/>
                  <a:gd name="T33" fmla="*/ 7 h 7"/>
                  <a:gd name="T34" fmla="*/ 18 w 23"/>
                  <a:gd name="T35" fmla="*/ 5 h 7"/>
                  <a:gd name="T36" fmla="*/ 16 w 23"/>
                  <a:gd name="T37" fmla="*/ 7 h 7"/>
                  <a:gd name="T38" fmla="*/ 11 w 23"/>
                  <a:gd name="T39" fmla="*/ 5 h 7"/>
                  <a:gd name="T40" fmla="*/ 16 w 23"/>
                  <a:gd name="T41" fmla="*/ 7 h 7"/>
                  <a:gd name="T42" fmla="*/ 18 w 23"/>
                  <a:gd name="T43" fmla="*/ 7 h 7"/>
                  <a:gd name="T44" fmla="*/ 21 w 23"/>
                  <a:gd name="T45" fmla="*/ 7 h 7"/>
                  <a:gd name="T46" fmla="*/ 23 w 23"/>
                  <a:gd name="T47" fmla="*/ 7 h 7"/>
                  <a:gd name="T48" fmla="*/ 21 w 23"/>
                  <a:gd name="T49" fmla="*/ 7 h 7"/>
                  <a:gd name="T50" fmla="*/ 18 w 23"/>
                  <a:gd name="T5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7">
                    <a:moveTo>
                      <a:pt x="16" y="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8" y="5"/>
                    </a:lnTo>
                    <a:lnTo>
                      <a:pt x="16" y="2"/>
                    </a:lnTo>
                    <a:close/>
                    <a:moveTo>
                      <a:pt x="18" y="2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5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29" name="Freeform 587"/>
              <p:cNvSpPr>
                <a:spLocks noEditPoints="1"/>
              </p:cNvSpPr>
              <p:nvPr/>
            </p:nvSpPr>
            <p:spPr bwMode="auto">
              <a:xfrm>
                <a:off x="4649447" y="3210856"/>
                <a:ext cx="43823" cy="13337"/>
              </a:xfrm>
              <a:custGeom>
                <a:avLst/>
                <a:gdLst>
                  <a:gd name="T0" fmla="*/ 16 w 23"/>
                  <a:gd name="T1" fmla="*/ 2 h 7"/>
                  <a:gd name="T2" fmla="*/ 9 w 23"/>
                  <a:gd name="T3" fmla="*/ 0 h 7"/>
                  <a:gd name="T4" fmla="*/ 0 w 23"/>
                  <a:gd name="T5" fmla="*/ 0 h 7"/>
                  <a:gd name="T6" fmla="*/ 0 w 23"/>
                  <a:gd name="T7" fmla="*/ 2 h 7"/>
                  <a:gd name="T8" fmla="*/ 2 w 23"/>
                  <a:gd name="T9" fmla="*/ 5 h 7"/>
                  <a:gd name="T10" fmla="*/ 0 w 23"/>
                  <a:gd name="T11" fmla="*/ 2 h 7"/>
                  <a:gd name="T12" fmla="*/ 7 w 23"/>
                  <a:gd name="T13" fmla="*/ 2 h 7"/>
                  <a:gd name="T14" fmla="*/ 9 w 23"/>
                  <a:gd name="T15" fmla="*/ 2 h 7"/>
                  <a:gd name="T16" fmla="*/ 9 w 23"/>
                  <a:gd name="T17" fmla="*/ 2 h 7"/>
                  <a:gd name="T18" fmla="*/ 18 w 23"/>
                  <a:gd name="T19" fmla="*/ 5 h 7"/>
                  <a:gd name="T20" fmla="*/ 16 w 23"/>
                  <a:gd name="T21" fmla="*/ 2 h 7"/>
                  <a:gd name="T22" fmla="*/ 18 w 23"/>
                  <a:gd name="T23" fmla="*/ 2 h 7"/>
                  <a:gd name="T24" fmla="*/ 21 w 23"/>
                  <a:gd name="T25" fmla="*/ 7 h 7"/>
                  <a:gd name="T26" fmla="*/ 21 w 23"/>
                  <a:gd name="T27" fmla="*/ 7 h 7"/>
                  <a:gd name="T28" fmla="*/ 21 w 23"/>
                  <a:gd name="T29" fmla="*/ 7 h 7"/>
                  <a:gd name="T30" fmla="*/ 21 w 23"/>
                  <a:gd name="T31" fmla="*/ 7 h 7"/>
                  <a:gd name="T32" fmla="*/ 21 w 23"/>
                  <a:gd name="T33" fmla="*/ 7 h 7"/>
                  <a:gd name="T34" fmla="*/ 18 w 23"/>
                  <a:gd name="T35" fmla="*/ 5 h 7"/>
                  <a:gd name="T36" fmla="*/ 16 w 23"/>
                  <a:gd name="T37" fmla="*/ 7 h 7"/>
                  <a:gd name="T38" fmla="*/ 11 w 23"/>
                  <a:gd name="T39" fmla="*/ 5 h 7"/>
                  <a:gd name="T40" fmla="*/ 16 w 23"/>
                  <a:gd name="T41" fmla="*/ 7 h 7"/>
                  <a:gd name="T42" fmla="*/ 18 w 23"/>
                  <a:gd name="T43" fmla="*/ 7 h 7"/>
                  <a:gd name="T44" fmla="*/ 21 w 23"/>
                  <a:gd name="T45" fmla="*/ 7 h 7"/>
                  <a:gd name="T46" fmla="*/ 23 w 23"/>
                  <a:gd name="T47" fmla="*/ 7 h 7"/>
                  <a:gd name="T48" fmla="*/ 21 w 23"/>
                  <a:gd name="T49" fmla="*/ 7 h 7"/>
                  <a:gd name="T50" fmla="*/ 18 w 23"/>
                  <a:gd name="T5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7">
                    <a:moveTo>
                      <a:pt x="16" y="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8" y="5"/>
                    </a:lnTo>
                    <a:lnTo>
                      <a:pt x="16" y="2"/>
                    </a:lnTo>
                    <a:moveTo>
                      <a:pt x="18" y="2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6" y="7"/>
                    </a:lnTo>
                    <a:lnTo>
                      <a:pt x="11" y="5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3" y="7"/>
                    </a:lnTo>
                    <a:lnTo>
                      <a:pt x="21" y="7"/>
                    </a:lnTo>
                    <a:lnTo>
                      <a:pt x="18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0" name="Freeform 588"/>
              <p:cNvSpPr/>
              <p:nvPr/>
            </p:nvSpPr>
            <p:spPr bwMode="auto">
              <a:xfrm>
                <a:off x="4689458" y="32241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1" name="Freeform 589"/>
              <p:cNvSpPr/>
              <p:nvPr/>
            </p:nvSpPr>
            <p:spPr bwMode="auto">
              <a:xfrm>
                <a:off x="4689458" y="32241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2" name="Freeform 590"/>
              <p:cNvSpPr/>
              <p:nvPr/>
            </p:nvSpPr>
            <p:spPr bwMode="auto">
              <a:xfrm>
                <a:off x="4679932" y="3214667"/>
                <a:ext cx="9527" cy="9527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0 h 5"/>
                  <a:gd name="T4" fmla="*/ 0 w 5"/>
                  <a:gd name="T5" fmla="*/ 0 h 5"/>
                  <a:gd name="T6" fmla="*/ 0 w 5"/>
                  <a:gd name="T7" fmla="*/ 0 h 5"/>
                  <a:gd name="T8" fmla="*/ 2 w 5"/>
                  <a:gd name="T9" fmla="*/ 3 h 5"/>
                  <a:gd name="T10" fmla="*/ 2 w 5"/>
                  <a:gd name="T11" fmla="*/ 3 h 5"/>
                  <a:gd name="T12" fmla="*/ 5 w 5"/>
                  <a:gd name="T13" fmla="*/ 5 h 5"/>
                  <a:gd name="T14" fmla="*/ 5 w 5"/>
                  <a:gd name="T15" fmla="*/ 5 h 5"/>
                  <a:gd name="T16" fmla="*/ 5 w 5"/>
                  <a:gd name="T17" fmla="*/ 5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3" name="Freeform 591"/>
              <p:cNvSpPr/>
              <p:nvPr/>
            </p:nvSpPr>
            <p:spPr bwMode="auto">
              <a:xfrm>
                <a:off x="4679932" y="3214667"/>
                <a:ext cx="9527" cy="9527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0 h 5"/>
                  <a:gd name="T4" fmla="*/ 0 w 5"/>
                  <a:gd name="T5" fmla="*/ 0 h 5"/>
                  <a:gd name="T6" fmla="*/ 0 w 5"/>
                  <a:gd name="T7" fmla="*/ 0 h 5"/>
                  <a:gd name="T8" fmla="*/ 2 w 5"/>
                  <a:gd name="T9" fmla="*/ 3 h 5"/>
                  <a:gd name="T10" fmla="*/ 2 w 5"/>
                  <a:gd name="T11" fmla="*/ 3 h 5"/>
                  <a:gd name="T12" fmla="*/ 5 w 5"/>
                  <a:gd name="T13" fmla="*/ 5 h 5"/>
                  <a:gd name="T14" fmla="*/ 5 w 5"/>
                  <a:gd name="T15" fmla="*/ 5 h 5"/>
                  <a:gd name="T16" fmla="*/ 5 w 5"/>
                  <a:gd name="T17" fmla="*/ 5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4" name="Freeform 592"/>
              <p:cNvSpPr/>
              <p:nvPr/>
            </p:nvSpPr>
            <p:spPr bwMode="auto">
              <a:xfrm>
                <a:off x="4712322" y="3368998"/>
                <a:ext cx="26675" cy="36201"/>
              </a:xfrm>
              <a:custGeom>
                <a:avLst/>
                <a:gdLst>
                  <a:gd name="T0" fmla="*/ 0 w 14"/>
                  <a:gd name="T1" fmla="*/ 0 h 19"/>
                  <a:gd name="T2" fmla="*/ 0 w 14"/>
                  <a:gd name="T3" fmla="*/ 0 h 19"/>
                  <a:gd name="T4" fmla="*/ 7 w 14"/>
                  <a:gd name="T5" fmla="*/ 16 h 19"/>
                  <a:gd name="T6" fmla="*/ 14 w 14"/>
                  <a:gd name="T7" fmla="*/ 19 h 19"/>
                  <a:gd name="T8" fmla="*/ 12 w 14"/>
                  <a:gd name="T9" fmla="*/ 14 h 19"/>
                  <a:gd name="T10" fmla="*/ 2 w 14"/>
                  <a:gd name="T11" fmla="*/ 5 h 19"/>
                  <a:gd name="T12" fmla="*/ 0 w 1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">
                    <a:moveTo>
                      <a:pt x="0" y="0"/>
                    </a:moveTo>
                    <a:lnTo>
                      <a:pt x="0" y="0"/>
                    </a:lnTo>
                    <a:lnTo>
                      <a:pt x="7" y="16"/>
                    </a:lnTo>
                    <a:lnTo>
                      <a:pt x="14" y="19"/>
                    </a:lnTo>
                    <a:lnTo>
                      <a:pt x="12" y="14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5" name="Freeform 593"/>
              <p:cNvSpPr/>
              <p:nvPr/>
            </p:nvSpPr>
            <p:spPr bwMode="auto">
              <a:xfrm>
                <a:off x="4712322" y="3368998"/>
                <a:ext cx="26675" cy="36201"/>
              </a:xfrm>
              <a:custGeom>
                <a:avLst/>
                <a:gdLst>
                  <a:gd name="T0" fmla="*/ 0 w 14"/>
                  <a:gd name="T1" fmla="*/ 0 h 19"/>
                  <a:gd name="T2" fmla="*/ 0 w 14"/>
                  <a:gd name="T3" fmla="*/ 0 h 19"/>
                  <a:gd name="T4" fmla="*/ 7 w 14"/>
                  <a:gd name="T5" fmla="*/ 16 h 19"/>
                  <a:gd name="T6" fmla="*/ 14 w 14"/>
                  <a:gd name="T7" fmla="*/ 19 h 19"/>
                  <a:gd name="T8" fmla="*/ 12 w 14"/>
                  <a:gd name="T9" fmla="*/ 14 h 19"/>
                  <a:gd name="T10" fmla="*/ 2 w 14"/>
                  <a:gd name="T11" fmla="*/ 5 h 19"/>
                  <a:gd name="T12" fmla="*/ 0 w 1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9">
                    <a:moveTo>
                      <a:pt x="0" y="0"/>
                    </a:moveTo>
                    <a:lnTo>
                      <a:pt x="0" y="0"/>
                    </a:lnTo>
                    <a:lnTo>
                      <a:pt x="7" y="16"/>
                    </a:lnTo>
                    <a:lnTo>
                      <a:pt x="14" y="19"/>
                    </a:lnTo>
                    <a:lnTo>
                      <a:pt x="12" y="14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6" name="Freeform 594"/>
              <p:cNvSpPr/>
              <p:nvPr/>
            </p:nvSpPr>
            <p:spPr bwMode="auto">
              <a:xfrm>
                <a:off x="4706606" y="3359472"/>
                <a:ext cx="32390" cy="45728"/>
              </a:xfrm>
              <a:custGeom>
                <a:avLst/>
                <a:gdLst>
                  <a:gd name="T0" fmla="*/ 0 w 17"/>
                  <a:gd name="T1" fmla="*/ 0 h 24"/>
                  <a:gd name="T2" fmla="*/ 7 w 17"/>
                  <a:gd name="T3" fmla="*/ 21 h 24"/>
                  <a:gd name="T4" fmla="*/ 5 w 17"/>
                  <a:gd name="T5" fmla="*/ 19 h 24"/>
                  <a:gd name="T6" fmla="*/ 10 w 17"/>
                  <a:gd name="T7" fmla="*/ 21 h 24"/>
                  <a:gd name="T8" fmla="*/ 3 w 17"/>
                  <a:gd name="T9" fmla="*/ 5 h 24"/>
                  <a:gd name="T10" fmla="*/ 3 w 17"/>
                  <a:gd name="T11" fmla="*/ 5 h 24"/>
                  <a:gd name="T12" fmla="*/ 5 w 17"/>
                  <a:gd name="T13" fmla="*/ 10 h 24"/>
                  <a:gd name="T14" fmla="*/ 15 w 17"/>
                  <a:gd name="T15" fmla="*/ 19 h 24"/>
                  <a:gd name="T16" fmla="*/ 17 w 17"/>
                  <a:gd name="T17" fmla="*/ 24 h 24"/>
                  <a:gd name="T18" fmla="*/ 15 w 17"/>
                  <a:gd name="T19" fmla="*/ 19 h 24"/>
                  <a:gd name="T20" fmla="*/ 5 w 17"/>
                  <a:gd name="T21" fmla="*/ 10 h 24"/>
                  <a:gd name="T22" fmla="*/ 3 w 17"/>
                  <a:gd name="T23" fmla="*/ 5 h 24"/>
                  <a:gd name="T24" fmla="*/ 0 w 17"/>
                  <a:gd name="T25" fmla="*/ 2 h 24"/>
                  <a:gd name="T26" fmla="*/ 0 w 17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7" y="21"/>
                    </a:lnTo>
                    <a:lnTo>
                      <a:pt x="5" y="19"/>
                    </a:lnTo>
                    <a:lnTo>
                      <a:pt x="10" y="2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10"/>
                    </a:lnTo>
                    <a:lnTo>
                      <a:pt x="15" y="19"/>
                    </a:lnTo>
                    <a:lnTo>
                      <a:pt x="17" y="24"/>
                    </a:lnTo>
                    <a:lnTo>
                      <a:pt x="15" y="19"/>
                    </a:lnTo>
                    <a:lnTo>
                      <a:pt x="5" y="10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7" name="Freeform 595"/>
              <p:cNvSpPr/>
              <p:nvPr/>
            </p:nvSpPr>
            <p:spPr bwMode="auto">
              <a:xfrm>
                <a:off x="4706606" y="3359472"/>
                <a:ext cx="32390" cy="45728"/>
              </a:xfrm>
              <a:custGeom>
                <a:avLst/>
                <a:gdLst>
                  <a:gd name="T0" fmla="*/ 0 w 17"/>
                  <a:gd name="T1" fmla="*/ 0 h 24"/>
                  <a:gd name="T2" fmla="*/ 7 w 17"/>
                  <a:gd name="T3" fmla="*/ 21 h 24"/>
                  <a:gd name="T4" fmla="*/ 5 w 17"/>
                  <a:gd name="T5" fmla="*/ 19 h 24"/>
                  <a:gd name="T6" fmla="*/ 10 w 17"/>
                  <a:gd name="T7" fmla="*/ 21 h 24"/>
                  <a:gd name="T8" fmla="*/ 3 w 17"/>
                  <a:gd name="T9" fmla="*/ 5 h 24"/>
                  <a:gd name="T10" fmla="*/ 3 w 17"/>
                  <a:gd name="T11" fmla="*/ 5 h 24"/>
                  <a:gd name="T12" fmla="*/ 5 w 17"/>
                  <a:gd name="T13" fmla="*/ 10 h 24"/>
                  <a:gd name="T14" fmla="*/ 15 w 17"/>
                  <a:gd name="T15" fmla="*/ 19 h 24"/>
                  <a:gd name="T16" fmla="*/ 17 w 17"/>
                  <a:gd name="T17" fmla="*/ 24 h 24"/>
                  <a:gd name="T18" fmla="*/ 15 w 17"/>
                  <a:gd name="T19" fmla="*/ 19 h 24"/>
                  <a:gd name="T20" fmla="*/ 5 w 17"/>
                  <a:gd name="T21" fmla="*/ 10 h 24"/>
                  <a:gd name="T22" fmla="*/ 3 w 17"/>
                  <a:gd name="T23" fmla="*/ 5 h 24"/>
                  <a:gd name="T24" fmla="*/ 0 w 17"/>
                  <a:gd name="T25" fmla="*/ 2 h 24"/>
                  <a:gd name="T26" fmla="*/ 0 w 17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7" y="21"/>
                    </a:lnTo>
                    <a:lnTo>
                      <a:pt x="5" y="19"/>
                    </a:lnTo>
                    <a:lnTo>
                      <a:pt x="10" y="21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10"/>
                    </a:lnTo>
                    <a:lnTo>
                      <a:pt x="15" y="19"/>
                    </a:lnTo>
                    <a:lnTo>
                      <a:pt x="17" y="24"/>
                    </a:lnTo>
                    <a:lnTo>
                      <a:pt x="15" y="19"/>
                    </a:lnTo>
                    <a:lnTo>
                      <a:pt x="5" y="10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8" name="Freeform 596"/>
              <p:cNvSpPr/>
              <p:nvPr/>
            </p:nvSpPr>
            <p:spPr bwMode="auto">
              <a:xfrm>
                <a:off x="4657068" y="3220383"/>
                <a:ext cx="78118" cy="135278"/>
              </a:xfrm>
              <a:custGeom>
                <a:avLst/>
                <a:gdLst>
                  <a:gd name="T0" fmla="*/ 19 w 41"/>
                  <a:gd name="T1" fmla="*/ 7 h 71"/>
                  <a:gd name="T2" fmla="*/ 17 w 41"/>
                  <a:gd name="T3" fmla="*/ 4 h 71"/>
                  <a:gd name="T4" fmla="*/ 14 w 41"/>
                  <a:gd name="T5" fmla="*/ 4 h 71"/>
                  <a:gd name="T6" fmla="*/ 5 w 41"/>
                  <a:gd name="T7" fmla="*/ 0 h 71"/>
                  <a:gd name="T8" fmla="*/ 0 w 41"/>
                  <a:gd name="T9" fmla="*/ 0 h 71"/>
                  <a:gd name="T10" fmla="*/ 3 w 41"/>
                  <a:gd name="T11" fmla="*/ 4 h 71"/>
                  <a:gd name="T12" fmla="*/ 3 w 41"/>
                  <a:gd name="T13" fmla="*/ 7 h 71"/>
                  <a:gd name="T14" fmla="*/ 10 w 41"/>
                  <a:gd name="T15" fmla="*/ 21 h 71"/>
                  <a:gd name="T16" fmla="*/ 7 w 41"/>
                  <a:gd name="T17" fmla="*/ 21 h 71"/>
                  <a:gd name="T18" fmla="*/ 24 w 41"/>
                  <a:gd name="T19" fmla="*/ 68 h 71"/>
                  <a:gd name="T20" fmla="*/ 26 w 41"/>
                  <a:gd name="T21" fmla="*/ 66 h 71"/>
                  <a:gd name="T22" fmla="*/ 31 w 41"/>
                  <a:gd name="T23" fmla="*/ 68 h 71"/>
                  <a:gd name="T24" fmla="*/ 33 w 41"/>
                  <a:gd name="T25" fmla="*/ 71 h 71"/>
                  <a:gd name="T26" fmla="*/ 36 w 41"/>
                  <a:gd name="T27" fmla="*/ 71 h 71"/>
                  <a:gd name="T28" fmla="*/ 36 w 41"/>
                  <a:gd name="T29" fmla="*/ 66 h 71"/>
                  <a:gd name="T30" fmla="*/ 38 w 41"/>
                  <a:gd name="T31" fmla="*/ 61 h 71"/>
                  <a:gd name="T32" fmla="*/ 36 w 41"/>
                  <a:gd name="T33" fmla="*/ 56 h 71"/>
                  <a:gd name="T34" fmla="*/ 41 w 41"/>
                  <a:gd name="T35" fmla="*/ 59 h 71"/>
                  <a:gd name="T36" fmla="*/ 38 w 41"/>
                  <a:gd name="T37" fmla="*/ 54 h 71"/>
                  <a:gd name="T38" fmla="*/ 41 w 41"/>
                  <a:gd name="T39" fmla="*/ 52 h 71"/>
                  <a:gd name="T40" fmla="*/ 38 w 41"/>
                  <a:gd name="T41" fmla="*/ 45 h 71"/>
                  <a:gd name="T42" fmla="*/ 41 w 41"/>
                  <a:gd name="T43" fmla="*/ 45 h 71"/>
                  <a:gd name="T44" fmla="*/ 41 w 41"/>
                  <a:gd name="T45" fmla="*/ 42 h 71"/>
                  <a:gd name="T46" fmla="*/ 36 w 41"/>
                  <a:gd name="T47" fmla="*/ 42 h 71"/>
                  <a:gd name="T48" fmla="*/ 33 w 41"/>
                  <a:gd name="T49" fmla="*/ 35 h 71"/>
                  <a:gd name="T50" fmla="*/ 26 w 41"/>
                  <a:gd name="T51" fmla="*/ 30 h 71"/>
                  <a:gd name="T52" fmla="*/ 24 w 41"/>
                  <a:gd name="T53" fmla="*/ 26 h 71"/>
                  <a:gd name="T54" fmla="*/ 22 w 41"/>
                  <a:gd name="T55" fmla="*/ 23 h 71"/>
                  <a:gd name="T56" fmla="*/ 22 w 41"/>
                  <a:gd name="T57" fmla="*/ 19 h 71"/>
                  <a:gd name="T58" fmla="*/ 36 w 41"/>
                  <a:gd name="T59" fmla="*/ 26 h 71"/>
                  <a:gd name="T60" fmla="*/ 38 w 41"/>
                  <a:gd name="T61" fmla="*/ 23 h 71"/>
                  <a:gd name="T62" fmla="*/ 38 w 41"/>
                  <a:gd name="T63" fmla="*/ 23 h 71"/>
                  <a:gd name="T64" fmla="*/ 38 w 41"/>
                  <a:gd name="T65" fmla="*/ 23 h 71"/>
                  <a:gd name="T66" fmla="*/ 29 w 41"/>
                  <a:gd name="T67" fmla="*/ 16 h 71"/>
                  <a:gd name="T68" fmla="*/ 29 w 41"/>
                  <a:gd name="T69" fmla="*/ 16 h 71"/>
                  <a:gd name="T70" fmla="*/ 29 w 41"/>
                  <a:gd name="T71" fmla="*/ 16 h 71"/>
                  <a:gd name="T72" fmla="*/ 26 w 41"/>
                  <a:gd name="T73" fmla="*/ 11 h 71"/>
                  <a:gd name="T74" fmla="*/ 19 w 41"/>
                  <a:gd name="T75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" h="71">
                    <a:moveTo>
                      <a:pt x="19" y="7"/>
                    </a:moveTo>
                    <a:lnTo>
                      <a:pt x="17" y="4"/>
                    </a:lnTo>
                    <a:lnTo>
                      <a:pt x="14" y="4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24" y="68"/>
                    </a:lnTo>
                    <a:lnTo>
                      <a:pt x="26" y="66"/>
                    </a:lnTo>
                    <a:lnTo>
                      <a:pt x="31" y="68"/>
                    </a:lnTo>
                    <a:lnTo>
                      <a:pt x="33" y="71"/>
                    </a:lnTo>
                    <a:lnTo>
                      <a:pt x="36" y="71"/>
                    </a:lnTo>
                    <a:lnTo>
                      <a:pt x="36" y="66"/>
                    </a:lnTo>
                    <a:lnTo>
                      <a:pt x="38" y="61"/>
                    </a:lnTo>
                    <a:lnTo>
                      <a:pt x="36" y="56"/>
                    </a:lnTo>
                    <a:lnTo>
                      <a:pt x="41" y="59"/>
                    </a:lnTo>
                    <a:lnTo>
                      <a:pt x="38" y="54"/>
                    </a:lnTo>
                    <a:lnTo>
                      <a:pt x="41" y="52"/>
                    </a:lnTo>
                    <a:lnTo>
                      <a:pt x="38" y="45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36" y="42"/>
                    </a:lnTo>
                    <a:lnTo>
                      <a:pt x="33" y="35"/>
                    </a:lnTo>
                    <a:lnTo>
                      <a:pt x="26" y="30"/>
                    </a:lnTo>
                    <a:lnTo>
                      <a:pt x="24" y="26"/>
                    </a:lnTo>
                    <a:lnTo>
                      <a:pt x="22" y="23"/>
                    </a:lnTo>
                    <a:lnTo>
                      <a:pt x="22" y="19"/>
                    </a:lnTo>
                    <a:lnTo>
                      <a:pt x="36" y="26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6" y="11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39" name="Freeform 597"/>
              <p:cNvSpPr/>
              <p:nvPr/>
            </p:nvSpPr>
            <p:spPr bwMode="auto">
              <a:xfrm>
                <a:off x="4657068" y="3220383"/>
                <a:ext cx="78118" cy="135278"/>
              </a:xfrm>
              <a:custGeom>
                <a:avLst/>
                <a:gdLst>
                  <a:gd name="T0" fmla="*/ 19 w 41"/>
                  <a:gd name="T1" fmla="*/ 7 h 71"/>
                  <a:gd name="T2" fmla="*/ 17 w 41"/>
                  <a:gd name="T3" fmla="*/ 4 h 71"/>
                  <a:gd name="T4" fmla="*/ 14 w 41"/>
                  <a:gd name="T5" fmla="*/ 4 h 71"/>
                  <a:gd name="T6" fmla="*/ 5 w 41"/>
                  <a:gd name="T7" fmla="*/ 0 h 71"/>
                  <a:gd name="T8" fmla="*/ 0 w 41"/>
                  <a:gd name="T9" fmla="*/ 0 h 71"/>
                  <a:gd name="T10" fmla="*/ 3 w 41"/>
                  <a:gd name="T11" fmla="*/ 4 h 71"/>
                  <a:gd name="T12" fmla="*/ 3 w 41"/>
                  <a:gd name="T13" fmla="*/ 7 h 71"/>
                  <a:gd name="T14" fmla="*/ 10 w 41"/>
                  <a:gd name="T15" fmla="*/ 21 h 71"/>
                  <a:gd name="T16" fmla="*/ 7 w 41"/>
                  <a:gd name="T17" fmla="*/ 21 h 71"/>
                  <a:gd name="T18" fmla="*/ 24 w 41"/>
                  <a:gd name="T19" fmla="*/ 68 h 71"/>
                  <a:gd name="T20" fmla="*/ 26 w 41"/>
                  <a:gd name="T21" fmla="*/ 66 h 71"/>
                  <a:gd name="T22" fmla="*/ 31 w 41"/>
                  <a:gd name="T23" fmla="*/ 68 h 71"/>
                  <a:gd name="T24" fmla="*/ 33 w 41"/>
                  <a:gd name="T25" fmla="*/ 71 h 71"/>
                  <a:gd name="T26" fmla="*/ 36 w 41"/>
                  <a:gd name="T27" fmla="*/ 71 h 71"/>
                  <a:gd name="T28" fmla="*/ 36 w 41"/>
                  <a:gd name="T29" fmla="*/ 66 h 71"/>
                  <a:gd name="T30" fmla="*/ 38 w 41"/>
                  <a:gd name="T31" fmla="*/ 61 h 71"/>
                  <a:gd name="T32" fmla="*/ 36 w 41"/>
                  <a:gd name="T33" fmla="*/ 56 h 71"/>
                  <a:gd name="T34" fmla="*/ 41 w 41"/>
                  <a:gd name="T35" fmla="*/ 59 h 71"/>
                  <a:gd name="T36" fmla="*/ 38 w 41"/>
                  <a:gd name="T37" fmla="*/ 54 h 71"/>
                  <a:gd name="T38" fmla="*/ 41 w 41"/>
                  <a:gd name="T39" fmla="*/ 52 h 71"/>
                  <a:gd name="T40" fmla="*/ 38 w 41"/>
                  <a:gd name="T41" fmla="*/ 45 h 71"/>
                  <a:gd name="T42" fmla="*/ 41 w 41"/>
                  <a:gd name="T43" fmla="*/ 45 h 71"/>
                  <a:gd name="T44" fmla="*/ 41 w 41"/>
                  <a:gd name="T45" fmla="*/ 42 h 71"/>
                  <a:gd name="T46" fmla="*/ 36 w 41"/>
                  <a:gd name="T47" fmla="*/ 42 h 71"/>
                  <a:gd name="T48" fmla="*/ 33 w 41"/>
                  <a:gd name="T49" fmla="*/ 35 h 71"/>
                  <a:gd name="T50" fmla="*/ 26 w 41"/>
                  <a:gd name="T51" fmla="*/ 30 h 71"/>
                  <a:gd name="T52" fmla="*/ 24 w 41"/>
                  <a:gd name="T53" fmla="*/ 26 h 71"/>
                  <a:gd name="T54" fmla="*/ 22 w 41"/>
                  <a:gd name="T55" fmla="*/ 23 h 71"/>
                  <a:gd name="T56" fmla="*/ 22 w 41"/>
                  <a:gd name="T57" fmla="*/ 19 h 71"/>
                  <a:gd name="T58" fmla="*/ 36 w 41"/>
                  <a:gd name="T59" fmla="*/ 26 h 71"/>
                  <a:gd name="T60" fmla="*/ 38 w 41"/>
                  <a:gd name="T61" fmla="*/ 23 h 71"/>
                  <a:gd name="T62" fmla="*/ 38 w 41"/>
                  <a:gd name="T63" fmla="*/ 23 h 71"/>
                  <a:gd name="T64" fmla="*/ 38 w 41"/>
                  <a:gd name="T65" fmla="*/ 23 h 71"/>
                  <a:gd name="T66" fmla="*/ 29 w 41"/>
                  <a:gd name="T67" fmla="*/ 16 h 71"/>
                  <a:gd name="T68" fmla="*/ 29 w 41"/>
                  <a:gd name="T69" fmla="*/ 16 h 71"/>
                  <a:gd name="T70" fmla="*/ 29 w 41"/>
                  <a:gd name="T71" fmla="*/ 16 h 71"/>
                  <a:gd name="T72" fmla="*/ 26 w 41"/>
                  <a:gd name="T73" fmla="*/ 11 h 71"/>
                  <a:gd name="T74" fmla="*/ 19 w 41"/>
                  <a:gd name="T75" fmla="*/ 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1" h="71">
                    <a:moveTo>
                      <a:pt x="19" y="7"/>
                    </a:moveTo>
                    <a:lnTo>
                      <a:pt x="17" y="4"/>
                    </a:lnTo>
                    <a:lnTo>
                      <a:pt x="14" y="4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24" y="68"/>
                    </a:lnTo>
                    <a:lnTo>
                      <a:pt x="26" y="66"/>
                    </a:lnTo>
                    <a:lnTo>
                      <a:pt x="31" y="68"/>
                    </a:lnTo>
                    <a:lnTo>
                      <a:pt x="33" y="71"/>
                    </a:lnTo>
                    <a:lnTo>
                      <a:pt x="36" y="71"/>
                    </a:lnTo>
                    <a:lnTo>
                      <a:pt x="36" y="66"/>
                    </a:lnTo>
                    <a:lnTo>
                      <a:pt x="38" y="61"/>
                    </a:lnTo>
                    <a:lnTo>
                      <a:pt x="36" y="56"/>
                    </a:lnTo>
                    <a:lnTo>
                      <a:pt x="41" y="59"/>
                    </a:lnTo>
                    <a:lnTo>
                      <a:pt x="38" y="54"/>
                    </a:lnTo>
                    <a:lnTo>
                      <a:pt x="41" y="52"/>
                    </a:lnTo>
                    <a:lnTo>
                      <a:pt x="38" y="45"/>
                    </a:lnTo>
                    <a:lnTo>
                      <a:pt x="41" y="45"/>
                    </a:lnTo>
                    <a:lnTo>
                      <a:pt x="41" y="42"/>
                    </a:lnTo>
                    <a:lnTo>
                      <a:pt x="36" y="42"/>
                    </a:lnTo>
                    <a:lnTo>
                      <a:pt x="33" y="35"/>
                    </a:lnTo>
                    <a:lnTo>
                      <a:pt x="26" y="30"/>
                    </a:lnTo>
                    <a:lnTo>
                      <a:pt x="24" y="26"/>
                    </a:lnTo>
                    <a:lnTo>
                      <a:pt x="22" y="23"/>
                    </a:lnTo>
                    <a:lnTo>
                      <a:pt x="22" y="19"/>
                    </a:lnTo>
                    <a:lnTo>
                      <a:pt x="36" y="26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38" y="23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6" y="11"/>
                    </a:lnTo>
                    <a:lnTo>
                      <a:pt x="19" y="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0" name="Freeform 598"/>
              <p:cNvSpPr>
                <a:spLocks noEditPoints="1"/>
              </p:cNvSpPr>
              <p:nvPr/>
            </p:nvSpPr>
            <p:spPr bwMode="auto">
              <a:xfrm>
                <a:off x="4649447" y="3214667"/>
                <a:ext cx="80024" cy="144805"/>
              </a:xfrm>
              <a:custGeom>
                <a:avLst/>
                <a:gdLst>
                  <a:gd name="T0" fmla="*/ 42 w 42"/>
                  <a:gd name="T1" fmla="*/ 26 h 76"/>
                  <a:gd name="T2" fmla="*/ 40 w 42"/>
                  <a:gd name="T3" fmla="*/ 29 h 76"/>
                  <a:gd name="T4" fmla="*/ 42 w 42"/>
                  <a:gd name="T5" fmla="*/ 26 h 76"/>
                  <a:gd name="T6" fmla="*/ 42 w 42"/>
                  <a:gd name="T7" fmla="*/ 26 h 76"/>
                  <a:gd name="T8" fmla="*/ 23 w 42"/>
                  <a:gd name="T9" fmla="*/ 7 h 76"/>
                  <a:gd name="T10" fmla="*/ 21 w 42"/>
                  <a:gd name="T11" fmla="*/ 5 h 76"/>
                  <a:gd name="T12" fmla="*/ 18 w 42"/>
                  <a:gd name="T13" fmla="*/ 5 h 76"/>
                  <a:gd name="T14" fmla="*/ 16 w 42"/>
                  <a:gd name="T15" fmla="*/ 5 h 76"/>
                  <a:gd name="T16" fmla="*/ 11 w 42"/>
                  <a:gd name="T17" fmla="*/ 3 h 76"/>
                  <a:gd name="T18" fmla="*/ 9 w 42"/>
                  <a:gd name="T19" fmla="*/ 0 h 76"/>
                  <a:gd name="T20" fmla="*/ 7 w 42"/>
                  <a:gd name="T21" fmla="*/ 0 h 76"/>
                  <a:gd name="T22" fmla="*/ 0 w 42"/>
                  <a:gd name="T23" fmla="*/ 0 h 76"/>
                  <a:gd name="T24" fmla="*/ 2 w 42"/>
                  <a:gd name="T25" fmla="*/ 3 h 76"/>
                  <a:gd name="T26" fmla="*/ 4 w 42"/>
                  <a:gd name="T27" fmla="*/ 7 h 76"/>
                  <a:gd name="T28" fmla="*/ 4 w 42"/>
                  <a:gd name="T29" fmla="*/ 10 h 76"/>
                  <a:gd name="T30" fmla="*/ 9 w 42"/>
                  <a:gd name="T31" fmla="*/ 22 h 76"/>
                  <a:gd name="T32" fmla="*/ 9 w 42"/>
                  <a:gd name="T33" fmla="*/ 22 h 76"/>
                  <a:gd name="T34" fmla="*/ 28 w 42"/>
                  <a:gd name="T35" fmla="*/ 76 h 76"/>
                  <a:gd name="T36" fmla="*/ 28 w 42"/>
                  <a:gd name="T37" fmla="*/ 71 h 76"/>
                  <a:gd name="T38" fmla="*/ 28 w 42"/>
                  <a:gd name="T39" fmla="*/ 71 h 76"/>
                  <a:gd name="T40" fmla="*/ 11 w 42"/>
                  <a:gd name="T41" fmla="*/ 24 h 76"/>
                  <a:gd name="T42" fmla="*/ 14 w 42"/>
                  <a:gd name="T43" fmla="*/ 24 h 76"/>
                  <a:gd name="T44" fmla="*/ 7 w 42"/>
                  <a:gd name="T45" fmla="*/ 10 h 76"/>
                  <a:gd name="T46" fmla="*/ 7 w 42"/>
                  <a:gd name="T47" fmla="*/ 7 h 76"/>
                  <a:gd name="T48" fmla="*/ 4 w 42"/>
                  <a:gd name="T49" fmla="*/ 3 h 76"/>
                  <a:gd name="T50" fmla="*/ 9 w 42"/>
                  <a:gd name="T51" fmla="*/ 3 h 76"/>
                  <a:gd name="T52" fmla="*/ 18 w 42"/>
                  <a:gd name="T53" fmla="*/ 7 h 76"/>
                  <a:gd name="T54" fmla="*/ 21 w 42"/>
                  <a:gd name="T55" fmla="*/ 7 h 76"/>
                  <a:gd name="T56" fmla="*/ 23 w 42"/>
                  <a:gd name="T57" fmla="*/ 10 h 76"/>
                  <a:gd name="T58" fmla="*/ 30 w 42"/>
                  <a:gd name="T59" fmla="*/ 14 h 76"/>
                  <a:gd name="T60" fmla="*/ 33 w 42"/>
                  <a:gd name="T61" fmla="*/ 19 h 76"/>
                  <a:gd name="T62" fmla="*/ 33 w 42"/>
                  <a:gd name="T63" fmla="*/ 19 h 76"/>
                  <a:gd name="T64" fmla="*/ 33 w 42"/>
                  <a:gd name="T65" fmla="*/ 17 h 76"/>
                  <a:gd name="T66" fmla="*/ 33 w 42"/>
                  <a:gd name="T67" fmla="*/ 19 h 76"/>
                  <a:gd name="T68" fmla="*/ 33 w 42"/>
                  <a:gd name="T69" fmla="*/ 14 h 76"/>
                  <a:gd name="T70" fmla="*/ 23 w 42"/>
                  <a:gd name="T71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76">
                    <a:moveTo>
                      <a:pt x="42" y="26"/>
                    </a:moveTo>
                    <a:lnTo>
                      <a:pt x="40" y="29"/>
                    </a:lnTo>
                    <a:lnTo>
                      <a:pt x="42" y="26"/>
                    </a:lnTo>
                    <a:lnTo>
                      <a:pt x="42" y="26"/>
                    </a:lnTo>
                    <a:close/>
                    <a:moveTo>
                      <a:pt x="23" y="7"/>
                    </a:moveTo>
                    <a:lnTo>
                      <a:pt x="21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28" y="76"/>
                    </a:lnTo>
                    <a:lnTo>
                      <a:pt x="28" y="71"/>
                    </a:lnTo>
                    <a:lnTo>
                      <a:pt x="28" y="71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4" y="3"/>
                    </a:lnTo>
                    <a:lnTo>
                      <a:pt x="9" y="3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3" y="10"/>
                    </a:lnTo>
                    <a:lnTo>
                      <a:pt x="30" y="14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4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1" name="Freeform 599"/>
              <p:cNvSpPr>
                <a:spLocks noEditPoints="1"/>
              </p:cNvSpPr>
              <p:nvPr/>
            </p:nvSpPr>
            <p:spPr bwMode="auto">
              <a:xfrm>
                <a:off x="4649447" y="3214667"/>
                <a:ext cx="80024" cy="144805"/>
              </a:xfrm>
              <a:custGeom>
                <a:avLst/>
                <a:gdLst>
                  <a:gd name="T0" fmla="*/ 42 w 42"/>
                  <a:gd name="T1" fmla="*/ 26 h 76"/>
                  <a:gd name="T2" fmla="*/ 40 w 42"/>
                  <a:gd name="T3" fmla="*/ 29 h 76"/>
                  <a:gd name="T4" fmla="*/ 42 w 42"/>
                  <a:gd name="T5" fmla="*/ 26 h 76"/>
                  <a:gd name="T6" fmla="*/ 42 w 42"/>
                  <a:gd name="T7" fmla="*/ 26 h 76"/>
                  <a:gd name="T8" fmla="*/ 23 w 42"/>
                  <a:gd name="T9" fmla="*/ 7 h 76"/>
                  <a:gd name="T10" fmla="*/ 21 w 42"/>
                  <a:gd name="T11" fmla="*/ 5 h 76"/>
                  <a:gd name="T12" fmla="*/ 18 w 42"/>
                  <a:gd name="T13" fmla="*/ 5 h 76"/>
                  <a:gd name="T14" fmla="*/ 16 w 42"/>
                  <a:gd name="T15" fmla="*/ 5 h 76"/>
                  <a:gd name="T16" fmla="*/ 11 w 42"/>
                  <a:gd name="T17" fmla="*/ 3 h 76"/>
                  <a:gd name="T18" fmla="*/ 9 w 42"/>
                  <a:gd name="T19" fmla="*/ 0 h 76"/>
                  <a:gd name="T20" fmla="*/ 7 w 42"/>
                  <a:gd name="T21" fmla="*/ 0 h 76"/>
                  <a:gd name="T22" fmla="*/ 0 w 42"/>
                  <a:gd name="T23" fmla="*/ 0 h 76"/>
                  <a:gd name="T24" fmla="*/ 2 w 42"/>
                  <a:gd name="T25" fmla="*/ 3 h 76"/>
                  <a:gd name="T26" fmla="*/ 4 w 42"/>
                  <a:gd name="T27" fmla="*/ 7 h 76"/>
                  <a:gd name="T28" fmla="*/ 4 w 42"/>
                  <a:gd name="T29" fmla="*/ 10 h 76"/>
                  <a:gd name="T30" fmla="*/ 9 w 42"/>
                  <a:gd name="T31" fmla="*/ 22 h 76"/>
                  <a:gd name="T32" fmla="*/ 9 w 42"/>
                  <a:gd name="T33" fmla="*/ 22 h 76"/>
                  <a:gd name="T34" fmla="*/ 28 w 42"/>
                  <a:gd name="T35" fmla="*/ 76 h 76"/>
                  <a:gd name="T36" fmla="*/ 28 w 42"/>
                  <a:gd name="T37" fmla="*/ 71 h 76"/>
                  <a:gd name="T38" fmla="*/ 28 w 42"/>
                  <a:gd name="T39" fmla="*/ 71 h 76"/>
                  <a:gd name="T40" fmla="*/ 11 w 42"/>
                  <a:gd name="T41" fmla="*/ 24 h 76"/>
                  <a:gd name="T42" fmla="*/ 14 w 42"/>
                  <a:gd name="T43" fmla="*/ 24 h 76"/>
                  <a:gd name="T44" fmla="*/ 7 w 42"/>
                  <a:gd name="T45" fmla="*/ 10 h 76"/>
                  <a:gd name="T46" fmla="*/ 7 w 42"/>
                  <a:gd name="T47" fmla="*/ 7 h 76"/>
                  <a:gd name="T48" fmla="*/ 4 w 42"/>
                  <a:gd name="T49" fmla="*/ 3 h 76"/>
                  <a:gd name="T50" fmla="*/ 9 w 42"/>
                  <a:gd name="T51" fmla="*/ 3 h 76"/>
                  <a:gd name="T52" fmla="*/ 18 w 42"/>
                  <a:gd name="T53" fmla="*/ 7 h 76"/>
                  <a:gd name="T54" fmla="*/ 21 w 42"/>
                  <a:gd name="T55" fmla="*/ 7 h 76"/>
                  <a:gd name="T56" fmla="*/ 23 w 42"/>
                  <a:gd name="T57" fmla="*/ 10 h 76"/>
                  <a:gd name="T58" fmla="*/ 30 w 42"/>
                  <a:gd name="T59" fmla="*/ 14 h 76"/>
                  <a:gd name="T60" fmla="*/ 33 w 42"/>
                  <a:gd name="T61" fmla="*/ 19 h 76"/>
                  <a:gd name="T62" fmla="*/ 33 w 42"/>
                  <a:gd name="T63" fmla="*/ 19 h 76"/>
                  <a:gd name="T64" fmla="*/ 33 w 42"/>
                  <a:gd name="T65" fmla="*/ 17 h 76"/>
                  <a:gd name="T66" fmla="*/ 33 w 42"/>
                  <a:gd name="T67" fmla="*/ 19 h 76"/>
                  <a:gd name="T68" fmla="*/ 33 w 42"/>
                  <a:gd name="T69" fmla="*/ 14 h 76"/>
                  <a:gd name="T70" fmla="*/ 23 w 42"/>
                  <a:gd name="T71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76">
                    <a:moveTo>
                      <a:pt x="42" y="26"/>
                    </a:moveTo>
                    <a:lnTo>
                      <a:pt x="40" y="29"/>
                    </a:lnTo>
                    <a:lnTo>
                      <a:pt x="42" y="26"/>
                    </a:lnTo>
                    <a:lnTo>
                      <a:pt x="42" y="26"/>
                    </a:lnTo>
                    <a:moveTo>
                      <a:pt x="23" y="7"/>
                    </a:moveTo>
                    <a:lnTo>
                      <a:pt x="21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1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4" y="7"/>
                    </a:lnTo>
                    <a:lnTo>
                      <a:pt x="4" y="1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28" y="76"/>
                    </a:lnTo>
                    <a:lnTo>
                      <a:pt x="28" y="71"/>
                    </a:lnTo>
                    <a:lnTo>
                      <a:pt x="28" y="71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4" y="3"/>
                    </a:lnTo>
                    <a:lnTo>
                      <a:pt x="9" y="3"/>
                    </a:lnTo>
                    <a:lnTo>
                      <a:pt x="18" y="7"/>
                    </a:lnTo>
                    <a:lnTo>
                      <a:pt x="21" y="7"/>
                    </a:lnTo>
                    <a:lnTo>
                      <a:pt x="23" y="10"/>
                    </a:lnTo>
                    <a:lnTo>
                      <a:pt x="30" y="14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4"/>
                    </a:lnTo>
                    <a:lnTo>
                      <a:pt x="23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2" name="Freeform 600"/>
              <p:cNvSpPr/>
              <p:nvPr/>
            </p:nvSpPr>
            <p:spPr bwMode="auto">
              <a:xfrm>
                <a:off x="4712322" y="3247057"/>
                <a:ext cx="26675" cy="22864"/>
              </a:xfrm>
              <a:custGeom>
                <a:avLst/>
                <a:gdLst>
                  <a:gd name="T0" fmla="*/ 0 w 14"/>
                  <a:gd name="T1" fmla="*/ 0 h 12"/>
                  <a:gd name="T2" fmla="*/ 0 w 14"/>
                  <a:gd name="T3" fmla="*/ 2 h 12"/>
                  <a:gd name="T4" fmla="*/ 0 w 14"/>
                  <a:gd name="T5" fmla="*/ 2 h 12"/>
                  <a:gd name="T6" fmla="*/ 9 w 14"/>
                  <a:gd name="T7" fmla="*/ 9 h 12"/>
                  <a:gd name="T8" fmla="*/ 12 w 14"/>
                  <a:gd name="T9" fmla="*/ 9 h 12"/>
                  <a:gd name="T10" fmla="*/ 12 w 14"/>
                  <a:gd name="T11" fmla="*/ 9 h 12"/>
                  <a:gd name="T12" fmla="*/ 12 w 14"/>
                  <a:gd name="T13" fmla="*/ 9 h 12"/>
                  <a:gd name="T14" fmla="*/ 12 w 14"/>
                  <a:gd name="T15" fmla="*/ 9 h 12"/>
                  <a:gd name="T16" fmla="*/ 14 w 14"/>
                  <a:gd name="T17" fmla="*/ 12 h 12"/>
                  <a:gd name="T18" fmla="*/ 14 w 14"/>
                  <a:gd name="T19" fmla="*/ 12 h 12"/>
                  <a:gd name="T20" fmla="*/ 0 w 14"/>
                  <a:gd name="T21" fmla="*/ 2 h 12"/>
                  <a:gd name="T22" fmla="*/ 0 w 14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3" name="Freeform 601"/>
              <p:cNvSpPr/>
              <p:nvPr/>
            </p:nvSpPr>
            <p:spPr bwMode="auto">
              <a:xfrm>
                <a:off x="4712322" y="3247057"/>
                <a:ext cx="26675" cy="22864"/>
              </a:xfrm>
              <a:custGeom>
                <a:avLst/>
                <a:gdLst>
                  <a:gd name="T0" fmla="*/ 0 w 14"/>
                  <a:gd name="T1" fmla="*/ 0 h 12"/>
                  <a:gd name="T2" fmla="*/ 0 w 14"/>
                  <a:gd name="T3" fmla="*/ 2 h 12"/>
                  <a:gd name="T4" fmla="*/ 0 w 14"/>
                  <a:gd name="T5" fmla="*/ 2 h 12"/>
                  <a:gd name="T6" fmla="*/ 9 w 14"/>
                  <a:gd name="T7" fmla="*/ 9 h 12"/>
                  <a:gd name="T8" fmla="*/ 12 w 14"/>
                  <a:gd name="T9" fmla="*/ 9 h 12"/>
                  <a:gd name="T10" fmla="*/ 12 w 14"/>
                  <a:gd name="T11" fmla="*/ 9 h 12"/>
                  <a:gd name="T12" fmla="*/ 12 w 14"/>
                  <a:gd name="T13" fmla="*/ 9 h 12"/>
                  <a:gd name="T14" fmla="*/ 12 w 14"/>
                  <a:gd name="T15" fmla="*/ 9 h 12"/>
                  <a:gd name="T16" fmla="*/ 14 w 14"/>
                  <a:gd name="T17" fmla="*/ 12 h 12"/>
                  <a:gd name="T18" fmla="*/ 14 w 14"/>
                  <a:gd name="T19" fmla="*/ 12 h 12"/>
                  <a:gd name="T20" fmla="*/ 0 w 14"/>
                  <a:gd name="T21" fmla="*/ 2 h 12"/>
                  <a:gd name="T22" fmla="*/ 0 w 14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4" name="Freeform 602"/>
              <p:cNvSpPr/>
              <p:nvPr/>
            </p:nvSpPr>
            <p:spPr bwMode="auto">
              <a:xfrm>
                <a:off x="4824736" y="3368998"/>
                <a:ext cx="116224" cy="89550"/>
              </a:xfrm>
              <a:custGeom>
                <a:avLst/>
                <a:gdLst>
                  <a:gd name="T0" fmla="*/ 5 w 61"/>
                  <a:gd name="T1" fmla="*/ 0 h 47"/>
                  <a:gd name="T2" fmla="*/ 2 w 61"/>
                  <a:gd name="T3" fmla="*/ 2 h 47"/>
                  <a:gd name="T4" fmla="*/ 0 w 61"/>
                  <a:gd name="T5" fmla="*/ 0 h 47"/>
                  <a:gd name="T6" fmla="*/ 0 w 61"/>
                  <a:gd name="T7" fmla="*/ 2 h 47"/>
                  <a:gd name="T8" fmla="*/ 2 w 61"/>
                  <a:gd name="T9" fmla="*/ 7 h 47"/>
                  <a:gd name="T10" fmla="*/ 31 w 61"/>
                  <a:gd name="T11" fmla="*/ 28 h 47"/>
                  <a:gd name="T12" fmla="*/ 54 w 61"/>
                  <a:gd name="T13" fmla="*/ 43 h 47"/>
                  <a:gd name="T14" fmla="*/ 61 w 61"/>
                  <a:gd name="T15" fmla="*/ 47 h 47"/>
                  <a:gd name="T16" fmla="*/ 61 w 61"/>
                  <a:gd name="T17" fmla="*/ 45 h 47"/>
                  <a:gd name="T18" fmla="*/ 59 w 61"/>
                  <a:gd name="T19" fmla="*/ 40 h 47"/>
                  <a:gd name="T20" fmla="*/ 57 w 61"/>
                  <a:gd name="T21" fmla="*/ 35 h 47"/>
                  <a:gd name="T22" fmla="*/ 50 w 61"/>
                  <a:gd name="T23" fmla="*/ 35 h 47"/>
                  <a:gd name="T24" fmla="*/ 5 w 61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47">
                    <a:moveTo>
                      <a:pt x="5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31" y="28"/>
                    </a:lnTo>
                    <a:lnTo>
                      <a:pt x="54" y="43"/>
                    </a:lnTo>
                    <a:lnTo>
                      <a:pt x="61" y="47"/>
                    </a:lnTo>
                    <a:lnTo>
                      <a:pt x="61" y="45"/>
                    </a:lnTo>
                    <a:lnTo>
                      <a:pt x="59" y="40"/>
                    </a:lnTo>
                    <a:lnTo>
                      <a:pt x="57" y="35"/>
                    </a:lnTo>
                    <a:lnTo>
                      <a:pt x="50" y="3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5" name="Freeform 603"/>
              <p:cNvSpPr/>
              <p:nvPr/>
            </p:nvSpPr>
            <p:spPr bwMode="auto">
              <a:xfrm>
                <a:off x="4824736" y="3368998"/>
                <a:ext cx="116224" cy="89550"/>
              </a:xfrm>
              <a:custGeom>
                <a:avLst/>
                <a:gdLst>
                  <a:gd name="T0" fmla="*/ 5 w 61"/>
                  <a:gd name="T1" fmla="*/ 0 h 47"/>
                  <a:gd name="T2" fmla="*/ 2 w 61"/>
                  <a:gd name="T3" fmla="*/ 2 h 47"/>
                  <a:gd name="T4" fmla="*/ 0 w 61"/>
                  <a:gd name="T5" fmla="*/ 0 h 47"/>
                  <a:gd name="T6" fmla="*/ 0 w 61"/>
                  <a:gd name="T7" fmla="*/ 2 h 47"/>
                  <a:gd name="T8" fmla="*/ 2 w 61"/>
                  <a:gd name="T9" fmla="*/ 7 h 47"/>
                  <a:gd name="T10" fmla="*/ 31 w 61"/>
                  <a:gd name="T11" fmla="*/ 28 h 47"/>
                  <a:gd name="T12" fmla="*/ 54 w 61"/>
                  <a:gd name="T13" fmla="*/ 43 h 47"/>
                  <a:gd name="T14" fmla="*/ 61 w 61"/>
                  <a:gd name="T15" fmla="*/ 47 h 47"/>
                  <a:gd name="T16" fmla="*/ 61 w 61"/>
                  <a:gd name="T17" fmla="*/ 45 h 47"/>
                  <a:gd name="T18" fmla="*/ 59 w 61"/>
                  <a:gd name="T19" fmla="*/ 40 h 47"/>
                  <a:gd name="T20" fmla="*/ 57 w 61"/>
                  <a:gd name="T21" fmla="*/ 35 h 47"/>
                  <a:gd name="T22" fmla="*/ 50 w 61"/>
                  <a:gd name="T23" fmla="*/ 35 h 47"/>
                  <a:gd name="T24" fmla="*/ 5 w 61"/>
                  <a:gd name="T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47">
                    <a:moveTo>
                      <a:pt x="5" y="0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7"/>
                    </a:lnTo>
                    <a:lnTo>
                      <a:pt x="31" y="28"/>
                    </a:lnTo>
                    <a:lnTo>
                      <a:pt x="54" y="43"/>
                    </a:lnTo>
                    <a:lnTo>
                      <a:pt x="61" y="47"/>
                    </a:lnTo>
                    <a:lnTo>
                      <a:pt x="61" y="45"/>
                    </a:lnTo>
                    <a:lnTo>
                      <a:pt x="59" y="40"/>
                    </a:lnTo>
                    <a:lnTo>
                      <a:pt x="57" y="35"/>
                    </a:lnTo>
                    <a:lnTo>
                      <a:pt x="50" y="35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6" name="Freeform 604"/>
              <p:cNvSpPr/>
              <p:nvPr/>
            </p:nvSpPr>
            <p:spPr bwMode="auto">
              <a:xfrm>
                <a:off x="4824736" y="3359472"/>
                <a:ext cx="116224" cy="95266"/>
              </a:xfrm>
              <a:custGeom>
                <a:avLst/>
                <a:gdLst>
                  <a:gd name="T0" fmla="*/ 2 w 61"/>
                  <a:gd name="T1" fmla="*/ 0 h 50"/>
                  <a:gd name="T2" fmla="*/ 0 w 61"/>
                  <a:gd name="T3" fmla="*/ 2 h 50"/>
                  <a:gd name="T4" fmla="*/ 2 w 61"/>
                  <a:gd name="T5" fmla="*/ 5 h 50"/>
                  <a:gd name="T6" fmla="*/ 0 w 61"/>
                  <a:gd name="T7" fmla="*/ 5 h 50"/>
                  <a:gd name="T8" fmla="*/ 0 w 61"/>
                  <a:gd name="T9" fmla="*/ 5 h 50"/>
                  <a:gd name="T10" fmla="*/ 0 w 61"/>
                  <a:gd name="T11" fmla="*/ 5 h 50"/>
                  <a:gd name="T12" fmla="*/ 0 w 61"/>
                  <a:gd name="T13" fmla="*/ 5 h 50"/>
                  <a:gd name="T14" fmla="*/ 0 w 61"/>
                  <a:gd name="T15" fmla="*/ 7 h 50"/>
                  <a:gd name="T16" fmla="*/ 0 w 61"/>
                  <a:gd name="T17" fmla="*/ 5 h 50"/>
                  <a:gd name="T18" fmla="*/ 2 w 61"/>
                  <a:gd name="T19" fmla="*/ 7 h 50"/>
                  <a:gd name="T20" fmla="*/ 5 w 61"/>
                  <a:gd name="T21" fmla="*/ 5 h 50"/>
                  <a:gd name="T22" fmla="*/ 50 w 61"/>
                  <a:gd name="T23" fmla="*/ 40 h 50"/>
                  <a:gd name="T24" fmla="*/ 57 w 61"/>
                  <a:gd name="T25" fmla="*/ 40 h 50"/>
                  <a:gd name="T26" fmla="*/ 59 w 61"/>
                  <a:gd name="T27" fmla="*/ 45 h 50"/>
                  <a:gd name="T28" fmla="*/ 61 w 61"/>
                  <a:gd name="T29" fmla="*/ 50 h 50"/>
                  <a:gd name="T30" fmla="*/ 59 w 61"/>
                  <a:gd name="T31" fmla="*/ 45 h 50"/>
                  <a:gd name="T32" fmla="*/ 54 w 61"/>
                  <a:gd name="T33" fmla="*/ 38 h 50"/>
                  <a:gd name="T34" fmla="*/ 57 w 61"/>
                  <a:gd name="T35" fmla="*/ 38 h 50"/>
                  <a:gd name="T36" fmla="*/ 57 w 61"/>
                  <a:gd name="T37" fmla="*/ 38 h 50"/>
                  <a:gd name="T38" fmla="*/ 57 w 61"/>
                  <a:gd name="T39" fmla="*/ 38 h 50"/>
                  <a:gd name="T40" fmla="*/ 50 w 61"/>
                  <a:gd name="T41" fmla="*/ 38 h 50"/>
                  <a:gd name="T42" fmla="*/ 2 w 61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50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0" y="40"/>
                    </a:lnTo>
                    <a:lnTo>
                      <a:pt x="57" y="40"/>
                    </a:lnTo>
                    <a:lnTo>
                      <a:pt x="59" y="45"/>
                    </a:lnTo>
                    <a:lnTo>
                      <a:pt x="61" y="50"/>
                    </a:lnTo>
                    <a:lnTo>
                      <a:pt x="59" y="45"/>
                    </a:lnTo>
                    <a:lnTo>
                      <a:pt x="54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0" y="3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7" name="Freeform 605"/>
              <p:cNvSpPr/>
              <p:nvPr/>
            </p:nvSpPr>
            <p:spPr bwMode="auto">
              <a:xfrm>
                <a:off x="4824736" y="3359472"/>
                <a:ext cx="116224" cy="95266"/>
              </a:xfrm>
              <a:custGeom>
                <a:avLst/>
                <a:gdLst>
                  <a:gd name="T0" fmla="*/ 2 w 61"/>
                  <a:gd name="T1" fmla="*/ 0 h 50"/>
                  <a:gd name="T2" fmla="*/ 0 w 61"/>
                  <a:gd name="T3" fmla="*/ 2 h 50"/>
                  <a:gd name="T4" fmla="*/ 2 w 61"/>
                  <a:gd name="T5" fmla="*/ 5 h 50"/>
                  <a:gd name="T6" fmla="*/ 0 w 61"/>
                  <a:gd name="T7" fmla="*/ 5 h 50"/>
                  <a:gd name="T8" fmla="*/ 0 w 61"/>
                  <a:gd name="T9" fmla="*/ 5 h 50"/>
                  <a:gd name="T10" fmla="*/ 0 w 61"/>
                  <a:gd name="T11" fmla="*/ 5 h 50"/>
                  <a:gd name="T12" fmla="*/ 0 w 61"/>
                  <a:gd name="T13" fmla="*/ 5 h 50"/>
                  <a:gd name="T14" fmla="*/ 0 w 61"/>
                  <a:gd name="T15" fmla="*/ 7 h 50"/>
                  <a:gd name="T16" fmla="*/ 0 w 61"/>
                  <a:gd name="T17" fmla="*/ 5 h 50"/>
                  <a:gd name="T18" fmla="*/ 2 w 61"/>
                  <a:gd name="T19" fmla="*/ 7 h 50"/>
                  <a:gd name="T20" fmla="*/ 5 w 61"/>
                  <a:gd name="T21" fmla="*/ 5 h 50"/>
                  <a:gd name="T22" fmla="*/ 50 w 61"/>
                  <a:gd name="T23" fmla="*/ 40 h 50"/>
                  <a:gd name="T24" fmla="*/ 57 w 61"/>
                  <a:gd name="T25" fmla="*/ 40 h 50"/>
                  <a:gd name="T26" fmla="*/ 59 w 61"/>
                  <a:gd name="T27" fmla="*/ 45 h 50"/>
                  <a:gd name="T28" fmla="*/ 61 w 61"/>
                  <a:gd name="T29" fmla="*/ 50 h 50"/>
                  <a:gd name="T30" fmla="*/ 59 w 61"/>
                  <a:gd name="T31" fmla="*/ 45 h 50"/>
                  <a:gd name="T32" fmla="*/ 54 w 61"/>
                  <a:gd name="T33" fmla="*/ 38 h 50"/>
                  <a:gd name="T34" fmla="*/ 57 w 61"/>
                  <a:gd name="T35" fmla="*/ 38 h 50"/>
                  <a:gd name="T36" fmla="*/ 57 w 61"/>
                  <a:gd name="T37" fmla="*/ 38 h 50"/>
                  <a:gd name="T38" fmla="*/ 57 w 61"/>
                  <a:gd name="T39" fmla="*/ 38 h 50"/>
                  <a:gd name="T40" fmla="*/ 50 w 61"/>
                  <a:gd name="T41" fmla="*/ 38 h 50"/>
                  <a:gd name="T42" fmla="*/ 2 w 61"/>
                  <a:gd name="T4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50">
                    <a:moveTo>
                      <a:pt x="2" y="0"/>
                    </a:moveTo>
                    <a:lnTo>
                      <a:pt x="0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0" y="40"/>
                    </a:lnTo>
                    <a:lnTo>
                      <a:pt x="57" y="40"/>
                    </a:lnTo>
                    <a:lnTo>
                      <a:pt x="59" y="45"/>
                    </a:lnTo>
                    <a:lnTo>
                      <a:pt x="61" y="50"/>
                    </a:lnTo>
                    <a:lnTo>
                      <a:pt x="59" y="45"/>
                    </a:lnTo>
                    <a:lnTo>
                      <a:pt x="54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7" y="38"/>
                    </a:lnTo>
                    <a:lnTo>
                      <a:pt x="50" y="3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8" name="Freeform 606"/>
              <p:cNvSpPr/>
              <p:nvPr/>
            </p:nvSpPr>
            <p:spPr bwMode="auto">
              <a:xfrm>
                <a:off x="4820926" y="3363283"/>
                <a:ext cx="7621" cy="5716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2 w 4"/>
                  <a:gd name="T5" fmla="*/ 0 h 3"/>
                  <a:gd name="T6" fmla="*/ 2 w 4"/>
                  <a:gd name="T7" fmla="*/ 3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0 h 3"/>
                  <a:gd name="T14" fmla="*/ 0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49" name="Freeform 607"/>
              <p:cNvSpPr/>
              <p:nvPr/>
            </p:nvSpPr>
            <p:spPr bwMode="auto">
              <a:xfrm>
                <a:off x="4820926" y="3363283"/>
                <a:ext cx="7621" cy="5716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2 w 4"/>
                  <a:gd name="T5" fmla="*/ 0 h 3"/>
                  <a:gd name="T6" fmla="*/ 2 w 4"/>
                  <a:gd name="T7" fmla="*/ 3 h 3"/>
                  <a:gd name="T8" fmla="*/ 2 w 4"/>
                  <a:gd name="T9" fmla="*/ 3 h 3"/>
                  <a:gd name="T10" fmla="*/ 4 w 4"/>
                  <a:gd name="T11" fmla="*/ 3 h 3"/>
                  <a:gd name="T12" fmla="*/ 2 w 4"/>
                  <a:gd name="T13" fmla="*/ 0 h 3"/>
                  <a:gd name="T14" fmla="*/ 0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0" name="Freeform 608"/>
              <p:cNvSpPr/>
              <p:nvPr/>
            </p:nvSpPr>
            <p:spPr bwMode="auto">
              <a:xfrm>
                <a:off x="4950488" y="3441400"/>
                <a:ext cx="36201" cy="30485"/>
              </a:xfrm>
              <a:custGeom>
                <a:avLst/>
                <a:gdLst>
                  <a:gd name="T0" fmla="*/ 3 w 19"/>
                  <a:gd name="T1" fmla="*/ 0 h 16"/>
                  <a:gd name="T2" fmla="*/ 0 w 19"/>
                  <a:gd name="T3" fmla="*/ 5 h 16"/>
                  <a:gd name="T4" fmla="*/ 0 w 19"/>
                  <a:gd name="T5" fmla="*/ 5 h 16"/>
                  <a:gd name="T6" fmla="*/ 0 w 19"/>
                  <a:gd name="T7" fmla="*/ 7 h 16"/>
                  <a:gd name="T8" fmla="*/ 7 w 19"/>
                  <a:gd name="T9" fmla="*/ 12 h 16"/>
                  <a:gd name="T10" fmla="*/ 10 w 19"/>
                  <a:gd name="T11" fmla="*/ 9 h 16"/>
                  <a:gd name="T12" fmla="*/ 19 w 19"/>
                  <a:gd name="T13" fmla="*/ 16 h 16"/>
                  <a:gd name="T14" fmla="*/ 19 w 19"/>
                  <a:gd name="T15" fmla="*/ 14 h 16"/>
                  <a:gd name="T16" fmla="*/ 14 w 19"/>
                  <a:gd name="T17" fmla="*/ 9 h 16"/>
                  <a:gd name="T18" fmla="*/ 12 w 19"/>
                  <a:gd name="T19" fmla="*/ 7 h 16"/>
                  <a:gd name="T20" fmla="*/ 3 w 19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6">
                    <a:moveTo>
                      <a:pt x="3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1" name="Freeform 609"/>
              <p:cNvSpPr/>
              <p:nvPr/>
            </p:nvSpPr>
            <p:spPr bwMode="auto">
              <a:xfrm>
                <a:off x="4950488" y="3441400"/>
                <a:ext cx="36201" cy="30485"/>
              </a:xfrm>
              <a:custGeom>
                <a:avLst/>
                <a:gdLst>
                  <a:gd name="T0" fmla="*/ 3 w 19"/>
                  <a:gd name="T1" fmla="*/ 0 h 16"/>
                  <a:gd name="T2" fmla="*/ 0 w 19"/>
                  <a:gd name="T3" fmla="*/ 5 h 16"/>
                  <a:gd name="T4" fmla="*/ 0 w 19"/>
                  <a:gd name="T5" fmla="*/ 5 h 16"/>
                  <a:gd name="T6" fmla="*/ 0 w 19"/>
                  <a:gd name="T7" fmla="*/ 7 h 16"/>
                  <a:gd name="T8" fmla="*/ 7 w 19"/>
                  <a:gd name="T9" fmla="*/ 12 h 16"/>
                  <a:gd name="T10" fmla="*/ 10 w 19"/>
                  <a:gd name="T11" fmla="*/ 9 h 16"/>
                  <a:gd name="T12" fmla="*/ 19 w 19"/>
                  <a:gd name="T13" fmla="*/ 16 h 16"/>
                  <a:gd name="T14" fmla="*/ 19 w 19"/>
                  <a:gd name="T15" fmla="*/ 14 h 16"/>
                  <a:gd name="T16" fmla="*/ 14 w 19"/>
                  <a:gd name="T17" fmla="*/ 9 h 16"/>
                  <a:gd name="T18" fmla="*/ 12 w 19"/>
                  <a:gd name="T19" fmla="*/ 7 h 16"/>
                  <a:gd name="T20" fmla="*/ 3 w 19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6">
                    <a:moveTo>
                      <a:pt x="3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7" y="12"/>
                    </a:lnTo>
                    <a:lnTo>
                      <a:pt x="10" y="9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2" name="Freeform 610"/>
              <p:cNvSpPr/>
              <p:nvPr/>
            </p:nvSpPr>
            <p:spPr bwMode="auto">
              <a:xfrm>
                <a:off x="4946677" y="3435684"/>
                <a:ext cx="9527" cy="19053"/>
              </a:xfrm>
              <a:custGeom>
                <a:avLst/>
                <a:gdLst>
                  <a:gd name="T0" fmla="*/ 2 w 5"/>
                  <a:gd name="T1" fmla="*/ 0 h 10"/>
                  <a:gd name="T2" fmla="*/ 0 w 5"/>
                  <a:gd name="T3" fmla="*/ 5 h 10"/>
                  <a:gd name="T4" fmla="*/ 2 w 5"/>
                  <a:gd name="T5" fmla="*/ 5 h 10"/>
                  <a:gd name="T6" fmla="*/ 2 w 5"/>
                  <a:gd name="T7" fmla="*/ 10 h 10"/>
                  <a:gd name="T8" fmla="*/ 2 w 5"/>
                  <a:gd name="T9" fmla="*/ 8 h 10"/>
                  <a:gd name="T10" fmla="*/ 2 w 5"/>
                  <a:gd name="T11" fmla="*/ 8 h 10"/>
                  <a:gd name="T12" fmla="*/ 5 w 5"/>
                  <a:gd name="T13" fmla="*/ 3 h 10"/>
                  <a:gd name="T14" fmla="*/ 2 w 5"/>
                  <a:gd name="T15" fmla="*/ 3 h 10"/>
                  <a:gd name="T16" fmla="*/ 2 w 5"/>
                  <a:gd name="T17" fmla="*/ 0 h 10"/>
                  <a:gd name="T18" fmla="*/ 2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2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3" name="Freeform 611"/>
              <p:cNvSpPr/>
              <p:nvPr/>
            </p:nvSpPr>
            <p:spPr bwMode="auto">
              <a:xfrm>
                <a:off x="4946677" y="3435684"/>
                <a:ext cx="9527" cy="19053"/>
              </a:xfrm>
              <a:custGeom>
                <a:avLst/>
                <a:gdLst>
                  <a:gd name="T0" fmla="*/ 2 w 5"/>
                  <a:gd name="T1" fmla="*/ 0 h 10"/>
                  <a:gd name="T2" fmla="*/ 0 w 5"/>
                  <a:gd name="T3" fmla="*/ 5 h 10"/>
                  <a:gd name="T4" fmla="*/ 2 w 5"/>
                  <a:gd name="T5" fmla="*/ 5 h 10"/>
                  <a:gd name="T6" fmla="*/ 2 w 5"/>
                  <a:gd name="T7" fmla="*/ 10 h 10"/>
                  <a:gd name="T8" fmla="*/ 2 w 5"/>
                  <a:gd name="T9" fmla="*/ 8 h 10"/>
                  <a:gd name="T10" fmla="*/ 2 w 5"/>
                  <a:gd name="T11" fmla="*/ 8 h 10"/>
                  <a:gd name="T12" fmla="*/ 5 w 5"/>
                  <a:gd name="T13" fmla="*/ 3 h 10"/>
                  <a:gd name="T14" fmla="*/ 2 w 5"/>
                  <a:gd name="T15" fmla="*/ 3 h 10"/>
                  <a:gd name="T16" fmla="*/ 2 w 5"/>
                  <a:gd name="T17" fmla="*/ 0 h 10"/>
                  <a:gd name="T18" fmla="*/ 2 w 5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0">
                    <a:moveTo>
                      <a:pt x="2" y="0"/>
                    </a:moveTo>
                    <a:lnTo>
                      <a:pt x="0" y="5"/>
                    </a:lnTo>
                    <a:lnTo>
                      <a:pt x="2" y="5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4" name="Freeform 612"/>
              <p:cNvSpPr/>
              <p:nvPr/>
            </p:nvSpPr>
            <p:spPr bwMode="auto">
              <a:xfrm>
                <a:off x="4950488" y="3435684"/>
                <a:ext cx="22864" cy="19053"/>
              </a:xfrm>
              <a:custGeom>
                <a:avLst/>
                <a:gdLst>
                  <a:gd name="T0" fmla="*/ 0 w 12"/>
                  <a:gd name="T1" fmla="*/ 0 h 10"/>
                  <a:gd name="T2" fmla="*/ 0 w 12"/>
                  <a:gd name="T3" fmla="*/ 0 h 10"/>
                  <a:gd name="T4" fmla="*/ 0 w 12"/>
                  <a:gd name="T5" fmla="*/ 0 h 10"/>
                  <a:gd name="T6" fmla="*/ 0 w 12"/>
                  <a:gd name="T7" fmla="*/ 3 h 10"/>
                  <a:gd name="T8" fmla="*/ 3 w 12"/>
                  <a:gd name="T9" fmla="*/ 3 h 10"/>
                  <a:gd name="T10" fmla="*/ 12 w 12"/>
                  <a:gd name="T11" fmla="*/ 10 h 10"/>
                  <a:gd name="T12" fmla="*/ 12 w 12"/>
                  <a:gd name="T13" fmla="*/ 10 h 10"/>
                  <a:gd name="T14" fmla="*/ 12 w 12"/>
                  <a:gd name="T15" fmla="*/ 8 h 10"/>
                  <a:gd name="T16" fmla="*/ 5 w 12"/>
                  <a:gd name="T17" fmla="*/ 3 h 10"/>
                  <a:gd name="T18" fmla="*/ 0 w 12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5" name="Freeform 613"/>
              <p:cNvSpPr/>
              <p:nvPr/>
            </p:nvSpPr>
            <p:spPr bwMode="auto">
              <a:xfrm>
                <a:off x="4950488" y="3435684"/>
                <a:ext cx="22864" cy="19053"/>
              </a:xfrm>
              <a:custGeom>
                <a:avLst/>
                <a:gdLst>
                  <a:gd name="T0" fmla="*/ 0 w 12"/>
                  <a:gd name="T1" fmla="*/ 0 h 10"/>
                  <a:gd name="T2" fmla="*/ 0 w 12"/>
                  <a:gd name="T3" fmla="*/ 0 h 10"/>
                  <a:gd name="T4" fmla="*/ 0 w 12"/>
                  <a:gd name="T5" fmla="*/ 0 h 10"/>
                  <a:gd name="T6" fmla="*/ 0 w 12"/>
                  <a:gd name="T7" fmla="*/ 3 h 10"/>
                  <a:gd name="T8" fmla="*/ 3 w 12"/>
                  <a:gd name="T9" fmla="*/ 3 h 10"/>
                  <a:gd name="T10" fmla="*/ 12 w 12"/>
                  <a:gd name="T11" fmla="*/ 10 h 10"/>
                  <a:gd name="T12" fmla="*/ 12 w 12"/>
                  <a:gd name="T13" fmla="*/ 10 h 10"/>
                  <a:gd name="T14" fmla="*/ 12 w 12"/>
                  <a:gd name="T15" fmla="*/ 8 h 10"/>
                  <a:gd name="T16" fmla="*/ 5 w 12"/>
                  <a:gd name="T17" fmla="*/ 3 h 10"/>
                  <a:gd name="T18" fmla="*/ 0 w 12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6" name="Freeform 614"/>
              <p:cNvSpPr/>
              <p:nvPr/>
            </p:nvSpPr>
            <p:spPr bwMode="auto">
              <a:xfrm>
                <a:off x="4956204" y="3468075"/>
                <a:ext cx="85740" cy="89550"/>
              </a:xfrm>
              <a:custGeom>
                <a:avLst/>
                <a:gdLst>
                  <a:gd name="T0" fmla="*/ 0 w 45"/>
                  <a:gd name="T1" fmla="*/ 0 h 47"/>
                  <a:gd name="T2" fmla="*/ 0 w 45"/>
                  <a:gd name="T3" fmla="*/ 0 h 47"/>
                  <a:gd name="T4" fmla="*/ 9 w 45"/>
                  <a:gd name="T5" fmla="*/ 10 h 47"/>
                  <a:gd name="T6" fmla="*/ 2 w 45"/>
                  <a:gd name="T7" fmla="*/ 10 h 47"/>
                  <a:gd name="T8" fmla="*/ 4 w 45"/>
                  <a:gd name="T9" fmla="*/ 12 h 47"/>
                  <a:gd name="T10" fmla="*/ 7 w 45"/>
                  <a:gd name="T11" fmla="*/ 14 h 47"/>
                  <a:gd name="T12" fmla="*/ 11 w 45"/>
                  <a:gd name="T13" fmla="*/ 17 h 47"/>
                  <a:gd name="T14" fmla="*/ 9 w 45"/>
                  <a:gd name="T15" fmla="*/ 19 h 47"/>
                  <a:gd name="T16" fmla="*/ 21 w 45"/>
                  <a:gd name="T17" fmla="*/ 36 h 47"/>
                  <a:gd name="T18" fmla="*/ 30 w 45"/>
                  <a:gd name="T19" fmla="*/ 36 h 47"/>
                  <a:gd name="T20" fmla="*/ 28 w 45"/>
                  <a:gd name="T21" fmla="*/ 33 h 47"/>
                  <a:gd name="T22" fmla="*/ 33 w 45"/>
                  <a:gd name="T23" fmla="*/ 36 h 47"/>
                  <a:gd name="T24" fmla="*/ 42 w 45"/>
                  <a:gd name="T25" fmla="*/ 47 h 47"/>
                  <a:gd name="T26" fmla="*/ 45 w 45"/>
                  <a:gd name="T27" fmla="*/ 47 h 47"/>
                  <a:gd name="T28" fmla="*/ 33 w 45"/>
                  <a:gd name="T29" fmla="*/ 29 h 47"/>
                  <a:gd name="T30" fmla="*/ 33 w 45"/>
                  <a:gd name="T31" fmla="*/ 29 h 47"/>
                  <a:gd name="T32" fmla="*/ 33 w 45"/>
                  <a:gd name="T33" fmla="*/ 33 h 47"/>
                  <a:gd name="T34" fmla="*/ 28 w 45"/>
                  <a:gd name="T35" fmla="*/ 31 h 47"/>
                  <a:gd name="T36" fmla="*/ 23 w 45"/>
                  <a:gd name="T37" fmla="*/ 19 h 47"/>
                  <a:gd name="T38" fmla="*/ 26 w 45"/>
                  <a:gd name="T39" fmla="*/ 21 h 47"/>
                  <a:gd name="T40" fmla="*/ 28 w 45"/>
                  <a:gd name="T41" fmla="*/ 19 h 47"/>
                  <a:gd name="T42" fmla="*/ 26 w 45"/>
                  <a:gd name="T43" fmla="*/ 17 h 47"/>
                  <a:gd name="T44" fmla="*/ 9 w 45"/>
                  <a:gd name="T45" fmla="*/ 10 h 47"/>
                  <a:gd name="T46" fmla="*/ 7 w 45"/>
                  <a:gd name="T47" fmla="*/ 5 h 47"/>
                  <a:gd name="T48" fmla="*/ 4 w 45"/>
                  <a:gd name="T49" fmla="*/ 5 h 47"/>
                  <a:gd name="T50" fmla="*/ 0 w 45"/>
                  <a:gd name="T5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7">
                    <a:moveTo>
                      <a:pt x="0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9" y="19"/>
                    </a:lnTo>
                    <a:lnTo>
                      <a:pt x="21" y="36"/>
                    </a:lnTo>
                    <a:lnTo>
                      <a:pt x="30" y="36"/>
                    </a:lnTo>
                    <a:lnTo>
                      <a:pt x="28" y="33"/>
                    </a:lnTo>
                    <a:lnTo>
                      <a:pt x="33" y="36"/>
                    </a:lnTo>
                    <a:lnTo>
                      <a:pt x="42" y="47"/>
                    </a:lnTo>
                    <a:lnTo>
                      <a:pt x="45" y="47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28" y="31"/>
                    </a:lnTo>
                    <a:lnTo>
                      <a:pt x="23" y="19"/>
                    </a:lnTo>
                    <a:lnTo>
                      <a:pt x="26" y="21"/>
                    </a:lnTo>
                    <a:lnTo>
                      <a:pt x="28" y="19"/>
                    </a:lnTo>
                    <a:lnTo>
                      <a:pt x="26" y="17"/>
                    </a:lnTo>
                    <a:lnTo>
                      <a:pt x="9" y="10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7" name="Freeform 615"/>
              <p:cNvSpPr/>
              <p:nvPr/>
            </p:nvSpPr>
            <p:spPr bwMode="auto">
              <a:xfrm>
                <a:off x="4956204" y="3468075"/>
                <a:ext cx="85740" cy="89550"/>
              </a:xfrm>
              <a:custGeom>
                <a:avLst/>
                <a:gdLst>
                  <a:gd name="T0" fmla="*/ 0 w 45"/>
                  <a:gd name="T1" fmla="*/ 0 h 47"/>
                  <a:gd name="T2" fmla="*/ 0 w 45"/>
                  <a:gd name="T3" fmla="*/ 0 h 47"/>
                  <a:gd name="T4" fmla="*/ 9 w 45"/>
                  <a:gd name="T5" fmla="*/ 10 h 47"/>
                  <a:gd name="T6" fmla="*/ 2 w 45"/>
                  <a:gd name="T7" fmla="*/ 10 h 47"/>
                  <a:gd name="T8" fmla="*/ 4 w 45"/>
                  <a:gd name="T9" fmla="*/ 12 h 47"/>
                  <a:gd name="T10" fmla="*/ 7 w 45"/>
                  <a:gd name="T11" fmla="*/ 14 h 47"/>
                  <a:gd name="T12" fmla="*/ 11 w 45"/>
                  <a:gd name="T13" fmla="*/ 17 h 47"/>
                  <a:gd name="T14" fmla="*/ 9 w 45"/>
                  <a:gd name="T15" fmla="*/ 19 h 47"/>
                  <a:gd name="T16" fmla="*/ 21 w 45"/>
                  <a:gd name="T17" fmla="*/ 36 h 47"/>
                  <a:gd name="T18" fmla="*/ 30 w 45"/>
                  <a:gd name="T19" fmla="*/ 36 h 47"/>
                  <a:gd name="T20" fmla="*/ 28 w 45"/>
                  <a:gd name="T21" fmla="*/ 33 h 47"/>
                  <a:gd name="T22" fmla="*/ 33 w 45"/>
                  <a:gd name="T23" fmla="*/ 36 h 47"/>
                  <a:gd name="T24" fmla="*/ 42 w 45"/>
                  <a:gd name="T25" fmla="*/ 47 h 47"/>
                  <a:gd name="T26" fmla="*/ 45 w 45"/>
                  <a:gd name="T27" fmla="*/ 47 h 47"/>
                  <a:gd name="T28" fmla="*/ 33 w 45"/>
                  <a:gd name="T29" fmla="*/ 29 h 47"/>
                  <a:gd name="T30" fmla="*/ 33 w 45"/>
                  <a:gd name="T31" fmla="*/ 29 h 47"/>
                  <a:gd name="T32" fmla="*/ 33 w 45"/>
                  <a:gd name="T33" fmla="*/ 33 h 47"/>
                  <a:gd name="T34" fmla="*/ 28 w 45"/>
                  <a:gd name="T35" fmla="*/ 31 h 47"/>
                  <a:gd name="T36" fmla="*/ 23 w 45"/>
                  <a:gd name="T37" fmla="*/ 19 h 47"/>
                  <a:gd name="T38" fmla="*/ 26 w 45"/>
                  <a:gd name="T39" fmla="*/ 21 h 47"/>
                  <a:gd name="T40" fmla="*/ 28 w 45"/>
                  <a:gd name="T41" fmla="*/ 19 h 47"/>
                  <a:gd name="T42" fmla="*/ 26 w 45"/>
                  <a:gd name="T43" fmla="*/ 17 h 47"/>
                  <a:gd name="T44" fmla="*/ 9 w 45"/>
                  <a:gd name="T45" fmla="*/ 10 h 47"/>
                  <a:gd name="T46" fmla="*/ 7 w 45"/>
                  <a:gd name="T47" fmla="*/ 5 h 47"/>
                  <a:gd name="T48" fmla="*/ 4 w 45"/>
                  <a:gd name="T49" fmla="*/ 5 h 47"/>
                  <a:gd name="T50" fmla="*/ 0 w 45"/>
                  <a:gd name="T5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7">
                    <a:moveTo>
                      <a:pt x="0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7" y="14"/>
                    </a:lnTo>
                    <a:lnTo>
                      <a:pt x="11" y="17"/>
                    </a:lnTo>
                    <a:lnTo>
                      <a:pt x="9" y="19"/>
                    </a:lnTo>
                    <a:lnTo>
                      <a:pt x="21" y="36"/>
                    </a:lnTo>
                    <a:lnTo>
                      <a:pt x="30" y="36"/>
                    </a:lnTo>
                    <a:lnTo>
                      <a:pt x="28" y="33"/>
                    </a:lnTo>
                    <a:lnTo>
                      <a:pt x="33" y="36"/>
                    </a:lnTo>
                    <a:lnTo>
                      <a:pt x="42" y="47"/>
                    </a:lnTo>
                    <a:lnTo>
                      <a:pt x="45" y="47"/>
                    </a:lnTo>
                    <a:lnTo>
                      <a:pt x="33" y="29"/>
                    </a:lnTo>
                    <a:lnTo>
                      <a:pt x="33" y="29"/>
                    </a:lnTo>
                    <a:lnTo>
                      <a:pt x="33" y="33"/>
                    </a:lnTo>
                    <a:lnTo>
                      <a:pt x="28" y="31"/>
                    </a:lnTo>
                    <a:lnTo>
                      <a:pt x="23" y="19"/>
                    </a:lnTo>
                    <a:lnTo>
                      <a:pt x="26" y="21"/>
                    </a:lnTo>
                    <a:lnTo>
                      <a:pt x="28" y="19"/>
                    </a:lnTo>
                    <a:lnTo>
                      <a:pt x="26" y="17"/>
                    </a:lnTo>
                    <a:lnTo>
                      <a:pt x="9" y="10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8" name="Freeform 616"/>
              <p:cNvSpPr>
                <a:spLocks noEditPoints="1"/>
              </p:cNvSpPr>
              <p:nvPr/>
            </p:nvSpPr>
            <p:spPr bwMode="auto">
              <a:xfrm>
                <a:off x="4973352" y="3504276"/>
                <a:ext cx="68592" cy="59065"/>
              </a:xfrm>
              <a:custGeom>
                <a:avLst/>
                <a:gdLst>
                  <a:gd name="T0" fmla="*/ 33 w 36"/>
                  <a:gd name="T1" fmla="*/ 28 h 31"/>
                  <a:gd name="T2" fmla="*/ 33 w 36"/>
                  <a:gd name="T3" fmla="*/ 31 h 31"/>
                  <a:gd name="T4" fmla="*/ 33 w 36"/>
                  <a:gd name="T5" fmla="*/ 31 h 31"/>
                  <a:gd name="T6" fmla="*/ 33 w 36"/>
                  <a:gd name="T7" fmla="*/ 28 h 31"/>
                  <a:gd name="T8" fmla="*/ 24 w 36"/>
                  <a:gd name="T9" fmla="*/ 10 h 31"/>
                  <a:gd name="T10" fmla="*/ 24 w 36"/>
                  <a:gd name="T11" fmla="*/ 10 h 31"/>
                  <a:gd name="T12" fmla="*/ 24 w 36"/>
                  <a:gd name="T13" fmla="*/ 10 h 31"/>
                  <a:gd name="T14" fmla="*/ 36 w 36"/>
                  <a:gd name="T15" fmla="*/ 28 h 31"/>
                  <a:gd name="T16" fmla="*/ 31 w 36"/>
                  <a:gd name="T17" fmla="*/ 21 h 31"/>
                  <a:gd name="T18" fmla="*/ 31 w 36"/>
                  <a:gd name="T19" fmla="*/ 21 h 31"/>
                  <a:gd name="T20" fmla="*/ 24 w 36"/>
                  <a:gd name="T21" fmla="*/ 10 h 31"/>
                  <a:gd name="T22" fmla="*/ 0 w 36"/>
                  <a:gd name="T23" fmla="*/ 0 h 31"/>
                  <a:gd name="T24" fmla="*/ 14 w 36"/>
                  <a:gd name="T25" fmla="*/ 21 h 31"/>
                  <a:gd name="T26" fmla="*/ 12 w 36"/>
                  <a:gd name="T27" fmla="*/ 21 h 31"/>
                  <a:gd name="T28" fmla="*/ 12 w 36"/>
                  <a:gd name="T29" fmla="*/ 21 h 31"/>
                  <a:gd name="T30" fmla="*/ 24 w 36"/>
                  <a:gd name="T31" fmla="*/ 21 h 31"/>
                  <a:gd name="T32" fmla="*/ 21 w 36"/>
                  <a:gd name="T33" fmla="*/ 17 h 31"/>
                  <a:gd name="T34" fmla="*/ 24 w 36"/>
                  <a:gd name="T35" fmla="*/ 17 h 31"/>
                  <a:gd name="T36" fmla="*/ 31 w 36"/>
                  <a:gd name="T37" fmla="*/ 28 h 31"/>
                  <a:gd name="T38" fmla="*/ 36 w 36"/>
                  <a:gd name="T39" fmla="*/ 28 h 31"/>
                  <a:gd name="T40" fmla="*/ 33 w 36"/>
                  <a:gd name="T41" fmla="*/ 28 h 31"/>
                  <a:gd name="T42" fmla="*/ 24 w 36"/>
                  <a:gd name="T43" fmla="*/ 17 h 31"/>
                  <a:gd name="T44" fmla="*/ 19 w 36"/>
                  <a:gd name="T45" fmla="*/ 14 h 31"/>
                  <a:gd name="T46" fmla="*/ 21 w 36"/>
                  <a:gd name="T47" fmla="*/ 17 h 31"/>
                  <a:gd name="T48" fmla="*/ 12 w 36"/>
                  <a:gd name="T49" fmla="*/ 17 h 31"/>
                  <a:gd name="T50" fmla="*/ 0 w 36"/>
                  <a:gd name="T5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1">
                    <a:moveTo>
                      <a:pt x="33" y="28"/>
                    </a:moveTo>
                    <a:lnTo>
                      <a:pt x="33" y="31"/>
                    </a:lnTo>
                    <a:lnTo>
                      <a:pt x="33" y="31"/>
                    </a:lnTo>
                    <a:lnTo>
                      <a:pt x="33" y="28"/>
                    </a:lnTo>
                    <a:close/>
                    <a:moveTo>
                      <a:pt x="24" y="10"/>
                    </a:moveTo>
                    <a:lnTo>
                      <a:pt x="24" y="10"/>
                    </a:lnTo>
                    <a:lnTo>
                      <a:pt x="24" y="10"/>
                    </a:lnTo>
                    <a:lnTo>
                      <a:pt x="36" y="28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4" y="10"/>
                    </a:lnTo>
                    <a:close/>
                    <a:moveTo>
                      <a:pt x="0" y="0"/>
                    </a:moveTo>
                    <a:lnTo>
                      <a:pt x="14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24" y="21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31" y="28"/>
                    </a:lnTo>
                    <a:lnTo>
                      <a:pt x="36" y="28"/>
                    </a:lnTo>
                    <a:lnTo>
                      <a:pt x="33" y="28"/>
                    </a:lnTo>
                    <a:lnTo>
                      <a:pt x="24" y="17"/>
                    </a:lnTo>
                    <a:lnTo>
                      <a:pt x="19" y="14"/>
                    </a:lnTo>
                    <a:lnTo>
                      <a:pt x="21" y="17"/>
                    </a:lnTo>
                    <a:lnTo>
                      <a:pt x="12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59" name="Freeform 617"/>
              <p:cNvSpPr>
                <a:spLocks noEditPoints="1"/>
              </p:cNvSpPr>
              <p:nvPr/>
            </p:nvSpPr>
            <p:spPr bwMode="auto">
              <a:xfrm>
                <a:off x="4973352" y="3504276"/>
                <a:ext cx="68592" cy="59065"/>
              </a:xfrm>
              <a:custGeom>
                <a:avLst/>
                <a:gdLst>
                  <a:gd name="T0" fmla="*/ 33 w 36"/>
                  <a:gd name="T1" fmla="*/ 28 h 31"/>
                  <a:gd name="T2" fmla="*/ 33 w 36"/>
                  <a:gd name="T3" fmla="*/ 31 h 31"/>
                  <a:gd name="T4" fmla="*/ 33 w 36"/>
                  <a:gd name="T5" fmla="*/ 31 h 31"/>
                  <a:gd name="T6" fmla="*/ 33 w 36"/>
                  <a:gd name="T7" fmla="*/ 28 h 31"/>
                  <a:gd name="T8" fmla="*/ 24 w 36"/>
                  <a:gd name="T9" fmla="*/ 10 h 31"/>
                  <a:gd name="T10" fmla="*/ 24 w 36"/>
                  <a:gd name="T11" fmla="*/ 10 h 31"/>
                  <a:gd name="T12" fmla="*/ 24 w 36"/>
                  <a:gd name="T13" fmla="*/ 10 h 31"/>
                  <a:gd name="T14" fmla="*/ 36 w 36"/>
                  <a:gd name="T15" fmla="*/ 28 h 31"/>
                  <a:gd name="T16" fmla="*/ 31 w 36"/>
                  <a:gd name="T17" fmla="*/ 21 h 31"/>
                  <a:gd name="T18" fmla="*/ 31 w 36"/>
                  <a:gd name="T19" fmla="*/ 21 h 31"/>
                  <a:gd name="T20" fmla="*/ 24 w 36"/>
                  <a:gd name="T21" fmla="*/ 10 h 31"/>
                  <a:gd name="T22" fmla="*/ 0 w 36"/>
                  <a:gd name="T23" fmla="*/ 0 h 31"/>
                  <a:gd name="T24" fmla="*/ 14 w 36"/>
                  <a:gd name="T25" fmla="*/ 21 h 31"/>
                  <a:gd name="T26" fmla="*/ 12 w 36"/>
                  <a:gd name="T27" fmla="*/ 21 h 31"/>
                  <a:gd name="T28" fmla="*/ 12 w 36"/>
                  <a:gd name="T29" fmla="*/ 21 h 31"/>
                  <a:gd name="T30" fmla="*/ 24 w 36"/>
                  <a:gd name="T31" fmla="*/ 21 h 31"/>
                  <a:gd name="T32" fmla="*/ 21 w 36"/>
                  <a:gd name="T33" fmla="*/ 17 h 31"/>
                  <a:gd name="T34" fmla="*/ 24 w 36"/>
                  <a:gd name="T35" fmla="*/ 17 h 31"/>
                  <a:gd name="T36" fmla="*/ 31 w 36"/>
                  <a:gd name="T37" fmla="*/ 28 h 31"/>
                  <a:gd name="T38" fmla="*/ 36 w 36"/>
                  <a:gd name="T39" fmla="*/ 28 h 31"/>
                  <a:gd name="T40" fmla="*/ 33 w 36"/>
                  <a:gd name="T41" fmla="*/ 28 h 31"/>
                  <a:gd name="T42" fmla="*/ 24 w 36"/>
                  <a:gd name="T43" fmla="*/ 17 h 31"/>
                  <a:gd name="T44" fmla="*/ 19 w 36"/>
                  <a:gd name="T45" fmla="*/ 14 h 31"/>
                  <a:gd name="T46" fmla="*/ 21 w 36"/>
                  <a:gd name="T47" fmla="*/ 17 h 31"/>
                  <a:gd name="T48" fmla="*/ 12 w 36"/>
                  <a:gd name="T49" fmla="*/ 17 h 31"/>
                  <a:gd name="T50" fmla="*/ 0 w 36"/>
                  <a:gd name="T5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" h="31">
                    <a:moveTo>
                      <a:pt x="33" y="28"/>
                    </a:moveTo>
                    <a:lnTo>
                      <a:pt x="33" y="31"/>
                    </a:lnTo>
                    <a:lnTo>
                      <a:pt x="33" y="31"/>
                    </a:lnTo>
                    <a:lnTo>
                      <a:pt x="33" y="28"/>
                    </a:lnTo>
                    <a:moveTo>
                      <a:pt x="24" y="10"/>
                    </a:moveTo>
                    <a:lnTo>
                      <a:pt x="24" y="10"/>
                    </a:lnTo>
                    <a:lnTo>
                      <a:pt x="24" y="10"/>
                    </a:lnTo>
                    <a:lnTo>
                      <a:pt x="36" y="28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4" y="10"/>
                    </a:lnTo>
                    <a:moveTo>
                      <a:pt x="0" y="0"/>
                    </a:moveTo>
                    <a:lnTo>
                      <a:pt x="14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24" y="21"/>
                    </a:lnTo>
                    <a:lnTo>
                      <a:pt x="21" y="17"/>
                    </a:lnTo>
                    <a:lnTo>
                      <a:pt x="24" y="17"/>
                    </a:lnTo>
                    <a:lnTo>
                      <a:pt x="31" y="28"/>
                    </a:lnTo>
                    <a:lnTo>
                      <a:pt x="36" y="28"/>
                    </a:lnTo>
                    <a:lnTo>
                      <a:pt x="33" y="28"/>
                    </a:lnTo>
                    <a:lnTo>
                      <a:pt x="24" y="17"/>
                    </a:lnTo>
                    <a:lnTo>
                      <a:pt x="19" y="14"/>
                    </a:lnTo>
                    <a:lnTo>
                      <a:pt x="21" y="17"/>
                    </a:lnTo>
                    <a:lnTo>
                      <a:pt x="12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0" name="Freeform 618"/>
              <p:cNvSpPr/>
              <p:nvPr/>
            </p:nvSpPr>
            <p:spPr bwMode="auto">
              <a:xfrm>
                <a:off x="4702796" y="3264205"/>
                <a:ext cx="342958" cy="430603"/>
              </a:xfrm>
              <a:custGeom>
                <a:avLst/>
                <a:gdLst>
                  <a:gd name="T0" fmla="*/ 19 w 180"/>
                  <a:gd name="T1" fmla="*/ 5 h 226"/>
                  <a:gd name="T2" fmla="*/ 17 w 180"/>
                  <a:gd name="T3" fmla="*/ 3 h 226"/>
                  <a:gd name="T4" fmla="*/ 0 w 180"/>
                  <a:gd name="T5" fmla="*/ 0 h 226"/>
                  <a:gd name="T6" fmla="*/ 12 w 180"/>
                  <a:gd name="T7" fmla="*/ 12 h 226"/>
                  <a:gd name="T8" fmla="*/ 19 w 180"/>
                  <a:gd name="T9" fmla="*/ 24 h 226"/>
                  <a:gd name="T10" fmla="*/ 17 w 180"/>
                  <a:gd name="T11" fmla="*/ 33 h 226"/>
                  <a:gd name="T12" fmla="*/ 17 w 180"/>
                  <a:gd name="T13" fmla="*/ 41 h 226"/>
                  <a:gd name="T14" fmla="*/ 9 w 180"/>
                  <a:gd name="T15" fmla="*/ 50 h 226"/>
                  <a:gd name="T16" fmla="*/ 2 w 180"/>
                  <a:gd name="T17" fmla="*/ 48 h 226"/>
                  <a:gd name="T18" fmla="*/ 9 w 180"/>
                  <a:gd name="T19" fmla="*/ 60 h 226"/>
                  <a:gd name="T20" fmla="*/ 12 w 180"/>
                  <a:gd name="T21" fmla="*/ 74 h 226"/>
                  <a:gd name="T22" fmla="*/ 24 w 180"/>
                  <a:gd name="T23" fmla="*/ 86 h 226"/>
                  <a:gd name="T24" fmla="*/ 35 w 180"/>
                  <a:gd name="T25" fmla="*/ 105 h 226"/>
                  <a:gd name="T26" fmla="*/ 40 w 180"/>
                  <a:gd name="T27" fmla="*/ 95 h 226"/>
                  <a:gd name="T28" fmla="*/ 88 w 180"/>
                  <a:gd name="T29" fmla="*/ 176 h 226"/>
                  <a:gd name="T30" fmla="*/ 123 w 180"/>
                  <a:gd name="T31" fmla="*/ 226 h 226"/>
                  <a:gd name="T32" fmla="*/ 130 w 180"/>
                  <a:gd name="T33" fmla="*/ 219 h 226"/>
                  <a:gd name="T34" fmla="*/ 114 w 180"/>
                  <a:gd name="T35" fmla="*/ 166 h 226"/>
                  <a:gd name="T36" fmla="*/ 135 w 180"/>
                  <a:gd name="T37" fmla="*/ 152 h 226"/>
                  <a:gd name="T38" fmla="*/ 149 w 180"/>
                  <a:gd name="T39" fmla="*/ 138 h 226"/>
                  <a:gd name="T40" fmla="*/ 140 w 180"/>
                  <a:gd name="T41" fmla="*/ 126 h 226"/>
                  <a:gd name="T42" fmla="*/ 135 w 180"/>
                  <a:gd name="T43" fmla="*/ 121 h 226"/>
                  <a:gd name="T44" fmla="*/ 128 w 180"/>
                  <a:gd name="T45" fmla="*/ 107 h 226"/>
                  <a:gd name="T46" fmla="*/ 140 w 180"/>
                  <a:gd name="T47" fmla="*/ 112 h 226"/>
                  <a:gd name="T48" fmla="*/ 163 w 180"/>
                  <a:gd name="T49" fmla="*/ 128 h 226"/>
                  <a:gd name="T50" fmla="*/ 161 w 180"/>
                  <a:gd name="T51" fmla="*/ 138 h 226"/>
                  <a:gd name="T52" fmla="*/ 166 w 180"/>
                  <a:gd name="T53" fmla="*/ 136 h 226"/>
                  <a:gd name="T54" fmla="*/ 178 w 180"/>
                  <a:gd name="T55" fmla="*/ 150 h 226"/>
                  <a:gd name="T56" fmla="*/ 173 w 180"/>
                  <a:gd name="T57" fmla="*/ 143 h 226"/>
                  <a:gd name="T58" fmla="*/ 175 w 180"/>
                  <a:gd name="T59" fmla="*/ 131 h 226"/>
                  <a:gd name="T60" fmla="*/ 173 w 180"/>
                  <a:gd name="T61" fmla="*/ 119 h 226"/>
                  <a:gd name="T62" fmla="*/ 178 w 180"/>
                  <a:gd name="T63" fmla="*/ 114 h 226"/>
                  <a:gd name="T64" fmla="*/ 175 w 180"/>
                  <a:gd name="T65" fmla="*/ 109 h 226"/>
                  <a:gd name="T66" fmla="*/ 170 w 180"/>
                  <a:gd name="T67" fmla="*/ 107 h 226"/>
                  <a:gd name="T68" fmla="*/ 163 w 180"/>
                  <a:gd name="T69" fmla="*/ 102 h 226"/>
                  <a:gd name="T70" fmla="*/ 151 w 180"/>
                  <a:gd name="T71" fmla="*/ 105 h 226"/>
                  <a:gd name="T72" fmla="*/ 151 w 180"/>
                  <a:gd name="T73" fmla="*/ 105 h 226"/>
                  <a:gd name="T74" fmla="*/ 140 w 180"/>
                  <a:gd name="T75" fmla="*/ 107 h 226"/>
                  <a:gd name="T76" fmla="*/ 125 w 180"/>
                  <a:gd name="T77" fmla="*/ 98 h 226"/>
                  <a:gd name="T78" fmla="*/ 123 w 180"/>
                  <a:gd name="T79" fmla="*/ 90 h 226"/>
                  <a:gd name="T80" fmla="*/ 128 w 180"/>
                  <a:gd name="T81" fmla="*/ 105 h 226"/>
                  <a:gd name="T82" fmla="*/ 64 w 180"/>
                  <a:gd name="T83" fmla="*/ 64 h 226"/>
                  <a:gd name="T84" fmla="*/ 50 w 180"/>
                  <a:gd name="T85" fmla="*/ 43 h 226"/>
                  <a:gd name="T86" fmla="*/ 35 w 180"/>
                  <a:gd name="T87" fmla="*/ 26 h 226"/>
                  <a:gd name="T88" fmla="*/ 43 w 180"/>
                  <a:gd name="T89" fmla="*/ 29 h 226"/>
                  <a:gd name="T90" fmla="*/ 31 w 180"/>
                  <a:gd name="T91" fmla="*/ 15 h 226"/>
                  <a:gd name="T92" fmla="*/ 38 w 180"/>
                  <a:gd name="T93" fmla="*/ 1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0" h="226">
                    <a:moveTo>
                      <a:pt x="26" y="3"/>
                    </a:move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7"/>
                    </a:lnTo>
                    <a:lnTo>
                      <a:pt x="12" y="12"/>
                    </a:lnTo>
                    <a:lnTo>
                      <a:pt x="12" y="17"/>
                    </a:lnTo>
                    <a:lnTo>
                      <a:pt x="17" y="19"/>
                    </a:lnTo>
                    <a:lnTo>
                      <a:pt x="19" y="24"/>
                    </a:lnTo>
                    <a:lnTo>
                      <a:pt x="17" y="24"/>
                    </a:lnTo>
                    <a:lnTo>
                      <a:pt x="19" y="31"/>
                    </a:lnTo>
                    <a:lnTo>
                      <a:pt x="17" y="33"/>
                    </a:lnTo>
                    <a:lnTo>
                      <a:pt x="19" y="38"/>
                    </a:lnTo>
                    <a:lnTo>
                      <a:pt x="17" y="36"/>
                    </a:lnTo>
                    <a:lnTo>
                      <a:pt x="17" y="41"/>
                    </a:lnTo>
                    <a:lnTo>
                      <a:pt x="14" y="45"/>
                    </a:lnTo>
                    <a:lnTo>
                      <a:pt x="17" y="52"/>
                    </a:lnTo>
                    <a:lnTo>
                      <a:pt x="9" y="50"/>
                    </a:lnTo>
                    <a:lnTo>
                      <a:pt x="7" y="48"/>
                    </a:lnTo>
                    <a:lnTo>
                      <a:pt x="5" y="45"/>
                    </a:lnTo>
                    <a:lnTo>
                      <a:pt x="2" y="48"/>
                    </a:lnTo>
                    <a:lnTo>
                      <a:pt x="5" y="52"/>
                    </a:lnTo>
                    <a:lnTo>
                      <a:pt x="7" y="52"/>
                    </a:lnTo>
                    <a:lnTo>
                      <a:pt x="9" y="60"/>
                    </a:lnTo>
                    <a:lnTo>
                      <a:pt x="19" y="69"/>
                    </a:lnTo>
                    <a:lnTo>
                      <a:pt x="21" y="76"/>
                    </a:lnTo>
                    <a:lnTo>
                      <a:pt x="12" y="74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24" y="86"/>
                    </a:lnTo>
                    <a:lnTo>
                      <a:pt x="26" y="90"/>
                    </a:lnTo>
                    <a:lnTo>
                      <a:pt x="19" y="88"/>
                    </a:lnTo>
                    <a:lnTo>
                      <a:pt x="35" y="105"/>
                    </a:lnTo>
                    <a:lnTo>
                      <a:pt x="38" y="102"/>
                    </a:lnTo>
                    <a:lnTo>
                      <a:pt x="35" y="93"/>
                    </a:lnTo>
                    <a:lnTo>
                      <a:pt x="40" y="95"/>
                    </a:lnTo>
                    <a:lnTo>
                      <a:pt x="69" y="147"/>
                    </a:lnTo>
                    <a:lnTo>
                      <a:pt x="85" y="169"/>
                    </a:lnTo>
                    <a:lnTo>
                      <a:pt x="88" y="176"/>
                    </a:lnTo>
                    <a:lnTo>
                      <a:pt x="114" y="209"/>
                    </a:lnTo>
                    <a:lnTo>
                      <a:pt x="116" y="216"/>
                    </a:lnTo>
                    <a:lnTo>
                      <a:pt x="123" y="226"/>
                    </a:lnTo>
                    <a:lnTo>
                      <a:pt x="128" y="226"/>
                    </a:lnTo>
                    <a:lnTo>
                      <a:pt x="125" y="216"/>
                    </a:lnTo>
                    <a:lnTo>
                      <a:pt x="130" y="219"/>
                    </a:lnTo>
                    <a:lnTo>
                      <a:pt x="125" y="209"/>
                    </a:lnTo>
                    <a:lnTo>
                      <a:pt x="133" y="211"/>
                    </a:lnTo>
                    <a:lnTo>
                      <a:pt x="114" y="166"/>
                    </a:lnTo>
                    <a:lnTo>
                      <a:pt x="128" y="169"/>
                    </a:lnTo>
                    <a:lnTo>
                      <a:pt x="125" y="164"/>
                    </a:lnTo>
                    <a:lnTo>
                      <a:pt x="135" y="152"/>
                    </a:lnTo>
                    <a:lnTo>
                      <a:pt x="142" y="147"/>
                    </a:lnTo>
                    <a:lnTo>
                      <a:pt x="140" y="140"/>
                    </a:lnTo>
                    <a:lnTo>
                      <a:pt x="149" y="138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4"/>
                    </a:lnTo>
                    <a:lnTo>
                      <a:pt x="135" y="121"/>
                    </a:lnTo>
                    <a:lnTo>
                      <a:pt x="133" y="112"/>
                    </a:lnTo>
                    <a:lnTo>
                      <a:pt x="135" y="112"/>
                    </a:lnTo>
                    <a:lnTo>
                      <a:pt x="128" y="107"/>
                    </a:lnTo>
                    <a:lnTo>
                      <a:pt x="130" y="105"/>
                    </a:lnTo>
                    <a:lnTo>
                      <a:pt x="137" y="109"/>
                    </a:lnTo>
                    <a:lnTo>
                      <a:pt x="140" y="112"/>
                    </a:lnTo>
                    <a:lnTo>
                      <a:pt x="142" y="117"/>
                    </a:lnTo>
                    <a:lnTo>
                      <a:pt x="159" y="121"/>
                    </a:lnTo>
                    <a:lnTo>
                      <a:pt x="163" y="128"/>
                    </a:lnTo>
                    <a:lnTo>
                      <a:pt x="161" y="131"/>
                    </a:lnTo>
                    <a:lnTo>
                      <a:pt x="159" y="131"/>
                    </a:lnTo>
                    <a:lnTo>
                      <a:pt x="161" y="138"/>
                    </a:lnTo>
                    <a:lnTo>
                      <a:pt x="163" y="138"/>
                    </a:lnTo>
                    <a:lnTo>
                      <a:pt x="161" y="133"/>
                    </a:lnTo>
                    <a:lnTo>
                      <a:pt x="166" y="136"/>
                    </a:lnTo>
                    <a:lnTo>
                      <a:pt x="175" y="150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73" y="145"/>
                    </a:lnTo>
                    <a:lnTo>
                      <a:pt x="170" y="140"/>
                    </a:lnTo>
                    <a:lnTo>
                      <a:pt x="173" y="143"/>
                    </a:lnTo>
                    <a:lnTo>
                      <a:pt x="170" y="136"/>
                    </a:lnTo>
                    <a:lnTo>
                      <a:pt x="178" y="138"/>
                    </a:lnTo>
                    <a:lnTo>
                      <a:pt x="175" y="131"/>
                    </a:lnTo>
                    <a:lnTo>
                      <a:pt x="173" y="128"/>
                    </a:lnTo>
                    <a:lnTo>
                      <a:pt x="175" y="126"/>
                    </a:lnTo>
                    <a:lnTo>
                      <a:pt x="173" y="119"/>
                    </a:lnTo>
                    <a:lnTo>
                      <a:pt x="175" y="117"/>
                    </a:lnTo>
                    <a:lnTo>
                      <a:pt x="180" y="117"/>
                    </a:lnTo>
                    <a:lnTo>
                      <a:pt x="178" y="114"/>
                    </a:lnTo>
                    <a:lnTo>
                      <a:pt x="180" y="114"/>
                    </a:lnTo>
                    <a:lnTo>
                      <a:pt x="178" y="112"/>
                    </a:lnTo>
                    <a:lnTo>
                      <a:pt x="175" y="109"/>
                    </a:lnTo>
                    <a:lnTo>
                      <a:pt x="170" y="107"/>
                    </a:lnTo>
                    <a:lnTo>
                      <a:pt x="170" y="107"/>
                    </a:lnTo>
                    <a:lnTo>
                      <a:pt x="170" y="107"/>
                    </a:lnTo>
                    <a:lnTo>
                      <a:pt x="170" y="105"/>
                    </a:lnTo>
                    <a:lnTo>
                      <a:pt x="166" y="100"/>
                    </a:lnTo>
                    <a:lnTo>
                      <a:pt x="163" y="102"/>
                    </a:lnTo>
                    <a:lnTo>
                      <a:pt x="156" y="95"/>
                    </a:lnTo>
                    <a:lnTo>
                      <a:pt x="151" y="102"/>
                    </a:lnTo>
                    <a:lnTo>
                      <a:pt x="151" y="105"/>
                    </a:lnTo>
                    <a:lnTo>
                      <a:pt x="144" y="102"/>
                    </a:lnTo>
                    <a:lnTo>
                      <a:pt x="144" y="102"/>
                    </a:lnTo>
                    <a:lnTo>
                      <a:pt x="151" y="105"/>
                    </a:lnTo>
                    <a:lnTo>
                      <a:pt x="151" y="112"/>
                    </a:lnTo>
                    <a:lnTo>
                      <a:pt x="142" y="107"/>
                    </a:lnTo>
                    <a:lnTo>
                      <a:pt x="140" y="107"/>
                    </a:lnTo>
                    <a:lnTo>
                      <a:pt x="128" y="100"/>
                    </a:lnTo>
                    <a:lnTo>
                      <a:pt x="128" y="98"/>
                    </a:lnTo>
                    <a:lnTo>
                      <a:pt x="125" y="98"/>
                    </a:lnTo>
                    <a:lnTo>
                      <a:pt x="125" y="93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25" y="98"/>
                    </a:lnTo>
                    <a:lnTo>
                      <a:pt x="128" y="102"/>
                    </a:lnTo>
                    <a:lnTo>
                      <a:pt x="128" y="105"/>
                    </a:lnTo>
                    <a:lnTo>
                      <a:pt x="118" y="100"/>
                    </a:lnTo>
                    <a:lnTo>
                      <a:pt x="92" y="86"/>
                    </a:lnTo>
                    <a:lnTo>
                      <a:pt x="64" y="64"/>
                    </a:lnTo>
                    <a:lnTo>
                      <a:pt x="62" y="55"/>
                    </a:lnTo>
                    <a:lnTo>
                      <a:pt x="62" y="52"/>
                    </a:lnTo>
                    <a:lnTo>
                      <a:pt x="50" y="43"/>
                    </a:lnTo>
                    <a:lnTo>
                      <a:pt x="43" y="38"/>
                    </a:lnTo>
                    <a:lnTo>
                      <a:pt x="40" y="33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0" y="24"/>
                    </a:lnTo>
                    <a:lnTo>
                      <a:pt x="35" y="22"/>
                    </a:lnTo>
                    <a:lnTo>
                      <a:pt x="31" y="15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8" y="15"/>
                    </a:lnTo>
                    <a:lnTo>
                      <a:pt x="35" y="7"/>
                    </a:ln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1" name="Freeform 619"/>
              <p:cNvSpPr/>
              <p:nvPr/>
            </p:nvSpPr>
            <p:spPr bwMode="auto">
              <a:xfrm>
                <a:off x="4702796" y="3264205"/>
                <a:ext cx="342958" cy="430603"/>
              </a:xfrm>
              <a:custGeom>
                <a:avLst/>
                <a:gdLst>
                  <a:gd name="T0" fmla="*/ 19 w 180"/>
                  <a:gd name="T1" fmla="*/ 5 h 226"/>
                  <a:gd name="T2" fmla="*/ 17 w 180"/>
                  <a:gd name="T3" fmla="*/ 3 h 226"/>
                  <a:gd name="T4" fmla="*/ 0 w 180"/>
                  <a:gd name="T5" fmla="*/ 0 h 226"/>
                  <a:gd name="T6" fmla="*/ 12 w 180"/>
                  <a:gd name="T7" fmla="*/ 12 h 226"/>
                  <a:gd name="T8" fmla="*/ 19 w 180"/>
                  <a:gd name="T9" fmla="*/ 24 h 226"/>
                  <a:gd name="T10" fmla="*/ 17 w 180"/>
                  <a:gd name="T11" fmla="*/ 33 h 226"/>
                  <a:gd name="T12" fmla="*/ 17 w 180"/>
                  <a:gd name="T13" fmla="*/ 41 h 226"/>
                  <a:gd name="T14" fmla="*/ 9 w 180"/>
                  <a:gd name="T15" fmla="*/ 50 h 226"/>
                  <a:gd name="T16" fmla="*/ 2 w 180"/>
                  <a:gd name="T17" fmla="*/ 48 h 226"/>
                  <a:gd name="T18" fmla="*/ 9 w 180"/>
                  <a:gd name="T19" fmla="*/ 60 h 226"/>
                  <a:gd name="T20" fmla="*/ 12 w 180"/>
                  <a:gd name="T21" fmla="*/ 74 h 226"/>
                  <a:gd name="T22" fmla="*/ 24 w 180"/>
                  <a:gd name="T23" fmla="*/ 86 h 226"/>
                  <a:gd name="T24" fmla="*/ 35 w 180"/>
                  <a:gd name="T25" fmla="*/ 105 h 226"/>
                  <a:gd name="T26" fmla="*/ 40 w 180"/>
                  <a:gd name="T27" fmla="*/ 95 h 226"/>
                  <a:gd name="T28" fmla="*/ 88 w 180"/>
                  <a:gd name="T29" fmla="*/ 176 h 226"/>
                  <a:gd name="T30" fmla="*/ 123 w 180"/>
                  <a:gd name="T31" fmla="*/ 226 h 226"/>
                  <a:gd name="T32" fmla="*/ 130 w 180"/>
                  <a:gd name="T33" fmla="*/ 219 h 226"/>
                  <a:gd name="T34" fmla="*/ 114 w 180"/>
                  <a:gd name="T35" fmla="*/ 166 h 226"/>
                  <a:gd name="T36" fmla="*/ 135 w 180"/>
                  <a:gd name="T37" fmla="*/ 152 h 226"/>
                  <a:gd name="T38" fmla="*/ 149 w 180"/>
                  <a:gd name="T39" fmla="*/ 138 h 226"/>
                  <a:gd name="T40" fmla="*/ 140 w 180"/>
                  <a:gd name="T41" fmla="*/ 126 h 226"/>
                  <a:gd name="T42" fmla="*/ 135 w 180"/>
                  <a:gd name="T43" fmla="*/ 121 h 226"/>
                  <a:gd name="T44" fmla="*/ 128 w 180"/>
                  <a:gd name="T45" fmla="*/ 107 h 226"/>
                  <a:gd name="T46" fmla="*/ 140 w 180"/>
                  <a:gd name="T47" fmla="*/ 112 h 226"/>
                  <a:gd name="T48" fmla="*/ 163 w 180"/>
                  <a:gd name="T49" fmla="*/ 128 h 226"/>
                  <a:gd name="T50" fmla="*/ 161 w 180"/>
                  <a:gd name="T51" fmla="*/ 138 h 226"/>
                  <a:gd name="T52" fmla="*/ 166 w 180"/>
                  <a:gd name="T53" fmla="*/ 136 h 226"/>
                  <a:gd name="T54" fmla="*/ 178 w 180"/>
                  <a:gd name="T55" fmla="*/ 150 h 226"/>
                  <a:gd name="T56" fmla="*/ 173 w 180"/>
                  <a:gd name="T57" fmla="*/ 143 h 226"/>
                  <a:gd name="T58" fmla="*/ 175 w 180"/>
                  <a:gd name="T59" fmla="*/ 131 h 226"/>
                  <a:gd name="T60" fmla="*/ 173 w 180"/>
                  <a:gd name="T61" fmla="*/ 119 h 226"/>
                  <a:gd name="T62" fmla="*/ 178 w 180"/>
                  <a:gd name="T63" fmla="*/ 114 h 226"/>
                  <a:gd name="T64" fmla="*/ 175 w 180"/>
                  <a:gd name="T65" fmla="*/ 109 h 226"/>
                  <a:gd name="T66" fmla="*/ 170 w 180"/>
                  <a:gd name="T67" fmla="*/ 107 h 226"/>
                  <a:gd name="T68" fmla="*/ 163 w 180"/>
                  <a:gd name="T69" fmla="*/ 102 h 226"/>
                  <a:gd name="T70" fmla="*/ 151 w 180"/>
                  <a:gd name="T71" fmla="*/ 105 h 226"/>
                  <a:gd name="T72" fmla="*/ 151 w 180"/>
                  <a:gd name="T73" fmla="*/ 105 h 226"/>
                  <a:gd name="T74" fmla="*/ 140 w 180"/>
                  <a:gd name="T75" fmla="*/ 107 h 226"/>
                  <a:gd name="T76" fmla="*/ 125 w 180"/>
                  <a:gd name="T77" fmla="*/ 98 h 226"/>
                  <a:gd name="T78" fmla="*/ 123 w 180"/>
                  <a:gd name="T79" fmla="*/ 90 h 226"/>
                  <a:gd name="T80" fmla="*/ 128 w 180"/>
                  <a:gd name="T81" fmla="*/ 105 h 226"/>
                  <a:gd name="T82" fmla="*/ 64 w 180"/>
                  <a:gd name="T83" fmla="*/ 64 h 226"/>
                  <a:gd name="T84" fmla="*/ 50 w 180"/>
                  <a:gd name="T85" fmla="*/ 43 h 226"/>
                  <a:gd name="T86" fmla="*/ 35 w 180"/>
                  <a:gd name="T87" fmla="*/ 26 h 226"/>
                  <a:gd name="T88" fmla="*/ 43 w 180"/>
                  <a:gd name="T89" fmla="*/ 29 h 226"/>
                  <a:gd name="T90" fmla="*/ 31 w 180"/>
                  <a:gd name="T91" fmla="*/ 15 h 226"/>
                  <a:gd name="T92" fmla="*/ 38 w 180"/>
                  <a:gd name="T93" fmla="*/ 1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0" h="226">
                    <a:moveTo>
                      <a:pt x="26" y="3"/>
                    </a:moveTo>
                    <a:lnTo>
                      <a:pt x="21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7" y="3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7"/>
                    </a:lnTo>
                    <a:lnTo>
                      <a:pt x="12" y="12"/>
                    </a:lnTo>
                    <a:lnTo>
                      <a:pt x="12" y="17"/>
                    </a:lnTo>
                    <a:lnTo>
                      <a:pt x="17" y="19"/>
                    </a:lnTo>
                    <a:lnTo>
                      <a:pt x="19" y="24"/>
                    </a:lnTo>
                    <a:lnTo>
                      <a:pt x="17" y="24"/>
                    </a:lnTo>
                    <a:lnTo>
                      <a:pt x="19" y="31"/>
                    </a:lnTo>
                    <a:lnTo>
                      <a:pt x="17" y="33"/>
                    </a:lnTo>
                    <a:lnTo>
                      <a:pt x="19" y="38"/>
                    </a:lnTo>
                    <a:lnTo>
                      <a:pt x="17" y="36"/>
                    </a:lnTo>
                    <a:lnTo>
                      <a:pt x="17" y="41"/>
                    </a:lnTo>
                    <a:lnTo>
                      <a:pt x="14" y="45"/>
                    </a:lnTo>
                    <a:lnTo>
                      <a:pt x="17" y="52"/>
                    </a:lnTo>
                    <a:lnTo>
                      <a:pt x="9" y="50"/>
                    </a:lnTo>
                    <a:lnTo>
                      <a:pt x="7" y="48"/>
                    </a:lnTo>
                    <a:lnTo>
                      <a:pt x="5" y="45"/>
                    </a:lnTo>
                    <a:lnTo>
                      <a:pt x="2" y="48"/>
                    </a:lnTo>
                    <a:lnTo>
                      <a:pt x="5" y="52"/>
                    </a:lnTo>
                    <a:lnTo>
                      <a:pt x="7" y="52"/>
                    </a:lnTo>
                    <a:lnTo>
                      <a:pt x="9" y="60"/>
                    </a:lnTo>
                    <a:lnTo>
                      <a:pt x="19" y="69"/>
                    </a:lnTo>
                    <a:lnTo>
                      <a:pt x="21" y="76"/>
                    </a:lnTo>
                    <a:lnTo>
                      <a:pt x="12" y="74"/>
                    </a:lnTo>
                    <a:lnTo>
                      <a:pt x="14" y="81"/>
                    </a:lnTo>
                    <a:lnTo>
                      <a:pt x="14" y="81"/>
                    </a:lnTo>
                    <a:lnTo>
                      <a:pt x="24" y="86"/>
                    </a:lnTo>
                    <a:lnTo>
                      <a:pt x="26" y="90"/>
                    </a:lnTo>
                    <a:lnTo>
                      <a:pt x="19" y="88"/>
                    </a:lnTo>
                    <a:lnTo>
                      <a:pt x="35" y="105"/>
                    </a:lnTo>
                    <a:lnTo>
                      <a:pt x="38" y="102"/>
                    </a:lnTo>
                    <a:lnTo>
                      <a:pt x="35" y="93"/>
                    </a:lnTo>
                    <a:lnTo>
                      <a:pt x="40" y="95"/>
                    </a:lnTo>
                    <a:lnTo>
                      <a:pt x="69" y="147"/>
                    </a:lnTo>
                    <a:lnTo>
                      <a:pt x="85" y="169"/>
                    </a:lnTo>
                    <a:lnTo>
                      <a:pt x="88" y="176"/>
                    </a:lnTo>
                    <a:lnTo>
                      <a:pt x="114" y="209"/>
                    </a:lnTo>
                    <a:lnTo>
                      <a:pt x="116" y="216"/>
                    </a:lnTo>
                    <a:lnTo>
                      <a:pt x="123" y="226"/>
                    </a:lnTo>
                    <a:lnTo>
                      <a:pt x="128" y="226"/>
                    </a:lnTo>
                    <a:lnTo>
                      <a:pt x="125" y="216"/>
                    </a:lnTo>
                    <a:lnTo>
                      <a:pt x="130" y="219"/>
                    </a:lnTo>
                    <a:lnTo>
                      <a:pt x="125" y="209"/>
                    </a:lnTo>
                    <a:lnTo>
                      <a:pt x="133" y="211"/>
                    </a:lnTo>
                    <a:lnTo>
                      <a:pt x="114" y="166"/>
                    </a:lnTo>
                    <a:lnTo>
                      <a:pt x="128" y="169"/>
                    </a:lnTo>
                    <a:lnTo>
                      <a:pt x="125" y="164"/>
                    </a:lnTo>
                    <a:lnTo>
                      <a:pt x="135" y="152"/>
                    </a:lnTo>
                    <a:lnTo>
                      <a:pt x="142" y="147"/>
                    </a:lnTo>
                    <a:lnTo>
                      <a:pt x="140" y="140"/>
                    </a:lnTo>
                    <a:lnTo>
                      <a:pt x="149" y="138"/>
                    </a:lnTo>
                    <a:lnTo>
                      <a:pt x="151" y="143"/>
                    </a:lnTo>
                    <a:lnTo>
                      <a:pt x="151" y="143"/>
                    </a:lnTo>
                    <a:lnTo>
                      <a:pt x="140" y="126"/>
                    </a:lnTo>
                    <a:lnTo>
                      <a:pt x="140" y="124"/>
                    </a:lnTo>
                    <a:lnTo>
                      <a:pt x="140" y="124"/>
                    </a:lnTo>
                    <a:lnTo>
                      <a:pt x="135" y="121"/>
                    </a:lnTo>
                    <a:lnTo>
                      <a:pt x="133" y="112"/>
                    </a:lnTo>
                    <a:lnTo>
                      <a:pt x="135" y="112"/>
                    </a:lnTo>
                    <a:lnTo>
                      <a:pt x="128" y="107"/>
                    </a:lnTo>
                    <a:lnTo>
                      <a:pt x="130" y="105"/>
                    </a:lnTo>
                    <a:lnTo>
                      <a:pt x="137" y="109"/>
                    </a:lnTo>
                    <a:lnTo>
                      <a:pt x="140" y="112"/>
                    </a:lnTo>
                    <a:lnTo>
                      <a:pt x="142" y="117"/>
                    </a:lnTo>
                    <a:lnTo>
                      <a:pt x="159" y="121"/>
                    </a:lnTo>
                    <a:lnTo>
                      <a:pt x="163" y="128"/>
                    </a:lnTo>
                    <a:lnTo>
                      <a:pt x="161" y="131"/>
                    </a:lnTo>
                    <a:lnTo>
                      <a:pt x="159" y="131"/>
                    </a:lnTo>
                    <a:lnTo>
                      <a:pt x="161" y="138"/>
                    </a:lnTo>
                    <a:lnTo>
                      <a:pt x="163" y="138"/>
                    </a:lnTo>
                    <a:lnTo>
                      <a:pt x="161" y="133"/>
                    </a:lnTo>
                    <a:lnTo>
                      <a:pt x="166" y="136"/>
                    </a:lnTo>
                    <a:lnTo>
                      <a:pt x="175" y="150"/>
                    </a:lnTo>
                    <a:lnTo>
                      <a:pt x="178" y="150"/>
                    </a:lnTo>
                    <a:lnTo>
                      <a:pt x="178" y="150"/>
                    </a:lnTo>
                    <a:lnTo>
                      <a:pt x="173" y="145"/>
                    </a:lnTo>
                    <a:lnTo>
                      <a:pt x="170" y="140"/>
                    </a:lnTo>
                    <a:lnTo>
                      <a:pt x="173" y="143"/>
                    </a:lnTo>
                    <a:lnTo>
                      <a:pt x="170" y="136"/>
                    </a:lnTo>
                    <a:lnTo>
                      <a:pt x="178" y="138"/>
                    </a:lnTo>
                    <a:lnTo>
                      <a:pt x="175" y="131"/>
                    </a:lnTo>
                    <a:lnTo>
                      <a:pt x="173" y="128"/>
                    </a:lnTo>
                    <a:lnTo>
                      <a:pt x="175" y="126"/>
                    </a:lnTo>
                    <a:lnTo>
                      <a:pt x="173" y="119"/>
                    </a:lnTo>
                    <a:lnTo>
                      <a:pt x="175" y="117"/>
                    </a:lnTo>
                    <a:lnTo>
                      <a:pt x="180" y="117"/>
                    </a:lnTo>
                    <a:lnTo>
                      <a:pt x="178" y="114"/>
                    </a:lnTo>
                    <a:lnTo>
                      <a:pt x="180" y="114"/>
                    </a:lnTo>
                    <a:lnTo>
                      <a:pt x="178" y="112"/>
                    </a:lnTo>
                    <a:lnTo>
                      <a:pt x="175" y="109"/>
                    </a:lnTo>
                    <a:lnTo>
                      <a:pt x="170" y="107"/>
                    </a:lnTo>
                    <a:lnTo>
                      <a:pt x="170" y="107"/>
                    </a:lnTo>
                    <a:lnTo>
                      <a:pt x="170" y="107"/>
                    </a:lnTo>
                    <a:lnTo>
                      <a:pt x="170" y="105"/>
                    </a:lnTo>
                    <a:lnTo>
                      <a:pt x="166" y="100"/>
                    </a:lnTo>
                    <a:lnTo>
                      <a:pt x="163" y="102"/>
                    </a:lnTo>
                    <a:lnTo>
                      <a:pt x="156" y="95"/>
                    </a:lnTo>
                    <a:lnTo>
                      <a:pt x="151" y="102"/>
                    </a:lnTo>
                    <a:lnTo>
                      <a:pt x="151" y="105"/>
                    </a:lnTo>
                    <a:lnTo>
                      <a:pt x="144" y="102"/>
                    </a:lnTo>
                    <a:lnTo>
                      <a:pt x="144" y="102"/>
                    </a:lnTo>
                    <a:lnTo>
                      <a:pt x="151" y="105"/>
                    </a:lnTo>
                    <a:lnTo>
                      <a:pt x="151" y="112"/>
                    </a:lnTo>
                    <a:lnTo>
                      <a:pt x="142" y="107"/>
                    </a:lnTo>
                    <a:lnTo>
                      <a:pt x="140" y="107"/>
                    </a:lnTo>
                    <a:lnTo>
                      <a:pt x="128" y="100"/>
                    </a:lnTo>
                    <a:lnTo>
                      <a:pt x="128" y="98"/>
                    </a:lnTo>
                    <a:lnTo>
                      <a:pt x="125" y="98"/>
                    </a:lnTo>
                    <a:lnTo>
                      <a:pt x="125" y="93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25" y="98"/>
                    </a:lnTo>
                    <a:lnTo>
                      <a:pt x="128" y="102"/>
                    </a:lnTo>
                    <a:lnTo>
                      <a:pt x="128" y="105"/>
                    </a:lnTo>
                    <a:lnTo>
                      <a:pt x="118" y="100"/>
                    </a:lnTo>
                    <a:lnTo>
                      <a:pt x="92" y="86"/>
                    </a:lnTo>
                    <a:lnTo>
                      <a:pt x="64" y="64"/>
                    </a:lnTo>
                    <a:lnTo>
                      <a:pt x="62" y="55"/>
                    </a:lnTo>
                    <a:lnTo>
                      <a:pt x="62" y="52"/>
                    </a:lnTo>
                    <a:lnTo>
                      <a:pt x="50" y="43"/>
                    </a:lnTo>
                    <a:lnTo>
                      <a:pt x="43" y="38"/>
                    </a:lnTo>
                    <a:lnTo>
                      <a:pt x="40" y="33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40" y="29"/>
                    </a:lnTo>
                    <a:lnTo>
                      <a:pt x="43" y="29"/>
                    </a:lnTo>
                    <a:lnTo>
                      <a:pt x="40" y="24"/>
                    </a:lnTo>
                    <a:lnTo>
                      <a:pt x="35" y="22"/>
                    </a:lnTo>
                    <a:lnTo>
                      <a:pt x="31" y="15"/>
                    </a:lnTo>
                    <a:lnTo>
                      <a:pt x="35" y="17"/>
                    </a:lnTo>
                    <a:lnTo>
                      <a:pt x="35" y="15"/>
                    </a:lnTo>
                    <a:lnTo>
                      <a:pt x="38" y="15"/>
                    </a:lnTo>
                    <a:lnTo>
                      <a:pt x="35" y="7"/>
                    </a:lnTo>
                    <a:lnTo>
                      <a:pt x="26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2" name="Freeform 620"/>
              <p:cNvSpPr>
                <a:spLocks noEditPoints="1"/>
              </p:cNvSpPr>
              <p:nvPr/>
            </p:nvSpPr>
            <p:spPr bwMode="auto">
              <a:xfrm>
                <a:off x="4698985" y="3256584"/>
                <a:ext cx="346769" cy="445846"/>
              </a:xfrm>
              <a:custGeom>
                <a:avLst/>
                <a:gdLst>
                  <a:gd name="T0" fmla="*/ 177 w 182"/>
                  <a:gd name="T1" fmla="*/ 113 h 234"/>
                  <a:gd name="T2" fmla="*/ 120 w 182"/>
                  <a:gd name="T3" fmla="*/ 104 h 234"/>
                  <a:gd name="T4" fmla="*/ 125 w 182"/>
                  <a:gd name="T5" fmla="*/ 94 h 234"/>
                  <a:gd name="T6" fmla="*/ 142 w 182"/>
                  <a:gd name="T7" fmla="*/ 111 h 234"/>
                  <a:gd name="T8" fmla="*/ 146 w 182"/>
                  <a:gd name="T9" fmla="*/ 106 h 234"/>
                  <a:gd name="T10" fmla="*/ 168 w 182"/>
                  <a:gd name="T11" fmla="*/ 104 h 234"/>
                  <a:gd name="T12" fmla="*/ 172 w 182"/>
                  <a:gd name="T13" fmla="*/ 111 h 234"/>
                  <a:gd name="T14" fmla="*/ 168 w 182"/>
                  <a:gd name="T15" fmla="*/ 102 h 234"/>
                  <a:gd name="T16" fmla="*/ 146 w 182"/>
                  <a:gd name="T17" fmla="*/ 104 h 234"/>
                  <a:gd name="T18" fmla="*/ 146 w 182"/>
                  <a:gd name="T19" fmla="*/ 106 h 234"/>
                  <a:gd name="T20" fmla="*/ 151 w 182"/>
                  <a:gd name="T21" fmla="*/ 111 h 234"/>
                  <a:gd name="T22" fmla="*/ 132 w 182"/>
                  <a:gd name="T23" fmla="*/ 99 h 234"/>
                  <a:gd name="T24" fmla="*/ 120 w 182"/>
                  <a:gd name="T25" fmla="*/ 92 h 234"/>
                  <a:gd name="T26" fmla="*/ 97 w 182"/>
                  <a:gd name="T27" fmla="*/ 87 h 234"/>
                  <a:gd name="T28" fmla="*/ 64 w 182"/>
                  <a:gd name="T29" fmla="*/ 56 h 234"/>
                  <a:gd name="T30" fmla="*/ 2 w 182"/>
                  <a:gd name="T31" fmla="*/ 7 h 234"/>
                  <a:gd name="T32" fmla="*/ 19 w 182"/>
                  <a:gd name="T33" fmla="*/ 26 h 234"/>
                  <a:gd name="T34" fmla="*/ 14 w 182"/>
                  <a:gd name="T35" fmla="*/ 37 h 234"/>
                  <a:gd name="T36" fmla="*/ 9 w 182"/>
                  <a:gd name="T37" fmla="*/ 49 h 234"/>
                  <a:gd name="T38" fmla="*/ 4 w 182"/>
                  <a:gd name="T39" fmla="*/ 54 h 234"/>
                  <a:gd name="T40" fmla="*/ 21 w 182"/>
                  <a:gd name="T41" fmla="*/ 78 h 234"/>
                  <a:gd name="T42" fmla="*/ 16 w 182"/>
                  <a:gd name="T43" fmla="*/ 87 h 234"/>
                  <a:gd name="T44" fmla="*/ 16 w 182"/>
                  <a:gd name="T45" fmla="*/ 90 h 234"/>
                  <a:gd name="T46" fmla="*/ 68 w 182"/>
                  <a:gd name="T47" fmla="*/ 149 h 234"/>
                  <a:gd name="T48" fmla="*/ 125 w 182"/>
                  <a:gd name="T49" fmla="*/ 230 h 234"/>
                  <a:gd name="T50" fmla="*/ 137 w 182"/>
                  <a:gd name="T51" fmla="*/ 220 h 234"/>
                  <a:gd name="T52" fmla="*/ 146 w 182"/>
                  <a:gd name="T53" fmla="*/ 154 h 234"/>
                  <a:gd name="T54" fmla="*/ 158 w 182"/>
                  <a:gd name="T55" fmla="*/ 151 h 234"/>
                  <a:gd name="T56" fmla="*/ 137 w 182"/>
                  <a:gd name="T57" fmla="*/ 121 h 234"/>
                  <a:gd name="T58" fmla="*/ 142 w 182"/>
                  <a:gd name="T59" fmla="*/ 116 h 234"/>
                  <a:gd name="T60" fmla="*/ 158 w 182"/>
                  <a:gd name="T61" fmla="*/ 130 h 234"/>
                  <a:gd name="T62" fmla="*/ 175 w 182"/>
                  <a:gd name="T63" fmla="*/ 151 h 234"/>
                  <a:gd name="T64" fmla="*/ 163 w 182"/>
                  <a:gd name="T65" fmla="*/ 142 h 234"/>
                  <a:gd name="T66" fmla="*/ 144 w 182"/>
                  <a:gd name="T67" fmla="*/ 121 h 234"/>
                  <a:gd name="T68" fmla="*/ 137 w 182"/>
                  <a:gd name="T69" fmla="*/ 116 h 234"/>
                  <a:gd name="T70" fmla="*/ 142 w 182"/>
                  <a:gd name="T71" fmla="*/ 130 h 234"/>
                  <a:gd name="T72" fmla="*/ 144 w 182"/>
                  <a:gd name="T73" fmla="*/ 151 h 234"/>
                  <a:gd name="T74" fmla="*/ 135 w 182"/>
                  <a:gd name="T75" fmla="*/ 215 h 234"/>
                  <a:gd name="T76" fmla="*/ 125 w 182"/>
                  <a:gd name="T77" fmla="*/ 230 h 234"/>
                  <a:gd name="T78" fmla="*/ 71 w 182"/>
                  <a:gd name="T79" fmla="*/ 151 h 234"/>
                  <a:gd name="T80" fmla="*/ 21 w 182"/>
                  <a:gd name="T81" fmla="*/ 92 h 234"/>
                  <a:gd name="T82" fmla="*/ 14 w 182"/>
                  <a:gd name="T83" fmla="*/ 78 h 234"/>
                  <a:gd name="T84" fmla="*/ 7 w 182"/>
                  <a:gd name="T85" fmla="*/ 56 h 234"/>
                  <a:gd name="T86" fmla="*/ 19 w 182"/>
                  <a:gd name="T87" fmla="*/ 56 h 234"/>
                  <a:gd name="T88" fmla="*/ 19 w 182"/>
                  <a:gd name="T89" fmla="*/ 37 h 234"/>
                  <a:gd name="T90" fmla="*/ 14 w 182"/>
                  <a:gd name="T91" fmla="*/ 21 h 234"/>
                  <a:gd name="T92" fmla="*/ 2 w 182"/>
                  <a:gd name="T93" fmla="*/ 4 h 234"/>
                  <a:gd name="T94" fmla="*/ 19 w 182"/>
                  <a:gd name="T95" fmla="*/ 4 h 234"/>
                  <a:gd name="T96" fmla="*/ 21 w 182"/>
                  <a:gd name="T97" fmla="*/ 7 h 234"/>
                  <a:gd name="T98" fmla="*/ 23 w 182"/>
                  <a:gd name="T99" fmla="*/ 9 h 234"/>
                  <a:gd name="T100" fmla="*/ 37 w 182"/>
                  <a:gd name="T101" fmla="*/ 21 h 234"/>
                  <a:gd name="T102" fmla="*/ 42 w 182"/>
                  <a:gd name="T103" fmla="*/ 33 h 234"/>
                  <a:gd name="T104" fmla="*/ 52 w 182"/>
                  <a:gd name="T105" fmla="*/ 47 h 234"/>
                  <a:gd name="T106" fmla="*/ 40 w 182"/>
                  <a:gd name="T107" fmla="*/ 33 h 234"/>
                  <a:gd name="T108" fmla="*/ 40 w 182"/>
                  <a:gd name="T109" fmla="*/ 26 h 234"/>
                  <a:gd name="T110" fmla="*/ 40 w 182"/>
                  <a:gd name="T111" fmla="*/ 1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2" h="234">
                    <a:moveTo>
                      <a:pt x="177" y="113"/>
                    </a:moveTo>
                    <a:lnTo>
                      <a:pt x="180" y="116"/>
                    </a:lnTo>
                    <a:lnTo>
                      <a:pt x="182" y="118"/>
                    </a:lnTo>
                    <a:lnTo>
                      <a:pt x="180" y="116"/>
                    </a:lnTo>
                    <a:lnTo>
                      <a:pt x="177" y="113"/>
                    </a:lnTo>
                    <a:close/>
                    <a:moveTo>
                      <a:pt x="64" y="56"/>
                    </a:moveTo>
                    <a:lnTo>
                      <a:pt x="64" y="59"/>
                    </a:lnTo>
                    <a:lnTo>
                      <a:pt x="66" y="68"/>
                    </a:lnTo>
                    <a:lnTo>
                      <a:pt x="94" y="90"/>
                    </a:lnTo>
                    <a:lnTo>
                      <a:pt x="120" y="104"/>
                    </a:lnTo>
                    <a:lnTo>
                      <a:pt x="130" y="109"/>
                    </a:lnTo>
                    <a:lnTo>
                      <a:pt x="130" y="106"/>
                    </a:lnTo>
                    <a:lnTo>
                      <a:pt x="127" y="102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7" y="97"/>
                    </a:lnTo>
                    <a:lnTo>
                      <a:pt x="127" y="102"/>
                    </a:lnTo>
                    <a:lnTo>
                      <a:pt x="130" y="102"/>
                    </a:lnTo>
                    <a:lnTo>
                      <a:pt x="130" y="104"/>
                    </a:lnTo>
                    <a:lnTo>
                      <a:pt x="142" y="111"/>
                    </a:lnTo>
                    <a:lnTo>
                      <a:pt x="144" y="111"/>
                    </a:lnTo>
                    <a:lnTo>
                      <a:pt x="153" y="116"/>
                    </a:lnTo>
                    <a:lnTo>
                      <a:pt x="153" y="109"/>
                    </a:lnTo>
                    <a:lnTo>
                      <a:pt x="146" y="106"/>
                    </a:lnTo>
                    <a:lnTo>
                      <a:pt x="146" y="106"/>
                    </a:lnTo>
                    <a:lnTo>
                      <a:pt x="153" y="109"/>
                    </a:lnTo>
                    <a:lnTo>
                      <a:pt x="153" y="106"/>
                    </a:lnTo>
                    <a:lnTo>
                      <a:pt x="158" y="99"/>
                    </a:lnTo>
                    <a:lnTo>
                      <a:pt x="165" y="106"/>
                    </a:lnTo>
                    <a:lnTo>
                      <a:pt x="168" y="104"/>
                    </a:lnTo>
                    <a:lnTo>
                      <a:pt x="172" y="109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09"/>
                    </a:lnTo>
                    <a:lnTo>
                      <a:pt x="175" y="111"/>
                    </a:lnTo>
                    <a:lnTo>
                      <a:pt x="177" y="109"/>
                    </a:lnTo>
                    <a:lnTo>
                      <a:pt x="168" y="102"/>
                    </a:lnTo>
                    <a:lnTo>
                      <a:pt x="163" y="102"/>
                    </a:lnTo>
                    <a:lnTo>
                      <a:pt x="156" y="97"/>
                    </a:lnTo>
                    <a:lnTo>
                      <a:pt x="151" y="104"/>
                    </a:lnTo>
                    <a:lnTo>
                      <a:pt x="151" y="106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6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6" y="106"/>
                    </a:lnTo>
                    <a:lnTo>
                      <a:pt x="151" y="111"/>
                    </a:lnTo>
                    <a:lnTo>
                      <a:pt x="151" y="113"/>
                    </a:lnTo>
                    <a:lnTo>
                      <a:pt x="142" y="106"/>
                    </a:lnTo>
                    <a:lnTo>
                      <a:pt x="139" y="109"/>
                    </a:lnTo>
                    <a:lnTo>
                      <a:pt x="132" y="104"/>
                    </a:lnTo>
                    <a:lnTo>
                      <a:pt x="132" y="99"/>
                    </a:lnTo>
                    <a:lnTo>
                      <a:pt x="130" y="99"/>
                    </a:lnTo>
                    <a:lnTo>
                      <a:pt x="127" y="97"/>
                    </a:lnTo>
                    <a:lnTo>
                      <a:pt x="125" y="92"/>
                    </a:lnTo>
                    <a:lnTo>
                      <a:pt x="123" y="92"/>
                    </a:lnTo>
                    <a:lnTo>
                      <a:pt x="120" y="92"/>
                    </a:lnTo>
                    <a:lnTo>
                      <a:pt x="125" y="99"/>
                    </a:lnTo>
                    <a:lnTo>
                      <a:pt x="127" y="104"/>
                    </a:lnTo>
                    <a:lnTo>
                      <a:pt x="127" y="106"/>
                    </a:lnTo>
                    <a:lnTo>
                      <a:pt x="120" y="102"/>
                    </a:lnTo>
                    <a:lnTo>
                      <a:pt x="97" y="87"/>
                    </a:lnTo>
                    <a:lnTo>
                      <a:pt x="68" y="66"/>
                    </a:lnTo>
                    <a:lnTo>
                      <a:pt x="66" y="61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64" y="56"/>
                    </a:lnTo>
                    <a:close/>
                    <a:moveTo>
                      <a:pt x="16" y="4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11" y="16"/>
                    </a:lnTo>
                    <a:lnTo>
                      <a:pt x="14" y="23"/>
                    </a:lnTo>
                    <a:lnTo>
                      <a:pt x="19" y="23"/>
                    </a:lnTo>
                    <a:lnTo>
                      <a:pt x="19" y="26"/>
                    </a:lnTo>
                    <a:lnTo>
                      <a:pt x="16" y="26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4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4" y="47"/>
                    </a:lnTo>
                    <a:lnTo>
                      <a:pt x="14" y="52"/>
                    </a:lnTo>
                    <a:lnTo>
                      <a:pt x="11" y="52"/>
                    </a:lnTo>
                    <a:lnTo>
                      <a:pt x="9" y="49"/>
                    </a:lnTo>
                    <a:lnTo>
                      <a:pt x="4" y="47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54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19" y="73"/>
                    </a:lnTo>
                    <a:lnTo>
                      <a:pt x="21" y="78"/>
                    </a:lnTo>
                    <a:lnTo>
                      <a:pt x="14" y="75"/>
                    </a:lnTo>
                    <a:lnTo>
                      <a:pt x="9" y="73"/>
                    </a:lnTo>
                    <a:lnTo>
                      <a:pt x="11" y="75"/>
                    </a:lnTo>
                    <a:lnTo>
                      <a:pt x="14" y="85"/>
                    </a:lnTo>
                    <a:lnTo>
                      <a:pt x="16" y="87"/>
                    </a:lnTo>
                    <a:lnTo>
                      <a:pt x="23" y="90"/>
                    </a:lnTo>
                    <a:lnTo>
                      <a:pt x="26" y="92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40" y="113"/>
                    </a:lnTo>
                    <a:lnTo>
                      <a:pt x="42" y="109"/>
                    </a:lnTo>
                    <a:lnTo>
                      <a:pt x="40" y="102"/>
                    </a:lnTo>
                    <a:lnTo>
                      <a:pt x="42" y="102"/>
                    </a:lnTo>
                    <a:lnTo>
                      <a:pt x="68" y="149"/>
                    </a:lnTo>
                    <a:lnTo>
                      <a:pt x="87" y="173"/>
                    </a:lnTo>
                    <a:lnTo>
                      <a:pt x="87" y="177"/>
                    </a:lnTo>
                    <a:lnTo>
                      <a:pt x="113" y="211"/>
                    </a:lnTo>
                    <a:lnTo>
                      <a:pt x="116" y="220"/>
                    </a:lnTo>
                    <a:lnTo>
                      <a:pt x="125" y="230"/>
                    </a:lnTo>
                    <a:lnTo>
                      <a:pt x="135" y="234"/>
                    </a:lnTo>
                    <a:lnTo>
                      <a:pt x="130" y="225"/>
                    </a:lnTo>
                    <a:lnTo>
                      <a:pt x="135" y="225"/>
                    </a:lnTo>
                    <a:lnTo>
                      <a:pt x="132" y="218"/>
                    </a:lnTo>
                    <a:lnTo>
                      <a:pt x="137" y="220"/>
                    </a:lnTo>
                    <a:lnTo>
                      <a:pt x="120" y="173"/>
                    </a:lnTo>
                    <a:lnTo>
                      <a:pt x="132" y="177"/>
                    </a:lnTo>
                    <a:lnTo>
                      <a:pt x="130" y="170"/>
                    </a:lnTo>
                    <a:lnTo>
                      <a:pt x="139" y="158"/>
                    </a:lnTo>
                    <a:lnTo>
                      <a:pt x="146" y="154"/>
                    </a:lnTo>
                    <a:lnTo>
                      <a:pt x="144" y="147"/>
                    </a:lnTo>
                    <a:lnTo>
                      <a:pt x="151" y="147"/>
                    </a:lnTo>
                    <a:lnTo>
                      <a:pt x="151" y="151"/>
                    </a:lnTo>
                    <a:lnTo>
                      <a:pt x="156" y="151"/>
                    </a:lnTo>
                    <a:lnTo>
                      <a:pt x="158" y="151"/>
                    </a:lnTo>
                    <a:lnTo>
                      <a:pt x="144" y="130"/>
                    </a:lnTo>
                    <a:lnTo>
                      <a:pt x="146" y="128"/>
                    </a:lnTo>
                    <a:lnTo>
                      <a:pt x="142" y="125"/>
                    </a:lnTo>
                    <a:lnTo>
                      <a:pt x="139" y="123"/>
                    </a:lnTo>
                    <a:lnTo>
                      <a:pt x="137" y="121"/>
                    </a:lnTo>
                    <a:lnTo>
                      <a:pt x="144" y="121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9" y="116"/>
                    </a:lnTo>
                    <a:lnTo>
                      <a:pt x="142" y="116"/>
                    </a:lnTo>
                    <a:lnTo>
                      <a:pt x="144" y="121"/>
                    </a:lnTo>
                    <a:lnTo>
                      <a:pt x="161" y="128"/>
                    </a:lnTo>
                    <a:lnTo>
                      <a:pt x="163" y="130"/>
                    </a:lnTo>
                    <a:lnTo>
                      <a:pt x="161" y="132"/>
                    </a:lnTo>
                    <a:lnTo>
                      <a:pt x="158" y="130"/>
                    </a:lnTo>
                    <a:lnTo>
                      <a:pt x="163" y="142"/>
                    </a:lnTo>
                    <a:lnTo>
                      <a:pt x="168" y="144"/>
                    </a:lnTo>
                    <a:lnTo>
                      <a:pt x="168" y="140"/>
                    </a:lnTo>
                    <a:lnTo>
                      <a:pt x="168" y="140"/>
                    </a:lnTo>
                    <a:lnTo>
                      <a:pt x="175" y="151"/>
                    </a:lnTo>
                    <a:lnTo>
                      <a:pt x="177" y="154"/>
                    </a:lnTo>
                    <a:lnTo>
                      <a:pt x="168" y="140"/>
                    </a:lnTo>
                    <a:lnTo>
                      <a:pt x="163" y="137"/>
                    </a:lnTo>
                    <a:lnTo>
                      <a:pt x="165" y="142"/>
                    </a:lnTo>
                    <a:lnTo>
                      <a:pt x="163" y="142"/>
                    </a:lnTo>
                    <a:lnTo>
                      <a:pt x="161" y="135"/>
                    </a:lnTo>
                    <a:lnTo>
                      <a:pt x="163" y="135"/>
                    </a:lnTo>
                    <a:lnTo>
                      <a:pt x="165" y="132"/>
                    </a:lnTo>
                    <a:lnTo>
                      <a:pt x="161" y="125"/>
                    </a:lnTo>
                    <a:lnTo>
                      <a:pt x="144" y="121"/>
                    </a:lnTo>
                    <a:lnTo>
                      <a:pt x="142" y="116"/>
                    </a:lnTo>
                    <a:lnTo>
                      <a:pt x="139" y="113"/>
                    </a:lnTo>
                    <a:lnTo>
                      <a:pt x="132" y="109"/>
                    </a:lnTo>
                    <a:lnTo>
                      <a:pt x="130" y="111"/>
                    </a:lnTo>
                    <a:lnTo>
                      <a:pt x="137" y="116"/>
                    </a:lnTo>
                    <a:lnTo>
                      <a:pt x="135" y="116"/>
                    </a:lnTo>
                    <a:lnTo>
                      <a:pt x="137" y="125"/>
                    </a:lnTo>
                    <a:lnTo>
                      <a:pt x="142" y="128"/>
                    </a:lnTo>
                    <a:lnTo>
                      <a:pt x="142" y="128"/>
                    </a:lnTo>
                    <a:lnTo>
                      <a:pt x="142" y="130"/>
                    </a:lnTo>
                    <a:lnTo>
                      <a:pt x="153" y="147"/>
                    </a:lnTo>
                    <a:lnTo>
                      <a:pt x="153" y="147"/>
                    </a:lnTo>
                    <a:lnTo>
                      <a:pt x="151" y="142"/>
                    </a:lnTo>
                    <a:lnTo>
                      <a:pt x="142" y="144"/>
                    </a:lnTo>
                    <a:lnTo>
                      <a:pt x="144" y="151"/>
                    </a:lnTo>
                    <a:lnTo>
                      <a:pt x="137" y="156"/>
                    </a:lnTo>
                    <a:lnTo>
                      <a:pt x="127" y="168"/>
                    </a:lnTo>
                    <a:lnTo>
                      <a:pt x="130" y="173"/>
                    </a:lnTo>
                    <a:lnTo>
                      <a:pt x="116" y="170"/>
                    </a:lnTo>
                    <a:lnTo>
                      <a:pt x="135" y="215"/>
                    </a:lnTo>
                    <a:lnTo>
                      <a:pt x="127" y="213"/>
                    </a:lnTo>
                    <a:lnTo>
                      <a:pt x="132" y="223"/>
                    </a:lnTo>
                    <a:lnTo>
                      <a:pt x="127" y="220"/>
                    </a:lnTo>
                    <a:lnTo>
                      <a:pt x="130" y="230"/>
                    </a:lnTo>
                    <a:lnTo>
                      <a:pt x="125" y="230"/>
                    </a:lnTo>
                    <a:lnTo>
                      <a:pt x="118" y="220"/>
                    </a:lnTo>
                    <a:lnTo>
                      <a:pt x="116" y="213"/>
                    </a:lnTo>
                    <a:lnTo>
                      <a:pt x="90" y="180"/>
                    </a:lnTo>
                    <a:lnTo>
                      <a:pt x="87" y="173"/>
                    </a:lnTo>
                    <a:lnTo>
                      <a:pt x="71" y="151"/>
                    </a:lnTo>
                    <a:lnTo>
                      <a:pt x="42" y="99"/>
                    </a:lnTo>
                    <a:lnTo>
                      <a:pt x="37" y="97"/>
                    </a:lnTo>
                    <a:lnTo>
                      <a:pt x="40" y="106"/>
                    </a:lnTo>
                    <a:lnTo>
                      <a:pt x="37" y="109"/>
                    </a:lnTo>
                    <a:lnTo>
                      <a:pt x="21" y="92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16" y="85"/>
                    </a:lnTo>
                    <a:lnTo>
                      <a:pt x="16" y="85"/>
                    </a:lnTo>
                    <a:lnTo>
                      <a:pt x="14" y="78"/>
                    </a:lnTo>
                    <a:lnTo>
                      <a:pt x="23" y="80"/>
                    </a:lnTo>
                    <a:lnTo>
                      <a:pt x="21" y="73"/>
                    </a:lnTo>
                    <a:lnTo>
                      <a:pt x="11" y="64"/>
                    </a:lnTo>
                    <a:lnTo>
                      <a:pt x="9" y="56"/>
                    </a:lnTo>
                    <a:lnTo>
                      <a:pt x="7" y="56"/>
                    </a:lnTo>
                    <a:lnTo>
                      <a:pt x="4" y="52"/>
                    </a:lnTo>
                    <a:lnTo>
                      <a:pt x="7" y="49"/>
                    </a:lnTo>
                    <a:lnTo>
                      <a:pt x="9" y="52"/>
                    </a:lnTo>
                    <a:lnTo>
                      <a:pt x="11" y="54"/>
                    </a:lnTo>
                    <a:lnTo>
                      <a:pt x="19" y="56"/>
                    </a:lnTo>
                    <a:lnTo>
                      <a:pt x="16" y="49"/>
                    </a:lnTo>
                    <a:lnTo>
                      <a:pt x="19" y="45"/>
                    </a:lnTo>
                    <a:lnTo>
                      <a:pt x="19" y="40"/>
                    </a:lnTo>
                    <a:lnTo>
                      <a:pt x="21" y="42"/>
                    </a:lnTo>
                    <a:lnTo>
                      <a:pt x="19" y="37"/>
                    </a:lnTo>
                    <a:lnTo>
                      <a:pt x="21" y="35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19" y="23"/>
                    </a:lnTo>
                    <a:lnTo>
                      <a:pt x="14" y="21"/>
                    </a:lnTo>
                    <a:lnTo>
                      <a:pt x="14" y="16"/>
                    </a:lnTo>
                    <a:lnTo>
                      <a:pt x="7" y="11"/>
                    </a:lnTo>
                    <a:lnTo>
                      <a:pt x="4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4" y="9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6" y="4"/>
                    </a:lnTo>
                    <a:close/>
                    <a:moveTo>
                      <a:pt x="19" y="4"/>
                    </a:moveTo>
                    <a:lnTo>
                      <a:pt x="19" y="4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  <a:moveTo>
                      <a:pt x="28" y="4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8" y="7"/>
                    </a:lnTo>
                    <a:lnTo>
                      <a:pt x="37" y="1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3" y="19"/>
                    </a:lnTo>
                    <a:lnTo>
                      <a:pt x="37" y="26"/>
                    </a:lnTo>
                    <a:lnTo>
                      <a:pt x="42" y="28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0" y="30"/>
                    </a:lnTo>
                    <a:lnTo>
                      <a:pt x="37" y="30"/>
                    </a:lnTo>
                    <a:lnTo>
                      <a:pt x="42" y="37"/>
                    </a:lnTo>
                    <a:lnTo>
                      <a:pt x="45" y="42"/>
                    </a:lnTo>
                    <a:lnTo>
                      <a:pt x="52" y="47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7" y="42"/>
                    </a:lnTo>
                    <a:lnTo>
                      <a:pt x="45" y="37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5" y="35"/>
                    </a:lnTo>
                    <a:lnTo>
                      <a:pt x="47" y="33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7" y="21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2" y="19"/>
                    </a:lnTo>
                    <a:lnTo>
                      <a:pt x="40" y="11"/>
                    </a:lnTo>
                    <a:lnTo>
                      <a:pt x="28" y="4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3" name="Freeform 621"/>
              <p:cNvSpPr>
                <a:spLocks noEditPoints="1"/>
              </p:cNvSpPr>
              <p:nvPr/>
            </p:nvSpPr>
            <p:spPr bwMode="auto">
              <a:xfrm>
                <a:off x="4698985" y="3256584"/>
                <a:ext cx="346769" cy="445846"/>
              </a:xfrm>
              <a:custGeom>
                <a:avLst/>
                <a:gdLst>
                  <a:gd name="T0" fmla="*/ 177 w 182"/>
                  <a:gd name="T1" fmla="*/ 113 h 234"/>
                  <a:gd name="T2" fmla="*/ 120 w 182"/>
                  <a:gd name="T3" fmla="*/ 104 h 234"/>
                  <a:gd name="T4" fmla="*/ 125 w 182"/>
                  <a:gd name="T5" fmla="*/ 94 h 234"/>
                  <a:gd name="T6" fmla="*/ 142 w 182"/>
                  <a:gd name="T7" fmla="*/ 111 h 234"/>
                  <a:gd name="T8" fmla="*/ 146 w 182"/>
                  <a:gd name="T9" fmla="*/ 106 h 234"/>
                  <a:gd name="T10" fmla="*/ 168 w 182"/>
                  <a:gd name="T11" fmla="*/ 104 h 234"/>
                  <a:gd name="T12" fmla="*/ 172 w 182"/>
                  <a:gd name="T13" fmla="*/ 111 h 234"/>
                  <a:gd name="T14" fmla="*/ 168 w 182"/>
                  <a:gd name="T15" fmla="*/ 102 h 234"/>
                  <a:gd name="T16" fmla="*/ 146 w 182"/>
                  <a:gd name="T17" fmla="*/ 104 h 234"/>
                  <a:gd name="T18" fmla="*/ 146 w 182"/>
                  <a:gd name="T19" fmla="*/ 106 h 234"/>
                  <a:gd name="T20" fmla="*/ 151 w 182"/>
                  <a:gd name="T21" fmla="*/ 111 h 234"/>
                  <a:gd name="T22" fmla="*/ 132 w 182"/>
                  <a:gd name="T23" fmla="*/ 99 h 234"/>
                  <a:gd name="T24" fmla="*/ 120 w 182"/>
                  <a:gd name="T25" fmla="*/ 92 h 234"/>
                  <a:gd name="T26" fmla="*/ 97 w 182"/>
                  <a:gd name="T27" fmla="*/ 87 h 234"/>
                  <a:gd name="T28" fmla="*/ 64 w 182"/>
                  <a:gd name="T29" fmla="*/ 56 h 234"/>
                  <a:gd name="T30" fmla="*/ 2 w 182"/>
                  <a:gd name="T31" fmla="*/ 7 h 234"/>
                  <a:gd name="T32" fmla="*/ 19 w 182"/>
                  <a:gd name="T33" fmla="*/ 26 h 234"/>
                  <a:gd name="T34" fmla="*/ 14 w 182"/>
                  <a:gd name="T35" fmla="*/ 37 h 234"/>
                  <a:gd name="T36" fmla="*/ 9 w 182"/>
                  <a:gd name="T37" fmla="*/ 49 h 234"/>
                  <a:gd name="T38" fmla="*/ 4 w 182"/>
                  <a:gd name="T39" fmla="*/ 54 h 234"/>
                  <a:gd name="T40" fmla="*/ 21 w 182"/>
                  <a:gd name="T41" fmla="*/ 78 h 234"/>
                  <a:gd name="T42" fmla="*/ 16 w 182"/>
                  <a:gd name="T43" fmla="*/ 87 h 234"/>
                  <a:gd name="T44" fmla="*/ 16 w 182"/>
                  <a:gd name="T45" fmla="*/ 90 h 234"/>
                  <a:gd name="T46" fmla="*/ 68 w 182"/>
                  <a:gd name="T47" fmla="*/ 149 h 234"/>
                  <a:gd name="T48" fmla="*/ 125 w 182"/>
                  <a:gd name="T49" fmla="*/ 230 h 234"/>
                  <a:gd name="T50" fmla="*/ 137 w 182"/>
                  <a:gd name="T51" fmla="*/ 220 h 234"/>
                  <a:gd name="T52" fmla="*/ 146 w 182"/>
                  <a:gd name="T53" fmla="*/ 154 h 234"/>
                  <a:gd name="T54" fmla="*/ 158 w 182"/>
                  <a:gd name="T55" fmla="*/ 151 h 234"/>
                  <a:gd name="T56" fmla="*/ 137 w 182"/>
                  <a:gd name="T57" fmla="*/ 121 h 234"/>
                  <a:gd name="T58" fmla="*/ 142 w 182"/>
                  <a:gd name="T59" fmla="*/ 116 h 234"/>
                  <a:gd name="T60" fmla="*/ 158 w 182"/>
                  <a:gd name="T61" fmla="*/ 130 h 234"/>
                  <a:gd name="T62" fmla="*/ 175 w 182"/>
                  <a:gd name="T63" fmla="*/ 151 h 234"/>
                  <a:gd name="T64" fmla="*/ 163 w 182"/>
                  <a:gd name="T65" fmla="*/ 142 h 234"/>
                  <a:gd name="T66" fmla="*/ 144 w 182"/>
                  <a:gd name="T67" fmla="*/ 121 h 234"/>
                  <a:gd name="T68" fmla="*/ 137 w 182"/>
                  <a:gd name="T69" fmla="*/ 116 h 234"/>
                  <a:gd name="T70" fmla="*/ 142 w 182"/>
                  <a:gd name="T71" fmla="*/ 130 h 234"/>
                  <a:gd name="T72" fmla="*/ 144 w 182"/>
                  <a:gd name="T73" fmla="*/ 151 h 234"/>
                  <a:gd name="T74" fmla="*/ 135 w 182"/>
                  <a:gd name="T75" fmla="*/ 215 h 234"/>
                  <a:gd name="T76" fmla="*/ 125 w 182"/>
                  <a:gd name="T77" fmla="*/ 230 h 234"/>
                  <a:gd name="T78" fmla="*/ 71 w 182"/>
                  <a:gd name="T79" fmla="*/ 151 h 234"/>
                  <a:gd name="T80" fmla="*/ 21 w 182"/>
                  <a:gd name="T81" fmla="*/ 92 h 234"/>
                  <a:gd name="T82" fmla="*/ 14 w 182"/>
                  <a:gd name="T83" fmla="*/ 78 h 234"/>
                  <a:gd name="T84" fmla="*/ 7 w 182"/>
                  <a:gd name="T85" fmla="*/ 56 h 234"/>
                  <a:gd name="T86" fmla="*/ 19 w 182"/>
                  <a:gd name="T87" fmla="*/ 56 h 234"/>
                  <a:gd name="T88" fmla="*/ 19 w 182"/>
                  <a:gd name="T89" fmla="*/ 37 h 234"/>
                  <a:gd name="T90" fmla="*/ 14 w 182"/>
                  <a:gd name="T91" fmla="*/ 21 h 234"/>
                  <a:gd name="T92" fmla="*/ 2 w 182"/>
                  <a:gd name="T93" fmla="*/ 4 h 234"/>
                  <a:gd name="T94" fmla="*/ 19 w 182"/>
                  <a:gd name="T95" fmla="*/ 4 h 234"/>
                  <a:gd name="T96" fmla="*/ 21 w 182"/>
                  <a:gd name="T97" fmla="*/ 7 h 234"/>
                  <a:gd name="T98" fmla="*/ 23 w 182"/>
                  <a:gd name="T99" fmla="*/ 9 h 234"/>
                  <a:gd name="T100" fmla="*/ 37 w 182"/>
                  <a:gd name="T101" fmla="*/ 21 h 234"/>
                  <a:gd name="T102" fmla="*/ 42 w 182"/>
                  <a:gd name="T103" fmla="*/ 33 h 234"/>
                  <a:gd name="T104" fmla="*/ 52 w 182"/>
                  <a:gd name="T105" fmla="*/ 47 h 234"/>
                  <a:gd name="T106" fmla="*/ 40 w 182"/>
                  <a:gd name="T107" fmla="*/ 33 h 234"/>
                  <a:gd name="T108" fmla="*/ 40 w 182"/>
                  <a:gd name="T109" fmla="*/ 26 h 234"/>
                  <a:gd name="T110" fmla="*/ 40 w 182"/>
                  <a:gd name="T111" fmla="*/ 1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2" h="234">
                    <a:moveTo>
                      <a:pt x="177" y="113"/>
                    </a:moveTo>
                    <a:lnTo>
                      <a:pt x="180" y="116"/>
                    </a:lnTo>
                    <a:lnTo>
                      <a:pt x="182" y="118"/>
                    </a:lnTo>
                    <a:lnTo>
                      <a:pt x="180" y="116"/>
                    </a:lnTo>
                    <a:lnTo>
                      <a:pt x="177" y="113"/>
                    </a:lnTo>
                    <a:moveTo>
                      <a:pt x="64" y="56"/>
                    </a:moveTo>
                    <a:lnTo>
                      <a:pt x="64" y="59"/>
                    </a:lnTo>
                    <a:lnTo>
                      <a:pt x="66" y="68"/>
                    </a:lnTo>
                    <a:lnTo>
                      <a:pt x="94" y="90"/>
                    </a:lnTo>
                    <a:lnTo>
                      <a:pt x="120" y="104"/>
                    </a:lnTo>
                    <a:lnTo>
                      <a:pt x="130" y="109"/>
                    </a:lnTo>
                    <a:lnTo>
                      <a:pt x="130" y="106"/>
                    </a:lnTo>
                    <a:lnTo>
                      <a:pt x="127" y="102"/>
                    </a:lnTo>
                    <a:lnTo>
                      <a:pt x="125" y="94"/>
                    </a:lnTo>
                    <a:lnTo>
                      <a:pt x="125" y="94"/>
                    </a:lnTo>
                    <a:lnTo>
                      <a:pt x="127" y="97"/>
                    </a:lnTo>
                    <a:lnTo>
                      <a:pt x="127" y="102"/>
                    </a:lnTo>
                    <a:lnTo>
                      <a:pt x="130" y="102"/>
                    </a:lnTo>
                    <a:lnTo>
                      <a:pt x="130" y="104"/>
                    </a:lnTo>
                    <a:lnTo>
                      <a:pt x="142" y="111"/>
                    </a:lnTo>
                    <a:lnTo>
                      <a:pt x="144" y="111"/>
                    </a:lnTo>
                    <a:lnTo>
                      <a:pt x="153" y="116"/>
                    </a:lnTo>
                    <a:lnTo>
                      <a:pt x="153" y="109"/>
                    </a:lnTo>
                    <a:lnTo>
                      <a:pt x="146" y="106"/>
                    </a:lnTo>
                    <a:lnTo>
                      <a:pt x="146" y="106"/>
                    </a:lnTo>
                    <a:lnTo>
                      <a:pt x="153" y="109"/>
                    </a:lnTo>
                    <a:lnTo>
                      <a:pt x="153" y="106"/>
                    </a:lnTo>
                    <a:lnTo>
                      <a:pt x="158" y="99"/>
                    </a:lnTo>
                    <a:lnTo>
                      <a:pt x="165" y="106"/>
                    </a:lnTo>
                    <a:lnTo>
                      <a:pt x="168" y="104"/>
                    </a:lnTo>
                    <a:lnTo>
                      <a:pt x="172" y="109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2" y="109"/>
                    </a:lnTo>
                    <a:lnTo>
                      <a:pt x="175" y="111"/>
                    </a:lnTo>
                    <a:lnTo>
                      <a:pt x="177" y="109"/>
                    </a:lnTo>
                    <a:lnTo>
                      <a:pt x="168" y="102"/>
                    </a:lnTo>
                    <a:lnTo>
                      <a:pt x="163" y="102"/>
                    </a:lnTo>
                    <a:lnTo>
                      <a:pt x="156" y="97"/>
                    </a:lnTo>
                    <a:lnTo>
                      <a:pt x="151" y="104"/>
                    </a:lnTo>
                    <a:lnTo>
                      <a:pt x="151" y="106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6" y="106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4" y="104"/>
                    </a:lnTo>
                    <a:lnTo>
                      <a:pt x="146" y="106"/>
                    </a:lnTo>
                    <a:lnTo>
                      <a:pt x="151" y="111"/>
                    </a:lnTo>
                    <a:lnTo>
                      <a:pt x="151" y="113"/>
                    </a:lnTo>
                    <a:lnTo>
                      <a:pt x="142" y="106"/>
                    </a:lnTo>
                    <a:lnTo>
                      <a:pt x="139" y="109"/>
                    </a:lnTo>
                    <a:lnTo>
                      <a:pt x="132" y="104"/>
                    </a:lnTo>
                    <a:lnTo>
                      <a:pt x="132" y="99"/>
                    </a:lnTo>
                    <a:lnTo>
                      <a:pt x="130" y="99"/>
                    </a:lnTo>
                    <a:lnTo>
                      <a:pt x="127" y="97"/>
                    </a:lnTo>
                    <a:lnTo>
                      <a:pt x="125" y="92"/>
                    </a:lnTo>
                    <a:lnTo>
                      <a:pt x="123" y="92"/>
                    </a:lnTo>
                    <a:lnTo>
                      <a:pt x="120" y="92"/>
                    </a:lnTo>
                    <a:lnTo>
                      <a:pt x="125" y="99"/>
                    </a:lnTo>
                    <a:lnTo>
                      <a:pt x="127" y="104"/>
                    </a:lnTo>
                    <a:lnTo>
                      <a:pt x="127" y="106"/>
                    </a:lnTo>
                    <a:lnTo>
                      <a:pt x="120" y="102"/>
                    </a:lnTo>
                    <a:lnTo>
                      <a:pt x="97" y="87"/>
                    </a:lnTo>
                    <a:lnTo>
                      <a:pt x="68" y="66"/>
                    </a:lnTo>
                    <a:lnTo>
                      <a:pt x="66" y="61"/>
                    </a:lnTo>
                    <a:lnTo>
                      <a:pt x="66" y="59"/>
                    </a:lnTo>
                    <a:lnTo>
                      <a:pt x="66" y="59"/>
                    </a:lnTo>
                    <a:lnTo>
                      <a:pt x="64" y="56"/>
                    </a:lnTo>
                    <a:moveTo>
                      <a:pt x="16" y="4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4" y="11"/>
                    </a:lnTo>
                    <a:lnTo>
                      <a:pt x="11" y="16"/>
                    </a:lnTo>
                    <a:lnTo>
                      <a:pt x="14" y="23"/>
                    </a:lnTo>
                    <a:lnTo>
                      <a:pt x="19" y="23"/>
                    </a:lnTo>
                    <a:lnTo>
                      <a:pt x="19" y="26"/>
                    </a:lnTo>
                    <a:lnTo>
                      <a:pt x="16" y="26"/>
                    </a:lnTo>
                    <a:lnTo>
                      <a:pt x="19" y="33"/>
                    </a:lnTo>
                    <a:lnTo>
                      <a:pt x="16" y="35"/>
                    </a:lnTo>
                    <a:lnTo>
                      <a:pt x="19" y="4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4" y="47"/>
                    </a:lnTo>
                    <a:lnTo>
                      <a:pt x="14" y="52"/>
                    </a:lnTo>
                    <a:lnTo>
                      <a:pt x="11" y="52"/>
                    </a:lnTo>
                    <a:lnTo>
                      <a:pt x="9" y="49"/>
                    </a:lnTo>
                    <a:lnTo>
                      <a:pt x="4" y="47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54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7" y="59"/>
                    </a:lnTo>
                    <a:lnTo>
                      <a:pt x="9" y="64"/>
                    </a:lnTo>
                    <a:lnTo>
                      <a:pt x="19" y="73"/>
                    </a:lnTo>
                    <a:lnTo>
                      <a:pt x="21" y="78"/>
                    </a:lnTo>
                    <a:lnTo>
                      <a:pt x="14" y="75"/>
                    </a:lnTo>
                    <a:lnTo>
                      <a:pt x="9" y="73"/>
                    </a:lnTo>
                    <a:lnTo>
                      <a:pt x="11" y="75"/>
                    </a:lnTo>
                    <a:lnTo>
                      <a:pt x="14" y="85"/>
                    </a:lnTo>
                    <a:lnTo>
                      <a:pt x="16" y="87"/>
                    </a:lnTo>
                    <a:lnTo>
                      <a:pt x="23" y="90"/>
                    </a:lnTo>
                    <a:lnTo>
                      <a:pt x="26" y="92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40" y="113"/>
                    </a:lnTo>
                    <a:lnTo>
                      <a:pt x="42" y="109"/>
                    </a:lnTo>
                    <a:lnTo>
                      <a:pt x="40" y="102"/>
                    </a:lnTo>
                    <a:lnTo>
                      <a:pt x="42" y="102"/>
                    </a:lnTo>
                    <a:lnTo>
                      <a:pt x="68" y="149"/>
                    </a:lnTo>
                    <a:lnTo>
                      <a:pt x="87" y="173"/>
                    </a:lnTo>
                    <a:lnTo>
                      <a:pt x="87" y="177"/>
                    </a:lnTo>
                    <a:lnTo>
                      <a:pt x="113" y="211"/>
                    </a:lnTo>
                    <a:lnTo>
                      <a:pt x="116" y="220"/>
                    </a:lnTo>
                    <a:lnTo>
                      <a:pt x="125" y="230"/>
                    </a:lnTo>
                    <a:lnTo>
                      <a:pt x="135" y="234"/>
                    </a:lnTo>
                    <a:lnTo>
                      <a:pt x="130" y="225"/>
                    </a:lnTo>
                    <a:lnTo>
                      <a:pt x="135" y="225"/>
                    </a:lnTo>
                    <a:lnTo>
                      <a:pt x="132" y="218"/>
                    </a:lnTo>
                    <a:lnTo>
                      <a:pt x="137" y="220"/>
                    </a:lnTo>
                    <a:lnTo>
                      <a:pt x="120" y="173"/>
                    </a:lnTo>
                    <a:lnTo>
                      <a:pt x="132" y="177"/>
                    </a:lnTo>
                    <a:lnTo>
                      <a:pt x="130" y="170"/>
                    </a:lnTo>
                    <a:lnTo>
                      <a:pt x="139" y="158"/>
                    </a:lnTo>
                    <a:lnTo>
                      <a:pt x="146" y="154"/>
                    </a:lnTo>
                    <a:lnTo>
                      <a:pt x="144" y="147"/>
                    </a:lnTo>
                    <a:lnTo>
                      <a:pt x="151" y="147"/>
                    </a:lnTo>
                    <a:lnTo>
                      <a:pt x="151" y="151"/>
                    </a:lnTo>
                    <a:lnTo>
                      <a:pt x="156" y="151"/>
                    </a:lnTo>
                    <a:lnTo>
                      <a:pt x="158" y="151"/>
                    </a:lnTo>
                    <a:lnTo>
                      <a:pt x="144" y="130"/>
                    </a:lnTo>
                    <a:lnTo>
                      <a:pt x="146" y="128"/>
                    </a:lnTo>
                    <a:lnTo>
                      <a:pt x="142" y="125"/>
                    </a:lnTo>
                    <a:lnTo>
                      <a:pt x="139" y="123"/>
                    </a:lnTo>
                    <a:lnTo>
                      <a:pt x="137" y="121"/>
                    </a:lnTo>
                    <a:lnTo>
                      <a:pt x="144" y="121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9" y="116"/>
                    </a:lnTo>
                    <a:lnTo>
                      <a:pt x="142" y="116"/>
                    </a:lnTo>
                    <a:lnTo>
                      <a:pt x="144" y="121"/>
                    </a:lnTo>
                    <a:lnTo>
                      <a:pt x="161" y="128"/>
                    </a:lnTo>
                    <a:lnTo>
                      <a:pt x="163" y="130"/>
                    </a:lnTo>
                    <a:lnTo>
                      <a:pt x="161" y="132"/>
                    </a:lnTo>
                    <a:lnTo>
                      <a:pt x="158" y="130"/>
                    </a:lnTo>
                    <a:lnTo>
                      <a:pt x="163" y="142"/>
                    </a:lnTo>
                    <a:lnTo>
                      <a:pt x="168" y="144"/>
                    </a:lnTo>
                    <a:lnTo>
                      <a:pt x="168" y="140"/>
                    </a:lnTo>
                    <a:lnTo>
                      <a:pt x="168" y="140"/>
                    </a:lnTo>
                    <a:lnTo>
                      <a:pt x="175" y="151"/>
                    </a:lnTo>
                    <a:lnTo>
                      <a:pt x="177" y="154"/>
                    </a:lnTo>
                    <a:lnTo>
                      <a:pt x="168" y="140"/>
                    </a:lnTo>
                    <a:lnTo>
                      <a:pt x="163" y="137"/>
                    </a:lnTo>
                    <a:lnTo>
                      <a:pt x="165" y="142"/>
                    </a:lnTo>
                    <a:lnTo>
                      <a:pt x="163" y="142"/>
                    </a:lnTo>
                    <a:lnTo>
                      <a:pt x="161" y="135"/>
                    </a:lnTo>
                    <a:lnTo>
                      <a:pt x="163" y="135"/>
                    </a:lnTo>
                    <a:lnTo>
                      <a:pt x="165" y="132"/>
                    </a:lnTo>
                    <a:lnTo>
                      <a:pt x="161" y="125"/>
                    </a:lnTo>
                    <a:lnTo>
                      <a:pt x="144" y="121"/>
                    </a:lnTo>
                    <a:lnTo>
                      <a:pt x="142" y="116"/>
                    </a:lnTo>
                    <a:lnTo>
                      <a:pt x="139" y="113"/>
                    </a:lnTo>
                    <a:lnTo>
                      <a:pt x="132" y="109"/>
                    </a:lnTo>
                    <a:lnTo>
                      <a:pt x="130" y="111"/>
                    </a:lnTo>
                    <a:lnTo>
                      <a:pt x="137" y="116"/>
                    </a:lnTo>
                    <a:lnTo>
                      <a:pt x="135" y="116"/>
                    </a:lnTo>
                    <a:lnTo>
                      <a:pt x="137" y="125"/>
                    </a:lnTo>
                    <a:lnTo>
                      <a:pt x="142" y="128"/>
                    </a:lnTo>
                    <a:lnTo>
                      <a:pt x="142" y="128"/>
                    </a:lnTo>
                    <a:lnTo>
                      <a:pt x="142" y="130"/>
                    </a:lnTo>
                    <a:lnTo>
                      <a:pt x="153" y="147"/>
                    </a:lnTo>
                    <a:lnTo>
                      <a:pt x="153" y="147"/>
                    </a:lnTo>
                    <a:lnTo>
                      <a:pt x="151" y="142"/>
                    </a:lnTo>
                    <a:lnTo>
                      <a:pt x="142" y="144"/>
                    </a:lnTo>
                    <a:lnTo>
                      <a:pt x="144" y="151"/>
                    </a:lnTo>
                    <a:lnTo>
                      <a:pt x="137" y="156"/>
                    </a:lnTo>
                    <a:lnTo>
                      <a:pt x="127" y="168"/>
                    </a:lnTo>
                    <a:lnTo>
                      <a:pt x="130" y="173"/>
                    </a:lnTo>
                    <a:lnTo>
                      <a:pt x="116" y="170"/>
                    </a:lnTo>
                    <a:lnTo>
                      <a:pt x="135" y="215"/>
                    </a:lnTo>
                    <a:lnTo>
                      <a:pt x="127" y="213"/>
                    </a:lnTo>
                    <a:lnTo>
                      <a:pt x="132" y="223"/>
                    </a:lnTo>
                    <a:lnTo>
                      <a:pt x="127" y="220"/>
                    </a:lnTo>
                    <a:lnTo>
                      <a:pt x="130" y="230"/>
                    </a:lnTo>
                    <a:lnTo>
                      <a:pt x="125" y="230"/>
                    </a:lnTo>
                    <a:lnTo>
                      <a:pt x="118" y="220"/>
                    </a:lnTo>
                    <a:lnTo>
                      <a:pt x="116" y="213"/>
                    </a:lnTo>
                    <a:lnTo>
                      <a:pt x="90" y="180"/>
                    </a:lnTo>
                    <a:lnTo>
                      <a:pt x="87" y="173"/>
                    </a:lnTo>
                    <a:lnTo>
                      <a:pt x="71" y="151"/>
                    </a:lnTo>
                    <a:lnTo>
                      <a:pt x="42" y="99"/>
                    </a:lnTo>
                    <a:lnTo>
                      <a:pt x="37" y="97"/>
                    </a:lnTo>
                    <a:lnTo>
                      <a:pt x="40" y="106"/>
                    </a:lnTo>
                    <a:lnTo>
                      <a:pt x="37" y="109"/>
                    </a:lnTo>
                    <a:lnTo>
                      <a:pt x="21" y="92"/>
                    </a:lnTo>
                    <a:lnTo>
                      <a:pt x="28" y="94"/>
                    </a:lnTo>
                    <a:lnTo>
                      <a:pt x="26" y="90"/>
                    </a:lnTo>
                    <a:lnTo>
                      <a:pt x="16" y="85"/>
                    </a:lnTo>
                    <a:lnTo>
                      <a:pt x="16" y="85"/>
                    </a:lnTo>
                    <a:lnTo>
                      <a:pt x="14" y="78"/>
                    </a:lnTo>
                    <a:lnTo>
                      <a:pt x="23" y="80"/>
                    </a:lnTo>
                    <a:lnTo>
                      <a:pt x="21" y="73"/>
                    </a:lnTo>
                    <a:lnTo>
                      <a:pt x="11" y="64"/>
                    </a:lnTo>
                    <a:lnTo>
                      <a:pt x="9" y="56"/>
                    </a:lnTo>
                    <a:lnTo>
                      <a:pt x="7" y="56"/>
                    </a:lnTo>
                    <a:lnTo>
                      <a:pt x="4" y="52"/>
                    </a:lnTo>
                    <a:lnTo>
                      <a:pt x="7" y="49"/>
                    </a:lnTo>
                    <a:lnTo>
                      <a:pt x="9" y="52"/>
                    </a:lnTo>
                    <a:lnTo>
                      <a:pt x="11" y="54"/>
                    </a:lnTo>
                    <a:lnTo>
                      <a:pt x="19" y="56"/>
                    </a:lnTo>
                    <a:lnTo>
                      <a:pt x="16" y="49"/>
                    </a:lnTo>
                    <a:lnTo>
                      <a:pt x="19" y="45"/>
                    </a:lnTo>
                    <a:lnTo>
                      <a:pt x="19" y="40"/>
                    </a:lnTo>
                    <a:lnTo>
                      <a:pt x="21" y="42"/>
                    </a:lnTo>
                    <a:lnTo>
                      <a:pt x="19" y="37"/>
                    </a:lnTo>
                    <a:lnTo>
                      <a:pt x="21" y="35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19" y="23"/>
                    </a:lnTo>
                    <a:lnTo>
                      <a:pt x="14" y="21"/>
                    </a:lnTo>
                    <a:lnTo>
                      <a:pt x="14" y="16"/>
                    </a:lnTo>
                    <a:lnTo>
                      <a:pt x="7" y="11"/>
                    </a:lnTo>
                    <a:lnTo>
                      <a:pt x="4" y="7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14" y="9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16" y="4"/>
                    </a:lnTo>
                    <a:moveTo>
                      <a:pt x="19" y="4"/>
                    </a:moveTo>
                    <a:lnTo>
                      <a:pt x="19" y="4"/>
                    </a:lnTo>
                    <a:lnTo>
                      <a:pt x="19" y="4"/>
                    </a:lnTo>
                    <a:lnTo>
                      <a:pt x="19" y="4"/>
                    </a:lnTo>
                    <a:moveTo>
                      <a:pt x="28" y="4"/>
                    </a:move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23" y="9"/>
                    </a:lnTo>
                    <a:lnTo>
                      <a:pt x="28" y="7"/>
                    </a:lnTo>
                    <a:lnTo>
                      <a:pt x="37" y="11"/>
                    </a:lnTo>
                    <a:lnTo>
                      <a:pt x="40" y="19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3" y="19"/>
                    </a:lnTo>
                    <a:lnTo>
                      <a:pt x="37" y="26"/>
                    </a:lnTo>
                    <a:lnTo>
                      <a:pt x="42" y="28"/>
                    </a:lnTo>
                    <a:lnTo>
                      <a:pt x="45" y="33"/>
                    </a:lnTo>
                    <a:lnTo>
                      <a:pt x="42" y="33"/>
                    </a:lnTo>
                    <a:lnTo>
                      <a:pt x="40" y="30"/>
                    </a:lnTo>
                    <a:lnTo>
                      <a:pt x="37" y="30"/>
                    </a:lnTo>
                    <a:lnTo>
                      <a:pt x="42" y="37"/>
                    </a:lnTo>
                    <a:lnTo>
                      <a:pt x="45" y="42"/>
                    </a:lnTo>
                    <a:lnTo>
                      <a:pt x="52" y="47"/>
                    </a:lnTo>
                    <a:lnTo>
                      <a:pt x="45" y="42"/>
                    </a:lnTo>
                    <a:lnTo>
                      <a:pt x="45" y="40"/>
                    </a:lnTo>
                    <a:lnTo>
                      <a:pt x="47" y="42"/>
                    </a:lnTo>
                    <a:lnTo>
                      <a:pt x="45" y="37"/>
                    </a:lnTo>
                    <a:lnTo>
                      <a:pt x="40" y="33"/>
                    </a:lnTo>
                    <a:lnTo>
                      <a:pt x="40" y="33"/>
                    </a:lnTo>
                    <a:lnTo>
                      <a:pt x="45" y="35"/>
                    </a:lnTo>
                    <a:lnTo>
                      <a:pt x="47" y="33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37" y="21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2" y="19"/>
                    </a:lnTo>
                    <a:lnTo>
                      <a:pt x="40" y="11"/>
                    </a:lnTo>
                    <a:lnTo>
                      <a:pt x="2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4" name="Freeform 622"/>
              <p:cNvSpPr/>
              <p:nvPr/>
            </p:nvSpPr>
            <p:spPr bwMode="auto">
              <a:xfrm>
                <a:off x="4784725" y="3332797"/>
                <a:ext cx="40011" cy="36201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2 h 19"/>
                  <a:gd name="T4" fmla="*/ 7 w 21"/>
                  <a:gd name="T5" fmla="*/ 7 h 19"/>
                  <a:gd name="T6" fmla="*/ 19 w 21"/>
                  <a:gd name="T7" fmla="*/ 16 h 19"/>
                  <a:gd name="T8" fmla="*/ 21 w 21"/>
                  <a:gd name="T9" fmla="*/ 19 h 19"/>
                  <a:gd name="T10" fmla="*/ 21 w 21"/>
                  <a:gd name="T11" fmla="*/ 19 h 19"/>
                  <a:gd name="T12" fmla="*/ 21 w 21"/>
                  <a:gd name="T13" fmla="*/ 19 h 19"/>
                  <a:gd name="T14" fmla="*/ 21 w 21"/>
                  <a:gd name="T15" fmla="*/ 19 h 19"/>
                  <a:gd name="T16" fmla="*/ 21 w 21"/>
                  <a:gd name="T17" fmla="*/ 16 h 19"/>
                  <a:gd name="T18" fmla="*/ 19 w 21"/>
                  <a:gd name="T19" fmla="*/ 16 h 19"/>
                  <a:gd name="T20" fmla="*/ 2 w 21"/>
                  <a:gd name="T21" fmla="*/ 2 h 19"/>
                  <a:gd name="T22" fmla="*/ 0 w 21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9" y="16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5" name="Freeform 623"/>
              <p:cNvSpPr/>
              <p:nvPr/>
            </p:nvSpPr>
            <p:spPr bwMode="auto">
              <a:xfrm>
                <a:off x="4784725" y="3332797"/>
                <a:ext cx="40011" cy="36201"/>
              </a:xfrm>
              <a:custGeom>
                <a:avLst/>
                <a:gdLst>
                  <a:gd name="T0" fmla="*/ 0 w 21"/>
                  <a:gd name="T1" fmla="*/ 0 h 19"/>
                  <a:gd name="T2" fmla="*/ 0 w 21"/>
                  <a:gd name="T3" fmla="*/ 2 h 19"/>
                  <a:gd name="T4" fmla="*/ 7 w 21"/>
                  <a:gd name="T5" fmla="*/ 7 h 19"/>
                  <a:gd name="T6" fmla="*/ 19 w 21"/>
                  <a:gd name="T7" fmla="*/ 16 h 19"/>
                  <a:gd name="T8" fmla="*/ 21 w 21"/>
                  <a:gd name="T9" fmla="*/ 19 h 19"/>
                  <a:gd name="T10" fmla="*/ 21 w 21"/>
                  <a:gd name="T11" fmla="*/ 19 h 19"/>
                  <a:gd name="T12" fmla="*/ 21 w 21"/>
                  <a:gd name="T13" fmla="*/ 19 h 19"/>
                  <a:gd name="T14" fmla="*/ 21 w 21"/>
                  <a:gd name="T15" fmla="*/ 19 h 19"/>
                  <a:gd name="T16" fmla="*/ 21 w 21"/>
                  <a:gd name="T17" fmla="*/ 16 h 19"/>
                  <a:gd name="T18" fmla="*/ 19 w 21"/>
                  <a:gd name="T19" fmla="*/ 16 h 19"/>
                  <a:gd name="T20" fmla="*/ 2 w 21"/>
                  <a:gd name="T21" fmla="*/ 2 h 19"/>
                  <a:gd name="T22" fmla="*/ 0 w 21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9">
                    <a:moveTo>
                      <a:pt x="0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9" y="16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19" y="16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6" name="Freeform 624"/>
              <p:cNvSpPr/>
              <p:nvPr/>
            </p:nvSpPr>
            <p:spPr bwMode="auto">
              <a:xfrm>
                <a:off x="4973352" y="3450927"/>
                <a:ext cx="3811" cy="7621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2 h 4"/>
                  <a:gd name="T10" fmla="*/ 2 w 2"/>
                  <a:gd name="T11" fmla="*/ 4 h 4"/>
                  <a:gd name="T12" fmla="*/ 2 w 2"/>
                  <a:gd name="T13" fmla="*/ 2 h 4"/>
                  <a:gd name="T14" fmla="*/ 2 w 2"/>
                  <a:gd name="T15" fmla="*/ 2 h 4"/>
                  <a:gd name="T16" fmla="*/ 2 w 2"/>
                  <a:gd name="T17" fmla="*/ 2 h 4"/>
                  <a:gd name="T18" fmla="*/ 2 w 2"/>
                  <a:gd name="T19" fmla="*/ 2 h 4"/>
                  <a:gd name="T20" fmla="*/ 2 w 2"/>
                  <a:gd name="T21" fmla="*/ 2 h 4"/>
                  <a:gd name="T22" fmla="*/ 0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7" name="Freeform 625"/>
              <p:cNvSpPr/>
              <p:nvPr/>
            </p:nvSpPr>
            <p:spPr bwMode="auto">
              <a:xfrm>
                <a:off x="4973352" y="3450927"/>
                <a:ext cx="3811" cy="7621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 h 4"/>
                  <a:gd name="T8" fmla="*/ 0 w 2"/>
                  <a:gd name="T9" fmla="*/ 2 h 4"/>
                  <a:gd name="T10" fmla="*/ 2 w 2"/>
                  <a:gd name="T11" fmla="*/ 4 h 4"/>
                  <a:gd name="T12" fmla="*/ 2 w 2"/>
                  <a:gd name="T13" fmla="*/ 2 h 4"/>
                  <a:gd name="T14" fmla="*/ 2 w 2"/>
                  <a:gd name="T15" fmla="*/ 2 h 4"/>
                  <a:gd name="T16" fmla="*/ 2 w 2"/>
                  <a:gd name="T17" fmla="*/ 2 h 4"/>
                  <a:gd name="T18" fmla="*/ 2 w 2"/>
                  <a:gd name="T19" fmla="*/ 2 h 4"/>
                  <a:gd name="T20" fmla="*/ 2 w 2"/>
                  <a:gd name="T21" fmla="*/ 2 h 4"/>
                  <a:gd name="T22" fmla="*/ 0 w 2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8" name="Freeform 626"/>
              <p:cNvSpPr/>
              <p:nvPr/>
            </p:nvSpPr>
            <p:spPr bwMode="auto">
              <a:xfrm>
                <a:off x="4729470" y="3264205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3 w 5"/>
                  <a:gd name="T5" fmla="*/ 0 h 5"/>
                  <a:gd name="T6" fmla="*/ 0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0 w 5"/>
                  <a:gd name="T13" fmla="*/ 0 h 5"/>
                  <a:gd name="T14" fmla="*/ 5 w 5"/>
                  <a:gd name="T15" fmla="*/ 3 h 5"/>
                  <a:gd name="T16" fmla="*/ 5 w 5"/>
                  <a:gd name="T17" fmla="*/ 5 h 5"/>
                  <a:gd name="T18" fmla="*/ 5 w 5"/>
                  <a:gd name="T19" fmla="*/ 5 h 5"/>
                  <a:gd name="T20" fmla="*/ 5 w 5"/>
                  <a:gd name="T21" fmla="*/ 3 h 5"/>
                  <a:gd name="T22" fmla="*/ 5 w 5"/>
                  <a:gd name="T23" fmla="*/ 3 h 5"/>
                  <a:gd name="T24" fmla="*/ 5 w 5"/>
                  <a:gd name="T25" fmla="*/ 3 h 5"/>
                  <a:gd name="T26" fmla="*/ 5 w 5"/>
                  <a:gd name="T27" fmla="*/ 3 h 5"/>
                  <a:gd name="T28" fmla="*/ 3 w 5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69" name="Freeform 627"/>
              <p:cNvSpPr/>
              <p:nvPr/>
            </p:nvSpPr>
            <p:spPr bwMode="auto">
              <a:xfrm>
                <a:off x="4729470" y="3264205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3 w 5"/>
                  <a:gd name="T5" fmla="*/ 0 h 5"/>
                  <a:gd name="T6" fmla="*/ 0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0 w 5"/>
                  <a:gd name="T13" fmla="*/ 0 h 5"/>
                  <a:gd name="T14" fmla="*/ 5 w 5"/>
                  <a:gd name="T15" fmla="*/ 3 h 5"/>
                  <a:gd name="T16" fmla="*/ 5 w 5"/>
                  <a:gd name="T17" fmla="*/ 5 h 5"/>
                  <a:gd name="T18" fmla="*/ 5 w 5"/>
                  <a:gd name="T19" fmla="*/ 5 h 5"/>
                  <a:gd name="T20" fmla="*/ 5 w 5"/>
                  <a:gd name="T21" fmla="*/ 3 h 5"/>
                  <a:gd name="T22" fmla="*/ 5 w 5"/>
                  <a:gd name="T23" fmla="*/ 3 h 5"/>
                  <a:gd name="T24" fmla="*/ 5 w 5"/>
                  <a:gd name="T25" fmla="*/ 3 h 5"/>
                  <a:gd name="T26" fmla="*/ 5 w 5"/>
                  <a:gd name="T27" fmla="*/ 3 h 5"/>
                  <a:gd name="T28" fmla="*/ 3 w 5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0" name="Freeform 628"/>
              <p:cNvSpPr/>
              <p:nvPr/>
            </p:nvSpPr>
            <p:spPr bwMode="auto">
              <a:xfrm>
                <a:off x="5026701" y="34680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1" name="Freeform 629"/>
              <p:cNvSpPr/>
              <p:nvPr/>
            </p:nvSpPr>
            <p:spPr bwMode="auto">
              <a:xfrm>
                <a:off x="5026701" y="34680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2" name="Freeform 630"/>
              <p:cNvSpPr/>
              <p:nvPr/>
            </p:nvSpPr>
            <p:spPr bwMode="auto">
              <a:xfrm>
                <a:off x="5026701" y="3464265"/>
                <a:ext cx="15242" cy="1333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2 h 7"/>
                  <a:gd name="T4" fmla="*/ 0 w 8"/>
                  <a:gd name="T5" fmla="*/ 2 h 7"/>
                  <a:gd name="T6" fmla="*/ 0 w 8"/>
                  <a:gd name="T7" fmla="*/ 2 h 7"/>
                  <a:gd name="T8" fmla="*/ 5 w 8"/>
                  <a:gd name="T9" fmla="*/ 4 h 7"/>
                  <a:gd name="T10" fmla="*/ 8 w 8"/>
                  <a:gd name="T11" fmla="*/ 7 h 7"/>
                  <a:gd name="T12" fmla="*/ 8 w 8"/>
                  <a:gd name="T13" fmla="*/ 4 h 7"/>
                  <a:gd name="T14" fmla="*/ 8 w 8"/>
                  <a:gd name="T15" fmla="*/ 4 h 7"/>
                  <a:gd name="T16" fmla="*/ 8 w 8"/>
                  <a:gd name="T17" fmla="*/ 4 h 7"/>
                  <a:gd name="T18" fmla="*/ 3 w 8"/>
                  <a:gd name="T19" fmla="*/ 2 h 7"/>
                  <a:gd name="T20" fmla="*/ 0 w 8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3" name="Freeform 631"/>
              <p:cNvSpPr/>
              <p:nvPr/>
            </p:nvSpPr>
            <p:spPr bwMode="auto">
              <a:xfrm>
                <a:off x="5026701" y="3464265"/>
                <a:ext cx="15242" cy="1333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2 h 7"/>
                  <a:gd name="T4" fmla="*/ 0 w 8"/>
                  <a:gd name="T5" fmla="*/ 2 h 7"/>
                  <a:gd name="T6" fmla="*/ 0 w 8"/>
                  <a:gd name="T7" fmla="*/ 2 h 7"/>
                  <a:gd name="T8" fmla="*/ 5 w 8"/>
                  <a:gd name="T9" fmla="*/ 4 h 7"/>
                  <a:gd name="T10" fmla="*/ 8 w 8"/>
                  <a:gd name="T11" fmla="*/ 7 h 7"/>
                  <a:gd name="T12" fmla="*/ 8 w 8"/>
                  <a:gd name="T13" fmla="*/ 4 h 7"/>
                  <a:gd name="T14" fmla="*/ 8 w 8"/>
                  <a:gd name="T15" fmla="*/ 4 h 7"/>
                  <a:gd name="T16" fmla="*/ 8 w 8"/>
                  <a:gd name="T17" fmla="*/ 4 h 7"/>
                  <a:gd name="T18" fmla="*/ 3 w 8"/>
                  <a:gd name="T19" fmla="*/ 2 h 7"/>
                  <a:gd name="T20" fmla="*/ 0 w 8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5" y="4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4" name="Freeform 632"/>
              <p:cNvSpPr>
                <a:spLocks noEditPoints="1"/>
              </p:cNvSpPr>
              <p:nvPr/>
            </p:nvSpPr>
            <p:spPr bwMode="auto">
              <a:xfrm>
                <a:off x="5036227" y="3477601"/>
                <a:ext cx="167668" cy="289609"/>
              </a:xfrm>
              <a:custGeom>
                <a:avLst/>
                <a:gdLst>
                  <a:gd name="T0" fmla="*/ 66 w 88"/>
                  <a:gd name="T1" fmla="*/ 114 h 152"/>
                  <a:gd name="T2" fmla="*/ 81 w 88"/>
                  <a:gd name="T3" fmla="*/ 135 h 152"/>
                  <a:gd name="T4" fmla="*/ 88 w 88"/>
                  <a:gd name="T5" fmla="*/ 152 h 152"/>
                  <a:gd name="T6" fmla="*/ 88 w 88"/>
                  <a:gd name="T7" fmla="*/ 142 h 152"/>
                  <a:gd name="T8" fmla="*/ 85 w 88"/>
                  <a:gd name="T9" fmla="*/ 140 h 152"/>
                  <a:gd name="T10" fmla="*/ 78 w 88"/>
                  <a:gd name="T11" fmla="*/ 130 h 152"/>
                  <a:gd name="T12" fmla="*/ 76 w 88"/>
                  <a:gd name="T13" fmla="*/ 123 h 152"/>
                  <a:gd name="T14" fmla="*/ 66 w 88"/>
                  <a:gd name="T15" fmla="*/ 114 h 152"/>
                  <a:gd name="T16" fmla="*/ 5 w 88"/>
                  <a:gd name="T17" fmla="*/ 0 h 152"/>
                  <a:gd name="T18" fmla="*/ 5 w 88"/>
                  <a:gd name="T19" fmla="*/ 0 h 152"/>
                  <a:gd name="T20" fmla="*/ 7 w 88"/>
                  <a:gd name="T21" fmla="*/ 5 h 152"/>
                  <a:gd name="T22" fmla="*/ 5 w 88"/>
                  <a:gd name="T23" fmla="*/ 5 h 152"/>
                  <a:gd name="T24" fmla="*/ 7 w 88"/>
                  <a:gd name="T25" fmla="*/ 9 h 152"/>
                  <a:gd name="T26" fmla="*/ 3 w 88"/>
                  <a:gd name="T27" fmla="*/ 7 h 152"/>
                  <a:gd name="T28" fmla="*/ 0 w 88"/>
                  <a:gd name="T29" fmla="*/ 9 h 152"/>
                  <a:gd name="T30" fmla="*/ 3 w 88"/>
                  <a:gd name="T31" fmla="*/ 16 h 152"/>
                  <a:gd name="T32" fmla="*/ 0 w 88"/>
                  <a:gd name="T33" fmla="*/ 16 h 152"/>
                  <a:gd name="T34" fmla="*/ 3 w 88"/>
                  <a:gd name="T35" fmla="*/ 21 h 152"/>
                  <a:gd name="T36" fmla="*/ 5 w 88"/>
                  <a:gd name="T37" fmla="*/ 28 h 152"/>
                  <a:gd name="T38" fmla="*/ 0 w 88"/>
                  <a:gd name="T39" fmla="*/ 28 h 152"/>
                  <a:gd name="T40" fmla="*/ 3 w 88"/>
                  <a:gd name="T41" fmla="*/ 33 h 152"/>
                  <a:gd name="T42" fmla="*/ 0 w 88"/>
                  <a:gd name="T43" fmla="*/ 33 h 152"/>
                  <a:gd name="T44" fmla="*/ 0 w 88"/>
                  <a:gd name="T45" fmla="*/ 33 h 152"/>
                  <a:gd name="T46" fmla="*/ 5 w 88"/>
                  <a:gd name="T47" fmla="*/ 38 h 152"/>
                  <a:gd name="T48" fmla="*/ 5 w 88"/>
                  <a:gd name="T49" fmla="*/ 40 h 152"/>
                  <a:gd name="T50" fmla="*/ 3 w 88"/>
                  <a:gd name="T51" fmla="*/ 40 h 152"/>
                  <a:gd name="T52" fmla="*/ 5 w 88"/>
                  <a:gd name="T53" fmla="*/ 45 h 152"/>
                  <a:gd name="T54" fmla="*/ 3 w 88"/>
                  <a:gd name="T55" fmla="*/ 45 h 152"/>
                  <a:gd name="T56" fmla="*/ 31 w 88"/>
                  <a:gd name="T57" fmla="*/ 78 h 152"/>
                  <a:gd name="T58" fmla="*/ 36 w 88"/>
                  <a:gd name="T59" fmla="*/ 92 h 152"/>
                  <a:gd name="T60" fmla="*/ 43 w 88"/>
                  <a:gd name="T61" fmla="*/ 95 h 152"/>
                  <a:gd name="T62" fmla="*/ 48 w 88"/>
                  <a:gd name="T63" fmla="*/ 92 h 152"/>
                  <a:gd name="T64" fmla="*/ 45 w 88"/>
                  <a:gd name="T65" fmla="*/ 83 h 152"/>
                  <a:gd name="T66" fmla="*/ 57 w 88"/>
                  <a:gd name="T67" fmla="*/ 99 h 152"/>
                  <a:gd name="T68" fmla="*/ 64 w 88"/>
                  <a:gd name="T69" fmla="*/ 109 h 152"/>
                  <a:gd name="T70" fmla="*/ 64 w 88"/>
                  <a:gd name="T71" fmla="*/ 107 h 152"/>
                  <a:gd name="T72" fmla="*/ 66 w 88"/>
                  <a:gd name="T73" fmla="*/ 107 h 152"/>
                  <a:gd name="T74" fmla="*/ 64 w 88"/>
                  <a:gd name="T75" fmla="*/ 102 h 152"/>
                  <a:gd name="T76" fmla="*/ 48 w 88"/>
                  <a:gd name="T77" fmla="*/ 83 h 152"/>
                  <a:gd name="T78" fmla="*/ 43 w 88"/>
                  <a:gd name="T79" fmla="*/ 69 h 152"/>
                  <a:gd name="T80" fmla="*/ 50 w 88"/>
                  <a:gd name="T81" fmla="*/ 71 h 152"/>
                  <a:gd name="T82" fmla="*/ 48 w 88"/>
                  <a:gd name="T83" fmla="*/ 69 h 152"/>
                  <a:gd name="T84" fmla="*/ 52 w 88"/>
                  <a:gd name="T85" fmla="*/ 71 h 152"/>
                  <a:gd name="T86" fmla="*/ 50 w 88"/>
                  <a:gd name="T87" fmla="*/ 69 h 152"/>
                  <a:gd name="T88" fmla="*/ 55 w 88"/>
                  <a:gd name="T89" fmla="*/ 69 h 152"/>
                  <a:gd name="T90" fmla="*/ 57 w 88"/>
                  <a:gd name="T91" fmla="*/ 64 h 152"/>
                  <a:gd name="T92" fmla="*/ 50 w 88"/>
                  <a:gd name="T93" fmla="*/ 61 h 152"/>
                  <a:gd name="T94" fmla="*/ 48 w 88"/>
                  <a:gd name="T95" fmla="*/ 57 h 152"/>
                  <a:gd name="T96" fmla="*/ 43 w 88"/>
                  <a:gd name="T97" fmla="*/ 57 h 152"/>
                  <a:gd name="T98" fmla="*/ 40 w 88"/>
                  <a:gd name="T99" fmla="*/ 47 h 152"/>
                  <a:gd name="T100" fmla="*/ 36 w 88"/>
                  <a:gd name="T101" fmla="*/ 47 h 152"/>
                  <a:gd name="T102" fmla="*/ 31 w 88"/>
                  <a:gd name="T103" fmla="*/ 40 h 152"/>
                  <a:gd name="T104" fmla="*/ 24 w 88"/>
                  <a:gd name="T105" fmla="*/ 35 h 152"/>
                  <a:gd name="T106" fmla="*/ 19 w 88"/>
                  <a:gd name="T107" fmla="*/ 24 h 152"/>
                  <a:gd name="T108" fmla="*/ 21 w 88"/>
                  <a:gd name="T109" fmla="*/ 24 h 152"/>
                  <a:gd name="T110" fmla="*/ 14 w 88"/>
                  <a:gd name="T111" fmla="*/ 9 h 152"/>
                  <a:gd name="T112" fmla="*/ 5 w 88"/>
                  <a:gd name="T1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" h="152">
                    <a:moveTo>
                      <a:pt x="66" y="114"/>
                    </a:moveTo>
                    <a:lnTo>
                      <a:pt x="81" y="135"/>
                    </a:lnTo>
                    <a:lnTo>
                      <a:pt x="88" y="152"/>
                    </a:lnTo>
                    <a:lnTo>
                      <a:pt x="88" y="142"/>
                    </a:lnTo>
                    <a:lnTo>
                      <a:pt x="85" y="140"/>
                    </a:lnTo>
                    <a:lnTo>
                      <a:pt x="78" y="130"/>
                    </a:lnTo>
                    <a:lnTo>
                      <a:pt x="76" y="123"/>
                    </a:lnTo>
                    <a:lnTo>
                      <a:pt x="66" y="114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7" y="9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16"/>
                    </a:lnTo>
                    <a:lnTo>
                      <a:pt x="0" y="16"/>
                    </a:lnTo>
                    <a:lnTo>
                      <a:pt x="3" y="21"/>
                    </a:lnTo>
                    <a:lnTo>
                      <a:pt x="5" y="28"/>
                    </a:lnTo>
                    <a:lnTo>
                      <a:pt x="0" y="28"/>
                    </a:lnTo>
                    <a:lnTo>
                      <a:pt x="3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3" y="40"/>
                    </a:lnTo>
                    <a:lnTo>
                      <a:pt x="5" y="45"/>
                    </a:lnTo>
                    <a:lnTo>
                      <a:pt x="3" y="45"/>
                    </a:lnTo>
                    <a:lnTo>
                      <a:pt x="31" y="78"/>
                    </a:lnTo>
                    <a:lnTo>
                      <a:pt x="36" y="92"/>
                    </a:lnTo>
                    <a:lnTo>
                      <a:pt x="43" y="95"/>
                    </a:lnTo>
                    <a:lnTo>
                      <a:pt x="48" y="92"/>
                    </a:lnTo>
                    <a:lnTo>
                      <a:pt x="45" y="83"/>
                    </a:lnTo>
                    <a:lnTo>
                      <a:pt x="57" y="99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4" y="102"/>
                    </a:lnTo>
                    <a:lnTo>
                      <a:pt x="48" y="83"/>
                    </a:lnTo>
                    <a:lnTo>
                      <a:pt x="43" y="69"/>
                    </a:lnTo>
                    <a:lnTo>
                      <a:pt x="50" y="71"/>
                    </a:lnTo>
                    <a:lnTo>
                      <a:pt x="48" y="69"/>
                    </a:lnTo>
                    <a:lnTo>
                      <a:pt x="52" y="71"/>
                    </a:lnTo>
                    <a:lnTo>
                      <a:pt x="50" y="69"/>
                    </a:lnTo>
                    <a:lnTo>
                      <a:pt x="55" y="69"/>
                    </a:lnTo>
                    <a:lnTo>
                      <a:pt x="57" y="64"/>
                    </a:lnTo>
                    <a:lnTo>
                      <a:pt x="50" y="61"/>
                    </a:lnTo>
                    <a:lnTo>
                      <a:pt x="48" y="57"/>
                    </a:lnTo>
                    <a:lnTo>
                      <a:pt x="43" y="57"/>
                    </a:lnTo>
                    <a:lnTo>
                      <a:pt x="40" y="47"/>
                    </a:lnTo>
                    <a:lnTo>
                      <a:pt x="36" y="47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14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5" name="Freeform 633"/>
              <p:cNvSpPr>
                <a:spLocks noEditPoints="1"/>
              </p:cNvSpPr>
              <p:nvPr/>
            </p:nvSpPr>
            <p:spPr bwMode="auto">
              <a:xfrm>
                <a:off x="5036227" y="3477601"/>
                <a:ext cx="167668" cy="289609"/>
              </a:xfrm>
              <a:custGeom>
                <a:avLst/>
                <a:gdLst>
                  <a:gd name="T0" fmla="*/ 66 w 88"/>
                  <a:gd name="T1" fmla="*/ 114 h 152"/>
                  <a:gd name="T2" fmla="*/ 81 w 88"/>
                  <a:gd name="T3" fmla="*/ 135 h 152"/>
                  <a:gd name="T4" fmla="*/ 88 w 88"/>
                  <a:gd name="T5" fmla="*/ 152 h 152"/>
                  <a:gd name="T6" fmla="*/ 88 w 88"/>
                  <a:gd name="T7" fmla="*/ 142 h 152"/>
                  <a:gd name="T8" fmla="*/ 85 w 88"/>
                  <a:gd name="T9" fmla="*/ 140 h 152"/>
                  <a:gd name="T10" fmla="*/ 78 w 88"/>
                  <a:gd name="T11" fmla="*/ 130 h 152"/>
                  <a:gd name="T12" fmla="*/ 76 w 88"/>
                  <a:gd name="T13" fmla="*/ 123 h 152"/>
                  <a:gd name="T14" fmla="*/ 66 w 88"/>
                  <a:gd name="T15" fmla="*/ 114 h 152"/>
                  <a:gd name="T16" fmla="*/ 5 w 88"/>
                  <a:gd name="T17" fmla="*/ 0 h 152"/>
                  <a:gd name="T18" fmla="*/ 5 w 88"/>
                  <a:gd name="T19" fmla="*/ 0 h 152"/>
                  <a:gd name="T20" fmla="*/ 7 w 88"/>
                  <a:gd name="T21" fmla="*/ 5 h 152"/>
                  <a:gd name="T22" fmla="*/ 5 w 88"/>
                  <a:gd name="T23" fmla="*/ 5 h 152"/>
                  <a:gd name="T24" fmla="*/ 7 w 88"/>
                  <a:gd name="T25" fmla="*/ 9 h 152"/>
                  <a:gd name="T26" fmla="*/ 3 w 88"/>
                  <a:gd name="T27" fmla="*/ 7 h 152"/>
                  <a:gd name="T28" fmla="*/ 0 w 88"/>
                  <a:gd name="T29" fmla="*/ 9 h 152"/>
                  <a:gd name="T30" fmla="*/ 3 w 88"/>
                  <a:gd name="T31" fmla="*/ 16 h 152"/>
                  <a:gd name="T32" fmla="*/ 0 w 88"/>
                  <a:gd name="T33" fmla="*/ 16 h 152"/>
                  <a:gd name="T34" fmla="*/ 3 w 88"/>
                  <a:gd name="T35" fmla="*/ 21 h 152"/>
                  <a:gd name="T36" fmla="*/ 5 w 88"/>
                  <a:gd name="T37" fmla="*/ 28 h 152"/>
                  <a:gd name="T38" fmla="*/ 0 w 88"/>
                  <a:gd name="T39" fmla="*/ 28 h 152"/>
                  <a:gd name="T40" fmla="*/ 3 w 88"/>
                  <a:gd name="T41" fmla="*/ 33 h 152"/>
                  <a:gd name="T42" fmla="*/ 0 w 88"/>
                  <a:gd name="T43" fmla="*/ 33 h 152"/>
                  <a:gd name="T44" fmla="*/ 0 w 88"/>
                  <a:gd name="T45" fmla="*/ 33 h 152"/>
                  <a:gd name="T46" fmla="*/ 5 w 88"/>
                  <a:gd name="T47" fmla="*/ 38 h 152"/>
                  <a:gd name="T48" fmla="*/ 5 w 88"/>
                  <a:gd name="T49" fmla="*/ 40 h 152"/>
                  <a:gd name="T50" fmla="*/ 3 w 88"/>
                  <a:gd name="T51" fmla="*/ 40 h 152"/>
                  <a:gd name="T52" fmla="*/ 5 w 88"/>
                  <a:gd name="T53" fmla="*/ 45 h 152"/>
                  <a:gd name="T54" fmla="*/ 3 w 88"/>
                  <a:gd name="T55" fmla="*/ 45 h 152"/>
                  <a:gd name="T56" fmla="*/ 31 w 88"/>
                  <a:gd name="T57" fmla="*/ 78 h 152"/>
                  <a:gd name="T58" fmla="*/ 36 w 88"/>
                  <a:gd name="T59" fmla="*/ 92 h 152"/>
                  <a:gd name="T60" fmla="*/ 43 w 88"/>
                  <a:gd name="T61" fmla="*/ 95 h 152"/>
                  <a:gd name="T62" fmla="*/ 48 w 88"/>
                  <a:gd name="T63" fmla="*/ 92 h 152"/>
                  <a:gd name="T64" fmla="*/ 45 w 88"/>
                  <a:gd name="T65" fmla="*/ 83 h 152"/>
                  <a:gd name="T66" fmla="*/ 57 w 88"/>
                  <a:gd name="T67" fmla="*/ 99 h 152"/>
                  <a:gd name="T68" fmla="*/ 64 w 88"/>
                  <a:gd name="T69" fmla="*/ 109 h 152"/>
                  <a:gd name="T70" fmla="*/ 64 w 88"/>
                  <a:gd name="T71" fmla="*/ 107 h 152"/>
                  <a:gd name="T72" fmla="*/ 66 w 88"/>
                  <a:gd name="T73" fmla="*/ 107 h 152"/>
                  <a:gd name="T74" fmla="*/ 64 w 88"/>
                  <a:gd name="T75" fmla="*/ 102 h 152"/>
                  <a:gd name="T76" fmla="*/ 48 w 88"/>
                  <a:gd name="T77" fmla="*/ 83 h 152"/>
                  <a:gd name="T78" fmla="*/ 43 w 88"/>
                  <a:gd name="T79" fmla="*/ 69 h 152"/>
                  <a:gd name="T80" fmla="*/ 50 w 88"/>
                  <a:gd name="T81" fmla="*/ 71 h 152"/>
                  <a:gd name="T82" fmla="*/ 48 w 88"/>
                  <a:gd name="T83" fmla="*/ 69 h 152"/>
                  <a:gd name="T84" fmla="*/ 52 w 88"/>
                  <a:gd name="T85" fmla="*/ 71 h 152"/>
                  <a:gd name="T86" fmla="*/ 50 w 88"/>
                  <a:gd name="T87" fmla="*/ 69 h 152"/>
                  <a:gd name="T88" fmla="*/ 55 w 88"/>
                  <a:gd name="T89" fmla="*/ 69 h 152"/>
                  <a:gd name="T90" fmla="*/ 57 w 88"/>
                  <a:gd name="T91" fmla="*/ 64 h 152"/>
                  <a:gd name="T92" fmla="*/ 50 w 88"/>
                  <a:gd name="T93" fmla="*/ 61 h 152"/>
                  <a:gd name="T94" fmla="*/ 48 w 88"/>
                  <a:gd name="T95" fmla="*/ 57 h 152"/>
                  <a:gd name="T96" fmla="*/ 43 w 88"/>
                  <a:gd name="T97" fmla="*/ 57 h 152"/>
                  <a:gd name="T98" fmla="*/ 40 w 88"/>
                  <a:gd name="T99" fmla="*/ 47 h 152"/>
                  <a:gd name="T100" fmla="*/ 36 w 88"/>
                  <a:gd name="T101" fmla="*/ 47 h 152"/>
                  <a:gd name="T102" fmla="*/ 31 w 88"/>
                  <a:gd name="T103" fmla="*/ 40 h 152"/>
                  <a:gd name="T104" fmla="*/ 24 w 88"/>
                  <a:gd name="T105" fmla="*/ 35 h 152"/>
                  <a:gd name="T106" fmla="*/ 19 w 88"/>
                  <a:gd name="T107" fmla="*/ 24 h 152"/>
                  <a:gd name="T108" fmla="*/ 21 w 88"/>
                  <a:gd name="T109" fmla="*/ 24 h 152"/>
                  <a:gd name="T110" fmla="*/ 14 w 88"/>
                  <a:gd name="T111" fmla="*/ 9 h 152"/>
                  <a:gd name="T112" fmla="*/ 5 w 88"/>
                  <a:gd name="T113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" h="152">
                    <a:moveTo>
                      <a:pt x="66" y="114"/>
                    </a:moveTo>
                    <a:lnTo>
                      <a:pt x="81" y="135"/>
                    </a:lnTo>
                    <a:lnTo>
                      <a:pt x="88" y="152"/>
                    </a:lnTo>
                    <a:lnTo>
                      <a:pt x="88" y="142"/>
                    </a:lnTo>
                    <a:lnTo>
                      <a:pt x="85" y="140"/>
                    </a:lnTo>
                    <a:lnTo>
                      <a:pt x="78" y="130"/>
                    </a:lnTo>
                    <a:lnTo>
                      <a:pt x="76" y="123"/>
                    </a:lnTo>
                    <a:lnTo>
                      <a:pt x="66" y="114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7" y="9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16"/>
                    </a:lnTo>
                    <a:lnTo>
                      <a:pt x="0" y="16"/>
                    </a:lnTo>
                    <a:lnTo>
                      <a:pt x="3" y="21"/>
                    </a:lnTo>
                    <a:lnTo>
                      <a:pt x="5" y="28"/>
                    </a:lnTo>
                    <a:lnTo>
                      <a:pt x="0" y="28"/>
                    </a:lnTo>
                    <a:lnTo>
                      <a:pt x="3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3" y="40"/>
                    </a:lnTo>
                    <a:lnTo>
                      <a:pt x="5" y="45"/>
                    </a:lnTo>
                    <a:lnTo>
                      <a:pt x="3" y="45"/>
                    </a:lnTo>
                    <a:lnTo>
                      <a:pt x="31" y="78"/>
                    </a:lnTo>
                    <a:lnTo>
                      <a:pt x="36" y="92"/>
                    </a:lnTo>
                    <a:lnTo>
                      <a:pt x="43" y="95"/>
                    </a:lnTo>
                    <a:lnTo>
                      <a:pt x="48" y="92"/>
                    </a:lnTo>
                    <a:lnTo>
                      <a:pt x="45" y="83"/>
                    </a:lnTo>
                    <a:lnTo>
                      <a:pt x="57" y="99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4" y="102"/>
                    </a:lnTo>
                    <a:lnTo>
                      <a:pt x="48" y="83"/>
                    </a:lnTo>
                    <a:lnTo>
                      <a:pt x="43" y="69"/>
                    </a:lnTo>
                    <a:lnTo>
                      <a:pt x="50" y="71"/>
                    </a:lnTo>
                    <a:lnTo>
                      <a:pt x="48" y="69"/>
                    </a:lnTo>
                    <a:lnTo>
                      <a:pt x="52" y="71"/>
                    </a:lnTo>
                    <a:lnTo>
                      <a:pt x="50" y="69"/>
                    </a:lnTo>
                    <a:lnTo>
                      <a:pt x="55" y="69"/>
                    </a:lnTo>
                    <a:lnTo>
                      <a:pt x="57" y="64"/>
                    </a:lnTo>
                    <a:lnTo>
                      <a:pt x="50" y="61"/>
                    </a:lnTo>
                    <a:lnTo>
                      <a:pt x="48" y="57"/>
                    </a:lnTo>
                    <a:lnTo>
                      <a:pt x="43" y="57"/>
                    </a:lnTo>
                    <a:lnTo>
                      <a:pt x="40" y="47"/>
                    </a:lnTo>
                    <a:lnTo>
                      <a:pt x="36" y="47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19" y="24"/>
                    </a:lnTo>
                    <a:lnTo>
                      <a:pt x="21" y="24"/>
                    </a:lnTo>
                    <a:lnTo>
                      <a:pt x="14" y="9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6" name="Freeform 634"/>
              <p:cNvSpPr>
                <a:spLocks noEditPoints="1"/>
              </p:cNvSpPr>
              <p:nvPr/>
            </p:nvSpPr>
            <p:spPr bwMode="auto">
              <a:xfrm>
                <a:off x="5026701" y="3471886"/>
                <a:ext cx="181006" cy="321999"/>
              </a:xfrm>
              <a:custGeom>
                <a:avLst/>
                <a:gdLst>
                  <a:gd name="T0" fmla="*/ 95 w 95"/>
                  <a:gd name="T1" fmla="*/ 169 h 169"/>
                  <a:gd name="T2" fmla="*/ 95 w 95"/>
                  <a:gd name="T3" fmla="*/ 169 h 169"/>
                  <a:gd name="T4" fmla="*/ 64 w 95"/>
                  <a:gd name="T5" fmla="*/ 67 h 169"/>
                  <a:gd name="T6" fmla="*/ 64 w 95"/>
                  <a:gd name="T7" fmla="*/ 67 h 169"/>
                  <a:gd name="T8" fmla="*/ 10 w 95"/>
                  <a:gd name="T9" fmla="*/ 3 h 169"/>
                  <a:gd name="T10" fmla="*/ 10 w 95"/>
                  <a:gd name="T11" fmla="*/ 0 h 169"/>
                  <a:gd name="T12" fmla="*/ 8 w 95"/>
                  <a:gd name="T13" fmla="*/ 0 h 169"/>
                  <a:gd name="T14" fmla="*/ 8 w 95"/>
                  <a:gd name="T15" fmla="*/ 3 h 169"/>
                  <a:gd name="T16" fmla="*/ 8 w 95"/>
                  <a:gd name="T17" fmla="*/ 5 h 169"/>
                  <a:gd name="T18" fmla="*/ 5 w 95"/>
                  <a:gd name="T19" fmla="*/ 8 h 169"/>
                  <a:gd name="T20" fmla="*/ 5 w 95"/>
                  <a:gd name="T21" fmla="*/ 17 h 169"/>
                  <a:gd name="T22" fmla="*/ 5 w 95"/>
                  <a:gd name="T23" fmla="*/ 22 h 169"/>
                  <a:gd name="T24" fmla="*/ 0 w 95"/>
                  <a:gd name="T25" fmla="*/ 27 h 169"/>
                  <a:gd name="T26" fmla="*/ 0 w 95"/>
                  <a:gd name="T27" fmla="*/ 31 h 169"/>
                  <a:gd name="T28" fmla="*/ 8 w 95"/>
                  <a:gd name="T29" fmla="*/ 41 h 169"/>
                  <a:gd name="T30" fmla="*/ 5 w 95"/>
                  <a:gd name="T31" fmla="*/ 41 h 169"/>
                  <a:gd name="T32" fmla="*/ 3 w 95"/>
                  <a:gd name="T33" fmla="*/ 38 h 169"/>
                  <a:gd name="T34" fmla="*/ 3 w 95"/>
                  <a:gd name="T35" fmla="*/ 45 h 169"/>
                  <a:gd name="T36" fmla="*/ 5 w 95"/>
                  <a:gd name="T37" fmla="*/ 45 h 169"/>
                  <a:gd name="T38" fmla="*/ 34 w 95"/>
                  <a:gd name="T39" fmla="*/ 81 h 169"/>
                  <a:gd name="T40" fmla="*/ 50 w 95"/>
                  <a:gd name="T41" fmla="*/ 102 h 169"/>
                  <a:gd name="T42" fmla="*/ 55 w 95"/>
                  <a:gd name="T43" fmla="*/ 95 h 169"/>
                  <a:gd name="T44" fmla="*/ 83 w 95"/>
                  <a:gd name="T45" fmla="*/ 136 h 169"/>
                  <a:gd name="T46" fmla="*/ 93 w 95"/>
                  <a:gd name="T47" fmla="*/ 162 h 169"/>
                  <a:gd name="T48" fmla="*/ 93 w 95"/>
                  <a:gd name="T49" fmla="*/ 155 h 169"/>
                  <a:gd name="T50" fmla="*/ 71 w 95"/>
                  <a:gd name="T51" fmla="*/ 117 h 169"/>
                  <a:gd name="T52" fmla="*/ 69 w 95"/>
                  <a:gd name="T53" fmla="*/ 110 h 169"/>
                  <a:gd name="T54" fmla="*/ 62 w 95"/>
                  <a:gd name="T55" fmla="*/ 102 h 169"/>
                  <a:gd name="T56" fmla="*/ 53 w 95"/>
                  <a:gd name="T57" fmla="*/ 95 h 169"/>
                  <a:gd name="T58" fmla="*/ 41 w 95"/>
                  <a:gd name="T59" fmla="*/ 95 h 169"/>
                  <a:gd name="T60" fmla="*/ 8 w 95"/>
                  <a:gd name="T61" fmla="*/ 48 h 169"/>
                  <a:gd name="T62" fmla="*/ 8 w 95"/>
                  <a:gd name="T63" fmla="*/ 43 h 169"/>
                  <a:gd name="T64" fmla="*/ 10 w 95"/>
                  <a:gd name="T65" fmla="*/ 41 h 169"/>
                  <a:gd name="T66" fmla="*/ 5 w 95"/>
                  <a:gd name="T67" fmla="*/ 36 h 169"/>
                  <a:gd name="T68" fmla="*/ 5 w 95"/>
                  <a:gd name="T69" fmla="*/ 31 h 169"/>
                  <a:gd name="T70" fmla="*/ 8 w 95"/>
                  <a:gd name="T71" fmla="*/ 24 h 169"/>
                  <a:gd name="T72" fmla="*/ 8 w 95"/>
                  <a:gd name="T73" fmla="*/ 19 h 169"/>
                  <a:gd name="T74" fmla="*/ 8 w 95"/>
                  <a:gd name="T75" fmla="*/ 10 h 169"/>
                  <a:gd name="T76" fmla="*/ 10 w 95"/>
                  <a:gd name="T77" fmla="*/ 8 h 169"/>
                  <a:gd name="T78" fmla="*/ 10 w 95"/>
                  <a:gd name="T79" fmla="*/ 3 h 169"/>
                  <a:gd name="T80" fmla="*/ 19 w 95"/>
                  <a:gd name="T81" fmla="*/ 12 h 169"/>
                  <a:gd name="T82" fmla="*/ 24 w 95"/>
                  <a:gd name="T83" fmla="*/ 27 h 169"/>
                  <a:gd name="T84" fmla="*/ 36 w 95"/>
                  <a:gd name="T85" fmla="*/ 43 h 169"/>
                  <a:gd name="T86" fmla="*/ 45 w 95"/>
                  <a:gd name="T87" fmla="*/ 50 h 169"/>
                  <a:gd name="T88" fmla="*/ 53 w 95"/>
                  <a:gd name="T89" fmla="*/ 60 h 169"/>
                  <a:gd name="T90" fmla="*/ 62 w 95"/>
                  <a:gd name="T91" fmla="*/ 67 h 169"/>
                  <a:gd name="T92" fmla="*/ 60 w 95"/>
                  <a:gd name="T93" fmla="*/ 72 h 169"/>
                  <a:gd name="T94" fmla="*/ 55 w 95"/>
                  <a:gd name="T95" fmla="*/ 64 h 169"/>
                  <a:gd name="T96" fmla="*/ 50 w 95"/>
                  <a:gd name="T97" fmla="*/ 57 h 169"/>
                  <a:gd name="T98" fmla="*/ 43 w 95"/>
                  <a:gd name="T99" fmla="*/ 48 h 169"/>
                  <a:gd name="T100" fmla="*/ 29 w 95"/>
                  <a:gd name="T101" fmla="*/ 38 h 169"/>
                  <a:gd name="T102" fmla="*/ 29 w 95"/>
                  <a:gd name="T103" fmla="*/ 27 h 169"/>
                  <a:gd name="T104" fmla="*/ 10 w 95"/>
                  <a:gd name="T10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5" h="169">
                    <a:moveTo>
                      <a:pt x="95" y="169"/>
                    </a:moveTo>
                    <a:lnTo>
                      <a:pt x="95" y="169"/>
                    </a:lnTo>
                    <a:lnTo>
                      <a:pt x="95" y="169"/>
                    </a:lnTo>
                    <a:lnTo>
                      <a:pt x="95" y="169"/>
                    </a:lnTo>
                    <a:close/>
                    <a:moveTo>
                      <a:pt x="64" y="67"/>
                    </a:move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close/>
                    <a:moveTo>
                      <a:pt x="10" y="3"/>
                    </a:moveTo>
                    <a:lnTo>
                      <a:pt x="10" y="3"/>
                    </a:lnTo>
                    <a:lnTo>
                      <a:pt x="10" y="3"/>
                    </a:lnTo>
                    <a:close/>
                    <a:moveTo>
                      <a:pt x="10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8" y="29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8" y="45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34" y="81"/>
                    </a:lnTo>
                    <a:lnTo>
                      <a:pt x="41" y="98"/>
                    </a:lnTo>
                    <a:lnTo>
                      <a:pt x="50" y="102"/>
                    </a:lnTo>
                    <a:lnTo>
                      <a:pt x="55" y="98"/>
                    </a:lnTo>
                    <a:lnTo>
                      <a:pt x="55" y="95"/>
                    </a:lnTo>
                    <a:lnTo>
                      <a:pt x="60" y="102"/>
                    </a:lnTo>
                    <a:lnTo>
                      <a:pt x="83" y="136"/>
                    </a:lnTo>
                    <a:lnTo>
                      <a:pt x="95" y="169"/>
                    </a:lnTo>
                    <a:lnTo>
                      <a:pt x="93" y="162"/>
                    </a:lnTo>
                    <a:lnTo>
                      <a:pt x="93" y="145"/>
                    </a:lnTo>
                    <a:lnTo>
                      <a:pt x="93" y="155"/>
                    </a:lnTo>
                    <a:lnTo>
                      <a:pt x="86" y="138"/>
                    </a:lnTo>
                    <a:lnTo>
                      <a:pt x="71" y="117"/>
                    </a:lnTo>
                    <a:lnTo>
                      <a:pt x="71" y="114"/>
                    </a:lnTo>
                    <a:lnTo>
                      <a:pt x="69" y="110"/>
                    </a:lnTo>
                    <a:lnTo>
                      <a:pt x="69" y="112"/>
                    </a:lnTo>
                    <a:lnTo>
                      <a:pt x="62" y="102"/>
                    </a:lnTo>
                    <a:lnTo>
                      <a:pt x="50" y="86"/>
                    </a:lnTo>
                    <a:lnTo>
                      <a:pt x="53" y="95"/>
                    </a:lnTo>
                    <a:lnTo>
                      <a:pt x="48" y="98"/>
                    </a:lnTo>
                    <a:lnTo>
                      <a:pt x="41" y="95"/>
                    </a:lnTo>
                    <a:lnTo>
                      <a:pt x="36" y="81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0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8" y="36"/>
                    </a:lnTo>
                    <a:lnTo>
                      <a:pt x="5" y="31"/>
                    </a:lnTo>
                    <a:lnTo>
                      <a:pt x="10" y="31"/>
                    </a:lnTo>
                    <a:lnTo>
                      <a:pt x="8" y="24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5" y="12"/>
                    </a:lnTo>
                    <a:lnTo>
                      <a:pt x="8" y="10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9" y="12"/>
                    </a:lnTo>
                    <a:lnTo>
                      <a:pt x="26" y="27"/>
                    </a:lnTo>
                    <a:lnTo>
                      <a:pt x="24" y="27"/>
                    </a:lnTo>
                    <a:lnTo>
                      <a:pt x="29" y="38"/>
                    </a:lnTo>
                    <a:lnTo>
                      <a:pt x="36" y="43"/>
                    </a:lnTo>
                    <a:lnTo>
                      <a:pt x="41" y="50"/>
                    </a:lnTo>
                    <a:lnTo>
                      <a:pt x="45" y="50"/>
                    </a:lnTo>
                    <a:lnTo>
                      <a:pt x="48" y="60"/>
                    </a:lnTo>
                    <a:lnTo>
                      <a:pt x="53" y="60"/>
                    </a:lnTo>
                    <a:lnTo>
                      <a:pt x="55" y="64"/>
                    </a:lnTo>
                    <a:lnTo>
                      <a:pt x="62" y="67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2" y="67"/>
                    </a:lnTo>
                    <a:lnTo>
                      <a:pt x="55" y="64"/>
                    </a:lnTo>
                    <a:lnTo>
                      <a:pt x="55" y="60"/>
                    </a:lnTo>
                    <a:lnTo>
                      <a:pt x="50" y="57"/>
                    </a:lnTo>
                    <a:lnTo>
                      <a:pt x="48" y="50"/>
                    </a:lnTo>
                    <a:lnTo>
                      <a:pt x="43" y="48"/>
                    </a:lnTo>
                    <a:lnTo>
                      <a:pt x="38" y="41"/>
                    </a:lnTo>
                    <a:lnTo>
                      <a:pt x="29" y="38"/>
                    </a:lnTo>
                    <a:lnTo>
                      <a:pt x="26" y="29"/>
                    </a:lnTo>
                    <a:lnTo>
                      <a:pt x="29" y="27"/>
                    </a:lnTo>
                    <a:lnTo>
                      <a:pt x="22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7" name="Freeform 635"/>
              <p:cNvSpPr>
                <a:spLocks noEditPoints="1"/>
              </p:cNvSpPr>
              <p:nvPr/>
            </p:nvSpPr>
            <p:spPr bwMode="auto">
              <a:xfrm>
                <a:off x="5026701" y="3471886"/>
                <a:ext cx="181006" cy="321999"/>
              </a:xfrm>
              <a:custGeom>
                <a:avLst/>
                <a:gdLst>
                  <a:gd name="T0" fmla="*/ 95 w 95"/>
                  <a:gd name="T1" fmla="*/ 169 h 169"/>
                  <a:gd name="T2" fmla="*/ 95 w 95"/>
                  <a:gd name="T3" fmla="*/ 169 h 169"/>
                  <a:gd name="T4" fmla="*/ 64 w 95"/>
                  <a:gd name="T5" fmla="*/ 67 h 169"/>
                  <a:gd name="T6" fmla="*/ 64 w 95"/>
                  <a:gd name="T7" fmla="*/ 67 h 169"/>
                  <a:gd name="T8" fmla="*/ 10 w 95"/>
                  <a:gd name="T9" fmla="*/ 3 h 169"/>
                  <a:gd name="T10" fmla="*/ 10 w 95"/>
                  <a:gd name="T11" fmla="*/ 0 h 169"/>
                  <a:gd name="T12" fmla="*/ 8 w 95"/>
                  <a:gd name="T13" fmla="*/ 0 h 169"/>
                  <a:gd name="T14" fmla="*/ 8 w 95"/>
                  <a:gd name="T15" fmla="*/ 3 h 169"/>
                  <a:gd name="T16" fmla="*/ 8 w 95"/>
                  <a:gd name="T17" fmla="*/ 5 h 169"/>
                  <a:gd name="T18" fmla="*/ 5 w 95"/>
                  <a:gd name="T19" fmla="*/ 8 h 169"/>
                  <a:gd name="T20" fmla="*/ 5 w 95"/>
                  <a:gd name="T21" fmla="*/ 17 h 169"/>
                  <a:gd name="T22" fmla="*/ 5 w 95"/>
                  <a:gd name="T23" fmla="*/ 22 h 169"/>
                  <a:gd name="T24" fmla="*/ 0 w 95"/>
                  <a:gd name="T25" fmla="*/ 27 h 169"/>
                  <a:gd name="T26" fmla="*/ 0 w 95"/>
                  <a:gd name="T27" fmla="*/ 31 h 169"/>
                  <a:gd name="T28" fmla="*/ 8 w 95"/>
                  <a:gd name="T29" fmla="*/ 41 h 169"/>
                  <a:gd name="T30" fmla="*/ 5 w 95"/>
                  <a:gd name="T31" fmla="*/ 41 h 169"/>
                  <a:gd name="T32" fmla="*/ 3 w 95"/>
                  <a:gd name="T33" fmla="*/ 38 h 169"/>
                  <a:gd name="T34" fmla="*/ 3 w 95"/>
                  <a:gd name="T35" fmla="*/ 45 h 169"/>
                  <a:gd name="T36" fmla="*/ 5 w 95"/>
                  <a:gd name="T37" fmla="*/ 45 h 169"/>
                  <a:gd name="T38" fmla="*/ 34 w 95"/>
                  <a:gd name="T39" fmla="*/ 81 h 169"/>
                  <a:gd name="T40" fmla="*/ 50 w 95"/>
                  <a:gd name="T41" fmla="*/ 102 h 169"/>
                  <a:gd name="T42" fmla="*/ 55 w 95"/>
                  <a:gd name="T43" fmla="*/ 95 h 169"/>
                  <a:gd name="T44" fmla="*/ 83 w 95"/>
                  <a:gd name="T45" fmla="*/ 136 h 169"/>
                  <a:gd name="T46" fmla="*/ 93 w 95"/>
                  <a:gd name="T47" fmla="*/ 162 h 169"/>
                  <a:gd name="T48" fmla="*/ 93 w 95"/>
                  <a:gd name="T49" fmla="*/ 155 h 169"/>
                  <a:gd name="T50" fmla="*/ 71 w 95"/>
                  <a:gd name="T51" fmla="*/ 117 h 169"/>
                  <a:gd name="T52" fmla="*/ 69 w 95"/>
                  <a:gd name="T53" fmla="*/ 110 h 169"/>
                  <a:gd name="T54" fmla="*/ 62 w 95"/>
                  <a:gd name="T55" fmla="*/ 102 h 169"/>
                  <a:gd name="T56" fmla="*/ 53 w 95"/>
                  <a:gd name="T57" fmla="*/ 95 h 169"/>
                  <a:gd name="T58" fmla="*/ 41 w 95"/>
                  <a:gd name="T59" fmla="*/ 95 h 169"/>
                  <a:gd name="T60" fmla="*/ 8 w 95"/>
                  <a:gd name="T61" fmla="*/ 48 h 169"/>
                  <a:gd name="T62" fmla="*/ 8 w 95"/>
                  <a:gd name="T63" fmla="*/ 43 h 169"/>
                  <a:gd name="T64" fmla="*/ 10 w 95"/>
                  <a:gd name="T65" fmla="*/ 41 h 169"/>
                  <a:gd name="T66" fmla="*/ 5 w 95"/>
                  <a:gd name="T67" fmla="*/ 36 h 169"/>
                  <a:gd name="T68" fmla="*/ 5 w 95"/>
                  <a:gd name="T69" fmla="*/ 31 h 169"/>
                  <a:gd name="T70" fmla="*/ 8 w 95"/>
                  <a:gd name="T71" fmla="*/ 24 h 169"/>
                  <a:gd name="T72" fmla="*/ 8 w 95"/>
                  <a:gd name="T73" fmla="*/ 19 h 169"/>
                  <a:gd name="T74" fmla="*/ 8 w 95"/>
                  <a:gd name="T75" fmla="*/ 10 h 169"/>
                  <a:gd name="T76" fmla="*/ 10 w 95"/>
                  <a:gd name="T77" fmla="*/ 8 h 169"/>
                  <a:gd name="T78" fmla="*/ 10 w 95"/>
                  <a:gd name="T79" fmla="*/ 3 h 169"/>
                  <a:gd name="T80" fmla="*/ 19 w 95"/>
                  <a:gd name="T81" fmla="*/ 12 h 169"/>
                  <a:gd name="T82" fmla="*/ 24 w 95"/>
                  <a:gd name="T83" fmla="*/ 27 h 169"/>
                  <a:gd name="T84" fmla="*/ 36 w 95"/>
                  <a:gd name="T85" fmla="*/ 43 h 169"/>
                  <a:gd name="T86" fmla="*/ 45 w 95"/>
                  <a:gd name="T87" fmla="*/ 50 h 169"/>
                  <a:gd name="T88" fmla="*/ 53 w 95"/>
                  <a:gd name="T89" fmla="*/ 60 h 169"/>
                  <a:gd name="T90" fmla="*/ 62 w 95"/>
                  <a:gd name="T91" fmla="*/ 67 h 169"/>
                  <a:gd name="T92" fmla="*/ 60 w 95"/>
                  <a:gd name="T93" fmla="*/ 72 h 169"/>
                  <a:gd name="T94" fmla="*/ 55 w 95"/>
                  <a:gd name="T95" fmla="*/ 64 h 169"/>
                  <a:gd name="T96" fmla="*/ 50 w 95"/>
                  <a:gd name="T97" fmla="*/ 57 h 169"/>
                  <a:gd name="T98" fmla="*/ 43 w 95"/>
                  <a:gd name="T99" fmla="*/ 48 h 169"/>
                  <a:gd name="T100" fmla="*/ 29 w 95"/>
                  <a:gd name="T101" fmla="*/ 38 h 169"/>
                  <a:gd name="T102" fmla="*/ 29 w 95"/>
                  <a:gd name="T103" fmla="*/ 27 h 169"/>
                  <a:gd name="T104" fmla="*/ 10 w 95"/>
                  <a:gd name="T10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5" h="169">
                    <a:moveTo>
                      <a:pt x="95" y="169"/>
                    </a:moveTo>
                    <a:lnTo>
                      <a:pt x="95" y="169"/>
                    </a:lnTo>
                    <a:lnTo>
                      <a:pt x="95" y="169"/>
                    </a:lnTo>
                    <a:lnTo>
                      <a:pt x="95" y="169"/>
                    </a:lnTo>
                    <a:moveTo>
                      <a:pt x="64" y="67"/>
                    </a:moveTo>
                    <a:lnTo>
                      <a:pt x="64" y="67"/>
                    </a:lnTo>
                    <a:lnTo>
                      <a:pt x="64" y="67"/>
                    </a:lnTo>
                    <a:lnTo>
                      <a:pt x="64" y="67"/>
                    </a:lnTo>
                    <a:moveTo>
                      <a:pt x="10" y="3"/>
                    </a:moveTo>
                    <a:lnTo>
                      <a:pt x="10" y="3"/>
                    </a:lnTo>
                    <a:lnTo>
                      <a:pt x="10" y="3"/>
                    </a:lnTo>
                    <a:moveTo>
                      <a:pt x="10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3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10" y="8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5" y="17"/>
                    </a:lnTo>
                    <a:lnTo>
                      <a:pt x="3" y="19"/>
                    </a:lnTo>
                    <a:lnTo>
                      <a:pt x="5" y="22"/>
                    </a:lnTo>
                    <a:lnTo>
                      <a:pt x="8" y="29"/>
                    </a:lnTo>
                    <a:lnTo>
                      <a:pt x="0" y="2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8" y="45"/>
                    </a:lnTo>
                    <a:lnTo>
                      <a:pt x="3" y="45"/>
                    </a:lnTo>
                    <a:lnTo>
                      <a:pt x="3" y="45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34" y="81"/>
                    </a:lnTo>
                    <a:lnTo>
                      <a:pt x="41" y="98"/>
                    </a:lnTo>
                    <a:lnTo>
                      <a:pt x="50" y="102"/>
                    </a:lnTo>
                    <a:lnTo>
                      <a:pt x="55" y="98"/>
                    </a:lnTo>
                    <a:lnTo>
                      <a:pt x="55" y="95"/>
                    </a:lnTo>
                    <a:lnTo>
                      <a:pt x="60" y="102"/>
                    </a:lnTo>
                    <a:lnTo>
                      <a:pt x="83" y="136"/>
                    </a:lnTo>
                    <a:lnTo>
                      <a:pt x="95" y="169"/>
                    </a:lnTo>
                    <a:lnTo>
                      <a:pt x="93" y="162"/>
                    </a:lnTo>
                    <a:lnTo>
                      <a:pt x="93" y="145"/>
                    </a:lnTo>
                    <a:lnTo>
                      <a:pt x="93" y="155"/>
                    </a:lnTo>
                    <a:lnTo>
                      <a:pt x="86" y="138"/>
                    </a:lnTo>
                    <a:lnTo>
                      <a:pt x="71" y="117"/>
                    </a:lnTo>
                    <a:lnTo>
                      <a:pt x="71" y="114"/>
                    </a:lnTo>
                    <a:lnTo>
                      <a:pt x="69" y="110"/>
                    </a:lnTo>
                    <a:lnTo>
                      <a:pt x="69" y="112"/>
                    </a:lnTo>
                    <a:lnTo>
                      <a:pt x="62" y="102"/>
                    </a:lnTo>
                    <a:lnTo>
                      <a:pt x="50" y="86"/>
                    </a:lnTo>
                    <a:lnTo>
                      <a:pt x="53" y="95"/>
                    </a:lnTo>
                    <a:lnTo>
                      <a:pt x="48" y="98"/>
                    </a:lnTo>
                    <a:lnTo>
                      <a:pt x="41" y="95"/>
                    </a:lnTo>
                    <a:lnTo>
                      <a:pt x="36" y="81"/>
                    </a:lnTo>
                    <a:lnTo>
                      <a:pt x="8" y="48"/>
                    </a:lnTo>
                    <a:lnTo>
                      <a:pt x="10" y="48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0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8" y="36"/>
                    </a:lnTo>
                    <a:lnTo>
                      <a:pt x="5" y="31"/>
                    </a:lnTo>
                    <a:lnTo>
                      <a:pt x="10" y="31"/>
                    </a:lnTo>
                    <a:lnTo>
                      <a:pt x="8" y="24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5" y="12"/>
                    </a:lnTo>
                    <a:lnTo>
                      <a:pt x="8" y="10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19" y="12"/>
                    </a:lnTo>
                    <a:lnTo>
                      <a:pt x="26" y="27"/>
                    </a:lnTo>
                    <a:lnTo>
                      <a:pt x="24" y="27"/>
                    </a:lnTo>
                    <a:lnTo>
                      <a:pt x="29" y="38"/>
                    </a:lnTo>
                    <a:lnTo>
                      <a:pt x="36" y="43"/>
                    </a:lnTo>
                    <a:lnTo>
                      <a:pt x="41" y="50"/>
                    </a:lnTo>
                    <a:lnTo>
                      <a:pt x="45" y="50"/>
                    </a:lnTo>
                    <a:lnTo>
                      <a:pt x="48" y="60"/>
                    </a:lnTo>
                    <a:lnTo>
                      <a:pt x="53" y="60"/>
                    </a:lnTo>
                    <a:lnTo>
                      <a:pt x="55" y="64"/>
                    </a:lnTo>
                    <a:lnTo>
                      <a:pt x="62" y="67"/>
                    </a:lnTo>
                    <a:lnTo>
                      <a:pt x="60" y="72"/>
                    </a:lnTo>
                    <a:lnTo>
                      <a:pt x="60" y="72"/>
                    </a:lnTo>
                    <a:lnTo>
                      <a:pt x="62" y="67"/>
                    </a:lnTo>
                    <a:lnTo>
                      <a:pt x="55" y="64"/>
                    </a:lnTo>
                    <a:lnTo>
                      <a:pt x="55" y="60"/>
                    </a:lnTo>
                    <a:lnTo>
                      <a:pt x="50" y="57"/>
                    </a:lnTo>
                    <a:lnTo>
                      <a:pt x="48" y="50"/>
                    </a:lnTo>
                    <a:lnTo>
                      <a:pt x="43" y="48"/>
                    </a:lnTo>
                    <a:lnTo>
                      <a:pt x="38" y="41"/>
                    </a:lnTo>
                    <a:lnTo>
                      <a:pt x="29" y="38"/>
                    </a:lnTo>
                    <a:lnTo>
                      <a:pt x="26" y="29"/>
                    </a:lnTo>
                    <a:lnTo>
                      <a:pt x="29" y="27"/>
                    </a:lnTo>
                    <a:lnTo>
                      <a:pt x="22" y="1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8" name="Freeform 636"/>
              <p:cNvSpPr/>
              <p:nvPr/>
            </p:nvSpPr>
            <p:spPr bwMode="auto">
              <a:xfrm>
                <a:off x="5045754" y="3477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79" name="Freeform 637"/>
              <p:cNvSpPr/>
              <p:nvPr/>
            </p:nvSpPr>
            <p:spPr bwMode="auto">
              <a:xfrm>
                <a:off x="5045754" y="3477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0" name="Freeform 638"/>
              <p:cNvSpPr>
                <a:spLocks noEditPoints="1"/>
              </p:cNvSpPr>
              <p:nvPr/>
            </p:nvSpPr>
            <p:spPr bwMode="auto">
              <a:xfrm>
                <a:off x="5121967" y="3612879"/>
                <a:ext cx="148616" cy="234355"/>
              </a:xfrm>
              <a:custGeom>
                <a:avLst/>
                <a:gdLst>
                  <a:gd name="T0" fmla="*/ 45 w 78"/>
                  <a:gd name="T1" fmla="*/ 81 h 123"/>
                  <a:gd name="T2" fmla="*/ 45 w 78"/>
                  <a:gd name="T3" fmla="*/ 88 h 123"/>
                  <a:gd name="T4" fmla="*/ 47 w 78"/>
                  <a:gd name="T5" fmla="*/ 95 h 123"/>
                  <a:gd name="T6" fmla="*/ 64 w 78"/>
                  <a:gd name="T7" fmla="*/ 111 h 123"/>
                  <a:gd name="T8" fmla="*/ 66 w 78"/>
                  <a:gd name="T9" fmla="*/ 111 h 123"/>
                  <a:gd name="T10" fmla="*/ 74 w 78"/>
                  <a:gd name="T11" fmla="*/ 119 h 123"/>
                  <a:gd name="T12" fmla="*/ 76 w 78"/>
                  <a:gd name="T13" fmla="*/ 123 h 123"/>
                  <a:gd name="T14" fmla="*/ 76 w 78"/>
                  <a:gd name="T15" fmla="*/ 123 h 123"/>
                  <a:gd name="T16" fmla="*/ 78 w 78"/>
                  <a:gd name="T17" fmla="*/ 121 h 123"/>
                  <a:gd name="T18" fmla="*/ 74 w 78"/>
                  <a:gd name="T19" fmla="*/ 114 h 123"/>
                  <a:gd name="T20" fmla="*/ 66 w 78"/>
                  <a:gd name="T21" fmla="*/ 111 h 123"/>
                  <a:gd name="T22" fmla="*/ 55 w 78"/>
                  <a:gd name="T23" fmla="*/ 92 h 123"/>
                  <a:gd name="T24" fmla="*/ 50 w 78"/>
                  <a:gd name="T25" fmla="*/ 90 h 123"/>
                  <a:gd name="T26" fmla="*/ 45 w 78"/>
                  <a:gd name="T27" fmla="*/ 83 h 123"/>
                  <a:gd name="T28" fmla="*/ 45 w 78"/>
                  <a:gd name="T29" fmla="*/ 81 h 123"/>
                  <a:gd name="T30" fmla="*/ 12 w 78"/>
                  <a:gd name="T31" fmla="*/ 0 h 123"/>
                  <a:gd name="T32" fmla="*/ 12 w 78"/>
                  <a:gd name="T33" fmla="*/ 0 h 123"/>
                  <a:gd name="T34" fmla="*/ 10 w 78"/>
                  <a:gd name="T35" fmla="*/ 0 h 123"/>
                  <a:gd name="T36" fmla="*/ 10 w 78"/>
                  <a:gd name="T37" fmla="*/ 2 h 123"/>
                  <a:gd name="T38" fmla="*/ 7 w 78"/>
                  <a:gd name="T39" fmla="*/ 0 h 123"/>
                  <a:gd name="T40" fmla="*/ 7 w 78"/>
                  <a:gd name="T41" fmla="*/ 5 h 123"/>
                  <a:gd name="T42" fmla="*/ 0 w 78"/>
                  <a:gd name="T43" fmla="*/ 0 h 123"/>
                  <a:gd name="T44" fmla="*/ 5 w 78"/>
                  <a:gd name="T45" fmla="*/ 12 h 123"/>
                  <a:gd name="T46" fmla="*/ 21 w 78"/>
                  <a:gd name="T47" fmla="*/ 31 h 123"/>
                  <a:gd name="T48" fmla="*/ 24 w 78"/>
                  <a:gd name="T49" fmla="*/ 40 h 123"/>
                  <a:gd name="T50" fmla="*/ 21 w 78"/>
                  <a:gd name="T51" fmla="*/ 38 h 123"/>
                  <a:gd name="T52" fmla="*/ 21 w 78"/>
                  <a:gd name="T53" fmla="*/ 40 h 123"/>
                  <a:gd name="T54" fmla="*/ 33 w 78"/>
                  <a:gd name="T55" fmla="*/ 52 h 123"/>
                  <a:gd name="T56" fmla="*/ 36 w 78"/>
                  <a:gd name="T57" fmla="*/ 59 h 123"/>
                  <a:gd name="T58" fmla="*/ 43 w 78"/>
                  <a:gd name="T59" fmla="*/ 69 h 123"/>
                  <a:gd name="T60" fmla="*/ 43 w 78"/>
                  <a:gd name="T61" fmla="*/ 69 h 123"/>
                  <a:gd name="T62" fmla="*/ 38 w 78"/>
                  <a:gd name="T63" fmla="*/ 57 h 123"/>
                  <a:gd name="T64" fmla="*/ 47 w 78"/>
                  <a:gd name="T65" fmla="*/ 59 h 123"/>
                  <a:gd name="T66" fmla="*/ 50 w 78"/>
                  <a:gd name="T67" fmla="*/ 64 h 123"/>
                  <a:gd name="T68" fmla="*/ 55 w 78"/>
                  <a:gd name="T69" fmla="*/ 66 h 123"/>
                  <a:gd name="T70" fmla="*/ 59 w 78"/>
                  <a:gd name="T71" fmla="*/ 73 h 123"/>
                  <a:gd name="T72" fmla="*/ 59 w 78"/>
                  <a:gd name="T73" fmla="*/ 73 h 123"/>
                  <a:gd name="T74" fmla="*/ 59 w 78"/>
                  <a:gd name="T75" fmla="*/ 71 h 123"/>
                  <a:gd name="T76" fmla="*/ 57 w 78"/>
                  <a:gd name="T77" fmla="*/ 71 h 123"/>
                  <a:gd name="T78" fmla="*/ 52 w 78"/>
                  <a:gd name="T79" fmla="*/ 59 h 123"/>
                  <a:gd name="T80" fmla="*/ 55 w 78"/>
                  <a:gd name="T81" fmla="*/ 57 h 123"/>
                  <a:gd name="T82" fmla="*/ 62 w 78"/>
                  <a:gd name="T83" fmla="*/ 57 h 123"/>
                  <a:gd name="T84" fmla="*/ 69 w 78"/>
                  <a:gd name="T85" fmla="*/ 62 h 123"/>
                  <a:gd name="T86" fmla="*/ 64 w 78"/>
                  <a:gd name="T87" fmla="*/ 52 h 123"/>
                  <a:gd name="T88" fmla="*/ 57 w 78"/>
                  <a:gd name="T89" fmla="*/ 45 h 123"/>
                  <a:gd name="T90" fmla="*/ 52 w 78"/>
                  <a:gd name="T91" fmla="*/ 36 h 123"/>
                  <a:gd name="T92" fmla="*/ 45 w 78"/>
                  <a:gd name="T93" fmla="*/ 28 h 123"/>
                  <a:gd name="T94" fmla="*/ 43 w 78"/>
                  <a:gd name="T95" fmla="*/ 26 h 123"/>
                  <a:gd name="T96" fmla="*/ 38 w 78"/>
                  <a:gd name="T97" fmla="*/ 31 h 123"/>
                  <a:gd name="T98" fmla="*/ 36 w 78"/>
                  <a:gd name="T99" fmla="*/ 26 h 123"/>
                  <a:gd name="T100" fmla="*/ 31 w 78"/>
                  <a:gd name="T101" fmla="*/ 28 h 123"/>
                  <a:gd name="T102" fmla="*/ 29 w 78"/>
                  <a:gd name="T103" fmla="*/ 26 h 123"/>
                  <a:gd name="T104" fmla="*/ 21 w 78"/>
                  <a:gd name="T105" fmla="*/ 9 h 123"/>
                  <a:gd name="T106" fmla="*/ 17 w 78"/>
                  <a:gd name="T107" fmla="*/ 9 h 123"/>
                  <a:gd name="T108" fmla="*/ 14 w 78"/>
                  <a:gd name="T109" fmla="*/ 2 h 123"/>
                  <a:gd name="T110" fmla="*/ 12 w 78"/>
                  <a:gd name="T1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" h="123">
                    <a:moveTo>
                      <a:pt x="45" y="81"/>
                    </a:moveTo>
                    <a:lnTo>
                      <a:pt x="45" y="88"/>
                    </a:lnTo>
                    <a:lnTo>
                      <a:pt x="47" y="95"/>
                    </a:lnTo>
                    <a:lnTo>
                      <a:pt x="64" y="111"/>
                    </a:lnTo>
                    <a:lnTo>
                      <a:pt x="66" y="111"/>
                    </a:lnTo>
                    <a:lnTo>
                      <a:pt x="74" y="119"/>
                    </a:lnTo>
                    <a:lnTo>
                      <a:pt x="76" y="123"/>
                    </a:lnTo>
                    <a:lnTo>
                      <a:pt x="76" y="123"/>
                    </a:lnTo>
                    <a:lnTo>
                      <a:pt x="78" y="121"/>
                    </a:lnTo>
                    <a:lnTo>
                      <a:pt x="74" y="114"/>
                    </a:lnTo>
                    <a:lnTo>
                      <a:pt x="66" y="111"/>
                    </a:lnTo>
                    <a:lnTo>
                      <a:pt x="55" y="92"/>
                    </a:lnTo>
                    <a:lnTo>
                      <a:pt x="50" y="90"/>
                    </a:lnTo>
                    <a:lnTo>
                      <a:pt x="45" y="83"/>
                    </a:lnTo>
                    <a:lnTo>
                      <a:pt x="45" y="81"/>
                    </a:lnTo>
                    <a:close/>
                    <a:moveTo>
                      <a:pt x="12" y="0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lnTo>
                      <a:pt x="21" y="31"/>
                    </a:lnTo>
                    <a:lnTo>
                      <a:pt x="24" y="40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33" y="52"/>
                    </a:lnTo>
                    <a:lnTo>
                      <a:pt x="36" y="59"/>
                    </a:lnTo>
                    <a:lnTo>
                      <a:pt x="43" y="69"/>
                    </a:lnTo>
                    <a:lnTo>
                      <a:pt x="43" y="69"/>
                    </a:lnTo>
                    <a:lnTo>
                      <a:pt x="38" y="57"/>
                    </a:lnTo>
                    <a:lnTo>
                      <a:pt x="47" y="59"/>
                    </a:lnTo>
                    <a:lnTo>
                      <a:pt x="50" y="64"/>
                    </a:lnTo>
                    <a:lnTo>
                      <a:pt x="55" y="66"/>
                    </a:lnTo>
                    <a:lnTo>
                      <a:pt x="59" y="73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57" y="71"/>
                    </a:lnTo>
                    <a:lnTo>
                      <a:pt x="52" y="59"/>
                    </a:lnTo>
                    <a:lnTo>
                      <a:pt x="55" y="57"/>
                    </a:lnTo>
                    <a:lnTo>
                      <a:pt x="62" y="57"/>
                    </a:lnTo>
                    <a:lnTo>
                      <a:pt x="69" y="62"/>
                    </a:lnTo>
                    <a:lnTo>
                      <a:pt x="64" y="52"/>
                    </a:lnTo>
                    <a:lnTo>
                      <a:pt x="57" y="45"/>
                    </a:lnTo>
                    <a:lnTo>
                      <a:pt x="52" y="36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38" y="31"/>
                    </a:lnTo>
                    <a:lnTo>
                      <a:pt x="36" y="26"/>
                    </a:lnTo>
                    <a:lnTo>
                      <a:pt x="31" y="28"/>
                    </a:lnTo>
                    <a:lnTo>
                      <a:pt x="29" y="26"/>
                    </a:lnTo>
                    <a:lnTo>
                      <a:pt x="21" y="9"/>
                    </a:lnTo>
                    <a:lnTo>
                      <a:pt x="17" y="9"/>
                    </a:lnTo>
                    <a:lnTo>
                      <a:pt x="14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1" name="Freeform 639"/>
              <p:cNvSpPr>
                <a:spLocks noEditPoints="1"/>
              </p:cNvSpPr>
              <p:nvPr/>
            </p:nvSpPr>
            <p:spPr bwMode="auto">
              <a:xfrm>
                <a:off x="5121967" y="3612879"/>
                <a:ext cx="148616" cy="234355"/>
              </a:xfrm>
              <a:custGeom>
                <a:avLst/>
                <a:gdLst>
                  <a:gd name="T0" fmla="*/ 45 w 78"/>
                  <a:gd name="T1" fmla="*/ 81 h 123"/>
                  <a:gd name="T2" fmla="*/ 45 w 78"/>
                  <a:gd name="T3" fmla="*/ 88 h 123"/>
                  <a:gd name="T4" fmla="*/ 47 w 78"/>
                  <a:gd name="T5" fmla="*/ 95 h 123"/>
                  <a:gd name="T6" fmla="*/ 64 w 78"/>
                  <a:gd name="T7" fmla="*/ 111 h 123"/>
                  <a:gd name="T8" fmla="*/ 66 w 78"/>
                  <a:gd name="T9" fmla="*/ 111 h 123"/>
                  <a:gd name="T10" fmla="*/ 74 w 78"/>
                  <a:gd name="T11" fmla="*/ 119 h 123"/>
                  <a:gd name="T12" fmla="*/ 76 w 78"/>
                  <a:gd name="T13" fmla="*/ 123 h 123"/>
                  <a:gd name="T14" fmla="*/ 76 w 78"/>
                  <a:gd name="T15" fmla="*/ 123 h 123"/>
                  <a:gd name="T16" fmla="*/ 78 w 78"/>
                  <a:gd name="T17" fmla="*/ 121 h 123"/>
                  <a:gd name="T18" fmla="*/ 74 w 78"/>
                  <a:gd name="T19" fmla="*/ 114 h 123"/>
                  <a:gd name="T20" fmla="*/ 66 w 78"/>
                  <a:gd name="T21" fmla="*/ 111 h 123"/>
                  <a:gd name="T22" fmla="*/ 55 w 78"/>
                  <a:gd name="T23" fmla="*/ 92 h 123"/>
                  <a:gd name="T24" fmla="*/ 50 w 78"/>
                  <a:gd name="T25" fmla="*/ 90 h 123"/>
                  <a:gd name="T26" fmla="*/ 45 w 78"/>
                  <a:gd name="T27" fmla="*/ 83 h 123"/>
                  <a:gd name="T28" fmla="*/ 45 w 78"/>
                  <a:gd name="T29" fmla="*/ 81 h 123"/>
                  <a:gd name="T30" fmla="*/ 12 w 78"/>
                  <a:gd name="T31" fmla="*/ 0 h 123"/>
                  <a:gd name="T32" fmla="*/ 12 w 78"/>
                  <a:gd name="T33" fmla="*/ 0 h 123"/>
                  <a:gd name="T34" fmla="*/ 10 w 78"/>
                  <a:gd name="T35" fmla="*/ 0 h 123"/>
                  <a:gd name="T36" fmla="*/ 10 w 78"/>
                  <a:gd name="T37" fmla="*/ 2 h 123"/>
                  <a:gd name="T38" fmla="*/ 7 w 78"/>
                  <a:gd name="T39" fmla="*/ 0 h 123"/>
                  <a:gd name="T40" fmla="*/ 7 w 78"/>
                  <a:gd name="T41" fmla="*/ 5 h 123"/>
                  <a:gd name="T42" fmla="*/ 0 w 78"/>
                  <a:gd name="T43" fmla="*/ 0 h 123"/>
                  <a:gd name="T44" fmla="*/ 5 w 78"/>
                  <a:gd name="T45" fmla="*/ 12 h 123"/>
                  <a:gd name="T46" fmla="*/ 21 w 78"/>
                  <a:gd name="T47" fmla="*/ 31 h 123"/>
                  <a:gd name="T48" fmla="*/ 24 w 78"/>
                  <a:gd name="T49" fmla="*/ 40 h 123"/>
                  <a:gd name="T50" fmla="*/ 21 w 78"/>
                  <a:gd name="T51" fmla="*/ 38 h 123"/>
                  <a:gd name="T52" fmla="*/ 21 w 78"/>
                  <a:gd name="T53" fmla="*/ 40 h 123"/>
                  <a:gd name="T54" fmla="*/ 33 w 78"/>
                  <a:gd name="T55" fmla="*/ 52 h 123"/>
                  <a:gd name="T56" fmla="*/ 36 w 78"/>
                  <a:gd name="T57" fmla="*/ 59 h 123"/>
                  <a:gd name="T58" fmla="*/ 43 w 78"/>
                  <a:gd name="T59" fmla="*/ 69 h 123"/>
                  <a:gd name="T60" fmla="*/ 43 w 78"/>
                  <a:gd name="T61" fmla="*/ 69 h 123"/>
                  <a:gd name="T62" fmla="*/ 38 w 78"/>
                  <a:gd name="T63" fmla="*/ 57 h 123"/>
                  <a:gd name="T64" fmla="*/ 47 w 78"/>
                  <a:gd name="T65" fmla="*/ 59 h 123"/>
                  <a:gd name="T66" fmla="*/ 50 w 78"/>
                  <a:gd name="T67" fmla="*/ 64 h 123"/>
                  <a:gd name="T68" fmla="*/ 55 w 78"/>
                  <a:gd name="T69" fmla="*/ 66 h 123"/>
                  <a:gd name="T70" fmla="*/ 59 w 78"/>
                  <a:gd name="T71" fmla="*/ 73 h 123"/>
                  <a:gd name="T72" fmla="*/ 59 w 78"/>
                  <a:gd name="T73" fmla="*/ 73 h 123"/>
                  <a:gd name="T74" fmla="*/ 59 w 78"/>
                  <a:gd name="T75" fmla="*/ 71 h 123"/>
                  <a:gd name="T76" fmla="*/ 57 w 78"/>
                  <a:gd name="T77" fmla="*/ 71 h 123"/>
                  <a:gd name="T78" fmla="*/ 52 w 78"/>
                  <a:gd name="T79" fmla="*/ 59 h 123"/>
                  <a:gd name="T80" fmla="*/ 55 w 78"/>
                  <a:gd name="T81" fmla="*/ 57 h 123"/>
                  <a:gd name="T82" fmla="*/ 62 w 78"/>
                  <a:gd name="T83" fmla="*/ 57 h 123"/>
                  <a:gd name="T84" fmla="*/ 69 w 78"/>
                  <a:gd name="T85" fmla="*/ 62 h 123"/>
                  <a:gd name="T86" fmla="*/ 64 w 78"/>
                  <a:gd name="T87" fmla="*/ 52 h 123"/>
                  <a:gd name="T88" fmla="*/ 57 w 78"/>
                  <a:gd name="T89" fmla="*/ 45 h 123"/>
                  <a:gd name="T90" fmla="*/ 52 w 78"/>
                  <a:gd name="T91" fmla="*/ 36 h 123"/>
                  <a:gd name="T92" fmla="*/ 45 w 78"/>
                  <a:gd name="T93" fmla="*/ 28 h 123"/>
                  <a:gd name="T94" fmla="*/ 43 w 78"/>
                  <a:gd name="T95" fmla="*/ 26 h 123"/>
                  <a:gd name="T96" fmla="*/ 38 w 78"/>
                  <a:gd name="T97" fmla="*/ 31 h 123"/>
                  <a:gd name="T98" fmla="*/ 36 w 78"/>
                  <a:gd name="T99" fmla="*/ 26 h 123"/>
                  <a:gd name="T100" fmla="*/ 31 w 78"/>
                  <a:gd name="T101" fmla="*/ 28 h 123"/>
                  <a:gd name="T102" fmla="*/ 29 w 78"/>
                  <a:gd name="T103" fmla="*/ 26 h 123"/>
                  <a:gd name="T104" fmla="*/ 21 w 78"/>
                  <a:gd name="T105" fmla="*/ 9 h 123"/>
                  <a:gd name="T106" fmla="*/ 17 w 78"/>
                  <a:gd name="T107" fmla="*/ 9 h 123"/>
                  <a:gd name="T108" fmla="*/ 14 w 78"/>
                  <a:gd name="T109" fmla="*/ 2 h 123"/>
                  <a:gd name="T110" fmla="*/ 12 w 78"/>
                  <a:gd name="T1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" h="123">
                    <a:moveTo>
                      <a:pt x="45" y="81"/>
                    </a:moveTo>
                    <a:lnTo>
                      <a:pt x="45" y="88"/>
                    </a:lnTo>
                    <a:lnTo>
                      <a:pt x="47" y="95"/>
                    </a:lnTo>
                    <a:lnTo>
                      <a:pt x="64" y="111"/>
                    </a:lnTo>
                    <a:lnTo>
                      <a:pt x="66" y="111"/>
                    </a:lnTo>
                    <a:lnTo>
                      <a:pt x="74" y="119"/>
                    </a:lnTo>
                    <a:lnTo>
                      <a:pt x="76" y="123"/>
                    </a:lnTo>
                    <a:lnTo>
                      <a:pt x="76" y="123"/>
                    </a:lnTo>
                    <a:lnTo>
                      <a:pt x="78" y="121"/>
                    </a:lnTo>
                    <a:lnTo>
                      <a:pt x="74" y="114"/>
                    </a:lnTo>
                    <a:lnTo>
                      <a:pt x="66" y="111"/>
                    </a:lnTo>
                    <a:lnTo>
                      <a:pt x="55" y="92"/>
                    </a:lnTo>
                    <a:lnTo>
                      <a:pt x="50" y="90"/>
                    </a:lnTo>
                    <a:lnTo>
                      <a:pt x="45" y="83"/>
                    </a:lnTo>
                    <a:lnTo>
                      <a:pt x="45" y="81"/>
                    </a:lnTo>
                    <a:moveTo>
                      <a:pt x="12" y="0"/>
                    </a:move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lnTo>
                      <a:pt x="21" y="31"/>
                    </a:lnTo>
                    <a:lnTo>
                      <a:pt x="24" y="40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33" y="52"/>
                    </a:lnTo>
                    <a:lnTo>
                      <a:pt x="36" y="59"/>
                    </a:lnTo>
                    <a:lnTo>
                      <a:pt x="43" y="69"/>
                    </a:lnTo>
                    <a:lnTo>
                      <a:pt x="43" y="69"/>
                    </a:lnTo>
                    <a:lnTo>
                      <a:pt x="38" y="57"/>
                    </a:lnTo>
                    <a:lnTo>
                      <a:pt x="47" y="59"/>
                    </a:lnTo>
                    <a:lnTo>
                      <a:pt x="50" y="64"/>
                    </a:lnTo>
                    <a:lnTo>
                      <a:pt x="55" y="66"/>
                    </a:lnTo>
                    <a:lnTo>
                      <a:pt x="59" y="73"/>
                    </a:lnTo>
                    <a:lnTo>
                      <a:pt x="59" y="73"/>
                    </a:lnTo>
                    <a:lnTo>
                      <a:pt x="59" y="71"/>
                    </a:lnTo>
                    <a:lnTo>
                      <a:pt x="57" y="71"/>
                    </a:lnTo>
                    <a:lnTo>
                      <a:pt x="52" y="59"/>
                    </a:lnTo>
                    <a:lnTo>
                      <a:pt x="55" y="57"/>
                    </a:lnTo>
                    <a:lnTo>
                      <a:pt x="62" y="57"/>
                    </a:lnTo>
                    <a:lnTo>
                      <a:pt x="69" y="62"/>
                    </a:lnTo>
                    <a:lnTo>
                      <a:pt x="64" y="52"/>
                    </a:lnTo>
                    <a:lnTo>
                      <a:pt x="57" y="45"/>
                    </a:lnTo>
                    <a:lnTo>
                      <a:pt x="52" y="36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38" y="31"/>
                    </a:lnTo>
                    <a:lnTo>
                      <a:pt x="36" y="26"/>
                    </a:lnTo>
                    <a:lnTo>
                      <a:pt x="31" y="28"/>
                    </a:lnTo>
                    <a:lnTo>
                      <a:pt x="29" y="26"/>
                    </a:lnTo>
                    <a:lnTo>
                      <a:pt x="21" y="9"/>
                    </a:lnTo>
                    <a:lnTo>
                      <a:pt x="17" y="9"/>
                    </a:lnTo>
                    <a:lnTo>
                      <a:pt x="14" y="2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2" name="Freeform 640"/>
              <p:cNvSpPr>
                <a:spLocks noEditPoints="1"/>
              </p:cNvSpPr>
              <p:nvPr/>
            </p:nvSpPr>
            <p:spPr bwMode="auto">
              <a:xfrm>
                <a:off x="5118156" y="3609069"/>
                <a:ext cx="161952" cy="243881"/>
              </a:xfrm>
              <a:custGeom>
                <a:avLst/>
                <a:gdLst>
                  <a:gd name="T0" fmla="*/ 57 w 85"/>
                  <a:gd name="T1" fmla="*/ 59 h 128"/>
                  <a:gd name="T2" fmla="*/ 64 w 85"/>
                  <a:gd name="T3" fmla="*/ 59 h 128"/>
                  <a:gd name="T4" fmla="*/ 49 w 85"/>
                  <a:gd name="T5" fmla="*/ 97 h 128"/>
                  <a:gd name="T6" fmla="*/ 47 w 85"/>
                  <a:gd name="T7" fmla="*/ 83 h 128"/>
                  <a:gd name="T8" fmla="*/ 52 w 85"/>
                  <a:gd name="T9" fmla="*/ 92 h 128"/>
                  <a:gd name="T10" fmla="*/ 68 w 85"/>
                  <a:gd name="T11" fmla="*/ 113 h 128"/>
                  <a:gd name="T12" fmla="*/ 80 w 85"/>
                  <a:gd name="T13" fmla="*/ 123 h 128"/>
                  <a:gd name="T14" fmla="*/ 78 w 85"/>
                  <a:gd name="T15" fmla="*/ 125 h 128"/>
                  <a:gd name="T16" fmla="*/ 68 w 85"/>
                  <a:gd name="T17" fmla="*/ 113 h 128"/>
                  <a:gd name="T18" fmla="*/ 12 w 85"/>
                  <a:gd name="T19" fmla="*/ 0 h 128"/>
                  <a:gd name="T20" fmla="*/ 7 w 85"/>
                  <a:gd name="T21" fmla="*/ 0 h 128"/>
                  <a:gd name="T22" fmla="*/ 5 w 85"/>
                  <a:gd name="T23" fmla="*/ 0 h 128"/>
                  <a:gd name="T24" fmla="*/ 0 w 85"/>
                  <a:gd name="T25" fmla="*/ 0 h 128"/>
                  <a:gd name="T26" fmla="*/ 21 w 85"/>
                  <a:gd name="T27" fmla="*/ 33 h 128"/>
                  <a:gd name="T28" fmla="*/ 21 w 85"/>
                  <a:gd name="T29" fmla="*/ 38 h 128"/>
                  <a:gd name="T30" fmla="*/ 23 w 85"/>
                  <a:gd name="T31" fmla="*/ 45 h 128"/>
                  <a:gd name="T32" fmla="*/ 35 w 85"/>
                  <a:gd name="T33" fmla="*/ 61 h 128"/>
                  <a:gd name="T34" fmla="*/ 45 w 85"/>
                  <a:gd name="T35" fmla="*/ 73 h 128"/>
                  <a:gd name="T36" fmla="*/ 47 w 85"/>
                  <a:gd name="T37" fmla="*/ 97 h 128"/>
                  <a:gd name="T38" fmla="*/ 47 w 85"/>
                  <a:gd name="T39" fmla="*/ 97 h 128"/>
                  <a:gd name="T40" fmla="*/ 66 w 85"/>
                  <a:gd name="T41" fmla="*/ 116 h 128"/>
                  <a:gd name="T42" fmla="*/ 68 w 85"/>
                  <a:gd name="T43" fmla="*/ 116 h 128"/>
                  <a:gd name="T44" fmla="*/ 76 w 85"/>
                  <a:gd name="T45" fmla="*/ 125 h 128"/>
                  <a:gd name="T46" fmla="*/ 83 w 85"/>
                  <a:gd name="T47" fmla="*/ 125 h 128"/>
                  <a:gd name="T48" fmla="*/ 85 w 85"/>
                  <a:gd name="T49" fmla="*/ 125 h 128"/>
                  <a:gd name="T50" fmla="*/ 71 w 85"/>
                  <a:gd name="T51" fmla="*/ 113 h 128"/>
                  <a:gd name="T52" fmla="*/ 52 w 85"/>
                  <a:gd name="T53" fmla="*/ 90 h 128"/>
                  <a:gd name="T54" fmla="*/ 47 w 85"/>
                  <a:gd name="T55" fmla="*/ 71 h 128"/>
                  <a:gd name="T56" fmla="*/ 47 w 85"/>
                  <a:gd name="T57" fmla="*/ 64 h 128"/>
                  <a:gd name="T58" fmla="*/ 57 w 85"/>
                  <a:gd name="T59" fmla="*/ 71 h 128"/>
                  <a:gd name="T60" fmla="*/ 64 w 85"/>
                  <a:gd name="T61" fmla="*/ 78 h 128"/>
                  <a:gd name="T62" fmla="*/ 61 w 85"/>
                  <a:gd name="T63" fmla="*/ 75 h 128"/>
                  <a:gd name="T64" fmla="*/ 57 w 85"/>
                  <a:gd name="T65" fmla="*/ 68 h 128"/>
                  <a:gd name="T66" fmla="*/ 49 w 85"/>
                  <a:gd name="T67" fmla="*/ 61 h 128"/>
                  <a:gd name="T68" fmla="*/ 45 w 85"/>
                  <a:gd name="T69" fmla="*/ 71 h 128"/>
                  <a:gd name="T70" fmla="*/ 38 w 85"/>
                  <a:gd name="T71" fmla="*/ 61 h 128"/>
                  <a:gd name="T72" fmla="*/ 23 w 85"/>
                  <a:gd name="T73" fmla="*/ 42 h 128"/>
                  <a:gd name="T74" fmla="*/ 26 w 85"/>
                  <a:gd name="T75" fmla="*/ 42 h 128"/>
                  <a:gd name="T76" fmla="*/ 7 w 85"/>
                  <a:gd name="T77" fmla="*/ 14 h 128"/>
                  <a:gd name="T78" fmla="*/ 9 w 85"/>
                  <a:gd name="T79" fmla="*/ 7 h 128"/>
                  <a:gd name="T80" fmla="*/ 12 w 85"/>
                  <a:gd name="T81" fmla="*/ 4 h 128"/>
                  <a:gd name="T82" fmla="*/ 14 w 85"/>
                  <a:gd name="T83" fmla="*/ 2 h 128"/>
                  <a:gd name="T84" fmla="*/ 16 w 85"/>
                  <a:gd name="T85" fmla="*/ 4 h 128"/>
                  <a:gd name="T86" fmla="*/ 23 w 85"/>
                  <a:gd name="T87" fmla="*/ 11 h 128"/>
                  <a:gd name="T88" fmla="*/ 33 w 85"/>
                  <a:gd name="T89" fmla="*/ 30 h 128"/>
                  <a:gd name="T90" fmla="*/ 40 w 85"/>
                  <a:gd name="T91" fmla="*/ 33 h 128"/>
                  <a:gd name="T92" fmla="*/ 47 w 85"/>
                  <a:gd name="T93" fmla="*/ 30 h 128"/>
                  <a:gd name="T94" fmla="*/ 59 w 85"/>
                  <a:gd name="T95" fmla="*/ 47 h 128"/>
                  <a:gd name="T96" fmla="*/ 71 w 85"/>
                  <a:gd name="T97" fmla="*/ 64 h 128"/>
                  <a:gd name="T98" fmla="*/ 59 w 85"/>
                  <a:gd name="T99" fmla="*/ 47 h 128"/>
                  <a:gd name="T100" fmla="*/ 47 w 85"/>
                  <a:gd name="T101" fmla="*/ 30 h 128"/>
                  <a:gd name="T102" fmla="*/ 40 w 85"/>
                  <a:gd name="T103" fmla="*/ 33 h 128"/>
                  <a:gd name="T104" fmla="*/ 33 w 85"/>
                  <a:gd name="T105" fmla="*/ 30 h 128"/>
                  <a:gd name="T106" fmla="*/ 23 w 85"/>
                  <a:gd name="T107" fmla="*/ 11 h 128"/>
                  <a:gd name="T108" fmla="*/ 16 w 85"/>
                  <a:gd name="T109" fmla="*/ 4 h 128"/>
                  <a:gd name="T110" fmla="*/ 12 w 85"/>
                  <a:gd name="T1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128">
                    <a:moveTo>
                      <a:pt x="64" y="59"/>
                    </a:moveTo>
                    <a:lnTo>
                      <a:pt x="57" y="59"/>
                    </a:lnTo>
                    <a:lnTo>
                      <a:pt x="64" y="59"/>
                    </a:lnTo>
                    <a:lnTo>
                      <a:pt x="64" y="59"/>
                    </a:lnTo>
                    <a:close/>
                    <a:moveTo>
                      <a:pt x="66" y="113"/>
                    </a:moveTo>
                    <a:lnTo>
                      <a:pt x="49" y="97"/>
                    </a:lnTo>
                    <a:lnTo>
                      <a:pt x="47" y="90"/>
                    </a:lnTo>
                    <a:lnTo>
                      <a:pt x="47" y="83"/>
                    </a:lnTo>
                    <a:lnTo>
                      <a:pt x="47" y="85"/>
                    </a:lnTo>
                    <a:lnTo>
                      <a:pt x="52" y="92"/>
                    </a:lnTo>
                    <a:lnTo>
                      <a:pt x="57" y="94"/>
                    </a:lnTo>
                    <a:lnTo>
                      <a:pt x="68" y="113"/>
                    </a:lnTo>
                    <a:lnTo>
                      <a:pt x="76" y="116"/>
                    </a:lnTo>
                    <a:lnTo>
                      <a:pt x="80" y="123"/>
                    </a:lnTo>
                    <a:lnTo>
                      <a:pt x="78" y="125"/>
                    </a:lnTo>
                    <a:lnTo>
                      <a:pt x="78" y="125"/>
                    </a:lnTo>
                    <a:lnTo>
                      <a:pt x="76" y="121"/>
                    </a:lnTo>
                    <a:lnTo>
                      <a:pt x="68" y="113"/>
                    </a:lnTo>
                    <a:lnTo>
                      <a:pt x="66" y="113"/>
                    </a:lnTo>
                    <a:close/>
                    <a:moveTo>
                      <a:pt x="12" y="0"/>
                    </a:moveTo>
                    <a:lnTo>
                      <a:pt x="12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5" y="14"/>
                    </a:lnTo>
                    <a:lnTo>
                      <a:pt x="21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3" y="42"/>
                    </a:lnTo>
                    <a:lnTo>
                      <a:pt x="23" y="45"/>
                    </a:lnTo>
                    <a:lnTo>
                      <a:pt x="33" y="54"/>
                    </a:lnTo>
                    <a:lnTo>
                      <a:pt x="35" y="61"/>
                    </a:lnTo>
                    <a:lnTo>
                      <a:pt x="42" y="71"/>
                    </a:lnTo>
                    <a:lnTo>
                      <a:pt x="45" y="73"/>
                    </a:lnTo>
                    <a:lnTo>
                      <a:pt x="45" y="90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6"/>
                    </a:lnTo>
                    <a:lnTo>
                      <a:pt x="73" y="121"/>
                    </a:lnTo>
                    <a:lnTo>
                      <a:pt x="76" y="125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76" y="113"/>
                    </a:lnTo>
                    <a:lnTo>
                      <a:pt x="71" y="113"/>
                    </a:lnTo>
                    <a:lnTo>
                      <a:pt x="57" y="92"/>
                    </a:lnTo>
                    <a:lnTo>
                      <a:pt x="52" y="90"/>
                    </a:lnTo>
                    <a:lnTo>
                      <a:pt x="49" y="87"/>
                    </a:lnTo>
                    <a:lnTo>
                      <a:pt x="47" y="71"/>
                    </a:lnTo>
                    <a:lnTo>
                      <a:pt x="42" y="61"/>
                    </a:lnTo>
                    <a:lnTo>
                      <a:pt x="47" y="64"/>
                    </a:lnTo>
                    <a:lnTo>
                      <a:pt x="49" y="68"/>
                    </a:lnTo>
                    <a:lnTo>
                      <a:pt x="57" y="71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4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57" y="68"/>
                    </a:lnTo>
                    <a:lnTo>
                      <a:pt x="52" y="66"/>
                    </a:lnTo>
                    <a:lnTo>
                      <a:pt x="49" y="61"/>
                    </a:lnTo>
                    <a:lnTo>
                      <a:pt x="40" y="59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38" y="61"/>
                    </a:lnTo>
                    <a:lnTo>
                      <a:pt x="35" y="54"/>
                    </a:lnTo>
                    <a:lnTo>
                      <a:pt x="23" y="42"/>
                    </a:lnTo>
                    <a:lnTo>
                      <a:pt x="23" y="40"/>
                    </a:lnTo>
                    <a:lnTo>
                      <a:pt x="26" y="42"/>
                    </a:lnTo>
                    <a:lnTo>
                      <a:pt x="23" y="33"/>
                    </a:lnTo>
                    <a:lnTo>
                      <a:pt x="7" y="14"/>
                    </a:lnTo>
                    <a:lnTo>
                      <a:pt x="2" y="2"/>
                    </a:lnTo>
                    <a:lnTo>
                      <a:pt x="9" y="7"/>
                    </a:lnTo>
                    <a:lnTo>
                      <a:pt x="9" y="2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9" y="11"/>
                    </a:lnTo>
                    <a:lnTo>
                      <a:pt x="23" y="11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8" y="28"/>
                    </a:lnTo>
                    <a:lnTo>
                      <a:pt x="40" y="33"/>
                    </a:lnTo>
                    <a:lnTo>
                      <a:pt x="45" y="28"/>
                    </a:lnTo>
                    <a:lnTo>
                      <a:pt x="47" y="30"/>
                    </a:lnTo>
                    <a:lnTo>
                      <a:pt x="54" y="38"/>
                    </a:lnTo>
                    <a:lnTo>
                      <a:pt x="59" y="47"/>
                    </a:lnTo>
                    <a:lnTo>
                      <a:pt x="66" y="54"/>
                    </a:lnTo>
                    <a:lnTo>
                      <a:pt x="71" y="64"/>
                    </a:lnTo>
                    <a:lnTo>
                      <a:pt x="66" y="54"/>
                    </a:lnTo>
                    <a:lnTo>
                      <a:pt x="59" y="47"/>
                    </a:lnTo>
                    <a:lnTo>
                      <a:pt x="54" y="38"/>
                    </a:lnTo>
                    <a:lnTo>
                      <a:pt x="47" y="30"/>
                    </a:lnTo>
                    <a:lnTo>
                      <a:pt x="45" y="28"/>
                    </a:lnTo>
                    <a:lnTo>
                      <a:pt x="40" y="33"/>
                    </a:lnTo>
                    <a:lnTo>
                      <a:pt x="38" y="28"/>
                    </a:lnTo>
                    <a:lnTo>
                      <a:pt x="33" y="30"/>
                    </a:lnTo>
                    <a:lnTo>
                      <a:pt x="31" y="28"/>
                    </a:lnTo>
                    <a:lnTo>
                      <a:pt x="23" y="11"/>
                    </a:lnTo>
                    <a:lnTo>
                      <a:pt x="19" y="11"/>
                    </a:lnTo>
                    <a:lnTo>
                      <a:pt x="16" y="4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3" name="Freeform 641"/>
              <p:cNvSpPr>
                <a:spLocks noEditPoints="1"/>
              </p:cNvSpPr>
              <p:nvPr/>
            </p:nvSpPr>
            <p:spPr bwMode="auto">
              <a:xfrm>
                <a:off x="5118156" y="3609069"/>
                <a:ext cx="161952" cy="243881"/>
              </a:xfrm>
              <a:custGeom>
                <a:avLst/>
                <a:gdLst>
                  <a:gd name="T0" fmla="*/ 57 w 85"/>
                  <a:gd name="T1" fmla="*/ 59 h 128"/>
                  <a:gd name="T2" fmla="*/ 64 w 85"/>
                  <a:gd name="T3" fmla="*/ 59 h 128"/>
                  <a:gd name="T4" fmla="*/ 49 w 85"/>
                  <a:gd name="T5" fmla="*/ 97 h 128"/>
                  <a:gd name="T6" fmla="*/ 47 w 85"/>
                  <a:gd name="T7" fmla="*/ 83 h 128"/>
                  <a:gd name="T8" fmla="*/ 52 w 85"/>
                  <a:gd name="T9" fmla="*/ 92 h 128"/>
                  <a:gd name="T10" fmla="*/ 68 w 85"/>
                  <a:gd name="T11" fmla="*/ 113 h 128"/>
                  <a:gd name="T12" fmla="*/ 80 w 85"/>
                  <a:gd name="T13" fmla="*/ 123 h 128"/>
                  <a:gd name="T14" fmla="*/ 78 w 85"/>
                  <a:gd name="T15" fmla="*/ 125 h 128"/>
                  <a:gd name="T16" fmla="*/ 68 w 85"/>
                  <a:gd name="T17" fmla="*/ 113 h 128"/>
                  <a:gd name="T18" fmla="*/ 12 w 85"/>
                  <a:gd name="T19" fmla="*/ 0 h 128"/>
                  <a:gd name="T20" fmla="*/ 7 w 85"/>
                  <a:gd name="T21" fmla="*/ 0 h 128"/>
                  <a:gd name="T22" fmla="*/ 5 w 85"/>
                  <a:gd name="T23" fmla="*/ 0 h 128"/>
                  <a:gd name="T24" fmla="*/ 0 w 85"/>
                  <a:gd name="T25" fmla="*/ 0 h 128"/>
                  <a:gd name="T26" fmla="*/ 21 w 85"/>
                  <a:gd name="T27" fmla="*/ 33 h 128"/>
                  <a:gd name="T28" fmla="*/ 21 w 85"/>
                  <a:gd name="T29" fmla="*/ 38 h 128"/>
                  <a:gd name="T30" fmla="*/ 23 w 85"/>
                  <a:gd name="T31" fmla="*/ 45 h 128"/>
                  <a:gd name="T32" fmla="*/ 35 w 85"/>
                  <a:gd name="T33" fmla="*/ 61 h 128"/>
                  <a:gd name="T34" fmla="*/ 45 w 85"/>
                  <a:gd name="T35" fmla="*/ 73 h 128"/>
                  <a:gd name="T36" fmla="*/ 47 w 85"/>
                  <a:gd name="T37" fmla="*/ 97 h 128"/>
                  <a:gd name="T38" fmla="*/ 47 w 85"/>
                  <a:gd name="T39" fmla="*/ 97 h 128"/>
                  <a:gd name="T40" fmla="*/ 66 w 85"/>
                  <a:gd name="T41" fmla="*/ 116 h 128"/>
                  <a:gd name="T42" fmla="*/ 68 w 85"/>
                  <a:gd name="T43" fmla="*/ 116 h 128"/>
                  <a:gd name="T44" fmla="*/ 76 w 85"/>
                  <a:gd name="T45" fmla="*/ 125 h 128"/>
                  <a:gd name="T46" fmla="*/ 83 w 85"/>
                  <a:gd name="T47" fmla="*/ 125 h 128"/>
                  <a:gd name="T48" fmla="*/ 85 w 85"/>
                  <a:gd name="T49" fmla="*/ 125 h 128"/>
                  <a:gd name="T50" fmla="*/ 71 w 85"/>
                  <a:gd name="T51" fmla="*/ 113 h 128"/>
                  <a:gd name="T52" fmla="*/ 52 w 85"/>
                  <a:gd name="T53" fmla="*/ 90 h 128"/>
                  <a:gd name="T54" fmla="*/ 47 w 85"/>
                  <a:gd name="T55" fmla="*/ 71 h 128"/>
                  <a:gd name="T56" fmla="*/ 47 w 85"/>
                  <a:gd name="T57" fmla="*/ 64 h 128"/>
                  <a:gd name="T58" fmla="*/ 57 w 85"/>
                  <a:gd name="T59" fmla="*/ 71 h 128"/>
                  <a:gd name="T60" fmla="*/ 64 w 85"/>
                  <a:gd name="T61" fmla="*/ 78 h 128"/>
                  <a:gd name="T62" fmla="*/ 61 w 85"/>
                  <a:gd name="T63" fmla="*/ 75 h 128"/>
                  <a:gd name="T64" fmla="*/ 57 w 85"/>
                  <a:gd name="T65" fmla="*/ 68 h 128"/>
                  <a:gd name="T66" fmla="*/ 49 w 85"/>
                  <a:gd name="T67" fmla="*/ 61 h 128"/>
                  <a:gd name="T68" fmla="*/ 45 w 85"/>
                  <a:gd name="T69" fmla="*/ 71 h 128"/>
                  <a:gd name="T70" fmla="*/ 38 w 85"/>
                  <a:gd name="T71" fmla="*/ 61 h 128"/>
                  <a:gd name="T72" fmla="*/ 23 w 85"/>
                  <a:gd name="T73" fmla="*/ 42 h 128"/>
                  <a:gd name="T74" fmla="*/ 26 w 85"/>
                  <a:gd name="T75" fmla="*/ 42 h 128"/>
                  <a:gd name="T76" fmla="*/ 7 w 85"/>
                  <a:gd name="T77" fmla="*/ 14 h 128"/>
                  <a:gd name="T78" fmla="*/ 9 w 85"/>
                  <a:gd name="T79" fmla="*/ 7 h 128"/>
                  <a:gd name="T80" fmla="*/ 12 w 85"/>
                  <a:gd name="T81" fmla="*/ 4 h 128"/>
                  <a:gd name="T82" fmla="*/ 14 w 85"/>
                  <a:gd name="T83" fmla="*/ 2 h 128"/>
                  <a:gd name="T84" fmla="*/ 16 w 85"/>
                  <a:gd name="T85" fmla="*/ 4 h 128"/>
                  <a:gd name="T86" fmla="*/ 23 w 85"/>
                  <a:gd name="T87" fmla="*/ 11 h 128"/>
                  <a:gd name="T88" fmla="*/ 33 w 85"/>
                  <a:gd name="T89" fmla="*/ 30 h 128"/>
                  <a:gd name="T90" fmla="*/ 40 w 85"/>
                  <a:gd name="T91" fmla="*/ 33 h 128"/>
                  <a:gd name="T92" fmla="*/ 47 w 85"/>
                  <a:gd name="T93" fmla="*/ 30 h 128"/>
                  <a:gd name="T94" fmla="*/ 59 w 85"/>
                  <a:gd name="T95" fmla="*/ 47 h 128"/>
                  <a:gd name="T96" fmla="*/ 71 w 85"/>
                  <a:gd name="T97" fmla="*/ 64 h 128"/>
                  <a:gd name="T98" fmla="*/ 59 w 85"/>
                  <a:gd name="T99" fmla="*/ 47 h 128"/>
                  <a:gd name="T100" fmla="*/ 47 w 85"/>
                  <a:gd name="T101" fmla="*/ 30 h 128"/>
                  <a:gd name="T102" fmla="*/ 40 w 85"/>
                  <a:gd name="T103" fmla="*/ 33 h 128"/>
                  <a:gd name="T104" fmla="*/ 33 w 85"/>
                  <a:gd name="T105" fmla="*/ 30 h 128"/>
                  <a:gd name="T106" fmla="*/ 23 w 85"/>
                  <a:gd name="T107" fmla="*/ 11 h 128"/>
                  <a:gd name="T108" fmla="*/ 16 w 85"/>
                  <a:gd name="T109" fmla="*/ 4 h 128"/>
                  <a:gd name="T110" fmla="*/ 12 w 85"/>
                  <a:gd name="T1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5" h="128">
                    <a:moveTo>
                      <a:pt x="64" y="59"/>
                    </a:moveTo>
                    <a:lnTo>
                      <a:pt x="57" y="59"/>
                    </a:lnTo>
                    <a:lnTo>
                      <a:pt x="64" y="59"/>
                    </a:lnTo>
                    <a:lnTo>
                      <a:pt x="64" y="59"/>
                    </a:lnTo>
                    <a:moveTo>
                      <a:pt x="66" y="113"/>
                    </a:moveTo>
                    <a:lnTo>
                      <a:pt x="49" y="97"/>
                    </a:lnTo>
                    <a:lnTo>
                      <a:pt x="47" y="90"/>
                    </a:lnTo>
                    <a:lnTo>
                      <a:pt x="47" y="83"/>
                    </a:lnTo>
                    <a:lnTo>
                      <a:pt x="47" y="85"/>
                    </a:lnTo>
                    <a:lnTo>
                      <a:pt x="52" y="92"/>
                    </a:lnTo>
                    <a:lnTo>
                      <a:pt x="57" y="94"/>
                    </a:lnTo>
                    <a:lnTo>
                      <a:pt x="68" y="113"/>
                    </a:lnTo>
                    <a:lnTo>
                      <a:pt x="76" y="116"/>
                    </a:lnTo>
                    <a:lnTo>
                      <a:pt x="80" y="123"/>
                    </a:lnTo>
                    <a:lnTo>
                      <a:pt x="78" y="125"/>
                    </a:lnTo>
                    <a:lnTo>
                      <a:pt x="78" y="125"/>
                    </a:lnTo>
                    <a:lnTo>
                      <a:pt x="76" y="121"/>
                    </a:lnTo>
                    <a:lnTo>
                      <a:pt x="68" y="113"/>
                    </a:lnTo>
                    <a:lnTo>
                      <a:pt x="66" y="113"/>
                    </a:lnTo>
                    <a:moveTo>
                      <a:pt x="12" y="0"/>
                    </a:moveTo>
                    <a:lnTo>
                      <a:pt x="12" y="0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0" y="0"/>
                    </a:lnTo>
                    <a:lnTo>
                      <a:pt x="5" y="14"/>
                    </a:lnTo>
                    <a:lnTo>
                      <a:pt x="21" y="33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23" y="42"/>
                    </a:lnTo>
                    <a:lnTo>
                      <a:pt x="23" y="45"/>
                    </a:lnTo>
                    <a:lnTo>
                      <a:pt x="33" y="54"/>
                    </a:lnTo>
                    <a:lnTo>
                      <a:pt x="35" y="61"/>
                    </a:lnTo>
                    <a:lnTo>
                      <a:pt x="42" y="71"/>
                    </a:lnTo>
                    <a:lnTo>
                      <a:pt x="45" y="73"/>
                    </a:lnTo>
                    <a:lnTo>
                      <a:pt x="45" y="90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66" y="116"/>
                    </a:lnTo>
                    <a:lnTo>
                      <a:pt x="68" y="118"/>
                    </a:lnTo>
                    <a:lnTo>
                      <a:pt x="68" y="116"/>
                    </a:lnTo>
                    <a:lnTo>
                      <a:pt x="73" y="121"/>
                    </a:lnTo>
                    <a:lnTo>
                      <a:pt x="76" y="125"/>
                    </a:lnTo>
                    <a:lnTo>
                      <a:pt x="80" y="128"/>
                    </a:lnTo>
                    <a:lnTo>
                      <a:pt x="83" y="125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76" y="113"/>
                    </a:lnTo>
                    <a:lnTo>
                      <a:pt x="71" y="113"/>
                    </a:lnTo>
                    <a:lnTo>
                      <a:pt x="57" y="92"/>
                    </a:lnTo>
                    <a:lnTo>
                      <a:pt x="52" y="90"/>
                    </a:lnTo>
                    <a:lnTo>
                      <a:pt x="49" y="87"/>
                    </a:lnTo>
                    <a:lnTo>
                      <a:pt x="47" y="71"/>
                    </a:lnTo>
                    <a:lnTo>
                      <a:pt x="42" y="61"/>
                    </a:lnTo>
                    <a:lnTo>
                      <a:pt x="47" y="64"/>
                    </a:lnTo>
                    <a:lnTo>
                      <a:pt x="49" y="68"/>
                    </a:lnTo>
                    <a:lnTo>
                      <a:pt x="57" y="71"/>
                    </a:lnTo>
                    <a:lnTo>
                      <a:pt x="61" y="78"/>
                    </a:lnTo>
                    <a:lnTo>
                      <a:pt x="64" y="78"/>
                    </a:lnTo>
                    <a:lnTo>
                      <a:pt x="64" y="75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57" y="68"/>
                    </a:lnTo>
                    <a:lnTo>
                      <a:pt x="52" y="66"/>
                    </a:lnTo>
                    <a:lnTo>
                      <a:pt x="49" y="61"/>
                    </a:lnTo>
                    <a:lnTo>
                      <a:pt x="40" y="59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38" y="61"/>
                    </a:lnTo>
                    <a:lnTo>
                      <a:pt x="35" y="54"/>
                    </a:lnTo>
                    <a:lnTo>
                      <a:pt x="23" y="42"/>
                    </a:lnTo>
                    <a:lnTo>
                      <a:pt x="23" y="40"/>
                    </a:lnTo>
                    <a:lnTo>
                      <a:pt x="26" y="42"/>
                    </a:lnTo>
                    <a:lnTo>
                      <a:pt x="23" y="33"/>
                    </a:lnTo>
                    <a:lnTo>
                      <a:pt x="7" y="14"/>
                    </a:lnTo>
                    <a:lnTo>
                      <a:pt x="2" y="2"/>
                    </a:lnTo>
                    <a:lnTo>
                      <a:pt x="9" y="7"/>
                    </a:lnTo>
                    <a:lnTo>
                      <a:pt x="9" y="2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4"/>
                    </a:lnTo>
                    <a:lnTo>
                      <a:pt x="19" y="11"/>
                    </a:lnTo>
                    <a:lnTo>
                      <a:pt x="23" y="11"/>
                    </a:lnTo>
                    <a:lnTo>
                      <a:pt x="31" y="28"/>
                    </a:lnTo>
                    <a:lnTo>
                      <a:pt x="33" y="30"/>
                    </a:lnTo>
                    <a:lnTo>
                      <a:pt x="38" y="28"/>
                    </a:lnTo>
                    <a:lnTo>
                      <a:pt x="40" y="33"/>
                    </a:lnTo>
                    <a:lnTo>
                      <a:pt x="45" y="28"/>
                    </a:lnTo>
                    <a:lnTo>
                      <a:pt x="47" y="30"/>
                    </a:lnTo>
                    <a:lnTo>
                      <a:pt x="54" y="38"/>
                    </a:lnTo>
                    <a:lnTo>
                      <a:pt x="59" y="47"/>
                    </a:lnTo>
                    <a:lnTo>
                      <a:pt x="66" y="54"/>
                    </a:lnTo>
                    <a:lnTo>
                      <a:pt x="71" y="64"/>
                    </a:lnTo>
                    <a:lnTo>
                      <a:pt x="66" y="54"/>
                    </a:lnTo>
                    <a:lnTo>
                      <a:pt x="59" y="47"/>
                    </a:lnTo>
                    <a:lnTo>
                      <a:pt x="54" y="38"/>
                    </a:lnTo>
                    <a:lnTo>
                      <a:pt x="47" y="30"/>
                    </a:lnTo>
                    <a:lnTo>
                      <a:pt x="45" y="28"/>
                    </a:lnTo>
                    <a:lnTo>
                      <a:pt x="40" y="33"/>
                    </a:lnTo>
                    <a:lnTo>
                      <a:pt x="38" y="28"/>
                    </a:lnTo>
                    <a:lnTo>
                      <a:pt x="33" y="30"/>
                    </a:lnTo>
                    <a:lnTo>
                      <a:pt x="31" y="28"/>
                    </a:lnTo>
                    <a:lnTo>
                      <a:pt x="23" y="11"/>
                    </a:lnTo>
                    <a:lnTo>
                      <a:pt x="19" y="11"/>
                    </a:lnTo>
                    <a:lnTo>
                      <a:pt x="16" y="4"/>
                    </a:lnTo>
                    <a:lnTo>
                      <a:pt x="12" y="2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4" name="Freeform 642"/>
              <p:cNvSpPr/>
              <p:nvPr/>
            </p:nvSpPr>
            <p:spPr bwMode="auto">
              <a:xfrm>
                <a:off x="5154358" y="3590016"/>
                <a:ext cx="165763" cy="226734"/>
              </a:xfrm>
              <a:custGeom>
                <a:avLst/>
                <a:gdLst>
                  <a:gd name="T0" fmla="*/ 16 w 87"/>
                  <a:gd name="T1" fmla="*/ 2 h 119"/>
                  <a:gd name="T2" fmla="*/ 14 w 87"/>
                  <a:gd name="T3" fmla="*/ 0 h 119"/>
                  <a:gd name="T4" fmla="*/ 16 w 87"/>
                  <a:gd name="T5" fmla="*/ 5 h 119"/>
                  <a:gd name="T6" fmla="*/ 12 w 87"/>
                  <a:gd name="T7" fmla="*/ 5 h 119"/>
                  <a:gd name="T8" fmla="*/ 0 w 87"/>
                  <a:gd name="T9" fmla="*/ 0 h 119"/>
                  <a:gd name="T10" fmla="*/ 0 w 87"/>
                  <a:gd name="T11" fmla="*/ 0 h 119"/>
                  <a:gd name="T12" fmla="*/ 7 w 87"/>
                  <a:gd name="T13" fmla="*/ 7 h 119"/>
                  <a:gd name="T14" fmla="*/ 9 w 87"/>
                  <a:gd name="T15" fmla="*/ 12 h 119"/>
                  <a:gd name="T16" fmla="*/ 16 w 87"/>
                  <a:gd name="T17" fmla="*/ 17 h 119"/>
                  <a:gd name="T18" fmla="*/ 16 w 87"/>
                  <a:gd name="T19" fmla="*/ 17 h 119"/>
                  <a:gd name="T20" fmla="*/ 30 w 87"/>
                  <a:gd name="T21" fmla="*/ 29 h 119"/>
                  <a:gd name="T22" fmla="*/ 28 w 87"/>
                  <a:gd name="T23" fmla="*/ 31 h 119"/>
                  <a:gd name="T24" fmla="*/ 26 w 87"/>
                  <a:gd name="T25" fmla="*/ 31 h 119"/>
                  <a:gd name="T26" fmla="*/ 26 w 87"/>
                  <a:gd name="T27" fmla="*/ 31 h 119"/>
                  <a:gd name="T28" fmla="*/ 61 w 87"/>
                  <a:gd name="T29" fmla="*/ 67 h 119"/>
                  <a:gd name="T30" fmla="*/ 61 w 87"/>
                  <a:gd name="T31" fmla="*/ 67 h 119"/>
                  <a:gd name="T32" fmla="*/ 66 w 87"/>
                  <a:gd name="T33" fmla="*/ 71 h 119"/>
                  <a:gd name="T34" fmla="*/ 78 w 87"/>
                  <a:gd name="T35" fmla="*/ 97 h 119"/>
                  <a:gd name="T36" fmla="*/ 68 w 87"/>
                  <a:gd name="T37" fmla="*/ 97 h 119"/>
                  <a:gd name="T38" fmla="*/ 71 w 87"/>
                  <a:gd name="T39" fmla="*/ 102 h 119"/>
                  <a:gd name="T40" fmla="*/ 73 w 87"/>
                  <a:gd name="T41" fmla="*/ 102 h 119"/>
                  <a:gd name="T42" fmla="*/ 73 w 87"/>
                  <a:gd name="T43" fmla="*/ 107 h 119"/>
                  <a:gd name="T44" fmla="*/ 66 w 87"/>
                  <a:gd name="T45" fmla="*/ 104 h 119"/>
                  <a:gd name="T46" fmla="*/ 68 w 87"/>
                  <a:gd name="T47" fmla="*/ 107 h 119"/>
                  <a:gd name="T48" fmla="*/ 68 w 87"/>
                  <a:gd name="T49" fmla="*/ 107 h 119"/>
                  <a:gd name="T50" fmla="*/ 73 w 87"/>
                  <a:gd name="T51" fmla="*/ 119 h 119"/>
                  <a:gd name="T52" fmla="*/ 73 w 87"/>
                  <a:gd name="T53" fmla="*/ 119 h 119"/>
                  <a:gd name="T54" fmla="*/ 87 w 87"/>
                  <a:gd name="T55" fmla="*/ 107 h 119"/>
                  <a:gd name="T56" fmla="*/ 85 w 87"/>
                  <a:gd name="T57" fmla="*/ 97 h 119"/>
                  <a:gd name="T58" fmla="*/ 68 w 87"/>
                  <a:gd name="T59" fmla="*/ 74 h 119"/>
                  <a:gd name="T60" fmla="*/ 33 w 87"/>
                  <a:gd name="T61" fmla="*/ 33 h 119"/>
                  <a:gd name="T62" fmla="*/ 40 w 87"/>
                  <a:gd name="T63" fmla="*/ 21 h 119"/>
                  <a:gd name="T64" fmla="*/ 28 w 87"/>
                  <a:gd name="T65" fmla="*/ 14 h 119"/>
                  <a:gd name="T66" fmla="*/ 26 w 87"/>
                  <a:gd name="T67" fmla="*/ 10 h 119"/>
                  <a:gd name="T68" fmla="*/ 21 w 87"/>
                  <a:gd name="T69" fmla="*/ 7 h 119"/>
                  <a:gd name="T70" fmla="*/ 16 w 87"/>
                  <a:gd name="T71" fmla="*/ 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7" h="119">
                    <a:moveTo>
                      <a:pt x="16" y="2"/>
                    </a:moveTo>
                    <a:lnTo>
                      <a:pt x="14" y="0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9" y="12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61" y="67"/>
                    </a:lnTo>
                    <a:lnTo>
                      <a:pt x="61" y="67"/>
                    </a:lnTo>
                    <a:lnTo>
                      <a:pt x="66" y="71"/>
                    </a:lnTo>
                    <a:lnTo>
                      <a:pt x="78" y="97"/>
                    </a:lnTo>
                    <a:lnTo>
                      <a:pt x="68" y="97"/>
                    </a:lnTo>
                    <a:lnTo>
                      <a:pt x="71" y="102"/>
                    </a:lnTo>
                    <a:lnTo>
                      <a:pt x="73" y="102"/>
                    </a:lnTo>
                    <a:lnTo>
                      <a:pt x="73" y="107"/>
                    </a:lnTo>
                    <a:lnTo>
                      <a:pt x="66" y="104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87" y="107"/>
                    </a:lnTo>
                    <a:lnTo>
                      <a:pt x="85" y="97"/>
                    </a:lnTo>
                    <a:lnTo>
                      <a:pt x="68" y="74"/>
                    </a:lnTo>
                    <a:lnTo>
                      <a:pt x="33" y="33"/>
                    </a:lnTo>
                    <a:lnTo>
                      <a:pt x="40" y="21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1" y="7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5" name="Freeform 643"/>
              <p:cNvSpPr/>
              <p:nvPr/>
            </p:nvSpPr>
            <p:spPr bwMode="auto">
              <a:xfrm>
                <a:off x="5154358" y="3590016"/>
                <a:ext cx="165763" cy="226734"/>
              </a:xfrm>
              <a:custGeom>
                <a:avLst/>
                <a:gdLst>
                  <a:gd name="T0" fmla="*/ 16 w 87"/>
                  <a:gd name="T1" fmla="*/ 2 h 119"/>
                  <a:gd name="T2" fmla="*/ 14 w 87"/>
                  <a:gd name="T3" fmla="*/ 0 h 119"/>
                  <a:gd name="T4" fmla="*/ 16 w 87"/>
                  <a:gd name="T5" fmla="*/ 5 h 119"/>
                  <a:gd name="T6" fmla="*/ 12 w 87"/>
                  <a:gd name="T7" fmla="*/ 5 h 119"/>
                  <a:gd name="T8" fmla="*/ 0 w 87"/>
                  <a:gd name="T9" fmla="*/ 0 h 119"/>
                  <a:gd name="T10" fmla="*/ 0 w 87"/>
                  <a:gd name="T11" fmla="*/ 0 h 119"/>
                  <a:gd name="T12" fmla="*/ 7 w 87"/>
                  <a:gd name="T13" fmla="*/ 7 h 119"/>
                  <a:gd name="T14" fmla="*/ 9 w 87"/>
                  <a:gd name="T15" fmla="*/ 12 h 119"/>
                  <a:gd name="T16" fmla="*/ 16 w 87"/>
                  <a:gd name="T17" fmla="*/ 17 h 119"/>
                  <a:gd name="T18" fmla="*/ 16 w 87"/>
                  <a:gd name="T19" fmla="*/ 17 h 119"/>
                  <a:gd name="T20" fmla="*/ 30 w 87"/>
                  <a:gd name="T21" fmla="*/ 29 h 119"/>
                  <a:gd name="T22" fmla="*/ 28 w 87"/>
                  <a:gd name="T23" fmla="*/ 31 h 119"/>
                  <a:gd name="T24" fmla="*/ 26 w 87"/>
                  <a:gd name="T25" fmla="*/ 31 h 119"/>
                  <a:gd name="T26" fmla="*/ 26 w 87"/>
                  <a:gd name="T27" fmla="*/ 31 h 119"/>
                  <a:gd name="T28" fmla="*/ 61 w 87"/>
                  <a:gd name="T29" fmla="*/ 67 h 119"/>
                  <a:gd name="T30" fmla="*/ 61 w 87"/>
                  <a:gd name="T31" fmla="*/ 67 h 119"/>
                  <a:gd name="T32" fmla="*/ 66 w 87"/>
                  <a:gd name="T33" fmla="*/ 71 h 119"/>
                  <a:gd name="T34" fmla="*/ 78 w 87"/>
                  <a:gd name="T35" fmla="*/ 97 h 119"/>
                  <a:gd name="T36" fmla="*/ 68 w 87"/>
                  <a:gd name="T37" fmla="*/ 97 h 119"/>
                  <a:gd name="T38" fmla="*/ 71 w 87"/>
                  <a:gd name="T39" fmla="*/ 102 h 119"/>
                  <a:gd name="T40" fmla="*/ 73 w 87"/>
                  <a:gd name="T41" fmla="*/ 102 h 119"/>
                  <a:gd name="T42" fmla="*/ 73 w 87"/>
                  <a:gd name="T43" fmla="*/ 107 h 119"/>
                  <a:gd name="T44" fmla="*/ 66 w 87"/>
                  <a:gd name="T45" fmla="*/ 104 h 119"/>
                  <a:gd name="T46" fmla="*/ 68 w 87"/>
                  <a:gd name="T47" fmla="*/ 107 h 119"/>
                  <a:gd name="T48" fmla="*/ 68 w 87"/>
                  <a:gd name="T49" fmla="*/ 107 h 119"/>
                  <a:gd name="T50" fmla="*/ 73 w 87"/>
                  <a:gd name="T51" fmla="*/ 119 h 119"/>
                  <a:gd name="T52" fmla="*/ 73 w 87"/>
                  <a:gd name="T53" fmla="*/ 119 h 119"/>
                  <a:gd name="T54" fmla="*/ 87 w 87"/>
                  <a:gd name="T55" fmla="*/ 107 h 119"/>
                  <a:gd name="T56" fmla="*/ 85 w 87"/>
                  <a:gd name="T57" fmla="*/ 97 h 119"/>
                  <a:gd name="T58" fmla="*/ 68 w 87"/>
                  <a:gd name="T59" fmla="*/ 74 h 119"/>
                  <a:gd name="T60" fmla="*/ 33 w 87"/>
                  <a:gd name="T61" fmla="*/ 33 h 119"/>
                  <a:gd name="T62" fmla="*/ 40 w 87"/>
                  <a:gd name="T63" fmla="*/ 21 h 119"/>
                  <a:gd name="T64" fmla="*/ 28 w 87"/>
                  <a:gd name="T65" fmla="*/ 14 h 119"/>
                  <a:gd name="T66" fmla="*/ 26 w 87"/>
                  <a:gd name="T67" fmla="*/ 10 h 119"/>
                  <a:gd name="T68" fmla="*/ 21 w 87"/>
                  <a:gd name="T69" fmla="*/ 7 h 119"/>
                  <a:gd name="T70" fmla="*/ 16 w 87"/>
                  <a:gd name="T71" fmla="*/ 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7" h="119">
                    <a:moveTo>
                      <a:pt x="16" y="2"/>
                    </a:moveTo>
                    <a:lnTo>
                      <a:pt x="14" y="0"/>
                    </a:lnTo>
                    <a:lnTo>
                      <a:pt x="16" y="5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9" y="12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30" y="29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61" y="67"/>
                    </a:lnTo>
                    <a:lnTo>
                      <a:pt x="61" y="67"/>
                    </a:lnTo>
                    <a:lnTo>
                      <a:pt x="66" y="71"/>
                    </a:lnTo>
                    <a:lnTo>
                      <a:pt x="78" y="97"/>
                    </a:lnTo>
                    <a:lnTo>
                      <a:pt x="68" y="97"/>
                    </a:lnTo>
                    <a:lnTo>
                      <a:pt x="71" y="102"/>
                    </a:lnTo>
                    <a:lnTo>
                      <a:pt x="73" y="102"/>
                    </a:lnTo>
                    <a:lnTo>
                      <a:pt x="73" y="107"/>
                    </a:lnTo>
                    <a:lnTo>
                      <a:pt x="66" y="104"/>
                    </a:lnTo>
                    <a:lnTo>
                      <a:pt x="68" y="107"/>
                    </a:lnTo>
                    <a:lnTo>
                      <a:pt x="68" y="107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87" y="107"/>
                    </a:lnTo>
                    <a:lnTo>
                      <a:pt x="85" y="97"/>
                    </a:lnTo>
                    <a:lnTo>
                      <a:pt x="68" y="74"/>
                    </a:lnTo>
                    <a:lnTo>
                      <a:pt x="33" y="33"/>
                    </a:lnTo>
                    <a:lnTo>
                      <a:pt x="40" y="21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1" y="7"/>
                    </a:lnTo>
                    <a:lnTo>
                      <a:pt x="16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6" name="Freeform 644"/>
              <p:cNvSpPr>
                <a:spLocks noEditPoints="1"/>
              </p:cNvSpPr>
              <p:nvPr/>
            </p:nvSpPr>
            <p:spPr bwMode="auto">
              <a:xfrm>
                <a:off x="5148641" y="3580489"/>
                <a:ext cx="177195" cy="243881"/>
              </a:xfrm>
              <a:custGeom>
                <a:avLst/>
                <a:gdLst>
                  <a:gd name="T0" fmla="*/ 64 w 93"/>
                  <a:gd name="T1" fmla="*/ 107 h 128"/>
                  <a:gd name="T2" fmla="*/ 64 w 93"/>
                  <a:gd name="T3" fmla="*/ 107 h 128"/>
                  <a:gd name="T4" fmla="*/ 67 w 93"/>
                  <a:gd name="T5" fmla="*/ 109 h 128"/>
                  <a:gd name="T6" fmla="*/ 64 w 93"/>
                  <a:gd name="T7" fmla="*/ 107 h 128"/>
                  <a:gd name="T8" fmla="*/ 69 w 93"/>
                  <a:gd name="T9" fmla="*/ 76 h 128"/>
                  <a:gd name="T10" fmla="*/ 71 w 93"/>
                  <a:gd name="T11" fmla="*/ 86 h 128"/>
                  <a:gd name="T12" fmla="*/ 81 w 93"/>
                  <a:gd name="T13" fmla="*/ 102 h 128"/>
                  <a:gd name="T14" fmla="*/ 69 w 93"/>
                  <a:gd name="T15" fmla="*/ 76 h 128"/>
                  <a:gd name="T16" fmla="*/ 19 w 93"/>
                  <a:gd name="T17" fmla="*/ 5 h 128"/>
                  <a:gd name="T18" fmla="*/ 15 w 93"/>
                  <a:gd name="T19" fmla="*/ 3 h 128"/>
                  <a:gd name="T20" fmla="*/ 15 w 93"/>
                  <a:gd name="T21" fmla="*/ 7 h 128"/>
                  <a:gd name="T22" fmla="*/ 12 w 93"/>
                  <a:gd name="T23" fmla="*/ 7 h 128"/>
                  <a:gd name="T24" fmla="*/ 0 w 93"/>
                  <a:gd name="T25" fmla="*/ 0 h 128"/>
                  <a:gd name="T26" fmla="*/ 0 w 93"/>
                  <a:gd name="T27" fmla="*/ 3 h 128"/>
                  <a:gd name="T28" fmla="*/ 3 w 93"/>
                  <a:gd name="T29" fmla="*/ 5 h 128"/>
                  <a:gd name="T30" fmla="*/ 3 w 93"/>
                  <a:gd name="T31" fmla="*/ 5 h 128"/>
                  <a:gd name="T32" fmla="*/ 3 w 93"/>
                  <a:gd name="T33" fmla="*/ 5 h 128"/>
                  <a:gd name="T34" fmla="*/ 15 w 93"/>
                  <a:gd name="T35" fmla="*/ 10 h 128"/>
                  <a:gd name="T36" fmla="*/ 19 w 93"/>
                  <a:gd name="T37" fmla="*/ 10 h 128"/>
                  <a:gd name="T38" fmla="*/ 17 w 93"/>
                  <a:gd name="T39" fmla="*/ 5 h 128"/>
                  <a:gd name="T40" fmla="*/ 19 w 93"/>
                  <a:gd name="T41" fmla="*/ 7 h 128"/>
                  <a:gd name="T42" fmla="*/ 24 w 93"/>
                  <a:gd name="T43" fmla="*/ 12 h 128"/>
                  <a:gd name="T44" fmla="*/ 29 w 93"/>
                  <a:gd name="T45" fmla="*/ 15 h 128"/>
                  <a:gd name="T46" fmla="*/ 31 w 93"/>
                  <a:gd name="T47" fmla="*/ 19 h 128"/>
                  <a:gd name="T48" fmla="*/ 43 w 93"/>
                  <a:gd name="T49" fmla="*/ 26 h 128"/>
                  <a:gd name="T50" fmla="*/ 36 w 93"/>
                  <a:gd name="T51" fmla="*/ 38 h 128"/>
                  <a:gd name="T52" fmla="*/ 71 w 93"/>
                  <a:gd name="T53" fmla="*/ 79 h 128"/>
                  <a:gd name="T54" fmla="*/ 88 w 93"/>
                  <a:gd name="T55" fmla="*/ 102 h 128"/>
                  <a:gd name="T56" fmla="*/ 90 w 93"/>
                  <a:gd name="T57" fmla="*/ 112 h 128"/>
                  <a:gd name="T58" fmla="*/ 76 w 93"/>
                  <a:gd name="T59" fmla="*/ 124 h 128"/>
                  <a:gd name="T60" fmla="*/ 76 w 93"/>
                  <a:gd name="T61" fmla="*/ 124 h 128"/>
                  <a:gd name="T62" fmla="*/ 71 w 93"/>
                  <a:gd name="T63" fmla="*/ 112 h 128"/>
                  <a:gd name="T64" fmla="*/ 71 w 93"/>
                  <a:gd name="T65" fmla="*/ 112 h 128"/>
                  <a:gd name="T66" fmla="*/ 67 w 93"/>
                  <a:gd name="T67" fmla="*/ 112 h 128"/>
                  <a:gd name="T68" fmla="*/ 69 w 93"/>
                  <a:gd name="T69" fmla="*/ 112 h 128"/>
                  <a:gd name="T70" fmla="*/ 74 w 93"/>
                  <a:gd name="T71" fmla="*/ 126 h 128"/>
                  <a:gd name="T72" fmla="*/ 78 w 93"/>
                  <a:gd name="T73" fmla="*/ 128 h 128"/>
                  <a:gd name="T74" fmla="*/ 93 w 93"/>
                  <a:gd name="T75" fmla="*/ 114 h 128"/>
                  <a:gd name="T76" fmla="*/ 90 w 93"/>
                  <a:gd name="T77" fmla="*/ 102 h 128"/>
                  <a:gd name="T78" fmla="*/ 74 w 93"/>
                  <a:gd name="T79" fmla="*/ 76 h 128"/>
                  <a:gd name="T80" fmla="*/ 41 w 93"/>
                  <a:gd name="T81" fmla="*/ 41 h 128"/>
                  <a:gd name="T82" fmla="*/ 45 w 93"/>
                  <a:gd name="T83" fmla="*/ 29 h 128"/>
                  <a:gd name="T84" fmla="*/ 45 w 93"/>
                  <a:gd name="T85" fmla="*/ 26 h 128"/>
                  <a:gd name="T86" fmla="*/ 33 w 93"/>
                  <a:gd name="T87" fmla="*/ 19 h 128"/>
                  <a:gd name="T88" fmla="*/ 31 w 93"/>
                  <a:gd name="T89" fmla="*/ 12 h 128"/>
                  <a:gd name="T90" fmla="*/ 24 w 93"/>
                  <a:gd name="T91" fmla="*/ 10 h 128"/>
                  <a:gd name="T92" fmla="*/ 19 w 93"/>
                  <a:gd name="T93" fmla="*/ 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128">
                    <a:moveTo>
                      <a:pt x="64" y="107"/>
                    </a:moveTo>
                    <a:lnTo>
                      <a:pt x="64" y="107"/>
                    </a:lnTo>
                    <a:lnTo>
                      <a:pt x="67" y="109"/>
                    </a:lnTo>
                    <a:lnTo>
                      <a:pt x="64" y="107"/>
                    </a:lnTo>
                    <a:close/>
                    <a:moveTo>
                      <a:pt x="69" y="76"/>
                    </a:moveTo>
                    <a:lnTo>
                      <a:pt x="71" y="86"/>
                    </a:lnTo>
                    <a:lnTo>
                      <a:pt x="81" y="102"/>
                    </a:lnTo>
                    <a:lnTo>
                      <a:pt x="69" y="76"/>
                    </a:lnTo>
                    <a:close/>
                    <a:moveTo>
                      <a:pt x="19" y="5"/>
                    </a:moveTo>
                    <a:lnTo>
                      <a:pt x="15" y="3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5" y="10"/>
                    </a:lnTo>
                    <a:lnTo>
                      <a:pt x="19" y="10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24" y="12"/>
                    </a:lnTo>
                    <a:lnTo>
                      <a:pt x="29" y="15"/>
                    </a:lnTo>
                    <a:lnTo>
                      <a:pt x="31" y="19"/>
                    </a:lnTo>
                    <a:lnTo>
                      <a:pt x="43" y="26"/>
                    </a:lnTo>
                    <a:lnTo>
                      <a:pt x="36" y="38"/>
                    </a:lnTo>
                    <a:lnTo>
                      <a:pt x="71" y="79"/>
                    </a:lnTo>
                    <a:lnTo>
                      <a:pt x="88" y="102"/>
                    </a:lnTo>
                    <a:lnTo>
                      <a:pt x="90" y="112"/>
                    </a:lnTo>
                    <a:lnTo>
                      <a:pt x="76" y="124"/>
                    </a:lnTo>
                    <a:lnTo>
                      <a:pt x="76" y="124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67" y="112"/>
                    </a:lnTo>
                    <a:lnTo>
                      <a:pt x="69" y="112"/>
                    </a:lnTo>
                    <a:lnTo>
                      <a:pt x="74" y="126"/>
                    </a:lnTo>
                    <a:lnTo>
                      <a:pt x="78" y="128"/>
                    </a:lnTo>
                    <a:lnTo>
                      <a:pt x="93" y="114"/>
                    </a:lnTo>
                    <a:lnTo>
                      <a:pt x="90" y="102"/>
                    </a:lnTo>
                    <a:lnTo>
                      <a:pt x="74" y="76"/>
                    </a:lnTo>
                    <a:lnTo>
                      <a:pt x="41" y="41"/>
                    </a:lnTo>
                    <a:lnTo>
                      <a:pt x="45" y="29"/>
                    </a:lnTo>
                    <a:lnTo>
                      <a:pt x="45" y="26"/>
                    </a:lnTo>
                    <a:lnTo>
                      <a:pt x="33" y="19"/>
                    </a:lnTo>
                    <a:lnTo>
                      <a:pt x="31" y="12"/>
                    </a:lnTo>
                    <a:lnTo>
                      <a:pt x="24" y="1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7" name="Freeform 645"/>
              <p:cNvSpPr>
                <a:spLocks noEditPoints="1"/>
              </p:cNvSpPr>
              <p:nvPr/>
            </p:nvSpPr>
            <p:spPr bwMode="auto">
              <a:xfrm>
                <a:off x="5148641" y="3580489"/>
                <a:ext cx="177195" cy="243881"/>
              </a:xfrm>
              <a:custGeom>
                <a:avLst/>
                <a:gdLst>
                  <a:gd name="T0" fmla="*/ 64 w 93"/>
                  <a:gd name="T1" fmla="*/ 107 h 128"/>
                  <a:gd name="T2" fmla="*/ 64 w 93"/>
                  <a:gd name="T3" fmla="*/ 107 h 128"/>
                  <a:gd name="T4" fmla="*/ 67 w 93"/>
                  <a:gd name="T5" fmla="*/ 109 h 128"/>
                  <a:gd name="T6" fmla="*/ 64 w 93"/>
                  <a:gd name="T7" fmla="*/ 107 h 128"/>
                  <a:gd name="T8" fmla="*/ 69 w 93"/>
                  <a:gd name="T9" fmla="*/ 76 h 128"/>
                  <a:gd name="T10" fmla="*/ 71 w 93"/>
                  <a:gd name="T11" fmla="*/ 86 h 128"/>
                  <a:gd name="T12" fmla="*/ 81 w 93"/>
                  <a:gd name="T13" fmla="*/ 102 h 128"/>
                  <a:gd name="T14" fmla="*/ 69 w 93"/>
                  <a:gd name="T15" fmla="*/ 76 h 128"/>
                  <a:gd name="T16" fmla="*/ 19 w 93"/>
                  <a:gd name="T17" fmla="*/ 5 h 128"/>
                  <a:gd name="T18" fmla="*/ 15 w 93"/>
                  <a:gd name="T19" fmla="*/ 3 h 128"/>
                  <a:gd name="T20" fmla="*/ 15 w 93"/>
                  <a:gd name="T21" fmla="*/ 7 h 128"/>
                  <a:gd name="T22" fmla="*/ 12 w 93"/>
                  <a:gd name="T23" fmla="*/ 7 h 128"/>
                  <a:gd name="T24" fmla="*/ 0 w 93"/>
                  <a:gd name="T25" fmla="*/ 0 h 128"/>
                  <a:gd name="T26" fmla="*/ 0 w 93"/>
                  <a:gd name="T27" fmla="*/ 3 h 128"/>
                  <a:gd name="T28" fmla="*/ 3 w 93"/>
                  <a:gd name="T29" fmla="*/ 5 h 128"/>
                  <a:gd name="T30" fmla="*/ 3 w 93"/>
                  <a:gd name="T31" fmla="*/ 5 h 128"/>
                  <a:gd name="T32" fmla="*/ 3 w 93"/>
                  <a:gd name="T33" fmla="*/ 5 h 128"/>
                  <a:gd name="T34" fmla="*/ 15 w 93"/>
                  <a:gd name="T35" fmla="*/ 10 h 128"/>
                  <a:gd name="T36" fmla="*/ 19 w 93"/>
                  <a:gd name="T37" fmla="*/ 10 h 128"/>
                  <a:gd name="T38" fmla="*/ 17 w 93"/>
                  <a:gd name="T39" fmla="*/ 5 h 128"/>
                  <a:gd name="T40" fmla="*/ 19 w 93"/>
                  <a:gd name="T41" fmla="*/ 7 h 128"/>
                  <a:gd name="T42" fmla="*/ 24 w 93"/>
                  <a:gd name="T43" fmla="*/ 12 h 128"/>
                  <a:gd name="T44" fmla="*/ 29 w 93"/>
                  <a:gd name="T45" fmla="*/ 15 h 128"/>
                  <a:gd name="T46" fmla="*/ 31 w 93"/>
                  <a:gd name="T47" fmla="*/ 19 h 128"/>
                  <a:gd name="T48" fmla="*/ 43 w 93"/>
                  <a:gd name="T49" fmla="*/ 26 h 128"/>
                  <a:gd name="T50" fmla="*/ 36 w 93"/>
                  <a:gd name="T51" fmla="*/ 38 h 128"/>
                  <a:gd name="T52" fmla="*/ 71 w 93"/>
                  <a:gd name="T53" fmla="*/ 79 h 128"/>
                  <a:gd name="T54" fmla="*/ 88 w 93"/>
                  <a:gd name="T55" fmla="*/ 102 h 128"/>
                  <a:gd name="T56" fmla="*/ 90 w 93"/>
                  <a:gd name="T57" fmla="*/ 112 h 128"/>
                  <a:gd name="T58" fmla="*/ 76 w 93"/>
                  <a:gd name="T59" fmla="*/ 124 h 128"/>
                  <a:gd name="T60" fmla="*/ 76 w 93"/>
                  <a:gd name="T61" fmla="*/ 124 h 128"/>
                  <a:gd name="T62" fmla="*/ 71 w 93"/>
                  <a:gd name="T63" fmla="*/ 112 h 128"/>
                  <a:gd name="T64" fmla="*/ 71 w 93"/>
                  <a:gd name="T65" fmla="*/ 112 h 128"/>
                  <a:gd name="T66" fmla="*/ 67 w 93"/>
                  <a:gd name="T67" fmla="*/ 112 h 128"/>
                  <a:gd name="T68" fmla="*/ 69 w 93"/>
                  <a:gd name="T69" fmla="*/ 112 h 128"/>
                  <a:gd name="T70" fmla="*/ 74 w 93"/>
                  <a:gd name="T71" fmla="*/ 126 h 128"/>
                  <a:gd name="T72" fmla="*/ 78 w 93"/>
                  <a:gd name="T73" fmla="*/ 128 h 128"/>
                  <a:gd name="T74" fmla="*/ 93 w 93"/>
                  <a:gd name="T75" fmla="*/ 114 h 128"/>
                  <a:gd name="T76" fmla="*/ 90 w 93"/>
                  <a:gd name="T77" fmla="*/ 102 h 128"/>
                  <a:gd name="T78" fmla="*/ 74 w 93"/>
                  <a:gd name="T79" fmla="*/ 76 h 128"/>
                  <a:gd name="T80" fmla="*/ 41 w 93"/>
                  <a:gd name="T81" fmla="*/ 41 h 128"/>
                  <a:gd name="T82" fmla="*/ 45 w 93"/>
                  <a:gd name="T83" fmla="*/ 29 h 128"/>
                  <a:gd name="T84" fmla="*/ 45 w 93"/>
                  <a:gd name="T85" fmla="*/ 26 h 128"/>
                  <a:gd name="T86" fmla="*/ 33 w 93"/>
                  <a:gd name="T87" fmla="*/ 19 h 128"/>
                  <a:gd name="T88" fmla="*/ 31 w 93"/>
                  <a:gd name="T89" fmla="*/ 12 h 128"/>
                  <a:gd name="T90" fmla="*/ 24 w 93"/>
                  <a:gd name="T91" fmla="*/ 10 h 128"/>
                  <a:gd name="T92" fmla="*/ 19 w 93"/>
                  <a:gd name="T93" fmla="*/ 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3" h="128">
                    <a:moveTo>
                      <a:pt x="64" y="107"/>
                    </a:moveTo>
                    <a:lnTo>
                      <a:pt x="64" y="107"/>
                    </a:lnTo>
                    <a:lnTo>
                      <a:pt x="67" y="109"/>
                    </a:lnTo>
                    <a:lnTo>
                      <a:pt x="64" y="107"/>
                    </a:lnTo>
                    <a:moveTo>
                      <a:pt x="69" y="76"/>
                    </a:moveTo>
                    <a:lnTo>
                      <a:pt x="71" y="86"/>
                    </a:lnTo>
                    <a:lnTo>
                      <a:pt x="81" y="102"/>
                    </a:lnTo>
                    <a:lnTo>
                      <a:pt x="69" y="76"/>
                    </a:lnTo>
                    <a:moveTo>
                      <a:pt x="19" y="5"/>
                    </a:moveTo>
                    <a:lnTo>
                      <a:pt x="15" y="3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5" y="10"/>
                    </a:lnTo>
                    <a:lnTo>
                      <a:pt x="19" y="10"/>
                    </a:lnTo>
                    <a:lnTo>
                      <a:pt x="17" y="5"/>
                    </a:lnTo>
                    <a:lnTo>
                      <a:pt x="19" y="7"/>
                    </a:lnTo>
                    <a:lnTo>
                      <a:pt x="24" y="12"/>
                    </a:lnTo>
                    <a:lnTo>
                      <a:pt x="29" y="15"/>
                    </a:lnTo>
                    <a:lnTo>
                      <a:pt x="31" y="19"/>
                    </a:lnTo>
                    <a:lnTo>
                      <a:pt x="43" y="26"/>
                    </a:lnTo>
                    <a:lnTo>
                      <a:pt x="36" y="38"/>
                    </a:lnTo>
                    <a:lnTo>
                      <a:pt x="71" y="79"/>
                    </a:lnTo>
                    <a:lnTo>
                      <a:pt x="88" y="102"/>
                    </a:lnTo>
                    <a:lnTo>
                      <a:pt x="90" y="112"/>
                    </a:lnTo>
                    <a:lnTo>
                      <a:pt x="76" y="124"/>
                    </a:lnTo>
                    <a:lnTo>
                      <a:pt x="76" y="124"/>
                    </a:lnTo>
                    <a:lnTo>
                      <a:pt x="71" y="112"/>
                    </a:lnTo>
                    <a:lnTo>
                      <a:pt x="71" y="112"/>
                    </a:lnTo>
                    <a:lnTo>
                      <a:pt x="67" y="112"/>
                    </a:lnTo>
                    <a:lnTo>
                      <a:pt x="69" y="112"/>
                    </a:lnTo>
                    <a:lnTo>
                      <a:pt x="74" y="126"/>
                    </a:lnTo>
                    <a:lnTo>
                      <a:pt x="78" y="128"/>
                    </a:lnTo>
                    <a:lnTo>
                      <a:pt x="93" y="114"/>
                    </a:lnTo>
                    <a:lnTo>
                      <a:pt x="90" y="102"/>
                    </a:lnTo>
                    <a:lnTo>
                      <a:pt x="74" y="76"/>
                    </a:lnTo>
                    <a:lnTo>
                      <a:pt x="41" y="41"/>
                    </a:lnTo>
                    <a:lnTo>
                      <a:pt x="45" y="29"/>
                    </a:lnTo>
                    <a:lnTo>
                      <a:pt x="45" y="26"/>
                    </a:lnTo>
                    <a:lnTo>
                      <a:pt x="33" y="19"/>
                    </a:lnTo>
                    <a:lnTo>
                      <a:pt x="31" y="12"/>
                    </a:lnTo>
                    <a:lnTo>
                      <a:pt x="24" y="10"/>
                    </a:lnTo>
                    <a:lnTo>
                      <a:pt x="1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8" name="Freeform 646"/>
              <p:cNvSpPr/>
              <p:nvPr/>
            </p:nvSpPr>
            <p:spPr bwMode="auto">
              <a:xfrm>
                <a:off x="5226759" y="3725293"/>
                <a:ext cx="70497" cy="62876"/>
              </a:xfrm>
              <a:custGeom>
                <a:avLst/>
                <a:gdLst>
                  <a:gd name="T0" fmla="*/ 28 w 37"/>
                  <a:gd name="T1" fmla="*/ 10 h 33"/>
                  <a:gd name="T2" fmla="*/ 21 w 37"/>
                  <a:gd name="T3" fmla="*/ 5 h 33"/>
                  <a:gd name="T4" fmla="*/ 23 w 37"/>
                  <a:gd name="T5" fmla="*/ 12 h 33"/>
                  <a:gd name="T6" fmla="*/ 11 w 37"/>
                  <a:gd name="T7" fmla="*/ 3 h 33"/>
                  <a:gd name="T8" fmla="*/ 2 w 37"/>
                  <a:gd name="T9" fmla="*/ 0 h 33"/>
                  <a:gd name="T10" fmla="*/ 0 w 37"/>
                  <a:gd name="T11" fmla="*/ 3 h 33"/>
                  <a:gd name="T12" fmla="*/ 4 w 37"/>
                  <a:gd name="T13" fmla="*/ 10 h 33"/>
                  <a:gd name="T14" fmla="*/ 7 w 37"/>
                  <a:gd name="T15" fmla="*/ 10 h 33"/>
                  <a:gd name="T16" fmla="*/ 9 w 37"/>
                  <a:gd name="T17" fmla="*/ 17 h 33"/>
                  <a:gd name="T18" fmla="*/ 16 w 37"/>
                  <a:gd name="T19" fmla="*/ 26 h 33"/>
                  <a:gd name="T20" fmla="*/ 21 w 37"/>
                  <a:gd name="T21" fmla="*/ 29 h 33"/>
                  <a:gd name="T22" fmla="*/ 26 w 37"/>
                  <a:gd name="T23" fmla="*/ 33 h 33"/>
                  <a:gd name="T24" fmla="*/ 28 w 37"/>
                  <a:gd name="T25" fmla="*/ 33 h 33"/>
                  <a:gd name="T26" fmla="*/ 26 w 37"/>
                  <a:gd name="T27" fmla="*/ 31 h 33"/>
                  <a:gd name="T28" fmla="*/ 30 w 37"/>
                  <a:gd name="T29" fmla="*/ 31 h 33"/>
                  <a:gd name="T30" fmla="*/ 28 w 37"/>
                  <a:gd name="T31" fmla="*/ 24 h 33"/>
                  <a:gd name="T32" fmla="*/ 37 w 37"/>
                  <a:gd name="T33" fmla="*/ 24 h 33"/>
                  <a:gd name="T34" fmla="*/ 28 w 37"/>
                  <a:gd name="T35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3">
                    <a:moveTo>
                      <a:pt x="28" y="10"/>
                    </a:moveTo>
                    <a:lnTo>
                      <a:pt x="21" y="5"/>
                    </a:lnTo>
                    <a:lnTo>
                      <a:pt x="23" y="12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9" y="17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26" y="31"/>
                    </a:lnTo>
                    <a:lnTo>
                      <a:pt x="30" y="31"/>
                    </a:lnTo>
                    <a:lnTo>
                      <a:pt x="28" y="24"/>
                    </a:lnTo>
                    <a:lnTo>
                      <a:pt x="37" y="24"/>
                    </a:lnTo>
                    <a:lnTo>
                      <a:pt x="28" y="1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89" name="Freeform 647"/>
              <p:cNvSpPr/>
              <p:nvPr/>
            </p:nvSpPr>
            <p:spPr bwMode="auto">
              <a:xfrm>
                <a:off x="5226759" y="3725293"/>
                <a:ext cx="70497" cy="62876"/>
              </a:xfrm>
              <a:custGeom>
                <a:avLst/>
                <a:gdLst>
                  <a:gd name="T0" fmla="*/ 28 w 37"/>
                  <a:gd name="T1" fmla="*/ 10 h 33"/>
                  <a:gd name="T2" fmla="*/ 21 w 37"/>
                  <a:gd name="T3" fmla="*/ 5 h 33"/>
                  <a:gd name="T4" fmla="*/ 23 w 37"/>
                  <a:gd name="T5" fmla="*/ 12 h 33"/>
                  <a:gd name="T6" fmla="*/ 11 w 37"/>
                  <a:gd name="T7" fmla="*/ 3 h 33"/>
                  <a:gd name="T8" fmla="*/ 2 w 37"/>
                  <a:gd name="T9" fmla="*/ 0 h 33"/>
                  <a:gd name="T10" fmla="*/ 0 w 37"/>
                  <a:gd name="T11" fmla="*/ 3 h 33"/>
                  <a:gd name="T12" fmla="*/ 4 w 37"/>
                  <a:gd name="T13" fmla="*/ 10 h 33"/>
                  <a:gd name="T14" fmla="*/ 7 w 37"/>
                  <a:gd name="T15" fmla="*/ 10 h 33"/>
                  <a:gd name="T16" fmla="*/ 9 w 37"/>
                  <a:gd name="T17" fmla="*/ 17 h 33"/>
                  <a:gd name="T18" fmla="*/ 16 w 37"/>
                  <a:gd name="T19" fmla="*/ 26 h 33"/>
                  <a:gd name="T20" fmla="*/ 21 w 37"/>
                  <a:gd name="T21" fmla="*/ 29 h 33"/>
                  <a:gd name="T22" fmla="*/ 26 w 37"/>
                  <a:gd name="T23" fmla="*/ 33 h 33"/>
                  <a:gd name="T24" fmla="*/ 28 w 37"/>
                  <a:gd name="T25" fmla="*/ 33 h 33"/>
                  <a:gd name="T26" fmla="*/ 26 w 37"/>
                  <a:gd name="T27" fmla="*/ 31 h 33"/>
                  <a:gd name="T28" fmla="*/ 30 w 37"/>
                  <a:gd name="T29" fmla="*/ 31 h 33"/>
                  <a:gd name="T30" fmla="*/ 28 w 37"/>
                  <a:gd name="T31" fmla="*/ 24 h 33"/>
                  <a:gd name="T32" fmla="*/ 37 w 37"/>
                  <a:gd name="T33" fmla="*/ 24 h 33"/>
                  <a:gd name="T34" fmla="*/ 28 w 37"/>
                  <a:gd name="T35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3">
                    <a:moveTo>
                      <a:pt x="28" y="10"/>
                    </a:moveTo>
                    <a:lnTo>
                      <a:pt x="21" y="5"/>
                    </a:lnTo>
                    <a:lnTo>
                      <a:pt x="23" y="12"/>
                    </a:lnTo>
                    <a:lnTo>
                      <a:pt x="11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9" y="17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6" y="33"/>
                    </a:lnTo>
                    <a:lnTo>
                      <a:pt x="28" y="33"/>
                    </a:lnTo>
                    <a:lnTo>
                      <a:pt x="26" y="31"/>
                    </a:lnTo>
                    <a:lnTo>
                      <a:pt x="30" y="31"/>
                    </a:lnTo>
                    <a:lnTo>
                      <a:pt x="28" y="24"/>
                    </a:lnTo>
                    <a:lnTo>
                      <a:pt x="37" y="24"/>
                    </a:lnTo>
                    <a:lnTo>
                      <a:pt x="28" y="1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0" name="Freeform 648"/>
              <p:cNvSpPr/>
              <p:nvPr/>
            </p:nvSpPr>
            <p:spPr bwMode="auto">
              <a:xfrm>
                <a:off x="5221044" y="3721483"/>
                <a:ext cx="81929" cy="72402"/>
              </a:xfrm>
              <a:custGeom>
                <a:avLst/>
                <a:gdLst>
                  <a:gd name="T0" fmla="*/ 3 w 43"/>
                  <a:gd name="T1" fmla="*/ 0 h 38"/>
                  <a:gd name="T2" fmla="*/ 0 w 43"/>
                  <a:gd name="T3" fmla="*/ 2 h 38"/>
                  <a:gd name="T4" fmla="*/ 5 w 43"/>
                  <a:gd name="T5" fmla="*/ 14 h 38"/>
                  <a:gd name="T6" fmla="*/ 7 w 43"/>
                  <a:gd name="T7" fmla="*/ 14 h 38"/>
                  <a:gd name="T8" fmla="*/ 7 w 43"/>
                  <a:gd name="T9" fmla="*/ 16 h 38"/>
                  <a:gd name="T10" fmla="*/ 10 w 43"/>
                  <a:gd name="T11" fmla="*/ 16 h 38"/>
                  <a:gd name="T12" fmla="*/ 10 w 43"/>
                  <a:gd name="T13" fmla="*/ 19 h 38"/>
                  <a:gd name="T14" fmla="*/ 17 w 43"/>
                  <a:gd name="T15" fmla="*/ 28 h 38"/>
                  <a:gd name="T16" fmla="*/ 24 w 43"/>
                  <a:gd name="T17" fmla="*/ 31 h 38"/>
                  <a:gd name="T18" fmla="*/ 26 w 43"/>
                  <a:gd name="T19" fmla="*/ 33 h 38"/>
                  <a:gd name="T20" fmla="*/ 29 w 43"/>
                  <a:gd name="T21" fmla="*/ 35 h 38"/>
                  <a:gd name="T22" fmla="*/ 29 w 43"/>
                  <a:gd name="T23" fmla="*/ 38 h 38"/>
                  <a:gd name="T24" fmla="*/ 29 w 43"/>
                  <a:gd name="T25" fmla="*/ 38 h 38"/>
                  <a:gd name="T26" fmla="*/ 33 w 43"/>
                  <a:gd name="T27" fmla="*/ 38 h 38"/>
                  <a:gd name="T28" fmla="*/ 31 w 43"/>
                  <a:gd name="T29" fmla="*/ 35 h 38"/>
                  <a:gd name="T30" fmla="*/ 38 w 43"/>
                  <a:gd name="T31" fmla="*/ 38 h 38"/>
                  <a:gd name="T32" fmla="*/ 38 w 43"/>
                  <a:gd name="T33" fmla="*/ 33 h 38"/>
                  <a:gd name="T34" fmla="*/ 36 w 43"/>
                  <a:gd name="T35" fmla="*/ 33 h 38"/>
                  <a:gd name="T36" fmla="*/ 33 w 43"/>
                  <a:gd name="T37" fmla="*/ 28 h 38"/>
                  <a:gd name="T38" fmla="*/ 43 w 43"/>
                  <a:gd name="T39" fmla="*/ 28 h 38"/>
                  <a:gd name="T40" fmla="*/ 33 w 43"/>
                  <a:gd name="T41" fmla="*/ 12 h 38"/>
                  <a:gd name="T42" fmla="*/ 33 w 43"/>
                  <a:gd name="T43" fmla="*/ 12 h 38"/>
                  <a:gd name="T44" fmla="*/ 24 w 43"/>
                  <a:gd name="T45" fmla="*/ 7 h 38"/>
                  <a:gd name="T46" fmla="*/ 31 w 43"/>
                  <a:gd name="T47" fmla="*/ 12 h 38"/>
                  <a:gd name="T48" fmla="*/ 40 w 43"/>
                  <a:gd name="T49" fmla="*/ 26 h 38"/>
                  <a:gd name="T50" fmla="*/ 31 w 43"/>
                  <a:gd name="T51" fmla="*/ 26 h 38"/>
                  <a:gd name="T52" fmla="*/ 33 w 43"/>
                  <a:gd name="T53" fmla="*/ 33 h 38"/>
                  <a:gd name="T54" fmla="*/ 29 w 43"/>
                  <a:gd name="T55" fmla="*/ 33 h 38"/>
                  <a:gd name="T56" fmla="*/ 31 w 43"/>
                  <a:gd name="T57" fmla="*/ 35 h 38"/>
                  <a:gd name="T58" fmla="*/ 29 w 43"/>
                  <a:gd name="T59" fmla="*/ 35 h 38"/>
                  <a:gd name="T60" fmla="*/ 24 w 43"/>
                  <a:gd name="T61" fmla="*/ 31 h 38"/>
                  <a:gd name="T62" fmla="*/ 19 w 43"/>
                  <a:gd name="T63" fmla="*/ 28 h 38"/>
                  <a:gd name="T64" fmla="*/ 12 w 43"/>
                  <a:gd name="T65" fmla="*/ 19 h 38"/>
                  <a:gd name="T66" fmla="*/ 10 w 43"/>
                  <a:gd name="T67" fmla="*/ 12 h 38"/>
                  <a:gd name="T68" fmla="*/ 7 w 43"/>
                  <a:gd name="T69" fmla="*/ 12 h 38"/>
                  <a:gd name="T70" fmla="*/ 3 w 43"/>
                  <a:gd name="T71" fmla="*/ 5 h 38"/>
                  <a:gd name="T72" fmla="*/ 5 w 43"/>
                  <a:gd name="T73" fmla="*/ 2 h 38"/>
                  <a:gd name="T74" fmla="*/ 14 w 43"/>
                  <a:gd name="T75" fmla="*/ 5 h 38"/>
                  <a:gd name="T76" fmla="*/ 26 w 43"/>
                  <a:gd name="T77" fmla="*/ 14 h 38"/>
                  <a:gd name="T78" fmla="*/ 10 w 43"/>
                  <a:gd name="T79" fmla="*/ 0 h 38"/>
                  <a:gd name="T80" fmla="*/ 3 w 43"/>
                  <a:gd name="T8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38">
                    <a:moveTo>
                      <a:pt x="3" y="0"/>
                    </a:moveTo>
                    <a:lnTo>
                      <a:pt x="0" y="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17" y="28"/>
                    </a:lnTo>
                    <a:lnTo>
                      <a:pt x="24" y="31"/>
                    </a:lnTo>
                    <a:lnTo>
                      <a:pt x="26" y="33"/>
                    </a:lnTo>
                    <a:lnTo>
                      <a:pt x="29" y="35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33" y="38"/>
                    </a:lnTo>
                    <a:lnTo>
                      <a:pt x="31" y="35"/>
                    </a:lnTo>
                    <a:lnTo>
                      <a:pt x="38" y="38"/>
                    </a:lnTo>
                    <a:lnTo>
                      <a:pt x="38" y="33"/>
                    </a:lnTo>
                    <a:lnTo>
                      <a:pt x="36" y="33"/>
                    </a:lnTo>
                    <a:lnTo>
                      <a:pt x="33" y="28"/>
                    </a:lnTo>
                    <a:lnTo>
                      <a:pt x="43" y="28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24" y="7"/>
                    </a:lnTo>
                    <a:lnTo>
                      <a:pt x="31" y="12"/>
                    </a:lnTo>
                    <a:lnTo>
                      <a:pt x="40" y="26"/>
                    </a:lnTo>
                    <a:lnTo>
                      <a:pt x="31" y="26"/>
                    </a:lnTo>
                    <a:lnTo>
                      <a:pt x="33" y="33"/>
                    </a:lnTo>
                    <a:lnTo>
                      <a:pt x="29" y="33"/>
                    </a:lnTo>
                    <a:lnTo>
                      <a:pt x="31" y="35"/>
                    </a:lnTo>
                    <a:lnTo>
                      <a:pt x="29" y="35"/>
                    </a:lnTo>
                    <a:lnTo>
                      <a:pt x="24" y="31"/>
                    </a:lnTo>
                    <a:lnTo>
                      <a:pt x="19" y="28"/>
                    </a:lnTo>
                    <a:lnTo>
                      <a:pt x="12" y="19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14" y="5"/>
                    </a:lnTo>
                    <a:lnTo>
                      <a:pt x="26" y="14"/>
                    </a:lnTo>
                    <a:lnTo>
                      <a:pt x="1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1" name="Freeform 649"/>
              <p:cNvSpPr/>
              <p:nvPr/>
            </p:nvSpPr>
            <p:spPr bwMode="auto">
              <a:xfrm>
                <a:off x="5221044" y="3721483"/>
                <a:ext cx="81929" cy="72402"/>
              </a:xfrm>
              <a:custGeom>
                <a:avLst/>
                <a:gdLst>
                  <a:gd name="T0" fmla="*/ 3 w 43"/>
                  <a:gd name="T1" fmla="*/ 0 h 38"/>
                  <a:gd name="T2" fmla="*/ 0 w 43"/>
                  <a:gd name="T3" fmla="*/ 2 h 38"/>
                  <a:gd name="T4" fmla="*/ 5 w 43"/>
                  <a:gd name="T5" fmla="*/ 14 h 38"/>
                  <a:gd name="T6" fmla="*/ 7 w 43"/>
                  <a:gd name="T7" fmla="*/ 14 h 38"/>
                  <a:gd name="T8" fmla="*/ 7 w 43"/>
                  <a:gd name="T9" fmla="*/ 16 h 38"/>
                  <a:gd name="T10" fmla="*/ 10 w 43"/>
                  <a:gd name="T11" fmla="*/ 16 h 38"/>
                  <a:gd name="T12" fmla="*/ 10 w 43"/>
                  <a:gd name="T13" fmla="*/ 19 h 38"/>
                  <a:gd name="T14" fmla="*/ 17 w 43"/>
                  <a:gd name="T15" fmla="*/ 28 h 38"/>
                  <a:gd name="T16" fmla="*/ 24 w 43"/>
                  <a:gd name="T17" fmla="*/ 31 h 38"/>
                  <a:gd name="T18" fmla="*/ 26 w 43"/>
                  <a:gd name="T19" fmla="*/ 33 h 38"/>
                  <a:gd name="T20" fmla="*/ 29 w 43"/>
                  <a:gd name="T21" fmla="*/ 35 h 38"/>
                  <a:gd name="T22" fmla="*/ 29 w 43"/>
                  <a:gd name="T23" fmla="*/ 38 h 38"/>
                  <a:gd name="T24" fmla="*/ 29 w 43"/>
                  <a:gd name="T25" fmla="*/ 38 h 38"/>
                  <a:gd name="T26" fmla="*/ 33 w 43"/>
                  <a:gd name="T27" fmla="*/ 38 h 38"/>
                  <a:gd name="T28" fmla="*/ 31 w 43"/>
                  <a:gd name="T29" fmla="*/ 35 h 38"/>
                  <a:gd name="T30" fmla="*/ 38 w 43"/>
                  <a:gd name="T31" fmla="*/ 38 h 38"/>
                  <a:gd name="T32" fmla="*/ 38 w 43"/>
                  <a:gd name="T33" fmla="*/ 33 h 38"/>
                  <a:gd name="T34" fmla="*/ 36 w 43"/>
                  <a:gd name="T35" fmla="*/ 33 h 38"/>
                  <a:gd name="T36" fmla="*/ 33 w 43"/>
                  <a:gd name="T37" fmla="*/ 28 h 38"/>
                  <a:gd name="T38" fmla="*/ 43 w 43"/>
                  <a:gd name="T39" fmla="*/ 28 h 38"/>
                  <a:gd name="T40" fmla="*/ 33 w 43"/>
                  <a:gd name="T41" fmla="*/ 12 h 38"/>
                  <a:gd name="T42" fmla="*/ 33 w 43"/>
                  <a:gd name="T43" fmla="*/ 12 h 38"/>
                  <a:gd name="T44" fmla="*/ 24 w 43"/>
                  <a:gd name="T45" fmla="*/ 7 h 38"/>
                  <a:gd name="T46" fmla="*/ 31 w 43"/>
                  <a:gd name="T47" fmla="*/ 12 h 38"/>
                  <a:gd name="T48" fmla="*/ 40 w 43"/>
                  <a:gd name="T49" fmla="*/ 26 h 38"/>
                  <a:gd name="T50" fmla="*/ 31 w 43"/>
                  <a:gd name="T51" fmla="*/ 26 h 38"/>
                  <a:gd name="T52" fmla="*/ 33 w 43"/>
                  <a:gd name="T53" fmla="*/ 33 h 38"/>
                  <a:gd name="T54" fmla="*/ 29 w 43"/>
                  <a:gd name="T55" fmla="*/ 33 h 38"/>
                  <a:gd name="T56" fmla="*/ 31 w 43"/>
                  <a:gd name="T57" fmla="*/ 35 h 38"/>
                  <a:gd name="T58" fmla="*/ 29 w 43"/>
                  <a:gd name="T59" fmla="*/ 35 h 38"/>
                  <a:gd name="T60" fmla="*/ 24 w 43"/>
                  <a:gd name="T61" fmla="*/ 31 h 38"/>
                  <a:gd name="T62" fmla="*/ 19 w 43"/>
                  <a:gd name="T63" fmla="*/ 28 h 38"/>
                  <a:gd name="T64" fmla="*/ 12 w 43"/>
                  <a:gd name="T65" fmla="*/ 19 h 38"/>
                  <a:gd name="T66" fmla="*/ 10 w 43"/>
                  <a:gd name="T67" fmla="*/ 12 h 38"/>
                  <a:gd name="T68" fmla="*/ 7 w 43"/>
                  <a:gd name="T69" fmla="*/ 12 h 38"/>
                  <a:gd name="T70" fmla="*/ 3 w 43"/>
                  <a:gd name="T71" fmla="*/ 5 h 38"/>
                  <a:gd name="T72" fmla="*/ 5 w 43"/>
                  <a:gd name="T73" fmla="*/ 2 h 38"/>
                  <a:gd name="T74" fmla="*/ 14 w 43"/>
                  <a:gd name="T75" fmla="*/ 5 h 38"/>
                  <a:gd name="T76" fmla="*/ 26 w 43"/>
                  <a:gd name="T77" fmla="*/ 14 h 38"/>
                  <a:gd name="T78" fmla="*/ 10 w 43"/>
                  <a:gd name="T79" fmla="*/ 0 h 38"/>
                  <a:gd name="T80" fmla="*/ 3 w 43"/>
                  <a:gd name="T8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38">
                    <a:moveTo>
                      <a:pt x="3" y="0"/>
                    </a:moveTo>
                    <a:lnTo>
                      <a:pt x="0" y="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0" y="19"/>
                    </a:lnTo>
                    <a:lnTo>
                      <a:pt x="17" y="28"/>
                    </a:lnTo>
                    <a:lnTo>
                      <a:pt x="24" y="31"/>
                    </a:lnTo>
                    <a:lnTo>
                      <a:pt x="26" y="33"/>
                    </a:lnTo>
                    <a:lnTo>
                      <a:pt x="29" y="35"/>
                    </a:lnTo>
                    <a:lnTo>
                      <a:pt x="29" y="38"/>
                    </a:lnTo>
                    <a:lnTo>
                      <a:pt x="29" y="38"/>
                    </a:lnTo>
                    <a:lnTo>
                      <a:pt x="33" y="38"/>
                    </a:lnTo>
                    <a:lnTo>
                      <a:pt x="31" y="35"/>
                    </a:lnTo>
                    <a:lnTo>
                      <a:pt x="38" y="38"/>
                    </a:lnTo>
                    <a:lnTo>
                      <a:pt x="38" y="33"/>
                    </a:lnTo>
                    <a:lnTo>
                      <a:pt x="36" y="33"/>
                    </a:lnTo>
                    <a:lnTo>
                      <a:pt x="33" y="28"/>
                    </a:lnTo>
                    <a:lnTo>
                      <a:pt x="43" y="28"/>
                    </a:lnTo>
                    <a:lnTo>
                      <a:pt x="33" y="12"/>
                    </a:lnTo>
                    <a:lnTo>
                      <a:pt x="33" y="12"/>
                    </a:lnTo>
                    <a:lnTo>
                      <a:pt x="24" y="7"/>
                    </a:lnTo>
                    <a:lnTo>
                      <a:pt x="31" y="12"/>
                    </a:lnTo>
                    <a:lnTo>
                      <a:pt x="40" y="26"/>
                    </a:lnTo>
                    <a:lnTo>
                      <a:pt x="31" y="26"/>
                    </a:lnTo>
                    <a:lnTo>
                      <a:pt x="33" y="33"/>
                    </a:lnTo>
                    <a:lnTo>
                      <a:pt x="29" y="33"/>
                    </a:lnTo>
                    <a:lnTo>
                      <a:pt x="31" y="35"/>
                    </a:lnTo>
                    <a:lnTo>
                      <a:pt x="29" y="35"/>
                    </a:lnTo>
                    <a:lnTo>
                      <a:pt x="24" y="31"/>
                    </a:lnTo>
                    <a:lnTo>
                      <a:pt x="19" y="28"/>
                    </a:lnTo>
                    <a:lnTo>
                      <a:pt x="12" y="19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14" y="5"/>
                    </a:lnTo>
                    <a:lnTo>
                      <a:pt x="26" y="14"/>
                    </a:lnTo>
                    <a:lnTo>
                      <a:pt x="1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2" name="Freeform 650"/>
              <p:cNvSpPr/>
              <p:nvPr/>
            </p:nvSpPr>
            <p:spPr bwMode="auto">
              <a:xfrm>
                <a:off x="5144831" y="3590016"/>
                <a:ext cx="135278" cy="148616"/>
              </a:xfrm>
              <a:custGeom>
                <a:avLst/>
                <a:gdLst>
                  <a:gd name="T0" fmla="*/ 5 w 71"/>
                  <a:gd name="T1" fmla="*/ 2 h 78"/>
                  <a:gd name="T2" fmla="*/ 5 w 71"/>
                  <a:gd name="T3" fmla="*/ 0 h 78"/>
                  <a:gd name="T4" fmla="*/ 7 w 71"/>
                  <a:gd name="T5" fmla="*/ 12 h 78"/>
                  <a:gd name="T6" fmla="*/ 2 w 71"/>
                  <a:gd name="T7" fmla="*/ 10 h 78"/>
                  <a:gd name="T8" fmla="*/ 2 w 71"/>
                  <a:gd name="T9" fmla="*/ 7 h 78"/>
                  <a:gd name="T10" fmla="*/ 0 w 71"/>
                  <a:gd name="T11" fmla="*/ 12 h 78"/>
                  <a:gd name="T12" fmla="*/ 5 w 71"/>
                  <a:gd name="T13" fmla="*/ 14 h 78"/>
                  <a:gd name="T14" fmla="*/ 5 w 71"/>
                  <a:gd name="T15" fmla="*/ 19 h 78"/>
                  <a:gd name="T16" fmla="*/ 12 w 71"/>
                  <a:gd name="T17" fmla="*/ 21 h 78"/>
                  <a:gd name="T18" fmla="*/ 17 w 71"/>
                  <a:gd name="T19" fmla="*/ 38 h 78"/>
                  <a:gd name="T20" fmla="*/ 19 w 71"/>
                  <a:gd name="T21" fmla="*/ 38 h 78"/>
                  <a:gd name="T22" fmla="*/ 21 w 71"/>
                  <a:gd name="T23" fmla="*/ 33 h 78"/>
                  <a:gd name="T24" fmla="*/ 26 w 71"/>
                  <a:gd name="T25" fmla="*/ 38 h 78"/>
                  <a:gd name="T26" fmla="*/ 28 w 71"/>
                  <a:gd name="T27" fmla="*/ 36 h 78"/>
                  <a:gd name="T28" fmla="*/ 33 w 71"/>
                  <a:gd name="T29" fmla="*/ 38 h 78"/>
                  <a:gd name="T30" fmla="*/ 43 w 71"/>
                  <a:gd name="T31" fmla="*/ 48 h 78"/>
                  <a:gd name="T32" fmla="*/ 47 w 71"/>
                  <a:gd name="T33" fmla="*/ 57 h 78"/>
                  <a:gd name="T34" fmla="*/ 54 w 71"/>
                  <a:gd name="T35" fmla="*/ 64 h 78"/>
                  <a:gd name="T36" fmla="*/ 59 w 71"/>
                  <a:gd name="T37" fmla="*/ 76 h 78"/>
                  <a:gd name="T38" fmla="*/ 64 w 71"/>
                  <a:gd name="T39" fmla="*/ 78 h 78"/>
                  <a:gd name="T40" fmla="*/ 62 w 71"/>
                  <a:gd name="T41" fmla="*/ 74 h 78"/>
                  <a:gd name="T42" fmla="*/ 71 w 71"/>
                  <a:gd name="T43" fmla="*/ 76 h 78"/>
                  <a:gd name="T44" fmla="*/ 69 w 71"/>
                  <a:gd name="T45" fmla="*/ 71 h 78"/>
                  <a:gd name="T46" fmla="*/ 62 w 71"/>
                  <a:gd name="T47" fmla="*/ 67 h 78"/>
                  <a:gd name="T48" fmla="*/ 64 w 71"/>
                  <a:gd name="T49" fmla="*/ 64 h 78"/>
                  <a:gd name="T50" fmla="*/ 28 w 71"/>
                  <a:gd name="T51" fmla="*/ 29 h 78"/>
                  <a:gd name="T52" fmla="*/ 28 w 71"/>
                  <a:gd name="T53" fmla="*/ 26 h 78"/>
                  <a:gd name="T54" fmla="*/ 31 w 71"/>
                  <a:gd name="T55" fmla="*/ 29 h 78"/>
                  <a:gd name="T56" fmla="*/ 33 w 71"/>
                  <a:gd name="T57" fmla="*/ 26 h 78"/>
                  <a:gd name="T58" fmla="*/ 24 w 71"/>
                  <a:gd name="T59" fmla="*/ 19 h 78"/>
                  <a:gd name="T60" fmla="*/ 21 w 71"/>
                  <a:gd name="T61" fmla="*/ 19 h 78"/>
                  <a:gd name="T62" fmla="*/ 12 w 71"/>
                  <a:gd name="T63" fmla="*/ 12 h 78"/>
                  <a:gd name="T64" fmla="*/ 12 w 71"/>
                  <a:gd name="T65" fmla="*/ 7 h 78"/>
                  <a:gd name="T66" fmla="*/ 5 w 71"/>
                  <a:gd name="T67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78">
                    <a:moveTo>
                      <a:pt x="5" y="2"/>
                    </a:moveTo>
                    <a:lnTo>
                      <a:pt x="5" y="0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5" y="14"/>
                    </a:lnTo>
                    <a:lnTo>
                      <a:pt x="5" y="19"/>
                    </a:lnTo>
                    <a:lnTo>
                      <a:pt x="12" y="21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26" y="38"/>
                    </a:lnTo>
                    <a:lnTo>
                      <a:pt x="28" y="36"/>
                    </a:lnTo>
                    <a:lnTo>
                      <a:pt x="33" y="38"/>
                    </a:lnTo>
                    <a:lnTo>
                      <a:pt x="43" y="48"/>
                    </a:lnTo>
                    <a:lnTo>
                      <a:pt x="47" y="57"/>
                    </a:lnTo>
                    <a:lnTo>
                      <a:pt x="54" y="64"/>
                    </a:lnTo>
                    <a:lnTo>
                      <a:pt x="59" y="76"/>
                    </a:lnTo>
                    <a:lnTo>
                      <a:pt x="64" y="78"/>
                    </a:lnTo>
                    <a:lnTo>
                      <a:pt x="62" y="74"/>
                    </a:lnTo>
                    <a:lnTo>
                      <a:pt x="71" y="76"/>
                    </a:lnTo>
                    <a:lnTo>
                      <a:pt x="69" y="71"/>
                    </a:lnTo>
                    <a:lnTo>
                      <a:pt x="62" y="67"/>
                    </a:lnTo>
                    <a:lnTo>
                      <a:pt x="64" y="64"/>
                    </a:lnTo>
                    <a:lnTo>
                      <a:pt x="28" y="29"/>
                    </a:lnTo>
                    <a:lnTo>
                      <a:pt x="28" y="26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12" y="12"/>
                    </a:lnTo>
                    <a:lnTo>
                      <a:pt x="12" y="7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3" name="Freeform 651"/>
              <p:cNvSpPr/>
              <p:nvPr/>
            </p:nvSpPr>
            <p:spPr bwMode="auto">
              <a:xfrm>
                <a:off x="5144831" y="3590016"/>
                <a:ext cx="135278" cy="148616"/>
              </a:xfrm>
              <a:custGeom>
                <a:avLst/>
                <a:gdLst>
                  <a:gd name="T0" fmla="*/ 5 w 71"/>
                  <a:gd name="T1" fmla="*/ 2 h 78"/>
                  <a:gd name="T2" fmla="*/ 5 w 71"/>
                  <a:gd name="T3" fmla="*/ 0 h 78"/>
                  <a:gd name="T4" fmla="*/ 7 w 71"/>
                  <a:gd name="T5" fmla="*/ 12 h 78"/>
                  <a:gd name="T6" fmla="*/ 2 w 71"/>
                  <a:gd name="T7" fmla="*/ 10 h 78"/>
                  <a:gd name="T8" fmla="*/ 2 w 71"/>
                  <a:gd name="T9" fmla="*/ 7 h 78"/>
                  <a:gd name="T10" fmla="*/ 0 w 71"/>
                  <a:gd name="T11" fmla="*/ 12 h 78"/>
                  <a:gd name="T12" fmla="*/ 5 w 71"/>
                  <a:gd name="T13" fmla="*/ 14 h 78"/>
                  <a:gd name="T14" fmla="*/ 5 w 71"/>
                  <a:gd name="T15" fmla="*/ 19 h 78"/>
                  <a:gd name="T16" fmla="*/ 12 w 71"/>
                  <a:gd name="T17" fmla="*/ 21 h 78"/>
                  <a:gd name="T18" fmla="*/ 17 w 71"/>
                  <a:gd name="T19" fmla="*/ 38 h 78"/>
                  <a:gd name="T20" fmla="*/ 19 w 71"/>
                  <a:gd name="T21" fmla="*/ 38 h 78"/>
                  <a:gd name="T22" fmla="*/ 21 w 71"/>
                  <a:gd name="T23" fmla="*/ 33 h 78"/>
                  <a:gd name="T24" fmla="*/ 26 w 71"/>
                  <a:gd name="T25" fmla="*/ 38 h 78"/>
                  <a:gd name="T26" fmla="*/ 28 w 71"/>
                  <a:gd name="T27" fmla="*/ 36 h 78"/>
                  <a:gd name="T28" fmla="*/ 33 w 71"/>
                  <a:gd name="T29" fmla="*/ 38 h 78"/>
                  <a:gd name="T30" fmla="*/ 43 w 71"/>
                  <a:gd name="T31" fmla="*/ 48 h 78"/>
                  <a:gd name="T32" fmla="*/ 47 w 71"/>
                  <a:gd name="T33" fmla="*/ 57 h 78"/>
                  <a:gd name="T34" fmla="*/ 54 w 71"/>
                  <a:gd name="T35" fmla="*/ 64 h 78"/>
                  <a:gd name="T36" fmla="*/ 59 w 71"/>
                  <a:gd name="T37" fmla="*/ 76 h 78"/>
                  <a:gd name="T38" fmla="*/ 64 w 71"/>
                  <a:gd name="T39" fmla="*/ 78 h 78"/>
                  <a:gd name="T40" fmla="*/ 62 w 71"/>
                  <a:gd name="T41" fmla="*/ 74 h 78"/>
                  <a:gd name="T42" fmla="*/ 71 w 71"/>
                  <a:gd name="T43" fmla="*/ 76 h 78"/>
                  <a:gd name="T44" fmla="*/ 69 w 71"/>
                  <a:gd name="T45" fmla="*/ 71 h 78"/>
                  <a:gd name="T46" fmla="*/ 62 w 71"/>
                  <a:gd name="T47" fmla="*/ 67 h 78"/>
                  <a:gd name="T48" fmla="*/ 64 w 71"/>
                  <a:gd name="T49" fmla="*/ 64 h 78"/>
                  <a:gd name="T50" fmla="*/ 28 w 71"/>
                  <a:gd name="T51" fmla="*/ 29 h 78"/>
                  <a:gd name="T52" fmla="*/ 28 w 71"/>
                  <a:gd name="T53" fmla="*/ 26 h 78"/>
                  <a:gd name="T54" fmla="*/ 31 w 71"/>
                  <a:gd name="T55" fmla="*/ 29 h 78"/>
                  <a:gd name="T56" fmla="*/ 33 w 71"/>
                  <a:gd name="T57" fmla="*/ 26 h 78"/>
                  <a:gd name="T58" fmla="*/ 24 w 71"/>
                  <a:gd name="T59" fmla="*/ 19 h 78"/>
                  <a:gd name="T60" fmla="*/ 21 w 71"/>
                  <a:gd name="T61" fmla="*/ 19 h 78"/>
                  <a:gd name="T62" fmla="*/ 12 w 71"/>
                  <a:gd name="T63" fmla="*/ 12 h 78"/>
                  <a:gd name="T64" fmla="*/ 12 w 71"/>
                  <a:gd name="T65" fmla="*/ 7 h 78"/>
                  <a:gd name="T66" fmla="*/ 5 w 71"/>
                  <a:gd name="T67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1" h="78">
                    <a:moveTo>
                      <a:pt x="5" y="2"/>
                    </a:moveTo>
                    <a:lnTo>
                      <a:pt x="5" y="0"/>
                    </a:lnTo>
                    <a:lnTo>
                      <a:pt x="7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5" y="14"/>
                    </a:lnTo>
                    <a:lnTo>
                      <a:pt x="5" y="19"/>
                    </a:lnTo>
                    <a:lnTo>
                      <a:pt x="12" y="21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21" y="33"/>
                    </a:lnTo>
                    <a:lnTo>
                      <a:pt x="26" y="38"/>
                    </a:lnTo>
                    <a:lnTo>
                      <a:pt x="28" y="36"/>
                    </a:lnTo>
                    <a:lnTo>
                      <a:pt x="33" y="38"/>
                    </a:lnTo>
                    <a:lnTo>
                      <a:pt x="43" y="48"/>
                    </a:lnTo>
                    <a:lnTo>
                      <a:pt x="47" y="57"/>
                    </a:lnTo>
                    <a:lnTo>
                      <a:pt x="54" y="64"/>
                    </a:lnTo>
                    <a:lnTo>
                      <a:pt x="59" y="76"/>
                    </a:lnTo>
                    <a:lnTo>
                      <a:pt x="64" y="78"/>
                    </a:lnTo>
                    <a:lnTo>
                      <a:pt x="62" y="74"/>
                    </a:lnTo>
                    <a:lnTo>
                      <a:pt x="71" y="76"/>
                    </a:lnTo>
                    <a:lnTo>
                      <a:pt x="69" y="71"/>
                    </a:lnTo>
                    <a:lnTo>
                      <a:pt x="62" y="67"/>
                    </a:lnTo>
                    <a:lnTo>
                      <a:pt x="64" y="64"/>
                    </a:lnTo>
                    <a:lnTo>
                      <a:pt x="28" y="29"/>
                    </a:lnTo>
                    <a:lnTo>
                      <a:pt x="28" y="26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12" y="12"/>
                    </a:lnTo>
                    <a:lnTo>
                      <a:pt x="12" y="7"/>
                    </a:lnTo>
                    <a:lnTo>
                      <a:pt x="5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4" name="Freeform 652"/>
              <p:cNvSpPr>
                <a:spLocks noEditPoints="1"/>
              </p:cNvSpPr>
              <p:nvPr/>
            </p:nvSpPr>
            <p:spPr bwMode="auto">
              <a:xfrm>
                <a:off x="5141020" y="3586205"/>
                <a:ext cx="142899" cy="161952"/>
              </a:xfrm>
              <a:custGeom>
                <a:avLst/>
                <a:gdLst>
                  <a:gd name="T0" fmla="*/ 9 w 75"/>
                  <a:gd name="T1" fmla="*/ 14 h 85"/>
                  <a:gd name="T2" fmla="*/ 7 w 75"/>
                  <a:gd name="T3" fmla="*/ 4 h 85"/>
                  <a:gd name="T4" fmla="*/ 14 w 75"/>
                  <a:gd name="T5" fmla="*/ 14 h 85"/>
                  <a:gd name="T6" fmla="*/ 26 w 75"/>
                  <a:gd name="T7" fmla="*/ 21 h 85"/>
                  <a:gd name="T8" fmla="*/ 33 w 75"/>
                  <a:gd name="T9" fmla="*/ 31 h 85"/>
                  <a:gd name="T10" fmla="*/ 30 w 75"/>
                  <a:gd name="T11" fmla="*/ 31 h 85"/>
                  <a:gd name="T12" fmla="*/ 64 w 75"/>
                  <a:gd name="T13" fmla="*/ 69 h 85"/>
                  <a:gd name="T14" fmla="*/ 73 w 75"/>
                  <a:gd name="T15" fmla="*/ 78 h 85"/>
                  <a:gd name="T16" fmla="*/ 66 w 75"/>
                  <a:gd name="T17" fmla="*/ 80 h 85"/>
                  <a:gd name="T18" fmla="*/ 56 w 75"/>
                  <a:gd name="T19" fmla="*/ 66 h 85"/>
                  <a:gd name="T20" fmla="*/ 45 w 75"/>
                  <a:gd name="T21" fmla="*/ 50 h 85"/>
                  <a:gd name="T22" fmla="*/ 30 w 75"/>
                  <a:gd name="T23" fmla="*/ 38 h 85"/>
                  <a:gd name="T24" fmla="*/ 23 w 75"/>
                  <a:gd name="T25" fmla="*/ 35 h 85"/>
                  <a:gd name="T26" fmla="*/ 19 w 75"/>
                  <a:gd name="T27" fmla="*/ 40 h 85"/>
                  <a:gd name="T28" fmla="*/ 7 w 75"/>
                  <a:gd name="T29" fmla="*/ 21 h 85"/>
                  <a:gd name="T30" fmla="*/ 2 w 75"/>
                  <a:gd name="T31" fmla="*/ 14 h 85"/>
                  <a:gd name="T32" fmla="*/ 4 w 75"/>
                  <a:gd name="T33" fmla="*/ 12 h 85"/>
                  <a:gd name="T34" fmla="*/ 4 w 75"/>
                  <a:gd name="T35" fmla="*/ 0 h 85"/>
                  <a:gd name="T36" fmla="*/ 7 w 75"/>
                  <a:gd name="T37" fmla="*/ 9 h 85"/>
                  <a:gd name="T38" fmla="*/ 4 w 75"/>
                  <a:gd name="T39" fmla="*/ 7 h 85"/>
                  <a:gd name="T40" fmla="*/ 2 w 75"/>
                  <a:gd name="T41" fmla="*/ 7 h 85"/>
                  <a:gd name="T42" fmla="*/ 0 w 75"/>
                  <a:gd name="T43" fmla="*/ 14 h 85"/>
                  <a:gd name="T44" fmla="*/ 7 w 75"/>
                  <a:gd name="T45" fmla="*/ 23 h 85"/>
                  <a:gd name="T46" fmla="*/ 19 w 75"/>
                  <a:gd name="T47" fmla="*/ 40 h 85"/>
                  <a:gd name="T48" fmla="*/ 26 w 75"/>
                  <a:gd name="T49" fmla="*/ 40 h 85"/>
                  <a:gd name="T50" fmla="*/ 33 w 75"/>
                  <a:gd name="T51" fmla="*/ 40 h 85"/>
                  <a:gd name="T52" fmla="*/ 42 w 75"/>
                  <a:gd name="T53" fmla="*/ 50 h 85"/>
                  <a:gd name="T54" fmla="*/ 54 w 75"/>
                  <a:gd name="T55" fmla="*/ 66 h 85"/>
                  <a:gd name="T56" fmla="*/ 52 w 75"/>
                  <a:gd name="T57" fmla="*/ 71 h 85"/>
                  <a:gd name="T58" fmla="*/ 68 w 75"/>
                  <a:gd name="T59" fmla="*/ 85 h 85"/>
                  <a:gd name="T60" fmla="*/ 75 w 75"/>
                  <a:gd name="T61" fmla="*/ 83 h 85"/>
                  <a:gd name="T62" fmla="*/ 73 w 75"/>
                  <a:gd name="T63" fmla="*/ 73 h 85"/>
                  <a:gd name="T64" fmla="*/ 68 w 75"/>
                  <a:gd name="T65" fmla="*/ 69 h 85"/>
                  <a:gd name="T66" fmla="*/ 33 w 75"/>
                  <a:gd name="T67" fmla="*/ 33 h 85"/>
                  <a:gd name="T68" fmla="*/ 37 w 75"/>
                  <a:gd name="T69" fmla="*/ 31 h 85"/>
                  <a:gd name="T70" fmla="*/ 23 w 75"/>
                  <a:gd name="T71" fmla="*/ 19 h 85"/>
                  <a:gd name="T72" fmla="*/ 14 w 75"/>
                  <a:gd name="T73" fmla="*/ 9 h 85"/>
                  <a:gd name="T74" fmla="*/ 7 w 75"/>
                  <a:gd name="T75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" h="85">
                    <a:moveTo>
                      <a:pt x="4" y="12"/>
                    </a:moveTo>
                    <a:lnTo>
                      <a:pt x="9" y="1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23" y="21"/>
                    </a:lnTo>
                    <a:lnTo>
                      <a:pt x="26" y="21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66" y="66"/>
                    </a:lnTo>
                    <a:lnTo>
                      <a:pt x="64" y="69"/>
                    </a:lnTo>
                    <a:lnTo>
                      <a:pt x="71" y="73"/>
                    </a:lnTo>
                    <a:lnTo>
                      <a:pt x="73" y="78"/>
                    </a:lnTo>
                    <a:lnTo>
                      <a:pt x="64" y="76"/>
                    </a:lnTo>
                    <a:lnTo>
                      <a:pt x="66" y="80"/>
                    </a:lnTo>
                    <a:lnTo>
                      <a:pt x="61" y="78"/>
                    </a:lnTo>
                    <a:lnTo>
                      <a:pt x="56" y="66"/>
                    </a:lnTo>
                    <a:lnTo>
                      <a:pt x="49" y="59"/>
                    </a:lnTo>
                    <a:lnTo>
                      <a:pt x="45" y="50"/>
                    </a:lnTo>
                    <a:lnTo>
                      <a:pt x="35" y="40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3" y="35"/>
                    </a:lnTo>
                    <a:lnTo>
                      <a:pt x="21" y="40"/>
                    </a:lnTo>
                    <a:lnTo>
                      <a:pt x="19" y="40"/>
                    </a:lnTo>
                    <a:lnTo>
                      <a:pt x="14" y="23"/>
                    </a:lnTo>
                    <a:lnTo>
                      <a:pt x="7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4" y="12"/>
                    </a:lnTo>
                    <a:close/>
                    <a:moveTo>
                      <a:pt x="7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4" y="16"/>
                    </a:lnTo>
                    <a:lnTo>
                      <a:pt x="7" y="23"/>
                    </a:lnTo>
                    <a:lnTo>
                      <a:pt x="11" y="23"/>
                    </a:lnTo>
                    <a:lnTo>
                      <a:pt x="19" y="40"/>
                    </a:lnTo>
                    <a:lnTo>
                      <a:pt x="21" y="42"/>
                    </a:lnTo>
                    <a:lnTo>
                      <a:pt x="26" y="40"/>
                    </a:lnTo>
                    <a:lnTo>
                      <a:pt x="28" y="45"/>
                    </a:lnTo>
                    <a:lnTo>
                      <a:pt x="33" y="40"/>
                    </a:lnTo>
                    <a:lnTo>
                      <a:pt x="35" y="42"/>
                    </a:lnTo>
                    <a:lnTo>
                      <a:pt x="42" y="50"/>
                    </a:lnTo>
                    <a:lnTo>
                      <a:pt x="47" y="59"/>
                    </a:lnTo>
                    <a:lnTo>
                      <a:pt x="54" y="66"/>
                    </a:lnTo>
                    <a:lnTo>
                      <a:pt x="59" y="76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68" y="85"/>
                    </a:lnTo>
                    <a:lnTo>
                      <a:pt x="66" y="78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73"/>
                    </a:lnTo>
                    <a:lnTo>
                      <a:pt x="68" y="69"/>
                    </a:lnTo>
                    <a:lnTo>
                      <a:pt x="68" y="69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3"/>
                    </a:lnTo>
                    <a:lnTo>
                      <a:pt x="37" y="31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16" y="14"/>
                    </a:lnTo>
                    <a:lnTo>
                      <a:pt x="14" y="9"/>
                    </a:lnTo>
                    <a:lnTo>
                      <a:pt x="7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5" name="Freeform 653"/>
              <p:cNvSpPr>
                <a:spLocks noEditPoints="1"/>
              </p:cNvSpPr>
              <p:nvPr/>
            </p:nvSpPr>
            <p:spPr bwMode="auto">
              <a:xfrm>
                <a:off x="5141020" y="3586205"/>
                <a:ext cx="142899" cy="161952"/>
              </a:xfrm>
              <a:custGeom>
                <a:avLst/>
                <a:gdLst>
                  <a:gd name="T0" fmla="*/ 9 w 75"/>
                  <a:gd name="T1" fmla="*/ 14 h 85"/>
                  <a:gd name="T2" fmla="*/ 7 w 75"/>
                  <a:gd name="T3" fmla="*/ 4 h 85"/>
                  <a:gd name="T4" fmla="*/ 14 w 75"/>
                  <a:gd name="T5" fmla="*/ 14 h 85"/>
                  <a:gd name="T6" fmla="*/ 26 w 75"/>
                  <a:gd name="T7" fmla="*/ 21 h 85"/>
                  <a:gd name="T8" fmla="*/ 33 w 75"/>
                  <a:gd name="T9" fmla="*/ 31 h 85"/>
                  <a:gd name="T10" fmla="*/ 30 w 75"/>
                  <a:gd name="T11" fmla="*/ 31 h 85"/>
                  <a:gd name="T12" fmla="*/ 64 w 75"/>
                  <a:gd name="T13" fmla="*/ 69 h 85"/>
                  <a:gd name="T14" fmla="*/ 73 w 75"/>
                  <a:gd name="T15" fmla="*/ 78 h 85"/>
                  <a:gd name="T16" fmla="*/ 66 w 75"/>
                  <a:gd name="T17" fmla="*/ 80 h 85"/>
                  <a:gd name="T18" fmla="*/ 56 w 75"/>
                  <a:gd name="T19" fmla="*/ 66 h 85"/>
                  <a:gd name="T20" fmla="*/ 45 w 75"/>
                  <a:gd name="T21" fmla="*/ 50 h 85"/>
                  <a:gd name="T22" fmla="*/ 30 w 75"/>
                  <a:gd name="T23" fmla="*/ 38 h 85"/>
                  <a:gd name="T24" fmla="*/ 23 w 75"/>
                  <a:gd name="T25" fmla="*/ 35 h 85"/>
                  <a:gd name="T26" fmla="*/ 19 w 75"/>
                  <a:gd name="T27" fmla="*/ 40 h 85"/>
                  <a:gd name="T28" fmla="*/ 7 w 75"/>
                  <a:gd name="T29" fmla="*/ 21 h 85"/>
                  <a:gd name="T30" fmla="*/ 2 w 75"/>
                  <a:gd name="T31" fmla="*/ 14 h 85"/>
                  <a:gd name="T32" fmla="*/ 4 w 75"/>
                  <a:gd name="T33" fmla="*/ 12 h 85"/>
                  <a:gd name="T34" fmla="*/ 4 w 75"/>
                  <a:gd name="T35" fmla="*/ 0 h 85"/>
                  <a:gd name="T36" fmla="*/ 7 w 75"/>
                  <a:gd name="T37" fmla="*/ 9 h 85"/>
                  <a:gd name="T38" fmla="*/ 4 w 75"/>
                  <a:gd name="T39" fmla="*/ 7 h 85"/>
                  <a:gd name="T40" fmla="*/ 2 w 75"/>
                  <a:gd name="T41" fmla="*/ 7 h 85"/>
                  <a:gd name="T42" fmla="*/ 0 w 75"/>
                  <a:gd name="T43" fmla="*/ 14 h 85"/>
                  <a:gd name="T44" fmla="*/ 7 w 75"/>
                  <a:gd name="T45" fmla="*/ 23 h 85"/>
                  <a:gd name="T46" fmla="*/ 19 w 75"/>
                  <a:gd name="T47" fmla="*/ 40 h 85"/>
                  <a:gd name="T48" fmla="*/ 26 w 75"/>
                  <a:gd name="T49" fmla="*/ 40 h 85"/>
                  <a:gd name="T50" fmla="*/ 33 w 75"/>
                  <a:gd name="T51" fmla="*/ 40 h 85"/>
                  <a:gd name="T52" fmla="*/ 42 w 75"/>
                  <a:gd name="T53" fmla="*/ 50 h 85"/>
                  <a:gd name="T54" fmla="*/ 54 w 75"/>
                  <a:gd name="T55" fmla="*/ 66 h 85"/>
                  <a:gd name="T56" fmla="*/ 52 w 75"/>
                  <a:gd name="T57" fmla="*/ 71 h 85"/>
                  <a:gd name="T58" fmla="*/ 68 w 75"/>
                  <a:gd name="T59" fmla="*/ 85 h 85"/>
                  <a:gd name="T60" fmla="*/ 75 w 75"/>
                  <a:gd name="T61" fmla="*/ 83 h 85"/>
                  <a:gd name="T62" fmla="*/ 73 w 75"/>
                  <a:gd name="T63" fmla="*/ 73 h 85"/>
                  <a:gd name="T64" fmla="*/ 68 w 75"/>
                  <a:gd name="T65" fmla="*/ 69 h 85"/>
                  <a:gd name="T66" fmla="*/ 33 w 75"/>
                  <a:gd name="T67" fmla="*/ 33 h 85"/>
                  <a:gd name="T68" fmla="*/ 37 w 75"/>
                  <a:gd name="T69" fmla="*/ 31 h 85"/>
                  <a:gd name="T70" fmla="*/ 23 w 75"/>
                  <a:gd name="T71" fmla="*/ 19 h 85"/>
                  <a:gd name="T72" fmla="*/ 14 w 75"/>
                  <a:gd name="T73" fmla="*/ 9 h 85"/>
                  <a:gd name="T74" fmla="*/ 7 w 75"/>
                  <a:gd name="T75" fmla="*/ 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" h="85">
                    <a:moveTo>
                      <a:pt x="4" y="12"/>
                    </a:moveTo>
                    <a:lnTo>
                      <a:pt x="9" y="1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23" y="21"/>
                    </a:lnTo>
                    <a:lnTo>
                      <a:pt x="26" y="21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0" y="28"/>
                    </a:lnTo>
                    <a:lnTo>
                      <a:pt x="30" y="31"/>
                    </a:lnTo>
                    <a:lnTo>
                      <a:pt x="66" y="66"/>
                    </a:lnTo>
                    <a:lnTo>
                      <a:pt x="64" y="69"/>
                    </a:lnTo>
                    <a:lnTo>
                      <a:pt x="71" y="73"/>
                    </a:lnTo>
                    <a:lnTo>
                      <a:pt x="73" y="78"/>
                    </a:lnTo>
                    <a:lnTo>
                      <a:pt x="64" y="76"/>
                    </a:lnTo>
                    <a:lnTo>
                      <a:pt x="66" y="80"/>
                    </a:lnTo>
                    <a:lnTo>
                      <a:pt x="61" y="78"/>
                    </a:lnTo>
                    <a:lnTo>
                      <a:pt x="56" y="66"/>
                    </a:lnTo>
                    <a:lnTo>
                      <a:pt x="49" y="59"/>
                    </a:lnTo>
                    <a:lnTo>
                      <a:pt x="45" y="50"/>
                    </a:lnTo>
                    <a:lnTo>
                      <a:pt x="35" y="40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3" y="35"/>
                    </a:lnTo>
                    <a:lnTo>
                      <a:pt x="21" y="40"/>
                    </a:lnTo>
                    <a:lnTo>
                      <a:pt x="19" y="40"/>
                    </a:lnTo>
                    <a:lnTo>
                      <a:pt x="14" y="23"/>
                    </a:lnTo>
                    <a:lnTo>
                      <a:pt x="7" y="21"/>
                    </a:lnTo>
                    <a:lnTo>
                      <a:pt x="7" y="16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4" y="12"/>
                    </a:lnTo>
                    <a:moveTo>
                      <a:pt x="7" y="2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4" y="16"/>
                    </a:lnTo>
                    <a:lnTo>
                      <a:pt x="7" y="23"/>
                    </a:lnTo>
                    <a:lnTo>
                      <a:pt x="11" y="23"/>
                    </a:lnTo>
                    <a:lnTo>
                      <a:pt x="19" y="40"/>
                    </a:lnTo>
                    <a:lnTo>
                      <a:pt x="21" y="42"/>
                    </a:lnTo>
                    <a:lnTo>
                      <a:pt x="26" y="40"/>
                    </a:lnTo>
                    <a:lnTo>
                      <a:pt x="28" y="45"/>
                    </a:lnTo>
                    <a:lnTo>
                      <a:pt x="33" y="40"/>
                    </a:lnTo>
                    <a:lnTo>
                      <a:pt x="35" y="42"/>
                    </a:lnTo>
                    <a:lnTo>
                      <a:pt x="42" y="50"/>
                    </a:lnTo>
                    <a:lnTo>
                      <a:pt x="47" y="59"/>
                    </a:lnTo>
                    <a:lnTo>
                      <a:pt x="54" y="66"/>
                    </a:lnTo>
                    <a:lnTo>
                      <a:pt x="59" y="76"/>
                    </a:lnTo>
                    <a:lnTo>
                      <a:pt x="52" y="71"/>
                    </a:lnTo>
                    <a:lnTo>
                      <a:pt x="52" y="71"/>
                    </a:lnTo>
                    <a:lnTo>
                      <a:pt x="68" y="85"/>
                    </a:lnTo>
                    <a:lnTo>
                      <a:pt x="66" y="78"/>
                    </a:lnTo>
                    <a:lnTo>
                      <a:pt x="75" y="83"/>
                    </a:lnTo>
                    <a:lnTo>
                      <a:pt x="75" y="83"/>
                    </a:lnTo>
                    <a:lnTo>
                      <a:pt x="73" y="73"/>
                    </a:lnTo>
                    <a:lnTo>
                      <a:pt x="68" y="69"/>
                    </a:lnTo>
                    <a:lnTo>
                      <a:pt x="68" y="69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35" y="33"/>
                    </a:lnTo>
                    <a:lnTo>
                      <a:pt x="37" y="31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16" y="14"/>
                    </a:lnTo>
                    <a:lnTo>
                      <a:pt x="14" y="9"/>
                    </a:lnTo>
                    <a:lnTo>
                      <a:pt x="7" y="2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6" name="Freeform 654"/>
              <p:cNvSpPr/>
              <p:nvPr/>
            </p:nvSpPr>
            <p:spPr bwMode="auto">
              <a:xfrm>
                <a:off x="4455104" y="2686893"/>
                <a:ext cx="40011" cy="20959"/>
              </a:xfrm>
              <a:custGeom>
                <a:avLst/>
                <a:gdLst>
                  <a:gd name="T0" fmla="*/ 7 w 21"/>
                  <a:gd name="T1" fmla="*/ 2 h 11"/>
                  <a:gd name="T2" fmla="*/ 0 w 21"/>
                  <a:gd name="T3" fmla="*/ 0 h 11"/>
                  <a:gd name="T4" fmla="*/ 2 w 21"/>
                  <a:gd name="T5" fmla="*/ 7 h 11"/>
                  <a:gd name="T6" fmla="*/ 7 w 21"/>
                  <a:gd name="T7" fmla="*/ 7 h 11"/>
                  <a:gd name="T8" fmla="*/ 21 w 21"/>
                  <a:gd name="T9" fmla="*/ 11 h 11"/>
                  <a:gd name="T10" fmla="*/ 19 w 21"/>
                  <a:gd name="T11" fmla="*/ 11 h 11"/>
                  <a:gd name="T12" fmla="*/ 7 w 21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7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7"/>
                    </a:lnTo>
                    <a:lnTo>
                      <a:pt x="21" y="11"/>
                    </a:lnTo>
                    <a:lnTo>
                      <a:pt x="19" y="11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7" name="Freeform 655"/>
              <p:cNvSpPr/>
              <p:nvPr/>
            </p:nvSpPr>
            <p:spPr bwMode="auto">
              <a:xfrm>
                <a:off x="4455104" y="2686893"/>
                <a:ext cx="40011" cy="20959"/>
              </a:xfrm>
              <a:custGeom>
                <a:avLst/>
                <a:gdLst>
                  <a:gd name="T0" fmla="*/ 7 w 21"/>
                  <a:gd name="T1" fmla="*/ 2 h 11"/>
                  <a:gd name="T2" fmla="*/ 0 w 21"/>
                  <a:gd name="T3" fmla="*/ 0 h 11"/>
                  <a:gd name="T4" fmla="*/ 2 w 21"/>
                  <a:gd name="T5" fmla="*/ 7 h 11"/>
                  <a:gd name="T6" fmla="*/ 7 w 21"/>
                  <a:gd name="T7" fmla="*/ 7 h 11"/>
                  <a:gd name="T8" fmla="*/ 21 w 21"/>
                  <a:gd name="T9" fmla="*/ 11 h 11"/>
                  <a:gd name="T10" fmla="*/ 19 w 21"/>
                  <a:gd name="T11" fmla="*/ 11 h 11"/>
                  <a:gd name="T12" fmla="*/ 7 w 21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7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7" y="7"/>
                    </a:lnTo>
                    <a:lnTo>
                      <a:pt x="21" y="11"/>
                    </a:lnTo>
                    <a:lnTo>
                      <a:pt x="19" y="11"/>
                    </a:lnTo>
                    <a:lnTo>
                      <a:pt x="7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8" name="Freeform 656"/>
              <p:cNvSpPr>
                <a:spLocks noEditPoints="1"/>
              </p:cNvSpPr>
              <p:nvPr/>
            </p:nvSpPr>
            <p:spPr bwMode="auto">
              <a:xfrm>
                <a:off x="4449388" y="2681176"/>
                <a:ext cx="49538" cy="32390"/>
              </a:xfrm>
              <a:custGeom>
                <a:avLst/>
                <a:gdLst>
                  <a:gd name="T0" fmla="*/ 5 w 26"/>
                  <a:gd name="T1" fmla="*/ 10 h 17"/>
                  <a:gd name="T2" fmla="*/ 3 w 26"/>
                  <a:gd name="T3" fmla="*/ 3 h 17"/>
                  <a:gd name="T4" fmla="*/ 10 w 26"/>
                  <a:gd name="T5" fmla="*/ 5 h 17"/>
                  <a:gd name="T6" fmla="*/ 22 w 26"/>
                  <a:gd name="T7" fmla="*/ 14 h 17"/>
                  <a:gd name="T8" fmla="*/ 24 w 26"/>
                  <a:gd name="T9" fmla="*/ 14 h 17"/>
                  <a:gd name="T10" fmla="*/ 10 w 26"/>
                  <a:gd name="T11" fmla="*/ 10 h 17"/>
                  <a:gd name="T12" fmla="*/ 5 w 26"/>
                  <a:gd name="T13" fmla="*/ 10 h 17"/>
                  <a:gd name="T14" fmla="*/ 0 w 26"/>
                  <a:gd name="T15" fmla="*/ 0 h 17"/>
                  <a:gd name="T16" fmla="*/ 5 w 26"/>
                  <a:gd name="T17" fmla="*/ 10 h 17"/>
                  <a:gd name="T18" fmla="*/ 10 w 26"/>
                  <a:gd name="T19" fmla="*/ 12 h 17"/>
                  <a:gd name="T20" fmla="*/ 26 w 26"/>
                  <a:gd name="T21" fmla="*/ 17 h 17"/>
                  <a:gd name="T22" fmla="*/ 24 w 26"/>
                  <a:gd name="T23" fmla="*/ 14 h 17"/>
                  <a:gd name="T24" fmla="*/ 10 w 26"/>
                  <a:gd name="T25" fmla="*/ 3 h 17"/>
                  <a:gd name="T26" fmla="*/ 0 w 26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7">
                    <a:moveTo>
                      <a:pt x="5" y="10"/>
                    </a:moveTo>
                    <a:lnTo>
                      <a:pt x="3" y="3"/>
                    </a:lnTo>
                    <a:lnTo>
                      <a:pt x="10" y="5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10" y="10"/>
                    </a:lnTo>
                    <a:lnTo>
                      <a:pt x="5" y="10"/>
                    </a:lnTo>
                    <a:close/>
                    <a:moveTo>
                      <a:pt x="0" y="0"/>
                    </a:moveTo>
                    <a:lnTo>
                      <a:pt x="5" y="10"/>
                    </a:lnTo>
                    <a:lnTo>
                      <a:pt x="10" y="12"/>
                    </a:lnTo>
                    <a:lnTo>
                      <a:pt x="26" y="17"/>
                    </a:lnTo>
                    <a:lnTo>
                      <a:pt x="24" y="14"/>
                    </a:lnTo>
                    <a:lnTo>
                      <a:pt x="1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299" name="Freeform 657"/>
              <p:cNvSpPr>
                <a:spLocks noEditPoints="1"/>
              </p:cNvSpPr>
              <p:nvPr/>
            </p:nvSpPr>
            <p:spPr bwMode="auto">
              <a:xfrm>
                <a:off x="4449388" y="2681176"/>
                <a:ext cx="49538" cy="32390"/>
              </a:xfrm>
              <a:custGeom>
                <a:avLst/>
                <a:gdLst>
                  <a:gd name="T0" fmla="*/ 5 w 26"/>
                  <a:gd name="T1" fmla="*/ 10 h 17"/>
                  <a:gd name="T2" fmla="*/ 3 w 26"/>
                  <a:gd name="T3" fmla="*/ 3 h 17"/>
                  <a:gd name="T4" fmla="*/ 10 w 26"/>
                  <a:gd name="T5" fmla="*/ 5 h 17"/>
                  <a:gd name="T6" fmla="*/ 22 w 26"/>
                  <a:gd name="T7" fmla="*/ 14 h 17"/>
                  <a:gd name="T8" fmla="*/ 24 w 26"/>
                  <a:gd name="T9" fmla="*/ 14 h 17"/>
                  <a:gd name="T10" fmla="*/ 10 w 26"/>
                  <a:gd name="T11" fmla="*/ 10 h 17"/>
                  <a:gd name="T12" fmla="*/ 5 w 26"/>
                  <a:gd name="T13" fmla="*/ 10 h 17"/>
                  <a:gd name="T14" fmla="*/ 0 w 26"/>
                  <a:gd name="T15" fmla="*/ 0 h 17"/>
                  <a:gd name="T16" fmla="*/ 5 w 26"/>
                  <a:gd name="T17" fmla="*/ 10 h 17"/>
                  <a:gd name="T18" fmla="*/ 10 w 26"/>
                  <a:gd name="T19" fmla="*/ 12 h 17"/>
                  <a:gd name="T20" fmla="*/ 26 w 26"/>
                  <a:gd name="T21" fmla="*/ 17 h 17"/>
                  <a:gd name="T22" fmla="*/ 24 w 26"/>
                  <a:gd name="T23" fmla="*/ 14 h 17"/>
                  <a:gd name="T24" fmla="*/ 10 w 26"/>
                  <a:gd name="T25" fmla="*/ 3 h 17"/>
                  <a:gd name="T26" fmla="*/ 0 w 26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17">
                    <a:moveTo>
                      <a:pt x="5" y="10"/>
                    </a:moveTo>
                    <a:lnTo>
                      <a:pt x="3" y="3"/>
                    </a:lnTo>
                    <a:lnTo>
                      <a:pt x="10" y="5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10" y="10"/>
                    </a:lnTo>
                    <a:lnTo>
                      <a:pt x="5" y="10"/>
                    </a:lnTo>
                    <a:moveTo>
                      <a:pt x="0" y="0"/>
                    </a:moveTo>
                    <a:lnTo>
                      <a:pt x="5" y="10"/>
                    </a:lnTo>
                    <a:lnTo>
                      <a:pt x="10" y="12"/>
                    </a:lnTo>
                    <a:lnTo>
                      <a:pt x="26" y="17"/>
                    </a:lnTo>
                    <a:lnTo>
                      <a:pt x="24" y="14"/>
                    </a:lnTo>
                    <a:lnTo>
                      <a:pt x="1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0" name="Freeform 658"/>
              <p:cNvSpPr/>
              <p:nvPr/>
            </p:nvSpPr>
            <p:spPr bwMode="auto">
              <a:xfrm>
                <a:off x="4805683" y="2862182"/>
                <a:ext cx="64781" cy="36201"/>
              </a:xfrm>
              <a:custGeom>
                <a:avLst/>
                <a:gdLst>
                  <a:gd name="T0" fmla="*/ 0 w 34"/>
                  <a:gd name="T1" fmla="*/ 0 h 19"/>
                  <a:gd name="T2" fmla="*/ 0 w 34"/>
                  <a:gd name="T3" fmla="*/ 5 h 19"/>
                  <a:gd name="T4" fmla="*/ 15 w 34"/>
                  <a:gd name="T5" fmla="*/ 12 h 19"/>
                  <a:gd name="T6" fmla="*/ 34 w 34"/>
                  <a:gd name="T7" fmla="*/ 19 h 19"/>
                  <a:gd name="T8" fmla="*/ 34 w 34"/>
                  <a:gd name="T9" fmla="*/ 17 h 19"/>
                  <a:gd name="T10" fmla="*/ 0 w 3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9">
                    <a:moveTo>
                      <a:pt x="0" y="0"/>
                    </a:moveTo>
                    <a:lnTo>
                      <a:pt x="0" y="5"/>
                    </a:lnTo>
                    <a:lnTo>
                      <a:pt x="15" y="12"/>
                    </a:lnTo>
                    <a:lnTo>
                      <a:pt x="34" y="19"/>
                    </a:lnTo>
                    <a:lnTo>
                      <a:pt x="34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1" name="Freeform 659"/>
              <p:cNvSpPr/>
              <p:nvPr/>
            </p:nvSpPr>
            <p:spPr bwMode="auto">
              <a:xfrm>
                <a:off x="4805683" y="2862182"/>
                <a:ext cx="64781" cy="36201"/>
              </a:xfrm>
              <a:custGeom>
                <a:avLst/>
                <a:gdLst>
                  <a:gd name="T0" fmla="*/ 0 w 34"/>
                  <a:gd name="T1" fmla="*/ 0 h 19"/>
                  <a:gd name="T2" fmla="*/ 0 w 34"/>
                  <a:gd name="T3" fmla="*/ 5 h 19"/>
                  <a:gd name="T4" fmla="*/ 15 w 34"/>
                  <a:gd name="T5" fmla="*/ 12 h 19"/>
                  <a:gd name="T6" fmla="*/ 34 w 34"/>
                  <a:gd name="T7" fmla="*/ 19 h 19"/>
                  <a:gd name="T8" fmla="*/ 34 w 34"/>
                  <a:gd name="T9" fmla="*/ 17 h 19"/>
                  <a:gd name="T10" fmla="*/ 0 w 3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9">
                    <a:moveTo>
                      <a:pt x="0" y="0"/>
                    </a:moveTo>
                    <a:lnTo>
                      <a:pt x="0" y="5"/>
                    </a:lnTo>
                    <a:lnTo>
                      <a:pt x="15" y="12"/>
                    </a:lnTo>
                    <a:lnTo>
                      <a:pt x="34" y="19"/>
                    </a:lnTo>
                    <a:lnTo>
                      <a:pt x="34" y="1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2" name="Freeform 660"/>
              <p:cNvSpPr>
                <a:spLocks noEditPoints="1"/>
              </p:cNvSpPr>
              <p:nvPr/>
            </p:nvSpPr>
            <p:spPr bwMode="auto">
              <a:xfrm>
                <a:off x="4798062" y="2858372"/>
                <a:ext cx="76213" cy="43823"/>
              </a:xfrm>
              <a:custGeom>
                <a:avLst/>
                <a:gdLst>
                  <a:gd name="T0" fmla="*/ 19 w 40"/>
                  <a:gd name="T1" fmla="*/ 14 h 23"/>
                  <a:gd name="T2" fmla="*/ 4 w 40"/>
                  <a:gd name="T3" fmla="*/ 7 h 23"/>
                  <a:gd name="T4" fmla="*/ 4 w 40"/>
                  <a:gd name="T5" fmla="*/ 2 h 23"/>
                  <a:gd name="T6" fmla="*/ 38 w 40"/>
                  <a:gd name="T7" fmla="*/ 19 h 23"/>
                  <a:gd name="T8" fmla="*/ 38 w 40"/>
                  <a:gd name="T9" fmla="*/ 21 h 23"/>
                  <a:gd name="T10" fmla="*/ 19 w 40"/>
                  <a:gd name="T11" fmla="*/ 14 h 23"/>
                  <a:gd name="T12" fmla="*/ 0 w 40"/>
                  <a:gd name="T13" fmla="*/ 0 h 23"/>
                  <a:gd name="T14" fmla="*/ 4 w 40"/>
                  <a:gd name="T15" fmla="*/ 7 h 23"/>
                  <a:gd name="T16" fmla="*/ 21 w 40"/>
                  <a:gd name="T17" fmla="*/ 16 h 23"/>
                  <a:gd name="T18" fmla="*/ 40 w 40"/>
                  <a:gd name="T19" fmla="*/ 23 h 23"/>
                  <a:gd name="T20" fmla="*/ 40 w 40"/>
                  <a:gd name="T21" fmla="*/ 19 h 23"/>
                  <a:gd name="T22" fmla="*/ 0 w 40"/>
                  <a:gd name="T2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3">
                    <a:moveTo>
                      <a:pt x="19" y="14"/>
                    </a:moveTo>
                    <a:lnTo>
                      <a:pt x="4" y="7"/>
                    </a:lnTo>
                    <a:lnTo>
                      <a:pt x="4" y="2"/>
                    </a:lnTo>
                    <a:lnTo>
                      <a:pt x="38" y="19"/>
                    </a:lnTo>
                    <a:lnTo>
                      <a:pt x="38" y="21"/>
                    </a:lnTo>
                    <a:lnTo>
                      <a:pt x="19" y="14"/>
                    </a:lnTo>
                    <a:close/>
                    <a:moveTo>
                      <a:pt x="0" y="0"/>
                    </a:moveTo>
                    <a:lnTo>
                      <a:pt x="4" y="7"/>
                    </a:lnTo>
                    <a:lnTo>
                      <a:pt x="21" y="16"/>
                    </a:lnTo>
                    <a:lnTo>
                      <a:pt x="40" y="23"/>
                    </a:lnTo>
                    <a:lnTo>
                      <a:pt x="4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3" name="Freeform 661"/>
              <p:cNvSpPr>
                <a:spLocks noEditPoints="1"/>
              </p:cNvSpPr>
              <p:nvPr/>
            </p:nvSpPr>
            <p:spPr bwMode="auto">
              <a:xfrm>
                <a:off x="4798062" y="2858372"/>
                <a:ext cx="76213" cy="43823"/>
              </a:xfrm>
              <a:custGeom>
                <a:avLst/>
                <a:gdLst>
                  <a:gd name="T0" fmla="*/ 19 w 40"/>
                  <a:gd name="T1" fmla="*/ 14 h 23"/>
                  <a:gd name="T2" fmla="*/ 4 w 40"/>
                  <a:gd name="T3" fmla="*/ 7 h 23"/>
                  <a:gd name="T4" fmla="*/ 4 w 40"/>
                  <a:gd name="T5" fmla="*/ 2 h 23"/>
                  <a:gd name="T6" fmla="*/ 38 w 40"/>
                  <a:gd name="T7" fmla="*/ 19 h 23"/>
                  <a:gd name="T8" fmla="*/ 38 w 40"/>
                  <a:gd name="T9" fmla="*/ 21 h 23"/>
                  <a:gd name="T10" fmla="*/ 19 w 40"/>
                  <a:gd name="T11" fmla="*/ 14 h 23"/>
                  <a:gd name="T12" fmla="*/ 0 w 40"/>
                  <a:gd name="T13" fmla="*/ 0 h 23"/>
                  <a:gd name="T14" fmla="*/ 4 w 40"/>
                  <a:gd name="T15" fmla="*/ 7 h 23"/>
                  <a:gd name="T16" fmla="*/ 21 w 40"/>
                  <a:gd name="T17" fmla="*/ 16 h 23"/>
                  <a:gd name="T18" fmla="*/ 40 w 40"/>
                  <a:gd name="T19" fmla="*/ 23 h 23"/>
                  <a:gd name="T20" fmla="*/ 40 w 40"/>
                  <a:gd name="T21" fmla="*/ 19 h 23"/>
                  <a:gd name="T22" fmla="*/ 0 w 40"/>
                  <a:gd name="T2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3">
                    <a:moveTo>
                      <a:pt x="19" y="14"/>
                    </a:moveTo>
                    <a:lnTo>
                      <a:pt x="4" y="7"/>
                    </a:lnTo>
                    <a:lnTo>
                      <a:pt x="4" y="2"/>
                    </a:lnTo>
                    <a:lnTo>
                      <a:pt x="38" y="19"/>
                    </a:lnTo>
                    <a:lnTo>
                      <a:pt x="38" y="21"/>
                    </a:lnTo>
                    <a:lnTo>
                      <a:pt x="19" y="14"/>
                    </a:lnTo>
                    <a:moveTo>
                      <a:pt x="0" y="0"/>
                    </a:moveTo>
                    <a:lnTo>
                      <a:pt x="4" y="7"/>
                    </a:lnTo>
                    <a:lnTo>
                      <a:pt x="21" y="16"/>
                    </a:lnTo>
                    <a:lnTo>
                      <a:pt x="40" y="23"/>
                    </a:lnTo>
                    <a:lnTo>
                      <a:pt x="40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4" name="Freeform 662"/>
              <p:cNvSpPr/>
              <p:nvPr/>
            </p:nvSpPr>
            <p:spPr bwMode="auto">
              <a:xfrm>
                <a:off x="4887612" y="2907910"/>
                <a:ext cx="36201" cy="17148"/>
              </a:xfrm>
              <a:custGeom>
                <a:avLst/>
                <a:gdLst>
                  <a:gd name="T0" fmla="*/ 19 w 19"/>
                  <a:gd name="T1" fmla="*/ 7 h 9"/>
                  <a:gd name="T2" fmla="*/ 0 w 19"/>
                  <a:gd name="T3" fmla="*/ 0 h 9"/>
                  <a:gd name="T4" fmla="*/ 19 w 19"/>
                  <a:gd name="T5" fmla="*/ 9 h 9"/>
                  <a:gd name="T6" fmla="*/ 19 w 19"/>
                  <a:gd name="T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19" y="7"/>
                    </a:moveTo>
                    <a:lnTo>
                      <a:pt x="0" y="0"/>
                    </a:lnTo>
                    <a:lnTo>
                      <a:pt x="19" y="9"/>
                    </a:lnTo>
                    <a:lnTo>
                      <a:pt x="19" y="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5" name="Freeform 663"/>
              <p:cNvSpPr/>
              <p:nvPr/>
            </p:nvSpPr>
            <p:spPr bwMode="auto">
              <a:xfrm>
                <a:off x="4887612" y="2907910"/>
                <a:ext cx="36201" cy="17148"/>
              </a:xfrm>
              <a:custGeom>
                <a:avLst/>
                <a:gdLst>
                  <a:gd name="T0" fmla="*/ 19 w 19"/>
                  <a:gd name="T1" fmla="*/ 7 h 9"/>
                  <a:gd name="T2" fmla="*/ 0 w 19"/>
                  <a:gd name="T3" fmla="*/ 0 h 9"/>
                  <a:gd name="T4" fmla="*/ 19 w 19"/>
                  <a:gd name="T5" fmla="*/ 9 h 9"/>
                  <a:gd name="T6" fmla="*/ 19 w 19"/>
                  <a:gd name="T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9">
                    <a:moveTo>
                      <a:pt x="19" y="7"/>
                    </a:moveTo>
                    <a:lnTo>
                      <a:pt x="0" y="0"/>
                    </a:lnTo>
                    <a:lnTo>
                      <a:pt x="19" y="9"/>
                    </a:lnTo>
                    <a:lnTo>
                      <a:pt x="19" y="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6" name="Freeform 664"/>
              <p:cNvSpPr>
                <a:spLocks noEditPoints="1"/>
              </p:cNvSpPr>
              <p:nvPr/>
            </p:nvSpPr>
            <p:spPr bwMode="auto">
              <a:xfrm>
                <a:off x="4883801" y="2898383"/>
                <a:ext cx="43823" cy="32390"/>
              </a:xfrm>
              <a:custGeom>
                <a:avLst/>
                <a:gdLst>
                  <a:gd name="T0" fmla="*/ 21 w 23"/>
                  <a:gd name="T1" fmla="*/ 14 h 17"/>
                  <a:gd name="T2" fmla="*/ 2 w 23"/>
                  <a:gd name="T3" fmla="*/ 5 h 17"/>
                  <a:gd name="T4" fmla="*/ 21 w 23"/>
                  <a:gd name="T5" fmla="*/ 12 h 17"/>
                  <a:gd name="T6" fmla="*/ 21 w 23"/>
                  <a:gd name="T7" fmla="*/ 14 h 17"/>
                  <a:gd name="T8" fmla="*/ 21 w 23"/>
                  <a:gd name="T9" fmla="*/ 12 h 17"/>
                  <a:gd name="T10" fmla="*/ 0 w 23"/>
                  <a:gd name="T11" fmla="*/ 0 h 17"/>
                  <a:gd name="T12" fmla="*/ 0 w 23"/>
                  <a:gd name="T13" fmla="*/ 5 h 17"/>
                  <a:gd name="T14" fmla="*/ 23 w 23"/>
                  <a:gd name="T15" fmla="*/ 17 h 17"/>
                  <a:gd name="T16" fmla="*/ 21 w 23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7">
                    <a:moveTo>
                      <a:pt x="21" y="14"/>
                    </a:moveTo>
                    <a:lnTo>
                      <a:pt x="2" y="5"/>
                    </a:lnTo>
                    <a:lnTo>
                      <a:pt x="21" y="12"/>
                    </a:lnTo>
                    <a:lnTo>
                      <a:pt x="21" y="14"/>
                    </a:lnTo>
                    <a:close/>
                    <a:moveTo>
                      <a:pt x="21" y="1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3" y="17"/>
                    </a:lnTo>
                    <a:lnTo>
                      <a:pt x="21" y="1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7" name="Freeform 665"/>
              <p:cNvSpPr>
                <a:spLocks noEditPoints="1"/>
              </p:cNvSpPr>
              <p:nvPr/>
            </p:nvSpPr>
            <p:spPr bwMode="auto">
              <a:xfrm>
                <a:off x="4883801" y="2898383"/>
                <a:ext cx="43823" cy="32390"/>
              </a:xfrm>
              <a:custGeom>
                <a:avLst/>
                <a:gdLst>
                  <a:gd name="T0" fmla="*/ 21 w 23"/>
                  <a:gd name="T1" fmla="*/ 14 h 17"/>
                  <a:gd name="T2" fmla="*/ 2 w 23"/>
                  <a:gd name="T3" fmla="*/ 5 h 17"/>
                  <a:gd name="T4" fmla="*/ 21 w 23"/>
                  <a:gd name="T5" fmla="*/ 12 h 17"/>
                  <a:gd name="T6" fmla="*/ 21 w 23"/>
                  <a:gd name="T7" fmla="*/ 14 h 17"/>
                  <a:gd name="T8" fmla="*/ 21 w 23"/>
                  <a:gd name="T9" fmla="*/ 12 h 17"/>
                  <a:gd name="T10" fmla="*/ 0 w 23"/>
                  <a:gd name="T11" fmla="*/ 0 h 17"/>
                  <a:gd name="T12" fmla="*/ 0 w 23"/>
                  <a:gd name="T13" fmla="*/ 5 h 17"/>
                  <a:gd name="T14" fmla="*/ 23 w 23"/>
                  <a:gd name="T15" fmla="*/ 17 h 17"/>
                  <a:gd name="T16" fmla="*/ 21 w 23"/>
                  <a:gd name="T17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7">
                    <a:moveTo>
                      <a:pt x="21" y="14"/>
                    </a:moveTo>
                    <a:lnTo>
                      <a:pt x="2" y="5"/>
                    </a:lnTo>
                    <a:lnTo>
                      <a:pt x="21" y="12"/>
                    </a:lnTo>
                    <a:lnTo>
                      <a:pt x="21" y="14"/>
                    </a:lnTo>
                    <a:moveTo>
                      <a:pt x="21" y="12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3" y="17"/>
                    </a:lnTo>
                    <a:lnTo>
                      <a:pt x="21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8" name="Freeform 666"/>
              <p:cNvSpPr/>
              <p:nvPr/>
            </p:nvSpPr>
            <p:spPr bwMode="auto">
              <a:xfrm>
                <a:off x="4870464" y="2907910"/>
                <a:ext cx="30485" cy="17148"/>
              </a:xfrm>
              <a:custGeom>
                <a:avLst/>
                <a:gdLst>
                  <a:gd name="T0" fmla="*/ 0 w 16"/>
                  <a:gd name="T1" fmla="*/ 0 h 9"/>
                  <a:gd name="T2" fmla="*/ 2 w 16"/>
                  <a:gd name="T3" fmla="*/ 2 h 9"/>
                  <a:gd name="T4" fmla="*/ 16 w 16"/>
                  <a:gd name="T5" fmla="*/ 9 h 9"/>
                  <a:gd name="T6" fmla="*/ 0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0" y="0"/>
                    </a:moveTo>
                    <a:lnTo>
                      <a:pt x="2" y="2"/>
                    </a:lnTo>
                    <a:lnTo>
                      <a:pt x="1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09" name="Freeform 667"/>
              <p:cNvSpPr/>
              <p:nvPr/>
            </p:nvSpPr>
            <p:spPr bwMode="auto">
              <a:xfrm>
                <a:off x="4870464" y="2907910"/>
                <a:ext cx="30485" cy="17148"/>
              </a:xfrm>
              <a:custGeom>
                <a:avLst/>
                <a:gdLst>
                  <a:gd name="T0" fmla="*/ 0 w 16"/>
                  <a:gd name="T1" fmla="*/ 0 h 9"/>
                  <a:gd name="T2" fmla="*/ 2 w 16"/>
                  <a:gd name="T3" fmla="*/ 2 h 9"/>
                  <a:gd name="T4" fmla="*/ 16 w 16"/>
                  <a:gd name="T5" fmla="*/ 9 h 9"/>
                  <a:gd name="T6" fmla="*/ 0 w 16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0" y="0"/>
                    </a:moveTo>
                    <a:lnTo>
                      <a:pt x="2" y="2"/>
                    </a:lnTo>
                    <a:lnTo>
                      <a:pt x="16" y="9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0" name="Freeform 668"/>
              <p:cNvSpPr>
                <a:spLocks noEditPoints="1"/>
              </p:cNvSpPr>
              <p:nvPr/>
            </p:nvSpPr>
            <p:spPr bwMode="auto">
              <a:xfrm>
                <a:off x="4864748" y="2902194"/>
                <a:ext cx="40011" cy="32390"/>
              </a:xfrm>
              <a:custGeom>
                <a:avLst/>
                <a:gdLst>
                  <a:gd name="T0" fmla="*/ 19 w 21"/>
                  <a:gd name="T1" fmla="*/ 12 h 17"/>
                  <a:gd name="T2" fmla="*/ 5 w 21"/>
                  <a:gd name="T3" fmla="*/ 5 h 17"/>
                  <a:gd name="T4" fmla="*/ 3 w 21"/>
                  <a:gd name="T5" fmla="*/ 3 h 17"/>
                  <a:gd name="T6" fmla="*/ 19 w 21"/>
                  <a:gd name="T7" fmla="*/ 12 h 17"/>
                  <a:gd name="T8" fmla="*/ 0 w 21"/>
                  <a:gd name="T9" fmla="*/ 0 h 17"/>
                  <a:gd name="T10" fmla="*/ 3 w 21"/>
                  <a:gd name="T11" fmla="*/ 5 h 17"/>
                  <a:gd name="T12" fmla="*/ 21 w 21"/>
                  <a:gd name="T13" fmla="*/ 17 h 17"/>
                  <a:gd name="T14" fmla="*/ 19 w 21"/>
                  <a:gd name="T15" fmla="*/ 12 h 17"/>
                  <a:gd name="T16" fmla="*/ 0 w 21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">
                    <a:moveTo>
                      <a:pt x="19" y="12"/>
                    </a:moveTo>
                    <a:lnTo>
                      <a:pt x="5" y="5"/>
                    </a:lnTo>
                    <a:lnTo>
                      <a:pt x="3" y="3"/>
                    </a:lnTo>
                    <a:lnTo>
                      <a:pt x="19" y="12"/>
                    </a:lnTo>
                    <a:close/>
                    <a:moveTo>
                      <a:pt x="0" y="0"/>
                    </a:moveTo>
                    <a:lnTo>
                      <a:pt x="3" y="5"/>
                    </a:lnTo>
                    <a:lnTo>
                      <a:pt x="21" y="17"/>
                    </a:lnTo>
                    <a:lnTo>
                      <a:pt x="19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1" name="Freeform 669"/>
              <p:cNvSpPr>
                <a:spLocks noEditPoints="1"/>
              </p:cNvSpPr>
              <p:nvPr/>
            </p:nvSpPr>
            <p:spPr bwMode="auto">
              <a:xfrm>
                <a:off x="4864748" y="2902194"/>
                <a:ext cx="40011" cy="32390"/>
              </a:xfrm>
              <a:custGeom>
                <a:avLst/>
                <a:gdLst>
                  <a:gd name="T0" fmla="*/ 19 w 21"/>
                  <a:gd name="T1" fmla="*/ 12 h 17"/>
                  <a:gd name="T2" fmla="*/ 5 w 21"/>
                  <a:gd name="T3" fmla="*/ 5 h 17"/>
                  <a:gd name="T4" fmla="*/ 3 w 21"/>
                  <a:gd name="T5" fmla="*/ 3 h 17"/>
                  <a:gd name="T6" fmla="*/ 19 w 21"/>
                  <a:gd name="T7" fmla="*/ 12 h 17"/>
                  <a:gd name="T8" fmla="*/ 0 w 21"/>
                  <a:gd name="T9" fmla="*/ 0 h 17"/>
                  <a:gd name="T10" fmla="*/ 3 w 21"/>
                  <a:gd name="T11" fmla="*/ 5 h 17"/>
                  <a:gd name="T12" fmla="*/ 21 w 21"/>
                  <a:gd name="T13" fmla="*/ 17 h 17"/>
                  <a:gd name="T14" fmla="*/ 19 w 21"/>
                  <a:gd name="T15" fmla="*/ 12 h 17"/>
                  <a:gd name="T16" fmla="*/ 0 w 21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7">
                    <a:moveTo>
                      <a:pt x="19" y="12"/>
                    </a:moveTo>
                    <a:lnTo>
                      <a:pt x="5" y="5"/>
                    </a:lnTo>
                    <a:lnTo>
                      <a:pt x="3" y="3"/>
                    </a:lnTo>
                    <a:lnTo>
                      <a:pt x="19" y="12"/>
                    </a:lnTo>
                    <a:moveTo>
                      <a:pt x="0" y="0"/>
                    </a:moveTo>
                    <a:lnTo>
                      <a:pt x="3" y="5"/>
                    </a:lnTo>
                    <a:lnTo>
                      <a:pt x="21" y="17"/>
                    </a:lnTo>
                    <a:lnTo>
                      <a:pt x="19" y="1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2" name="Freeform 670"/>
              <p:cNvSpPr/>
              <p:nvPr/>
            </p:nvSpPr>
            <p:spPr bwMode="auto">
              <a:xfrm>
                <a:off x="5234381" y="3088916"/>
                <a:ext cx="22864" cy="1333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0 h 7"/>
                  <a:gd name="T4" fmla="*/ 5 w 12"/>
                  <a:gd name="T5" fmla="*/ 4 h 7"/>
                  <a:gd name="T6" fmla="*/ 12 w 12"/>
                  <a:gd name="T7" fmla="*/ 7 h 7"/>
                  <a:gd name="T8" fmla="*/ 12 w 12"/>
                  <a:gd name="T9" fmla="*/ 4 h 7"/>
                  <a:gd name="T10" fmla="*/ 5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3" name="Freeform 671"/>
              <p:cNvSpPr/>
              <p:nvPr/>
            </p:nvSpPr>
            <p:spPr bwMode="auto">
              <a:xfrm>
                <a:off x="5234381" y="3088916"/>
                <a:ext cx="22864" cy="1333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0 h 7"/>
                  <a:gd name="T4" fmla="*/ 5 w 12"/>
                  <a:gd name="T5" fmla="*/ 4 h 7"/>
                  <a:gd name="T6" fmla="*/ 12 w 12"/>
                  <a:gd name="T7" fmla="*/ 7 h 7"/>
                  <a:gd name="T8" fmla="*/ 12 w 12"/>
                  <a:gd name="T9" fmla="*/ 4 h 7"/>
                  <a:gd name="T10" fmla="*/ 5 w 12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4" name="Freeform 672"/>
              <p:cNvSpPr>
                <a:spLocks noEditPoints="1"/>
              </p:cNvSpPr>
              <p:nvPr/>
            </p:nvSpPr>
            <p:spPr bwMode="auto">
              <a:xfrm>
                <a:off x="5226759" y="3083199"/>
                <a:ext cx="40011" cy="22864"/>
              </a:xfrm>
              <a:custGeom>
                <a:avLst/>
                <a:gdLst>
                  <a:gd name="T0" fmla="*/ 9 w 21"/>
                  <a:gd name="T1" fmla="*/ 7 h 12"/>
                  <a:gd name="T2" fmla="*/ 4 w 21"/>
                  <a:gd name="T3" fmla="*/ 3 h 12"/>
                  <a:gd name="T4" fmla="*/ 9 w 21"/>
                  <a:gd name="T5" fmla="*/ 3 h 12"/>
                  <a:gd name="T6" fmla="*/ 16 w 21"/>
                  <a:gd name="T7" fmla="*/ 7 h 12"/>
                  <a:gd name="T8" fmla="*/ 16 w 21"/>
                  <a:gd name="T9" fmla="*/ 10 h 12"/>
                  <a:gd name="T10" fmla="*/ 9 w 21"/>
                  <a:gd name="T11" fmla="*/ 7 h 12"/>
                  <a:gd name="T12" fmla="*/ 7 w 21"/>
                  <a:gd name="T13" fmla="*/ 3 h 12"/>
                  <a:gd name="T14" fmla="*/ 0 w 21"/>
                  <a:gd name="T15" fmla="*/ 0 h 12"/>
                  <a:gd name="T16" fmla="*/ 9 w 21"/>
                  <a:gd name="T17" fmla="*/ 10 h 12"/>
                  <a:gd name="T18" fmla="*/ 21 w 21"/>
                  <a:gd name="T19" fmla="*/ 12 h 12"/>
                  <a:gd name="T20" fmla="*/ 19 w 21"/>
                  <a:gd name="T21" fmla="*/ 7 h 12"/>
                  <a:gd name="T22" fmla="*/ 7 w 21"/>
                  <a:gd name="T2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2">
                    <a:moveTo>
                      <a:pt x="9" y="7"/>
                    </a:moveTo>
                    <a:lnTo>
                      <a:pt x="4" y="3"/>
                    </a:lnTo>
                    <a:lnTo>
                      <a:pt x="9" y="3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9" y="7"/>
                    </a:lnTo>
                    <a:close/>
                    <a:moveTo>
                      <a:pt x="7" y="3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21" y="12"/>
                    </a:lnTo>
                    <a:lnTo>
                      <a:pt x="19" y="7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5" name="Freeform 673"/>
              <p:cNvSpPr>
                <a:spLocks noEditPoints="1"/>
              </p:cNvSpPr>
              <p:nvPr/>
            </p:nvSpPr>
            <p:spPr bwMode="auto">
              <a:xfrm>
                <a:off x="5226759" y="3083199"/>
                <a:ext cx="40011" cy="22864"/>
              </a:xfrm>
              <a:custGeom>
                <a:avLst/>
                <a:gdLst>
                  <a:gd name="T0" fmla="*/ 9 w 21"/>
                  <a:gd name="T1" fmla="*/ 7 h 12"/>
                  <a:gd name="T2" fmla="*/ 4 w 21"/>
                  <a:gd name="T3" fmla="*/ 3 h 12"/>
                  <a:gd name="T4" fmla="*/ 9 w 21"/>
                  <a:gd name="T5" fmla="*/ 3 h 12"/>
                  <a:gd name="T6" fmla="*/ 16 w 21"/>
                  <a:gd name="T7" fmla="*/ 7 h 12"/>
                  <a:gd name="T8" fmla="*/ 16 w 21"/>
                  <a:gd name="T9" fmla="*/ 10 h 12"/>
                  <a:gd name="T10" fmla="*/ 9 w 21"/>
                  <a:gd name="T11" fmla="*/ 7 h 12"/>
                  <a:gd name="T12" fmla="*/ 7 w 21"/>
                  <a:gd name="T13" fmla="*/ 3 h 12"/>
                  <a:gd name="T14" fmla="*/ 0 w 21"/>
                  <a:gd name="T15" fmla="*/ 0 h 12"/>
                  <a:gd name="T16" fmla="*/ 9 w 21"/>
                  <a:gd name="T17" fmla="*/ 10 h 12"/>
                  <a:gd name="T18" fmla="*/ 21 w 21"/>
                  <a:gd name="T19" fmla="*/ 12 h 12"/>
                  <a:gd name="T20" fmla="*/ 19 w 21"/>
                  <a:gd name="T21" fmla="*/ 7 h 12"/>
                  <a:gd name="T22" fmla="*/ 7 w 21"/>
                  <a:gd name="T23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2">
                    <a:moveTo>
                      <a:pt x="9" y="7"/>
                    </a:moveTo>
                    <a:lnTo>
                      <a:pt x="4" y="3"/>
                    </a:lnTo>
                    <a:lnTo>
                      <a:pt x="9" y="3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9" y="7"/>
                    </a:lnTo>
                    <a:moveTo>
                      <a:pt x="7" y="3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21" y="12"/>
                    </a:lnTo>
                    <a:lnTo>
                      <a:pt x="19" y="7"/>
                    </a:lnTo>
                    <a:lnTo>
                      <a:pt x="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6" name="Freeform 674"/>
              <p:cNvSpPr/>
              <p:nvPr/>
            </p:nvSpPr>
            <p:spPr bwMode="auto">
              <a:xfrm>
                <a:off x="5226759" y="3247057"/>
                <a:ext cx="121941" cy="139089"/>
              </a:xfrm>
              <a:custGeom>
                <a:avLst/>
                <a:gdLst>
                  <a:gd name="T0" fmla="*/ 0 w 64"/>
                  <a:gd name="T1" fmla="*/ 0 h 73"/>
                  <a:gd name="T2" fmla="*/ 0 w 64"/>
                  <a:gd name="T3" fmla="*/ 0 h 73"/>
                  <a:gd name="T4" fmla="*/ 4 w 64"/>
                  <a:gd name="T5" fmla="*/ 7 h 73"/>
                  <a:gd name="T6" fmla="*/ 4 w 64"/>
                  <a:gd name="T7" fmla="*/ 9 h 73"/>
                  <a:gd name="T8" fmla="*/ 11 w 64"/>
                  <a:gd name="T9" fmla="*/ 14 h 73"/>
                  <a:gd name="T10" fmla="*/ 14 w 64"/>
                  <a:gd name="T11" fmla="*/ 21 h 73"/>
                  <a:gd name="T12" fmla="*/ 23 w 64"/>
                  <a:gd name="T13" fmla="*/ 28 h 73"/>
                  <a:gd name="T14" fmla="*/ 26 w 64"/>
                  <a:gd name="T15" fmla="*/ 33 h 73"/>
                  <a:gd name="T16" fmla="*/ 40 w 64"/>
                  <a:gd name="T17" fmla="*/ 47 h 73"/>
                  <a:gd name="T18" fmla="*/ 47 w 64"/>
                  <a:gd name="T19" fmla="*/ 54 h 73"/>
                  <a:gd name="T20" fmla="*/ 52 w 64"/>
                  <a:gd name="T21" fmla="*/ 64 h 73"/>
                  <a:gd name="T22" fmla="*/ 59 w 64"/>
                  <a:gd name="T23" fmla="*/ 73 h 73"/>
                  <a:gd name="T24" fmla="*/ 61 w 64"/>
                  <a:gd name="T25" fmla="*/ 73 h 73"/>
                  <a:gd name="T26" fmla="*/ 56 w 64"/>
                  <a:gd name="T27" fmla="*/ 66 h 73"/>
                  <a:gd name="T28" fmla="*/ 64 w 64"/>
                  <a:gd name="T29" fmla="*/ 71 h 73"/>
                  <a:gd name="T30" fmla="*/ 49 w 64"/>
                  <a:gd name="T31" fmla="*/ 59 h 73"/>
                  <a:gd name="T32" fmla="*/ 40 w 64"/>
                  <a:gd name="T33" fmla="*/ 45 h 73"/>
                  <a:gd name="T34" fmla="*/ 47 w 64"/>
                  <a:gd name="T35" fmla="*/ 47 h 73"/>
                  <a:gd name="T36" fmla="*/ 0 w 64"/>
                  <a:gd name="T3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73">
                    <a:moveTo>
                      <a:pt x="0" y="0"/>
                    </a:moveTo>
                    <a:lnTo>
                      <a:pt x="0" y="0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1" y="14"/>
                    </a:lnTo>
                    <a:lnTo>
                      <a:pt x="14" y="21"/>
                    </a:lnTo>
                    <a:lnTo>
                      <a:pt x="23" y="28"/>
                    </a:lnTo>
                    <a:lnTo>
                      <a:pt x="26" y="33"/>
                    </a:lnTo>
                    <a:lnTo>
                      <a:pt x="40" y="47"/>
                    </a:lnTo>
                    <a:lnTo>
                      <a:pt x="47" y="54"/>
                    </a:lnTo>
                    <a:lnTo>
                      <a:pt x="52" y="64"/>
                    </a:lnTo>
                    <a:lnTo>
                      <a:pt x="59" y="73"/>
                    </a:lnTo>
                    <a:lnTo>
                      <a:pt x="61" y="73"/>
                    </a:lnTo>
                    <a:lnTo>
                      <a:pt x="56" y="66"/>
                    </a:lnTo>
                    <a:lnTo>
                      <a:pt x="64" y="71"/>
                    </a:lnTo>
                    <a:lnTo>
                      <a:pt x="49" y="59"/>
                    </a:lnTo>
                    <a:lnTo>
                      <a:pt x="40" y="45"/>
                    </a:lnTo>
                    <a:lnTo>
                      <a:pt x="47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7" name="Freeform 675"/>
              <p:cNvSpPr/>
              <p:nvPr/>
            </p:nvSpPr>
            <p:spPr bwMode="auto">
              <a:xfrm>
                <a:off x="5226759" y="3247057"/>
                <a:ext cx="121941" cy="139089"/>
              </a:xfrm>
              <a:custGeom>
                <a:avLst/>
                <a:gdLst>
                  <a:gd name="T0" fmla="*/ 0 w 64"/>
                  <a:gd name="T1" fmla="*/ 0 h 73"/>
                  <a:gd name="T2" fmla="*/ 0 w 64"/>
                  <a:gd name="T3" fmla="*/ 0 h 73"/>
                  <a:gd name="T4" fmla="*/ 4 w 64"/>
                  <a:gd name="T5" fmla="*/ 7 h 73"/>
                  <a:gd name="T6" fmla="*/ 4 w 64"/>
                  <a:gd name="T7" fmla="*/ 9 h 73"/>
                  <a:gd name="T8" fmla="*/ 11 w 64"/>
                  <a:gd name="T9" fmla="*/ 14 h 73"/>
                  <a:gd name="T10" fmla="*/ 14 w 64"/>
                  <a:gd name="T11" fmla="*/ 21 h 73"/>
                  <a:gd name="T12" fmla="*/ 23 w 64"/>
                  <a:gd name="T13" fmla="*/ 28 h 73"/>
                  <a:gd name="T14" fmla="*/ 26 w 64"/>
                  <a:gd name="T15" fmla="*/ 33 h 73"/>
                  <a:gd name="T16" fmla="*/ 40 w 64"/>
                  <a:gd name="T17" fmla="*/ 47 h 73"/>
                  <a:gd name="T18" fmla="*/ 47 w 64"/>
                  <a:gd name="T19" fmla="*/ 54 h 73"/>
                  <a:gd name="T20" fmla="*/ 52 w 64"/>
                  <a:gd name="T21" fmla="*/ 64 h 73"/>
                  <a:gd name="T22" fmla="*/ 59 w 64"/>
                  <a:gd name="T23" fmla="*/ 73 h 73"/>
                  <a:gd name="T24" fmla="*/ 61 w 64"/>
                  <a:gd name="T25" fmla="*/ 73 h 73"/>
                  <a:gd name="T26" fmla="*/ 56 w 64"/>
                  <a:gd name="T27" fmla="*/ 66 h 73"/>
                  <a:gd name="T28" fmla="*/ 64 w 64"/>
                  <a:gd name="T29" fmla="*/ 71 h 73"/>
                  <a:gd name="T30" fmla="*/ 49 w 64"/>
                  <a:gd name="T31" fmla="*/ 59 h 73"/>
                  <a:gd name="T32" fmla="*/ 40 w 64"/>
                  <a:gd name="T33" fmla="*/ 45 h 73"/>
                  <a:gd name="T34" fmla="*/ 47 w 64"/>
                  <a:gd name="T35" fmla="*/ 47 h 73"/>
                  <a:gd name="T36" fmla="*/ 0 w 64"/>
                  <a:gd name="T3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73">
                    <a:moveTo>
                      <a:pt x="0" y="0"/>
                    </a:moveTo>
                    <a:lnTo>
                      <a:pt x="0" y="0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11" y="14"/>
                    </a:lnTo>
                    <a:lnTo>
                      <a:pt x="14" y="21"/>
                    </a:lnTo>
                    <a:lnTo>
                      <a:pt x="23" y="28"/>
                    </a:lnTo>
                    <a:lnTo>
                      <a:pt x="26" y="33"/>
                    </a:lnTo>
                    <a:lnTo>
                      <a:pt x="40" y="47"/>
                    </a:lnTo>
                    <a:lnTo>
                      <a:pt x="47" y="54"/>
                    </a:lnTo>
                    <a:lnTo>
                      <a:pt x="52" y="64"/>
                    </a:lnTo>
                    <a:lnTo>
                      <a:pt x="59" y="73"/>
                    </a:lnTo>
                    <a:lnTo>
                      <a:pt x="61" y="73"/>
                    </a:lnTo>
                    <a:lnTo>
                      <a:pt x="56" y="66"/>
                    </a:lnTo>
                    <a:lnTo>
                      <a:pt x="64" y="71"/>
                    </a:lnTo>
                    <a:lnTo>
                      <a:pt x="49" y="59"/>
                    </a:lnTo>
                    <a:lnTo>
                      <a:pt x="40" y="45"/>
                    </a:lnTo>
                    <a:lnTo>
                      <a:pt x="47" y="4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8" name="Freeform 676"/>
              <p:cNvSpPr>
                <a:spLocks noEditPoints="1"/>
              </p:cNvSpPr>
              <p:nvPr/>
            </p:nvSpPr>
            <p:spPr bwMode="auto">
              <a:xfrm>
                <a:off x="5217233" y="3241342"/>
                <a:ext cx="144804" cy="150520"/>
              </a:xfrm>
              <a:custGeom>
                <a:avLst/>
                <a:gdLst>
                  <a:gd name="T0" fmla="*/ 64 w 76"/>
                  <a:gd name="T1" fmla="*/ 76 h 79"/>
                  <a:gd name="T2" fmla="*/ 57 w 76"/>
                  <a:gd name="T3" fmla="*/ 67 h 79"/>
                  <a:gd name="T4" fmla="*/ 52 w 76"/>
                  <a:gd name="T5" fmla="*/ 57 h 79"/>
                  <a:gd name="T6" fmla="*/ 45 w 76"/>
                  <a:gd name="T7" fmla="*/ 50 h 79"/>
                  <a:gd name="T8" fmla="*/ 31 w 76"/>
                  <a:gd name="T9" fmla="*/ 36 h 79"/>
                  <a:gd name="T10" fmla="*/ 28 w 76"/>
                  <a:gd name="T11" fmla="*/ 31 h 79"/>
                  <a:gd name="T12" fmla="*/ 19 w 76"/>
                  <a:gd name="T13" fmla="*/ 24 h 79"/>
                  <a:gd name="T14" fmla="*/ 16 w 76"/>
                  <a:gd name="T15" fmla="*/ 17 h 79"/>
                  <a:gd name="T16" fmla="*/ 9 w 76"/>
                  <a:gd name="T17" fmla="*/ 12 h 79"/>
                  <a:gd name="T18" fmla="*/ 9 w 76"/>
                  <a:gd name="T19" fmla="*/ 10 h 79"/>
                  <a:gd name="T20" fmla="*/ 5 w 76"/>
                  <a:gd name="T21" fmla="*/ 3 h 79"/>
                  <a:gd name="T22" fmla="*/ 5 w 76"/>
                  <a:gd name="T23" fmla="*/ 3 h 79"/>
                  <a:gd name="T24" fmla="*/ 52 w 76"/>
                  <a:gd name="T25" fmla="*/ 50 h 79"/>
                  <a:gd name="T26" fmla="*/ 45 w 76"/>
                  <a:gd name="T27" fmla="*/ 48 h 79"/>
                  <a:gd name="T28" fmla="*/ 54 w 76"/>
                  <a:gd name="T29" fmla="*/ 62 h 79"/>
                  <a:gd name="T30" fmla="*/ 69 w 76"/>
                  <a:gd name="T31" fmla="*/ 74 h 79"/>
                  <a:gd name="T32" fmla="*/ 61 w 76"/>
                  <a:gd name="T33" fmla="*/ 69 h 79"/>
                  <a:gd name="T34" fmla="*/ 66 w 76"/>
                  <a:gd name="T35" fmla="*/ 76 h 79"/>
                  <a:gd name="T36" fmla="*/ 64 w 76"/>
                  <a:gd name="T37" fmla="*/ 76 h 79"/>
                  <a:gd name="T38" fmla="*/ 5 w 76"/>
                  <a:gd name="T39" fmla="*/ 0 h 79"/>
                  <a:gd name="T40" fmla="*/ 0 w 76"/>
                  <a:gd name="T41" fmla="*/ 3 h 79"/>
                  <a:gd name="T42" fmla="*/ 7 w 76"/>
                  <a:gd name="T43" fmla="*/ 8 h 79"/>
                  <a:gd name="T44" fmla="*/ 7 w 76"/>
                  <a:gd name="T45" fmla="*/ 10 h 79"/>
                  <a:gd name="T46" fmla="*/ 9 w 76"/>
                  <a:gd name="T47" fmla="*/ 12 h 79"/>
                  <a:gd name="T48" fmla="*/ 14 w 76"/>
                  <a:gd name="T49" fmla="*/ 19 h 79"/>
                  <a:gd name="T50" fmla="*/ 16 w 76"/>
                  <a:gd name="T51" fmla="*/ 22 h 79"/>
                  <a:gd name="T52" fmla="*/ 16 w 76"/>
                  <a:gd name="T53" fmla="*/ 22 h 79"/>
                  <a:gd name="T54" fmla="*/ 19 w 76"/>
                  <a:gd name="T55" fmla="*/ 24 h 79"/>
                  <a:gd name="T56" fmla="*/ 26 w 76"/>
                  <a:gd name="T57" fmla="*/ 31 h 79"/>
                  <a:gd name="T58" fmla="*/ 28 w 76"/>
                  <a:gd name="T59" fmla="*/ 36 h 79"/>
                  <a:gd name="T60" fmla="*/ 45 w 76"/>
                  <a:gd name="T61" fmla="*/ 53 h 79"/>
                  <a:gd name="T62" fmla="*/ 50 w 76"/>
                  <a:gd name="T63" fmla="*/ 57 h 79"/>
                  <a:gd name="T64" fmla="*/ 54 w 76"/>
                  <a:gd name="T65" fmla="*/ 67 h 79"/>
                  <a:gd name="T66" fmla="*/ 66 w 76"/>
                  <a:gd name="T67" fmla="*/ 76 h 79"/>
                  <a:gd name="T68" fmla="*/ 69 w 76"/>
                  <a:gd name="T69" fmla="*/ 79 h 79"/>
                  <a:gd name="T70" fmla="*/ 66 w 76"/>
                  <a:gd name="T71" fmla="*/ 74 h 79"/>
                  <a:gd name="T72" fmla="*/ 71 w 76"/>
                  <a:gd name="T73" fmla="*/ 79 h 79"/>
                  <a:gd name="T74" fmla="*/ 76 w 76"/>
                  <a:gd name="T75" fmla="*/ 79 h 79"/>
                  <a:gd name="T76" fmla="*/ 54 w 76"/>
                  <a:gd name="T77" fmla="*/ 60 h 79"/>
                  <a:gd name="T78" fmla="*/ 50 w 76"/>
                  <a:gd name="T79" fmla="*/ 50 h 79"/>
                  <a:gd name="T80" fmla="*/ 52 w 76"/>
                  <a:gd name="T81" fmla="*/ 53 h 79"/>
                  <a:gd name="T82" fmla="*/ 59 w 76"/>
                  <a:gd name="T83" fmla="*/ 60 h 79"/>
                  <a:gd name="T84" fmla="*/ 61 w 76"/>
                  <a:gd name="T85" fmla="*/ 57 h 79"/>
                  <a:gd name="T86" fmla="*/ 5 w 76"/>
                  <a:gd name="T8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" h="79">
                    <a:moveTo>
                      <a:pt x="64" y="76"/>
                    </a:moveTo>
                    <a:lnTo>
                      <a:pt x="57" y="67"/>
                    </a:lnTo>
                    <a:lnTo>
                      <a:pt x="52" y="57"/>
                    </a:lnTo>
                    <a:lnTo>
                      <a:pt x="45" y="50"/>
                    </a:lnTo>
                    <a:lnTo>
                      <a:pt x="31" y="36"/>
                    </a:lnTo>
                    <a:lnTo>
                      <a:pt x="28" y="31"/>
                    </a:lnTo>
                    <a:lnTo>
                      <a:pt x="19" y="24"/>
                    </a:lnTo>
                    <a:lnTo>
                      <a:pt x="16" y="17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2" y="50"/>
                    </a:lnTo>
                    <a:lnTo>
                      <a:pt x="45" y="48"/>
                    </a:lnTo>
                    <a:lnTo>
                      <a:pt x="54" y="62"/>
                    </a:lnTo>
                    <a:lnTo>
                      <a:pt x="69" y="74"/>
                    </a:lnTo>
                    <a:lnTo>
                      <a:pt x="61" y="69"/>
                    </a:lnTo>
                    <a:lnTo>
                      <a:pt x="66" y="76"/>
                    </a:lnTo>
                    <a:lnTo>
                      <a:pt x="64" y="76"/>
                    </a:lnTo>
                    <a:close/>
                    <a:moveTo>
                      <a:pt x="5" y="0"/>
                    </a:moveTo>
                    <a:lnTo>
                      <a:pt x="0" y="3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9" y="24"/>
                    </a:lnTo>
                    <a:lnTo>
                      <a:pt x="26" y="31"/>
                    </a:lnTo>
                    <a:lnTo>
                      <a:pt x="28" y="36"/>
                    </a:lnTo>
                    <a:lnTo>
                      <a:pt x="45" y="53"/>
                    </a:lnTo>
                    <a:lnTo>
                      <a:pt x="50" y="57"/>
                    </a:lnTo>
                    <a:lnTo>
                      <a:pt x="54" y="67"/>
                    </a:lnTo>
                    <a:lnTo>
                      <a:pt x="66" y="76"/>
                    </a:lnTo>
                    <a:lnTo>
                      <a:pt x="69" y="79"/>
                    </a:lnTo>
                    <a:lnTo>
                      <a:pt x="66" y="74"/>
                    </a:lnTo>
                    <a:lnTo>
                      <a:pt x="71" y="79"/>
                    </a:lnTo>
                    <a:lnTo>
                      <a:pt x="76" y="79"/>
                    </a:lnTo>
                    <a:lnTo>
                      <a:pt x="54" y="60"/>
                    </a:lnTo>
                    <a:lnTo>
                      <a:pt x="50" y="50"/>
                    </a:lnTo>
                    <a:lnTo>
                      <a:pt x="52" y="53"/>
                    </a:lnTo>
                    <a:lnTo>
                      <a:pt x="59" y="60"/>
                    </a:lnTo>
                    <a:lnTo>
                      <a:pt x="61" y="5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19" name="Freeform 677"/>
              <p:cNvSpPr>
                <a:spLocks noEditPoints="1"/>
              </p:cNvSpPr>
              <p:nvPr/>
            </p:nvSpPr>
            <p:spPr bwMode="auto">
              <a:xfrm>
                <a:off x="5217233" y="3241342"/>
                <a:ext cx="144804" cy="150520"/>
              </a:xfrm>
              <a:custGeom>
                <a:avLst/>
                <a:gdLst>
                  <a:gd name="T0" fmla="*/ 64 w 76"/>
                  <a:gd name="T1" fmla="*/ 76 h 79"/>
                  <a:gd name="T2" fmla="*/ 57 w 76"/>
                  <a:gd name="T3" fmla="*/ 67 h 79"/>
                  <a:gd name="T4" fmla="*/ 52 w 76"/>
                  <a:gd name="T5" fmla="*/ 57 h 79"/>
                  <a:gd name="T6" fmla="*/ 45 w 76"/>
                  <a:gd name="T7" fmla="*/ 50 h 79"/>
                  <a:gd name="T8" fmla="*/ 31 w 76"/>
                  <a:gd name="T9" fmla="*/ 36 h 79"/>
                  <a:gd name="T10" fmla="*/ 28 w 76"/>
                  <a:gd name="T11" fmla="*/ 31 h 79"/>
                  <a:gd name="T12" fmla="*/ 19 w 76"/>
                  <a:gd name="T13" fmla="*/ 24 h 79"/>
                  <a:gd name="T14" fmla="*/ 16 w 76"/>
                  <a:gd name="T15" fmla="*/ 17 h 79"/>
                  <a:gd name="T16" fmla="*/ 9 w 76"/>
                  <a:gd name="T17" fmla="*/ 12 h 79"/>
                  <a:gd name="T18" fmla="*/ 9 w 76"/>
                  <a:gd name="T19" fmla="*/ 10 h 79"/>
                  <a:gd name="T20" fmla="*/ 5 w 76"/>
                  <a:gd name="T21" fmla="*/ 3 h 79"/>
                  <a:gd name="T22" fmla="*/ 5 w 76"/>
                  <a:gd name="T23" fmla="*/ 3 h 79"/>
                  <a:gd name="T24" fmla="*/ 52 w 76"/>
                  <a:gd name="T25" fmla="*/ 50 h 79"/>
                  <a:gd name="T26" fmla="*/ 45 w 76"/>
                  <a:gd name="T27" fmla="*/ 48 h 79"/>
                  <a:gd name="T28" fmla="*/ 54 w 76"/>
                  <a:gd name="T29" fmla="*/ 62 h 79"/>
                  <a:gd name="T30" fmla="*/ 69 w 76"/>
                  <a:gd name="T31" fmla="*/ 74 h 79"/>
                  <a:gd name="T32" fmla="*/ 61 w 76"/>
                  <a:gd name="T33" fmla="*/ 69 h 79"/>
                  <a:gd name="T34" fmla="*/ 66 w 76"/>
                  <a:gd name="T35" fmla="*/ 76 h 79"/>
                  <a:gd name="T36" fmla="*/ 64 w 76"/>
                  <a:gd name="T37" fmla="*/ 76 h 79"/>
                  <a:gd name="T38" fmla="*/ 5 w 76"/>
                  <a:gd name="T39" fmla="*/ 0 h 79"/>
                  <a:gd name="T40" fmla="*/ 0 w 76"/>
                  <a:gd name="T41" fmla="*/ 3 h 79"/>
                  <a:gd name="T42" fmla="*/ 7 w 76"/>
                  <a:gd name="T43" fmla="*/ 8 h 79"/>
                  <a:gd name="T44" fmla="*/ 7 w 76"/>
                  <a:gd name="T45" fmla="*/ 10 h 79"/>
                  <a:gd name="T46" fmla="*/ 9 w 76"/>
                  <a:gd name="T47" fmla="*/ 12 h 79"/>
                  <a:gd name="T48" fmla="*/ 14 w 76"/>
                  <a:gd name="T49" fmla="*/ 19 h 79"/>
                  <a:gd name="T50" fmla="*/ 16 w 76"/>
                  <a:gd name="T51" fmla="*/ 22 h 79"/>
                  <a:gd name="T52" fmla="*/ 16 w 76"/>
                  <a:gd name="T53" fmla="*/ 22 h 79"/>
                  <a:gd name="T54" fmla="*/ 19 w 76"/>
                  <a:gd name="T55" fmla="*/ 24 h 79"/>
                  <a:gd name="T56" fmla="*/ 26 w 76"/>
                  <a:gd name="T57" fmla="*/ 31 h 79"/>
                  <a:gd name="T58" fmla="*/ 28 w 76"/>
                  <a:gd name="T59" fmla="*/ 36 h 79"/>
                  <a:gd name="T60" fmla="*/ 45 w 76"/>
                  <a:gd name="T61" fmla="*/ 53 h 79"/>
                  <a:gd name="T62" fmla="*/ 50 w 76"/>
                  <a:gd name="T63" fmla="*/ 57 h 79"/>
                  <a:gd name="T64" fmla="*/ 54 w 76"/>
                  <a:gd name="T65" fmla="*/ 67 h 79"/>
                  <a:gd name="T66" fmla="*/ 66 w 76"/>
                  <a:gd name="T67" fmla="*/ 76 h 79"/>
                  <a:gd name="T68" fmla="*/ 69 w 76"/>
                  <a:gd name="T69" fmla="*/ 79 h 79"/>
                  <a:gd name="T70" fmla="*/ 66 w 76"/>
                  <a:gd name="T71" fmla="*/ 74 h 79"/>
                  <a:gd name="T72" fmla="*/ 71 w 76"/>
                  <a:gd name="T73" fmla="*/ 79 h 79"/>
                  <a:gd name="T74" fmla="*/ 76 w 76"/>
                  <a:gd name="T75" fmla="*/ 79 h 79"/>
                  <a:gd name="T76" fmla="*/ 54 w 76"/>
                  <a:gd name="T77" fmla="*/ 60 h 79"/>
                  <a:gd name="T78" fmla="*/ 50 w 76"/>
                  <a:gd name="T79" fmla="*/ 50 h 79"/>
                  <a:gd name="T80" fmla="*/ 52 w 76"/>
                  <a:gd name="T81" fmla="*/ 53 h 79"/>
                  <a:gd name="T82" fmla="*/ 59 w 76"/>
                  <a:gd name="T83" fmla="*/ 60 h 79"/>
                  <a:gd name="T84" fmla="*/ 61 w 76"/>
                  <a:gd name="T85" fmla="*/ 57 h 79"/>
                  <a:gd name="T86" fmla="*/ 5 w 76"/>
                  <a:gd name="T8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" h="79">
                    <a:moveTo>
                      <a:pt x="64" y="76"/>
                    </a:moveTo>
                    <a:lnTo>
                      <a:pt x="57" y="67"/>
                    </a:lnTo>
                    <a:lnTo>
                      <a:pt x="52" y="57"/>
                    </a:lnTo>
                    <a:lnTo>
                      <a:pt x="45" y="50"/>
                    </a:lnTo>
                    <a:lnTo>
                      <a:pt x="31" y="36"/>
                    </a:lnTo>
                    <a:lnTo>
                      <a:pt x="28" y="31"/>
                    </a:lnTo>
                    <a:lnTo>
                      <a:pt x="19" y="24"/>
                    </a:lnTo>
                    <a:lnTo>
                      <a:pt x="16" y="17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2" y="50"/>
                    </a:lnTo>
                    <a:lnTo>
                      <a:pt x="45" y="48"/>
                    </a:lnTo>
                    <a:lnTo>
                      <a:pt x="54" y="62"/>
                    </a:lnTo>
                    <a:lnTo>
                      <a:pt x="69" y="74"/>
                    </a:lnTo>
                    <a:lnTo>
                      <a:pt x="61" y="69"/>
                    </a:lnTo>
                    <a:lnTo>
                      <a:pt x="66" y="76"/>
                    </a:lnTo>
                    <a:lnTo>
                      <a:pt x="64" y="76"/>
                    </a:lnTo>
                    <a:moveTo>
                      <a:pt x="5" y="0"/>
                    </a:moveTo>
                    <a:lnTo>
                      <a:pt x="0" y="3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9" y="1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9" y="24"/>
                    </a:lnTo>
                    <a:lnTo>
                      <a:pt x="26" y="31"/>
                    </a:lnTo>
                    <a:lnTo>
                      <a:pt x="28" y="36"/>
                    </a:lnTo>
                    <a:lnTo>
                      <a:pt x="45" y="53"/>
                    </a:lnTo>
                    <a:lnTo>
                      <a:pt x="50" y="57"/>
                    </a:lnTo>
                    <a:lnTo>
                      <a:pt x="54" y="67"/>
                    </a:lnTo>
                    <a:lnTo>
                      <a:pt x="66" y="76"/>
                    </a:lnTo>
                    <a:lnTo>
                      <a:pt x="69" y="79"/>
                    </a:lnTo>
                    <a:lnTo>
                      <a:pt x="66" y="74"/>
                    </a:lnTo>
                    <a:lnTo>
                      <a:pt x="71" y="79"/>
                    </a:lnTo>
                    <a:lnTo>
                      <a:pt x="76" y="79"/>
                    </a:lnTo>
                    <a:lnTo>
                      <a:pt x="54" y="60"/>
                    </a:lnTo>
                    <a:lnTo>
                      <a:pt x="50" y="50"/>
                    </a:lnTo>
                    <a:lnTo>
                      <a:pt x="52" y="53"/>
                    </a:lnTo>
                    <a:lnTo>
                      <a:pt x="59" y="60"/>
                    </a:lnTo>
                    <a:lnTo>
                      <a:pt x="61" y="5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0" name="Freeform 678"/>
              <p:cNvSpPr>
                <a:spLocks noEditPoints="1"/>
              </p:cNvSpPr>
              <p:nvPr/>
            </p:nvSpPr>
            <p:spPr bwMode="auto">
              <a:xfrm>
                <a:off x="4468441" y="2717378"/>
                <a:ext cx="969810" cy="682106"/>
              </a:xfrm>
              <a:custGeom>
                <a:avLst/>
                <a:gdLst>
                  <a:gd name="T0" fmla="*/ 213 w 509"/>
                  <a:gd name="T1" fmla="*/ 214 h 358"/>
                  <a:gd name="T2" fmla="*/ 211 w 509"/>
                  <a:gd name="T3" fmla="*/ 192 h 358"/>
                  <a:gd name="T4" fmla="*/ 227 w 509"/>
                  <a:gd name="T5" fmla="*/ 214 h 358"/>
                  <a:gd name="T6" fmla="*/ 215 w 509"/>
                  <a:gd name="T7" fmla="*/ 221 h 358"/>
                  <a:gd name="T8" fmla="*/ 12 w 509"/>
                  <a:gd name="T9" fmla="*/ 5 h 358"/>
                  <a:gd name="T10" fmla="*/ 76 w 509"/>
                  <a:gd name="T11" fmla="*/ 164 h 358"/>
                  <a:gd name="T12" fmla="*/ 97 w 509"/>
                  <a:gd name="T13" fmla="*/ 171 h 358"/>
                  <a:gd name="T14" fmla="*/ 132 w 509"/>
                  <a:gd name="T15" fmla="*/ 199 h 358"/>
                  <a:gd name="T16" fmla="*/ 163 w 509"/>
                  <a:gd name="T17" fmla="*/ 207 h 358"/>
                  <a:gd name="T18" fmla="*/ 177 w 509"/>
                  <a:gd name="T19" fmla="*/ 204 h 358"/>
                  <a:gd name="T20" fmla="*/ 211 w 509"/>
                  <a:gd name="T21" fmla="*/ 223 h 358"/>
                  <a:gd name="T22" fmla="*/ 244 w 509"/>
                  <a:gd name="T23" fmla="*/ 240 h 358"/>
                  <a:gd name="T24" fmla="*/ 277 w 509"/>
                  <a:gd name="T25" fmla="*/ 252 h 358"/>
                  <a:gd name="T26" fmla="*/ 277 w 509"/>
                  <a:gd name="T27" fmla="*/ 252 h 358"/>
                  <a:gd name="T28" fmla="*/ 301 w 509"/>
                  <a:gd name="T29" fmla="*/ 266 h 358"/>
                  <a:gd name="T30" fmla="*/ 289 w 509"/>
                  <a:gd name="T31" fmla="*/ 240 h 358"/>
                  <a:gd name="T32" fmla="*/ 355 w 509"/>
                  <a:gd name="T33" fmla="*/ 287 h 358"/>
                  <a:gd name="T34" fmla="*/ 395 w 509"/>
                  <a:gd name="T35" fmla="*/ 316 h 358"/>
                  <a:gd name="T36" fmla="*/ 417 w 509"/>
                  <a:gd name="T37" fmla="*/ 339 h 358"/>
                  <a:gd name="T38" fmla="*/ 421 w 509"/>
                  <a:gd name="T39" fmla="*/ 351 h 358"/>
                  <a:gd name="T40" fmla="*/ 407 w 509"/>
                  <a:gd name="T41" fmla="*/ 297 h 358"/>
                  <a:gd name="T42" fmla="*/ 381 w 509"/>
                  <a:gd name="T43" fmla="*/ 278 h 358"/>
                  <a:gd name="T44" fmla="*/ 390 w 509"/>
                  <a:gd name="T45" fmla="*/ 247 h 358"/>
                  <a:gd name="T46" fmla="*/ 412 w 509"/>
                  <a:gd name="T47" fmla="*/ 256 h 358"/>
                  <a:gd name="T48" fmla="*/ 398 w 509"/>
                  <a:gd name="T49" fmla="*/ 237 h 358"/>
                  <a:gd name="T50" fmla="*/ 426 w 509"/>
                  <a:gd name="T51" fmla="*/ 252 h 358"/>
                  <a:gd name="T52" fmla="*/ 438 w 509"/>
                  <a:gd name="T53" fmla="*/ 259 h 358"/>
                  <a:gd name="T54" fmla="*/ 445 w 509"/>
                  <a:gd name="T55" fmla="*/ 285 h 358"/>
                  <a:gd name="T56" fmla="*/ 492 w 509"/>
                  <a:gd name="T57" fmla="*/ 328 h 358"/>
                  <a:gd name="T58" fmla="*/ 492 w 509"/>
                  <a:gd name="T59" fmla="*/ 318 h 358"/>
                  <a:gd name="T60" fmla="*/ 483 w 509"/>
                  <a:gd name="T61" fmla="*/ 304 h 358"/>
                  <a:gd name="T62" fmla="*/ 447 w 509"/>
                  <a:gd name="T63" fmla="*/ 268 h 358"/>
                  <a:gd name="T64" fmla="*/ 462 w 509"/>
                  <a:gd name="T65" fmla="*/ 275 h 358"/>
                  <a:gd name="T66" fmla="*/ 483 w 509"/>
                  <a:gd name="T67" fmla="*/ 271 h 358"/>
                  <a:gd name="T68" fmla="*/ 466 w 509"/>
                  <a:gd name="T69" fmla="*/ 256 h 358"/>
                  <a:gd name="T70" fmla="*/ 466 w 509"/>
                  <a:gd name="T71" fmla="*/ 247 h 358"/>
                  <a:gd name="T72" fmla="*/ 507 w 509"/>
                  <a:gd name="T73" fmla="*/ 273 h 358"/>
                  <a:gd name="T74" fmla="*/ 502 w 509"/>
                  <a:gd name="T75" fmla="*/ 264 h 358"/>
                  <a:gd name="T76" fmla="*/ 471 w 509"/>
                  <a:gd name="T77" fmla="*/ 245 h 358"/>
                  <a:gd name="T78" fmla="*/ 388 w 509"/>
                  <a:gd name="T79" fmla="*/ 197 h 358"/>
                  <a:gd name="T80" fmla="*/ 329 w 509"/>
                  <a:gd name="T81" fmla="*/ 171 h 358"/>
                  <a:gd name="T82" fmla="*/ 267 w 509"/>
                  <a:gd name="T83" fmla="*/ 135 h 358"/>
                  <a:gd name="T84" fmla="*/ 229 w 509"/>
                  <a:gd name="T85" fmla="*/ 121 h 358"/>
                  <a:gd name="T86" fmla="*/ 161 w 509"/>
                  <a:gd name="T87" fmla="*/ 81 h 358"/>
                  <a:gd name="T88" fmla="*/ 113 w 509"/>
                  <a:gd name="T89" fmla="*/ 62 h 358"/>
                  <a:gd name="T90" fmla="*/ 59 w 509"/>
                  <a:gd name="T91" fmla="*/ 38 h 358"/>
                  <a:gd name="T92" fmla="*/ 61 w 509"/>
                  <a:gd name="T93" fmla="*/ 26 h 358"/>
                  <a:gd name="T94" fmla="*/ 26 w 509"/>
                  <a:gd name="T95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9" h="358">
                    <a:moveTo>
                      <a:pt x="215" y="221"/>
                    </a:moveTo>
                    <a:lnTo>
                      <a:pt x="203" y="211"/>
                    </a:lnTo>
                    <a:lnTo>
                      <a:pt x="213" y="214"/>
                    </a:lnTo>
                    <a:lnTo>
                      <a:pt x="211" y="211"/>
                    </a:lnTo>
                    <a:lnTo>
                      <a:pt x="215" y="207"/>
                    </a:lnTo>
                    <a:lnTo>
                      <a:pt x="211" y="192"/>
                    </a:lnTo>
                    <a:lnTo>
                      <a:pt x="215" y="195"/>
                    </a:lnTo>
                    <a:lnTo>
                      <a:pt x="222" y="207"/>
                    </a:lnTo>
                    <a:lnTo>
                      <a:pt x="227" y="214"/>
                    </a:lnTo>
                    <a:lnTo>
                      <a:pt x="220" y="218"/>
                    </a:lnTo>
                    <a:lnTo>
                      <a:pt x="222" y="221"/>
                    </a:lnTo>
                    <a:lnTo>
                      <a:pt x="215" y="221"/>
                    </a:lnTo>
                    <a:close/>
                    <a:moveTo>
                      <a:pt x="24" y="5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54" y="145"/>
                    </a:lnTo>
                    <a:lnTo>
                      <a:pt x="76" y="164"/>
                    </a:lnTo>
                    <a:lnTo>
                      <a:pt x="78" y="162"/>
                    </a:lnTo>
                    <a:lnTo>
                      <a:pt x="85" y="169"/>
                    </a:lnTo>
                    <a:lnTo>
                      <a:pt x="97" y="171"/>
                    </a:lnTo>
                    <a:lnTo>
                      <a:pt x="113" y="190"/>
                    </a:lnTo>
                    <a:lnTo>
                      <a:pt x="123" y="192"/>
                    </a:lnTo>
                    <a:lnTo>
                      <a:pt x="132" y="199"/>
                    </a:lnTo>
                    <a:lnTo>
                      <a:pt x="147" y="195"/>
                    </a:lnTo>
                    <a:lnTo>
                      <a:pt x="161" y="202"/>
                    </a:lnTo>
                    <a:lnTo>
                      <a:pt x="163" y="207"/>
                    </a:lnTo>
                    <a:lnTo>
                      <a:pt x="182" y="214"/>
                    </a:lnTo>
                    <a:lnTo>
                      <a:pt x="182" y="209"/>
                    </a:lnTo>
                    <a:lnTo>
                      <a:pt x="177" y="204"/>
                    </a:lnTo>
                    <a:lnTo>
                      <a:pt x="173" y="195"/>
                    </a:lnTo>
                    <a:lnTo>
                      <a:pt x="201" y="214"/>
                    </a:lnTo>
                    <a:lnTo>
                      <a:pt x="211" y="223"/>
                    </a:lnTo>
                    <a:lnTo>
                      <a:pt x="218" y="228"/>
                    </a:lnTo>
                    <a:lnTo>
                      <a:pt x="220" y="226"/>
                    </a:lnTo>
                    <a:lnTo>
                      <a:pt x="244" y="240"/>
                    </a:lnTo>
                    <a:lnTo>
                      <a:pt x="248" y="245"/>
                    </a:lnTo>
                    <a:lnTo>
                      <a:pt x="272" y="256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82" y="254"/>
                    </a:lnTo>
                    <a:lnTo>
                      <a:pt x="293" y="261"/>
                    </a:lnTo>
                    <a:lnTo>
                      <a:pt x="301" y="266"/>
                    </a:lnTo>
                    <a:lnTo>
                      <a:pt x="303" y="264"/>
                    </a:lnTo>
                    <a:lnTo>
                      <a:pt x="296" y="249"/>
                    </a:lnTo>
                    <a:lnTo>
                      <a:pt x="289" y="240"/>
                    </a:lnTo>
                    <a:lnTo>
                      <a:pt x="291" y="237"/>
                    </a:lnTo>
                    <a:lnTo>
                      <a:pt x="315" y="247"/>
                    </a:lnTo>
                    <a:lnTo>
                      <a:pt x="355" y="287"/>
                    </a:lnTo>
                    <a:lnTo>
                      <a:pt x="367" y="292"/>
                    </a:lnTo>
                    <a:lnTo>
                      <a:pt x="386" y="311"/>
                    </a:lnTo>
                    <a:lnTo>
                      <a:pt x="395" y="316"/>
                    </a:lnTo>
                    <a:lnTo>
                      <a:pt x="393" y="309"/>
                    </a:lnTo>
                    <a:lnTo>
                      <a:pt x="405" y="313"/>
                    </a:lnTo>
                    <a:lnTo>
                      <a:pt x="417" y="339"/>
                    </a:lnTo>
                    <a:lnTo>
                      <a:pt x="407" y="337"/>
                    </a:lnTo>
                    <a:lnTo>
                      <a:pt x="421" y="354"/>
                    </a:lnTo>
                    <a:lnTo>
                      <a:pt x="421" y="351"/>
                    </a:lnTo>
                    <a:lnTo>
                      <a:pt x="435" y="358"/>
                    </a:lnTo>
                    <a:lnTo>
                      <a:pt x="428" y="325"/>
                    </a:lnTo>
                    <a:lnTo>
                      <a:pt x="407" y="297"/>
                    </a:lnTo>
                    <a:lnTo>
                      <a:pt x="398" y="287"/>
                    </a:lnTo>
                    <a:lnTo>
                      <a:pt x="379" y="273"/>
                    </a:lnTo>
                    <a:lnTo>
                      <a:pt x="381" y="278"/>
                    </a:lnTo>
                    <a:lnTo>
                      <a:pt x="353" y="259"/>
                    </a:lnTo>
                    <a:lnTo>
                      <a:pt x="353" y="230"/>
                    </a:lnTo>
                    <a:lnTo>
                      <a:pt x="390" y="247"/>
                    </a:lnTo>
                    <a:lnTo>
                      <a:pt x="400" y="254"/>
                    </a:lnTo>
                    <a:lnTo>
                      <a:pt x="402" y="256"/>
                    </a:lnTo>
                    <a:lnTo>
                      <a:pt x="412" y="256"/>
                    </a:lnTo>
                    <a:lnTo>
                      <a:pt x="412" y="256"/>
                    </a:lnTo>
                    <a:lnTo>
                      <a:pt x="405" y="254"/>
                    </a:lnTo>
                    <a:lnTo>
                      <a:pt x="398" y="237"/>
                    </a:lnTo>
                    <a:lnTo>
                      <a:pt x="414" y="245"/>
                    </a:lnTo>
                    <a:lnTo>
                      <a:pt x="424" y="254"/>
                    </a:lnTo>
                    <a:lnTo>
                      <a:pt x="426" y="252"/>
                    </a:lnTo>
                    <a:lnTo>
                      <a:pt x="421" y="245"/>
                    </a:lnTo>
                    <a:lnTo>
                      <a:pt x="428" y="247"/>
                    </a:lnTo>
                    <a:lnTo>
                      <a:pt x="438" y="259"/>
                    </a:lnTo>
                    <a:lnTo>
                      <a:pt x="440" y="271"/>
                    </a:lnTo>
                    <a:lnTo>
                      <a:pt x="443" y="275"/>
                    </a:lnTo>
                    <a:lnTo>
                      <a:pt x="445" y="285"/>
                    </a:lnTo>
                    <a:lnTo>
                      <a:pt x="495" y="337"/>
                    </a:lnTo>
                    <a:lnTo>
                      <a:pt x="497" y="335"/>
                    </a:lnTo>
                    <a:lnTo>
                      <a:pt x="492" y="328"/>
                    </a:lnTo>
                    <a:lnTo>
                      <a:pt x="495" y="325"/>
                    </a:lnTo>
                    <a:lnTo>
                      <a:pt x="485" y="313"/>
                    </a:lnTo>
                    <a:lnTo>
                      <a:pt x="492" y="318"/>
                    </a:lnTo>
                    <a:lnTo>
                      <a:pt x="490" y="316"/>
                    </a:lnTo>
                    <a:lnTo>
                      <a:pt x="480" y="306"/>
                    </a:lnTo>
                    <a:lnTo>
                      <a:pt x="483" y="304"/>
                    </a:lnTo>
                    <a:lnTo>
                      <a:pt x="469" y="290"/>
                    </a:lnTo>
                    <a:lnTo>
                      <a:pt x="462" y="287"/>
                    </a:lnTo>
                    <a:lnTo>
                      <a:pt x="447" y="268"/>
                    </a:lnTo>
                    <a:lnTo>
                      <a:pt x="457" y="273"/>
                    </a:lnTo>
                    <a:lnTo>
                      <a:pt x="462" y="275"/>
                    </a:lnTo>
                    <a:lnTo>
                      <a:pt x="462" y="275"/>
                    </a:lnTo>
                    <a:lnTo>
                      <a:pt x="462" y="273"/>
                    </a:lnTo>
                    <a:lnTo>
                      <a:pt x="478" y="280"/>
                    </a:lnTo>
                    <a:lnTo>
                      <a:pt x="483" y="271"/>
                    </a:lnTo>
                    <a:lnTo>
                      <a:pt x="495" y="278"/>
                    </a:lnTo>
                    <a:lnTo>
                      <a:pt x="495" y="278"/>
                    </a:lnTo>
                    <a:lnTo>
                      <a:pt x="466" y="256"/>
                    </a:lnTo>
                    <a:lnTo>
                      <a:pt x="471" y="254"/>
                    </a:lnTo>
                    <a:lnTo>
                      <a:pt x="462" y="247"/>
                    </a:lnTo>
                    <a:lnTo>
                      <a:pt x="466" y="247"/>
                    </a:lnTo>
                    <a:lnTo>
                      <a:pt x="476" y="254"/>
                    </a:lnTo>
                    <a:lnTo>
                      <a:pt x="480" y="254"/>
                    </a:lnTo>
                    <a:lnTo>
                      <a:pt x="507" y="273"/>
                    </a:lnTo>
                    <a:lnTo>
                      <a:pt x="509" y="271"/>
                    </a:lnTo>
                    <a:lnTo>
                      <a:pt x="499" y="264"/>
                    </a:lnTo>
                    <a:lnTo>
                      <a:pt x="502" y="264"/>
                    </a:lnTo>
                    <a:lnTo>
                      <a:pt x="499" y="261"/>
                    </a:lnTo>
                    <a:lnTo>
                      <a:pt x="480" y="247"/>
                    </a:lnTo>
                    <a:lnTo>
                      <a:pt x="471" y="245"/>
                    </a:lnTo>
                    <a:lnTo>
                      <a:pt x="402" y="204"/>
                    </a:lnTo>
                    <a:lnTo>
                      <a:pt x="383" y="192"/>
                    </a:lnTo>
                    <a:lnTo>
                      <a:pt x="388" y="197"/>
                    </a:lnTo>
                    <a:lnTo>
                      <a:pt x="386" y="199"/>
                    </a:lnTo>
                    <a:lnTo>
                      <a:pt x="367" y="188"/>
                    </a:lnTo>
                    <a:lnTo>
                      <a:pt x="329" y="171"/>
                    </a:lnTo>
                    <a:lnTo>
                      <a:pt x="322" y="164"/>
                    </a:lnTo>
                    <a:lnTo>
                      <a:pt x="293" y="152"/>
                    </a:lnTo>
                    <a:lnTo>
                      <a:pt x="267" y="135"/>
                    </a:lnTo>
                    <a:lnTo>
                      <a:pt x="267" y="133"/>
                    </a:lnTo>
                    <a:lnTo>
                      <a:pt x="222" y="112"/>
                    </a:lnTo>
                    <a:lnTo>
                      <a:pt x="229" y="121"/>
                    </a:lnTo>
                    <a:lnTo>
                      <a:pt x="194" y="105"/>
                    </a:lnTo>
                    <a:lnTo>
                      <a:pt x="196" y="112"/>
                    </a:lnTo>
                    <a:lnTo>
                      <a:pt x="161" y="81"/>
                    </a:lnTo>
                    <a:lnTo>
                      <a:pt x="140" y="71"/>
                    </a:lnTo>
                    <a:lnTo>
                      <a:pt x="142" y="76"/>
                    </a:lnTo>
                    <a:lnTo>
                      <a:pt x="113" y="62"/>
                    </a:lnTo>
                    <a:lnTo>
                      <a:pt x="80" y="45"/>
                    </a:lnTo>
                    <a:lnTo>
                      <a:pt x="59" y="41"/>
                    </a:lnTo>
                    <a:lnTo>
                      <a:pt x="59" y="38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61" y="26"/>
                    </a:lnTo>
                    <a:lnTo>
                      <a:pt x="38" y="14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6060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1" name="Freeform 679"/>
              <p:cNvSpPr>
                <a:spLocks noEditPoints="1"/>
              </p:cNvSpPr>
              <p:nvPr/>
            </p:nvSpPr>
            <p:spPr bwMode="auto">
              <a:xfrm>
                <a:off x="4468441" y="2717378"/>
                <a:ext cx="969810" cy="682106"/>
              </a:xfrm>
              <a:custGeom>
                <a:avLst/>
                <a:gdLst>
                  <a:gd name="T0" fmla="*/ 213 w 509"/>
                  <a:gd name="T1" fmla="*/ 214 h 358"/>
                  <a:gd name="T2" fmla="*/ 211 w 509"/>
                  <a:gd name="T3" fmla="*/ 192 h 358"/>
                  <a:gd name="T4" fmla="*/ 227 w 509"/>
                  <a:gd name="T5" fmla="*/ 214 h 358"/>
                  <a:gd name="T6" fmla="*/ 215 w 509"/>
                  <a:gd name="T7" fmla="*/ 221 h 358"/>
                  <a:gd name="T8" fmla="*/ 12 w 509"/>
                  <a:gd name="T9" fmla="*/ 5 h 358"/>
                  <a:gd name="T10" fmla="*/ 76 w 509"/>
                  <a:gd name="T11" fmla="*/ 164 h 358"/>
                  <a:gd name="T12" fmla="*/ 97 w 509"/>
                  <a:gd name="T13" fmla="*/ 171 h 358"/>
                  <a:gd name="T14" fmla="*/ 132 w 509"/>
                  <a:gd name="T15" fmla="*/ 199 h 358"/>
                  <a:gd name="T16" fmla="*/ 163 w 509"/>
                  <a:gd name="T17" fmla="*/ 207 h 358"/>
                  <a:gd name="T18" fmla="*/ 177 w 509"/>
                  <a:gd name="T19" fmla="*/ 204 h 358"/>
                  <a:gd name="T20" fmla="*/ 211 w 509"/>
                  <a:gd name="T21" fmla="*/ 223 h 358"/>
                  <a:gd name="T22" fmla="*/ 244 w 509"/>
                  <a:gd name="T23" fmla="*/ 240 h 358"/>
                  <a:gd name="T24" fmla="*/ 277 w 509"/>
                  <a:gd name="T25" fmla="*/ 252 h 358"/>
                  <a:gd name="T26" fmla="*/ 277 w 509"/>
                  <a:gd name="T27" fmla="*/ 252 h 358"/>
                  <a:gd name="T28" fmla="*/ 301 w 509"/>
                  <a:gd name="T29" fmla="*/ 266 h 358"/>
                  <a:gd name="T30" fmla="*/ 289 w 509"/>
                  <a:gd name="T31" fmla="*/ 240 h 358"/>
                  <a:gd name="T32" fmla="*/ 355 w 509"/>
                  <a:gd name="T33" fmla="*/ 287 h 358"/>
                  <a:gd name="T34" fmla="*/ 395 w 509"/>
                  <a:gd name="T35" fmla="*/ 316 h 358"/>
                  <a:gd name="T36" fmla="*/ 417 w 509"/>
                  <a:gd name="T37" fmla="*/ 339 h 358"/>
                  <a:gd name="T38" fmla="*/ 421 w 509"/>
                  <a:gd name="T39" fmla="*/ 351 h 358"/>
                  <a:gd name="T40" fmla="*/ 407 w 509"/>
                  <a:gd name="T41" fmla="*/ 297 h 358"/>
                  <a:gd name="T42" fmla="*/ 381 w 509"/>
                  <a:gd name="T43" fmla="*/ 278 h 358"/>
                  <a:gd name="T44" fmla="*/ 390 w 509"/>
                  <a:gd name="T45" fmla="*/ 247 h 358"/>
                  <a:gd name="T46" fmla="*/ 412 w 509"/>
                  <a:gd name="T47" fmla="*/ 256 h 358"/>
                  <a:gd name="T48" fmla="*/ 398 w 509"/>
                  <a:gd name="T49" fmla="*/ 237 h 358"/>
                  <a:gd name="T50" fmla="*/ 426 w 509"/>
                  <a:gd name="T51" fmla="*/ 252 h 358"/>
                  <a:gd name="T52" fmla="*/ 438 w 509"/>
                  <a:gd name="T53" fmla="*/ 259 h 358"/>
                  <a:gd name="T54" fmla="*/ 445 w 509"/>
                  <a:gd name="T55" fmla="*/ 285 h 358"/>
                  <a:gd name="T56" fmla="*/ 492 w 509"/>
                  <a:gd name="T57" fmla="*/ 328 h 358"/>
                  <a:gd name="T58" fmla="*/ 492 w 509"/>
                  <a:gd name="T59" fmla="*/ 318 h 358"/>
                  <a:gd name="T60" fmla="*/ 483 w 509"/>
                  <a:gd name="T61" fmla="*/ 304 h 358"/>
                  <a:gd name="T62" fmla="*/ 447 w 509"/>
                  <a:gd name="T63" fmla="*/ 268 h 358"/>
                  <a:gd name="T64" fmla="*/ 462 w 509"/>
                  <a:gd name="T65" fmla="*/ 275 h 358"/>
                  <a:gd name="T66" fmla="*/ 483 w 509"/>
                  <a:gd name="T67" fmla="*/ 271 h 358"/>
                  <a:gd name="T68" fmla="*/ 466 w 509"/>
                  <a:gd name="T69" fmla="*/ 256 h 358"/>
                  <a:gd name="T70" fmla="*/ 466 w 509"/>
                  <a:gd name="T71" fmla="*/ 247 h 358"/>
                  <a:gd name="T72" fmla="*/ 507 w 509"/>
                  <a:gd name="T73" fmla="*/ 273 h 358"/>
                  <a:gd name="T74" fmla="*/ 502 w 509"/>
                  <a:gd name="T75" fmla="*/ 264 h 358"/>
                  <a:gd name="T76" fmla="*/ 471 w 509"/>
                  <a:gd name="T77" fmla="*/ 245 h 358"/>
                  <a:gd name="T78" fmla="*/ 388 w 509"/>
                  <a:gd name="T79" fmla="*/ 197 h 358"/>
                  <a:gd name="T80" fmla="*/ 329 w 509"/>
                  <a:gd name="T81" fmla="*/ 171 h 358"/>
                  <a:gd name="T82" fmla="*/ 267 w 509"/>
                  <a:gd name="T83" fmla="*/ 135 h 358"/>
                  <a:gd name="T84" fmla="*/ 229 w 509"/>
                  <a:gd name="T85" fmla="*/ 121 h 358"/>
                  <a:gd name="T86" fmla="*/ 161 w 509"/>
                  <a:gd name="T87" fmla="*/ 81 h 358"/>
                  <a:gd name="T88" fmla="*/ 113 w 509"/>
                  <a:gd name="T89" fmla="*/ 62 h 358"/>
                  <a:gd name="T90" fmla="*/ 59 w 509"/>
                  <a:gd name="T91" fmla="*/ 38 h 358"/>
                  <a:gd name="T92" fmla="*/ 61 w 509"/>
                  <a:gd name="T93" fmla="*/ 26 h 358"/>
                  <a:gd name="T94" fmla="*/ 26 w 509"/>
                  <a:gd name="T95" fmla="*/ 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9" h="358">
                    <a:moveTo>
                      <a:pt x="215" y="221"/>
                    </a:moveTo>
                    <a:lnTo>
                      <a:pt x="203" y="211"/>
                    </a:lnTo>
                    <a:lnTo>
                      <a:pt x="213" y="214"/>
                    </a:lnTo>
                    <a:lnTo>
                      <a:pt x="211" y="211"/>
                    </a:lnTo>
                    <a:lnTo>
                      <a:pt x="215" y="207"/>
                    </a:lnTo>
                    <a:lnTo>
                      <a:pt x="211" y="192"/>
                    </a:lnTo>
                    <a:lnTo>
                      <a:pt x="215" y="195"/>
                    </a:lnTo>
                    <a:lnTo>
                      <a:pt x="222" y="207"/>
                    </a:lnTo>
                    <a:lnTo>
                      <a:pt x="227" y="214"/>
                    </a:lnTo>
                    <a:lnTo>
                      <a:pt x="220" y="218"/>
                    </a:lnTo>
                    <a:lnTo>
                      <a:pt x="222" y="221"/>
                    </a:lnTo>
                    <a:lnTo>
                      <a:pt x="215" y="221"/>
                    </a:lnTo>
                    <a:moveTo>
                      <a:pt x="24" y="5"/>
                    </a:moveTo>
                    <a:lnTo>
                      <a:pt x="12" y="0"/>
                    </a:lnTo>
                    <a:lnTo>
                      <a:pt x="12" y="5"/>
                    </a:lnTo>
                    <a:lnTo>
                      <a:pt x="0" y="0"/>
                    </a:lnTo>
                    <a:lnTo>
                      <a:pt x="54" y="145"/>
                    </a:lnTo>
                    <a:lnTo>
                      <a:pt x="76" y="164"/>
                    </a:lnTo>
                    <a:lnTo>
                      <a:pt x="78" y="162"/>
                    </a:lnTo>
                    <a:lnTo>
                      <a:pt x="85" y="169"/>
                    </a:lnTo>
                    <a:lnTo>
                      <a:pt x="97" y="171"/>
                    </a:lnTo>
                    <a:lnTo>
                      <a:pt x="113" y="190"/>
                    </a:lnTo>
                    <a:lnTo>
                      <a:pt x="123" y="192"/>
                    </a:lnTo>
                    <a:lnTo>
                      <a:pt x="132" y="199"/>
                    </a:lnTo>
                    <a:lnTo>
                      <a:pt x="147" y="195"/>
                    </a:lnTo>
                    <a:lnTo>
                      <a:pt x="161" y="202"/>
                    </a:lnTo>
                    <a:lnTo>
                      <a:pt x="163" y="207"/>
                    </a:lnTo>
                    <a:lnTo>
                      <a:pt x="182" y="214"/>
                    </a:lnTo>
                    <a:lnTo>
                      <a:pt x="182" y="209"/>
                    </a:lnTo>
                    <a:lnTo>
                      <a:pt x="177" y="204"/>
                    </a:lnTo>
                    <a:lnTo>
                      <a:pt x="173" y="195"/>
                    </a:lnTo>
                    <a:lnTo>
                      <a:pt x="201" y="214"/>
                    </a:lnTo>
                    <a:lnTo>
                      <a:pt x="211" y="223"/>
                    </a:lnTo>
                    <a:lnTo>
                      <a:pt x="218" y="228"/>
                    </a:lnTo>
                    <a:lnTo>
                      <a:pt x="220" y="226"/>
                    </a:lnTo>
                    <a:lnTo>
                      <a:pt x="244" y="240"/>
                    </a:lnTo>
                    <a:lnTo>
                      <a:pt x="248" y="245"/>
                    </a:lnTo>
                    <a:lnTo>
                      <a:pt x="272" y="256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77" y="252"/>
                    </a:lnTo>
                    <a:lnTo>
                      <a:pt x="282" y="254"/>
                    </a:lnTo>
                    <a:lnTo>
                      <a:pt x="293" y="261"/>
                    </a:lnTo>
                    <a:lnTo>
                      <a:pt x="301" y="266"/>
                    </a:lnTo>
                    <a:lnTo>
                      <a:pt x="303" y="264"/>
                    </a:lnTo>
                    <a:lnTo>
                      <a:pt x="296" y="249"/>
                    </a:lnTo>
                    <a:lnTo>
                      <a:pt x="289" y="240"/>
                    </a:lnTo>
                    <a:lnTo>
                      <a:pt x="291" y="237"/>
                    </a:lnTo>
                    <a:lnTo>
                      <a:pt x="315" y="247"/>
                    </a:lnTo>
                    <a:lnTo>
                      <a:pt x="355" y="287"/>
                    </a:lnTo>
                    <a:lnTo>
                      <a:pt x="367" y="292"/>
                    </a:lnTo>
                    <a:lnTo>
                      <a:pt x="386" y="311"/>
                    </a:lnTo>
                    <a:lnTo>
                      <a:pt x="395" y="316"/>
                    </a:lnTo>
                    <a:lnTo>
                      <a:pt x="393" y="309"/>
                    </a:lnTo>
                    <a:lnTo>
                      <a:pt x="405" y="313"/>
                    </a:lnTo>
                    <a:lnTo>
                      <a:pt x="417" y="339"/>
                    </a:lnTo>
                    <a:lnTo>
                      <a:pt x="407" y="337"/>
                    </a:lnTo>
                    <a:lnTo>
                      <a:pt x="421" y="354"/>
                    </a:lnTo>
                    <a:lnTo>
                      <a:pt x="421" y="351"/>
                    </a:lnTo>
                    <a:lnTo>
                      <a:pt x="435" y="358"/>
                    </a:lnTo>
                    <a:lnTo>
                      <a:pt x="428" y="325"/>
                    </a:lnTo>
                    <a:lnTo>
                      <a:pt x="407" y="297"/>
                    </a:lnTo>
                    <a:lnTo>
                      <a:pt x="398" y="287"/>
                    </a:lnTo>
                    <a:lnTo>
                      <a:pt x="379" y="273"/>
                    </a:lnTo>
                    <a:lnTo>
                      <a:pt x="381" y="278"/>
                    </a:lnTo>
                    <a:lnTo>
                      <a:pt x="353" y="259"/>
                    </a:lnTo>
                    <a:lnTo>
                      <a:pt x="353" y="230"/>
                    </a:lnTo>
                    <a:lnTo>
                      <a:pt x="390" y="247"/>
                    </a:lnTo>
                    <a:lnTo>
                      <a:pt x="400" y="254"/>
                    </a:lnTo>
                    <a:lnTo>
                      <a:pt x="402" y="256"/>
                    </a:lnTo>
                    <a:lnTo>
                      <a:pt x="412" y="256"/>
                    </a:lnTo>
                    <a:lnTo>
                      <a:pt x="412" y="256"/>
                    </a:lnTo>
                    <a:lnTo>
                      <a:pt x="405" y="254"/>
                    </a:lnTo>
                    <a:lnTo>
                      <a:pt x="398" y="237"/>
                    </a:lnTo>
                    <a:lnTo>
                      <a:pt x="414" y="245"/>
                    </a:lnTo>
                    <a:lnTo>
                      <a:pt x="424" y="254"/>
                    </a:lnTo>
                    <a:lnTo>
                      <a:pt x="426" y="252"/>
                    </a:lnTo>
                    <a:lnTo>
                      <a:pt x="421" y="245"/>
                    </a:lnTo>
                    <a:lnTo>
                      <a:pt x="428" y="247"/>
                    </a:lnTo>
                    <a:lnTo>
                      <a:pt x="438" y="259"/>
                    </a:lnTo>
                    <a:lnTo>
                      <a:pt x="440" y="271"/>
                    </a:lnTo>
                    <a:lnTo>
                      <a:pt x="443" y="275"/>
                    </a:lnTo>
                    <a:lnTo>
                      <a:pt x="445" y="285"/>
                    </a:lnTo>
                    <a:lnTo>
                      <a:pt x="495" y="337"/>
                    </a:lnTo>
                    <a:lnTo>
                      <a:pt x="497" y="335"/>
                    </a:lnTo>
                    <a:lnTo>
                      <a:pt x="492" y="328"/>
                    </a:lnTo>
                    <a:lnTo>
                      <a:pt x="495" y="325"/>
                    </a:lnTo>
                    <a:lnTo>
                      <a:pt x="485" y="313"/>
                    </a:lnTo>
                    <a:lnTo>
                      <a:pt x="492" y="318"/>
                    </a:lnTo>
                    <a:lnTo>
                      <a:pt x="490" y="316"/>
                    </a:lnTo>
                    <a:lnTo>
                      <a:pt x="480" y="306"/>
                    </a:lnTo>
                    <a:lnTo>
                      <a:pt x="483" y="304"/>
                    </a:lnTo>
                    <a:lnTo>
                      <a:pt x="469" y="290"/>
                    </a:lnTo>
                    <a:lnTo>
                      <a:pt x="462" y="287"/>
                    </a:lnTo>
                    <a:lnTo>
                      <a:pt x="447" y="268"/>
                    </a:lnTo>
                    <a:lnTo>
                      <a:pt x="457" y="273"/>
                    </a:lnTo>
                    <a:lnTo>
                      <a:pt x="462" y="275"/>
                    </a:lnTo>
                    <a:lnTo>
                      <a:pt x="462" y="275"/>
                    </a:lnTo>
                    <a:lnTo>
                      <a:pt x="462" y="273"/>
                    </a:lnTo>
                    <a:lnTo>
                      <a:pt x="478" y="280"/>
                    </a:lnTo>
                    <a:lnTo>
                      <a:pt x="483" y="271"/>
                    </a:lnTo>
                    <a:lnTo>
                      <a:pt x="495" y="278"/>
                    </a:lnTo>
                    <a:lnTo>
                      <a:pt x="495" y="278"/>
                    </a:lnTo>
                    <a:lnTo>
                      <a:pt x="466" y="256"/>
                    </a:lnTo>
                    <a:lnTo>
                      <a:pt x="471" y="254"/>
                    </a:lnTo>
                    <a:lnTo>
                      <a:pt x="462" y="247"/>
                    </a:lnTo>
                    <a:lnTo>
                      <a:pt x="466" y="247"/>
                    </a:lnTo>
                    <a:lnTo>
                      <a:pt x="476" y="254"/>
                    </a:lnTo>
                    <a:lnTo>
                      <a:pt x="480" y="254"/>
                    </a:lnTo>
                    <a:lnTo>
                      <a:pt x="507" y="273"/>
                    </a:lnTo>
                    <a:lnTo>
                      <a:pt x="509" y="271"/>
                    </a:lnTo>
                    <a:lnTo>
                      <a:pt x="499" y="264"/>
                    </a:lnTo>
                    <a:lnTo>
                      <a:pt x="502" y="264"/>
                    </a:lnTo>
                    <a:lnTo>
                      <a:pt x="499" y="261"/>
                    </a:lnTo>
                    <a:lnTo>
                      <a:pt x="480" y="247"/>
                    </a:lnTo>
                    <a:lnTo>
                      <a:pt x="471" y="245"/>
                    </a:lnTo>
                    <a:lnTo>
                      <a:pt x="402" y="204"/>
                    </a:lnTo>
                    <a:lnTo>
                      <a:pt x="383" y="192"/>
                    </a:lnTo>
                    <a:lnTo>
                      <a:pt x="388" y="197"/>
                    </a:lnTo>
                    <a:lnTo>
                      <a:pt x="386" y="199"/>
                    </a:lnTo>
                    <a:lnTo>
                      <a:pt x="367" y="188"/>
                    </a:lnTo>
                    <a:lnTo>
                      <a:pt x="329" y="171"/>
                    </a:lnTo>
                    <a:lnTo>
                      <a:pt x="322" y="164"/>
                    </a:lnTo>
                    <a:lnTo>
                      <a:pt x="293" y="152"/>
                    </a:lnTo>
                    <a:lnTo>
                      <a:pt x="267" y="135"/>
                    </a:lnTo>
                    <a:lnTo>
                      <a:pt x="267" y="133"/>
                    </a:lnTo>
                    <a:lnTo>
                      <a:pt x="222" y="112"/>
                    </a:lnTo>
                    <a:lnTo>
                      <a:pt x="229" y="121"/>
                    </a:lnTo>
                    <a:lnTo>
                      <a:pt x="194" y="105"/>
                    </a:lnTo>
                    <a:lnTo>
                      <a:pt x="196" y="112"/>
                    </a:lnTo>
                    <a:lnTo>
                      <a:pt x="161" y="81"/>
                    </a:lnTo>
                    <a:lnTo>
                      <a:pt x="140" y="71"/>
                    </a:lnTo>
                    <a:lnTo>
                      <a:pt x="142" y="76"/>
                    </a:lnTo>
                    <a:lnTo>
                      <a:pt x="113" y="62"/>
                    </a:lnTo>
                    <a:lnTo>
                      <a:pt x="80" y="45"/>
                    </a:lnTo>
                    <a:lnTo>
                      <a:pt x="59" y="41"/>
                    </a:lnTo>
                    <a:lnTo>
                      <a:pt x="59" y="38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61" y="26"/>
                    </a:lnTo>
                    <a:lnTo>
                      <a:pt x="38" y="14"/>
                    </a:lnTo>
                    <a:lnTo>
                      <a:pt x="35" y="12"/>
                    </a:lnTo>
                    <a:lnTo>
                      <a:pt x="26" y="7"/>
                    </a:lnTo>
                    <a:lnTo>
                      <a:pt x="24" y="5"/>
                    </a:lnTo>
                  </a:path>
                </a:pathLst>
              </a:custGeom>
              <a:noFill/>
              <a:ln w="15875" cap="flat">
                <a:solidFill>
                  <a:srgbClr val="F23E3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2" name="Freeform 680"/>
              <p:cNvSpPr>
                <a:spLocks noEditPoints="1"/>
              </p:cNvSpPr>
              <p:nvPr/>
            </p:nvSpPr>
            <p:spPr bwMode="auto">
              <a:xfrm>
                <a:off x="4462725" y="2707851"/>
                <a:ext cx="979336" cy="697348"/>
              </a:xfrm>
              <a:custGeom>
                <a:avLst/>
                <a:gdLst>
                  <a:gd name="T0" fmla="*/ 216 w 514"/>
                  <a:gd name="T1" fmla="*/ 200 h 366"/>
                  <a:gd name="T2" fmla="*/ 216 w 514"/>
                  <a:gd name="T3" fmla="*/ 223 h 366"/>
                  <a:gd name="T4" fmla="*/ 216 w 514"/>
                  <a:gd name="T5" fmla="*/ 200 h 366"/>
                  <a:gd name="T6" fmla="*/ 216 w 514"/>
                  <a:gd name="T7" fmla="*/ 219 h 366"/>
                  <a:gd name="T8" fmla="*/ 230 w 514"/>
                  <a:gd name="T9" fmla="*/ 219 h 366"/>
                  <a:gd name="T10" fmla="*/ 135 w 514"/>
                  <a:gd name="T11" fmla="*/ 204 h 366"/>
                  <a:gd name="T12" fmla="*/ 55 w 514"/>
                  <a:gd name="T13" fmla="*/ 148 h 366"/>
                  <a:gd name="T14" fmla="*/ 88 w 514"/>
                  <a:gd name="T15" fmla="*/ 176 h 366"/>
                  <a:gd name="T16" fmla="*/ 128 w 514"/>
                  <a:gd name="T17" fmla="*/ 202 h 366"/>
                  <a:gd name="T18" fmla="*/ 133 w 514"/>
                  <a:gd name="T19" fmla="*/ 204 h 366"/>
                  <a:gd name="T20" fmla="*/ 135 w 514"/>
                  <a:gd name="T21" fmla="*/ 204 h 366"/>
                  <a:gd name="T22" fmla="*/ 164 w 514"/>
                  <a:gd name="T23" fmla="*/ 207 h 366"/>
                  <a:gd name="T24" fmla="*/ 180 w 514"/>
                  <a:gd name="T25" fmla="*/ 204 h 366"/>
                  <a:gd name="T26" fmla="*/ 247 w 514"/>
                  <a:gd name="T27" fmla="*/ 247 h 366"/>
                  <a:gd name="T28" fmla="*/ 280 w 514"/>
                  <a:gd name="T29" fmla="*/ 259 h 366"/>
                  <a:gd name="T30" fmla="*/ 275 w 514"/>
                  <a:gd name="T31" fmla="*/ 261 h 366"/>
                  <a:gd name="T32" fmla="*/ 214 w 514"/>
                  <a:gd name="T33" fmla="*/ 228 h 366"/>
                  <a:gd name="T34" fmla="*/ 185 w 514"/>
                  <a:gd name="T35" fmla="*/ 219 h 366"/>
                  <a:gd name="T36" fmla="*/ 126 w 514"/>
                  <a:gd name="T37" fmla="*/ 197 h 366"/>
                  <a:gd name="T38" fmla="*/ 79 w 514"/>
                  <a:gd name="T39" fmla="*/ 169 h 366"/>
                  <a:gd name="T40" fmla="*/ 27 w 514"/>
                  <a:gd name="T41" fmla="*/ 10 h 366"/>
                  <a:gd name="T42" fmla="*/ 79 w 514"/>
                  <a:gd name="T43" fmla="*/ 41 h 366"/>
                  <a:gd name="T44" fmla="*/ 116 w 514"/>
                  <a:gd name="T45" fmla="*/ 67 h 366"/>
                  <a:gd name="T46" fmla="*/ 197 w 514"/>
                  <a:gd name="T47" fmla="*/ 110 h 366"/>
                  <a:gd name="T48" fmla="*/ 296 w 514"/>
                  <a:gd name="T49" fmla="*/ 157 h 366"/>
                  <a:gd name="T50" fmla="*/ 391 w 514"/>
                  <a:gd name="T51" fmla="*/ 202 h 366"/>
                  <a:gd name="T52" fmla="*/ 502 w 514"/>
                  <a:gd name="T53" fmla="*/ 266 h 366"/>
                  <a:gd name="T54" fmla="*/ 483 w 514"/>
                  <a:gd name="T55" fmla="*/ 259 h 366"/>
                  <a:gd name="T56" fmla="*/ 469 w 514"/>
                  <a:gd name="T57" fmla="*/ 261 h 366"/>
                  <a:gd name="T58" fmla="*/ 465 w 514"/>
                  <a:gd name="T59" fmla="*/ 278 h 366"/>
                  <a:gd name="T60" fmla="*/ 465 w 514"/>
                  <a:gd name="T61" fmla="*/ 292 h 366"/>
                  <a:gd name="T62" fmla="*/ 495 w 514"/>
                  <a:gd name="T63" fmla="*/ 323 h 366"/>
                  <a:gd name="T64" fmla="*/ 498 w 514"/>
                  <a:gd name="T65" fmla="*/ 342 h 366"/>
                  <a:gd name="T66" fmla="*/ 431 w 514"/>
                  <a:gd name="T67" fmla="*/ 252 h 366"/>
                  <a:gd name="T68" fmla="*/ 401 w 514"/>
                  <a:gd name="T69" fmla="*/ 242 h 366"/>
                  <a:gd name="T70" fmla="*/ 403 w 514"/>
                  <a:gd name="T71" fmla="*/ 259 h 366"/>
                  <a:gd name="T72" fmla="*/ 382 w 514"/>
                  <a:gd name="T73" fmla="*/ 278 h 366"/>
                  <a:gd name="T74" fmla="*/ 424 w 514"/>
                  <a:gd name="T75" fmla="*/ 356 h 366"/>
                  <a:gd name="T76" fmla="*/ 396 w 514"/>
                  <a:gd name="T77" fmla="*/ 314 h 366"/>
                  <a:gd name="T78" fmla="*/ 318 w 514"/>
                  <a:gd name="T79" fmla="*/ 252 h 366"/>
                  <a:gd name="T80" fmla="*/ 304 w 514"/>
                  <a:gd name="T81" fmla="*/ 271 h 366"/>
                  <a:gd name="T82" fmla="*/ 299 w 514"/>
                  <a:gd name="T83" fmla="*/ 269 h 366"/>
                  <a:gd name="T84" fmla="*/ 296 w 514"/>
                  <a:gd name="T85" fmla="*/ 245 h 366"/>
                  <a:gd name="T86" fmla="*/ 401 w 514"/>
                  <a:gd name="T87" fmla="*/ 323 h 366"/>
                  <a:gd name="T88" fmla="*/ 424 w 514"/>
                  <a:gd name="T89" fmla="*/ 361 h 366"/>
                  <a:gd name="T90" fmla="*/ 415 w 514"/>
                  <a:gd name="T91" fmla="*/ 304 h 366"/>
                  <a:gd name="T92" fmla="*/ 403 w 514"/>
                  <a:gd name="T93" fmla="*/ 290 h 366"/>
                  <a:gd name="T94" fmla="*/ 393 w 514"/>
                  <a:gd name="T95" fmla="*/ 252 h 366"/>
                  <a:gd name="T96" fmla="*/ 410 w 514"/>
                  <a:gd name="T97" fmla="*/ 257 h 366"/>
                  <a:gd name="T98" fmla="*/ 429 w 514"/>
                  <a:gd name="T99" fmla="*/ 252 h 366"/>
                  <a:gd name="T100" fmla="*/ 446 w 514"/>
                  <a:gd name="T101" fmla="*/ 290 h 366"/>
                  <a:gd name="T102" fmla="*/ 493 w 514"/>
                  <a:gd name="T103" fmla="*/ 323 h 366"/>
                  <a:gd name="T104" fmla="*/ 472 w 514"/>
                  <a:gd name="T105" fmla="*/ 292 h 366"/>
                  <a:gd name="T106" fmla="*/ 469 w 514"/>
                  <a:gd name="T107" fmla="*/ 285 h 366"/>
                  <a:gd name="T108" fmla="*/ 500 w 514"/>
                  <a:gd name="T109" fmla="*/ 280 h 366"/>
                  <a:gd name="T110" fmla="*/ 479 w 514"/>
                  <a:gd name="T111" fmla="*/ 261 h 366"/>
                  <a:gd name="T112" fmla="*/ 510 w 514"/>
                  <a:gd name="T113" fmla="*/ 271 h 366"/>
                  <a:gd name="T114" fmla="*/ 377 w 514"/>
                  <a:gd name="T115" fmla="*/ 193 h 366"/>
                  <a:gd name="T116" fmla="*/ 325 w 514"/>
                  <a:gd name="T117" fmla="*/ 167 h 366"/>
                  <a:gd name="T118" fmla="*/ 228 w 514"/>
                  <a:gd name="T119" fmla="*/ 121 h 366"/>
                  <a:gd name="T120" fmla="*/ 140 w 514"/>
                  <a:gd name="T121" fmla="*/ 79 h 366"/>
                  <a:gd name="T122" fmla="*/ 79 w 514"/>
                  <a:gd name="T123" fmla="*/ 41 h 366"/>
                  <a:gd name="T124" fmla="*/ 29 w 514"/>
                  <a:gd name="T125" fmla="*/ 1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4" h="366">
                    <a:moveTo>
                      <a:pt x="280" y="257"/>
                    </a:moveTo>
                    <a:lnTo>
                      <a:pt x="280" y="257"/>
                    </a:lnTo>
                    <a:lnTo>
                      <a:pt x="285" y="259"/>
                    </a:lnTo>
                    <a:lnTo>
                      <a:pt x="280" y="257"/>
                    </a:lnTo>
                    <a:close/>
                    <a:moveTo>
                      <a:pt x="216" y="200"/>
                    </a:moveTo>
                    <a:lnTo>
                      <a:pt x="223" y="212"/>
                    </a:lnTo>
                    <a:lnTo>
                      <a:pt x="225" y="219"/>
                    </a:lnTo>
                    <a:lnTo>
                      <a:pt x="221" y="221"/>
                    </a:lnTo>
                    <a:lnTo>
                      <a:pt x="223" y="223"/>
                    </a:lnTo>
                    <a:lnTo>
                      <a:pt x="216" y="223"/>
                    </a:lnTo>
                    <a:lnTo>
                      <a:pt x="211" y="221"/>
                    </a:lnTo>
                    <a:lnTo>
                      <a:pt x="218" y="221"/>
                    </a:lnTo>
                    <a:lnTo>
                      <a:pt x="218" y="216"/>
                    </a:lnTo>
                    <a:lnTo>
                      <a:pt x="221" y="214"/>
                    </a:lnTo>
                    <a:lnTo>
                      <a:pt x="216" y="200"/>
                    </a:lnTo>
                    <a:close/>
                    <a:moveTo>
                      <a:pt x="218" y="200"/>
                    </a:moveTo>
                    <a:lnTo>
                      <a:pt x="214" y="197"/>
                    </a:lnTo>
                    <a:lnTo>
                      <a:pt x="218" y="212"/>
                    </a:lnTo>
                    <a:lnTo>
                      <a:pt x="214" y="216"/>
                    </a:lnTo>
                    <a:lnTo>
                      <a:pt x="216" y="219"/>
                    </a:lnTo>
                    <a:lnTo>
                      <a:pt x="206" y="216"/>
                    </a:lnTo>
                    <a:lnTo>
                      <a:pt x="218" y="226"/>
                    </a:lnTo>
                    <a:lnTo>
                      <a:pt x="225" y="226"/>
                    </a:lnTo>
                    <a:lnTo>
                      <a:pt x="223" y="223"/>
                    </a:lnTo>
                    <a:lnTo>
                      <a:pt x="230" y="219"/>
                    </a:lnTo>
                    <a:lnTo>
                      <a:pt x="225" y="212"/>
                    </a:lnTo>
                    <a:lnTo>
                      <a:pt x="218" y="200"/>
                    </a:lnTo>
                    <a:close/>
                    <a:moveTo>
                      <a:pt x="135" y="204"/>
                    </a:moveTo>
                    <a:lnTo>
                      <a:pt x="135" y="204"/>
                    </a:lnTo>
                    <a:lnTo>
                      <a:pt x="135" y="204"/>
                    </a:lnTo>
                    <a:close/>
                    <a:moveTo>
                      <a:pt x="29" y="10"/>
                    </a:moveTo>
                    <a:lnTo>
                      <a:pt x="10" y="0"/>
                    </a:lnTo>
                    <a:lnTo>
                      <a:pt x="12" y="8"/>
                    </a:lnTo>
                    <a:lnTo>
                      <a:pt x="0" y="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7" y="152"/>
                    </a:lnTo>
                    <a:lnTo>
                      <a:pt x="79" y="171"/>
                    </a:lnTo>
                    <a:lnTo>
                      <a:pt x="83" y="171"/>
                    </a:lnTo>
                    <a:lnTo>
                      <a:pt x="88" y="176"/>
                    </a:lnTo>
                    <a:lnTo>
                      <a:pt x="100" y="178"/>
                    </a:lnTo>
                    <a:lnTo>
                      <a:pt x="116" y="195"/>
                    </a:lnTo>
                    <a:lnTo>
                      <a:pt x="126" y="200"/>
                    </a:lnTo>
                    <a:lnTo>
                      <a:pt x="126" y="200"/>
                    </a:lnTo>
                    <a:lnTo>
                      <a:pt x="128" y="202"/>
                    </a:lnTo>
                    <a:lnTo>
                      <a:pt x="131" y="202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2"/>
                    </a:lnTo>
                    <a:lnTo>
                      <a:pt x="135" y="204"/>
                    </a:lnTo>
                    <a:lnTo>
                      <a:pt x="135" y="204"/>
                    </a:lnTo>
                    <a:lnTo>
                      <a:pt x="135" y="204"/>
                    </a:lnTo>
                    <a:lnTo>
                      <a:pt x="133" y="204"/>
                    </a:lnTo>
                    <a:lnTo>
                      <a:pt x="135" y="207"/>
                    </a:lnTo>
                    <a:lnTo>
                      <a:pt x="138" y="207"/>
                    </a:lnTo>
                    <a:lnTo>
                      <a:pt x="152" y="202"/>
                    </a:lnTo>
                    <a:lnTo>
                      <a:pt x="164" y="207"/>
                    </a:lnTo>
                    <a:lnTo>
                      <a:pt x="166" y="212"/>
                    </a:lnTo>
                    <a:lnTo>
                      <a:pt x="190" y="221"/>
                    </a:lnTo>
                    <a:lnTo>
                      <a:pt x="185" y="214"/>
                    </a:lnTo>
                    <a:lnTo>
                      <a:pt x="180" y="209"/>
                    </a:lnTo>
                    <a:lnTo>
                      <a:pt x="180" y="204"/>
                    </a:lnTo>
                    <a:lnTo>
                      <a:pt x="204" y="219"/>
                    </a:lnTo>
                    <a:lnTo>
                      <a:pt x="214" y="231"/>
                    </a:lnTo>
                    <a:lnTo>
                      <a:pt x="223" y="235"/>
                    </a:lnTo>
                    <a:lnTo>
                      <a:pt x="225" y="233"/>
                    </a:lnTo>
                    <a:lnTo>
                      <a:pt x="247" y="247"/>
                    </a:lnTo>
                    <a:lnTo>
                      <a:pt x="251" y="252"/>
                    </a:lnTo>
                    <a:lnTo>
                      <a:pt x="277" y="264"/>
                    </a:lnTo>
                    <a:lnTo>
                      <a:pt x="282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7"/>
                    </a:lnTo>
                    <a:lnTo>
                      <a:pt x="280" y="257"/>
                    </a:lnTo>
                    <a:lnTo>
                      <a:pt x="275" y="261"/>
                    </a:lnTo>
                    <a:lnTo>
                      <a:pt x="251" y="250"/>
                    </a:lnTo>
                    <a:lnTo>
                      <a:pt x="247" y="245"/>
                    </a:lnTo>
                    <a:lnTo>
                      <a:pt x="223" y="231"/>
                    </a:lnTo>
                    <a:lnTo>
                      <a:pt x="221" y="233"/>
                    </a:lnTo>
                    <a:lnTo>
                      <a:pt x="214" y="228"/>
                    </a:lnTo>
                    <a:lnTo>
                      <a:pt x="204" y="219"/>
                    </a:lnTo>
                    <a:lnTo>
                      <a:pt x="176" y="200"/>
                    </a:lnTo>
                    <a:lnTo>
                      <a:pt x="180" y="209"/>
                    </a:lnTo>
                    <a:lnTo>
                      <a:pt x="185" y="214"/>
                    </a:lnTo>
                    <a:lnTo>
                      <a:pt x="185" y="219"/>
                    </a:lnTo>
                    <a:lnTo>
                      <a:pt x="166" y="212"/>
                    </a:lnTo>
                    <a:lnTo>
                      <a:pt x="164" y="207"/>
                    </a:lnTo>
                    <a:lnTo>
                      <a:pt x="150" y="200"/>
                    </a:lnTo>
                    <a:lnTo>
                      <a:pt x="135" y="204"/>
                    </a:lnTo>
                    <a:lnTo>
                      <a:pt x="126" y="197"/>
                    </a:lnTo>
                    <a:lnTo>
                      <a:pt x="116" y="195"/>
                    </a:lnTo>
                    <a:lnTo>
                      <a:pt x="100" y="176"/>
                    </a:lnTo>
                    <a:lnTo>
                      <a:pt x="88" y="174"/>
                    </a:lnTo>
                    <a:lnTo>
                      <a:pt x="81" y="167"/>
                    </a:lnTo>
                    <a:lnTo>
                      <a:pt x="79" y="169"/>
                    </a:lnTo>
                    <a:lnTo>
                      <a:pt x="57" y="150"/>
                    </a:lnTo>
                    <a:lnTo>
                      <a:pt x="3" y="5"/>
                    </a:lnTo>
                    <a:lnTo>
                      <a:pt x="15" y="10"/>
                    </a:lnTo>
                    <a:lnTo>
                      <a:pt x="15" y="5"/>
                    </a:lnTo>
                    <a:lnTo>
                      <a:pt x="27" y="10"/>
                    </a:lnTo>
                    <a:lnTo>
                      <a:pt x="29" y="12"/>
                    </a:lnTo>
                    <a:lnTo>
                      <a:pt x="38" y="17"/>
                    </a:lnTo>
                    <a:lnTo>
                      <a:pt x="41" y="19"/>
                    </a:lnTo>
                    <a:lnTo>
                      <a:pt x="64" y="31"/>
                    </a:lnTo>
                    <a:lnTo>
                      <a:pt x="79" y="41"/>
                    </a:lnTo>
                    <a:lnTo>
                      <a:pt x="79" y="43"/>
                    </a:lnTo>
                    <a:lnTo>
                      <a:pt x="62" y="43"/>
                    </a:lnTo>
                    <a:lnTo>
                      <a:pt x="62" y="46"/>
                    </a:lnTo>
                    <a:lnTo>
                      <a:pt x="83" y="50"/>
                    </a:lnTo>
                    <a:lnTo>
                      <a:pt x="116" y="67"/>
                    </a:lnTo>
                    <a:lnTo>
                      <a:pt x="145" y="81"/>
                    </a:lnTo>
                    <a:lnTo>
                      <a:pt x="143" y="76"/>
                    </a:lnTo>
                    <a:lnTo>
                      <a:pt x="164" y="86"/>
                    </a:lnTo>
                    <a:lnTo>
                      <a:pt x="199" y="117"/>
                    </a:lnTo>
                    <a:lnTo>
                      <a:pt x="197" y="110"/>
                    </a:lnTo>
                    <a:lnTo>
                      <a:pt x="232" y="126"/>
                    </a:lnTo>
                    <a:lnTo>
                      <a:pt x="225" y="117"/>
                    </a:lnTo>
                    <a:lnTo>
                      <a:pt x="270" y="138"/>
                    </a:lnTo>
                    <a:lnTo>
                      <a:pt x="270" y="140"/>
                    </a:lnTo>
                    <a:lnTo>
                      <a:pt x="296" y="157"/>
                    </a:lnTo>
                    <a:lnTo>
                      <a:pt x="325" y="169"/>
                    </a:lnTo>
                    <a:lnTo>
                      <a:pt x="332" y="176"/>
                    </a:lnTo>
                    <a:lnTo>
                      <a:pt x="370" y="193"/>
                    </a:lnTo>
                    <a:lnTo>
                      <a:pt x="389" y="204"/>
                    </a:lnTo>
                    <a:lnTo>
                      <a:pt x="391" y="202"/>
                    </a:lnTo>
                    <a:lnTo>
                      <a:pt x="386" y="197"/>
                    </a:lnTo>
                    <a:lnTo>
                      <a:pt x="405" y="209"/>
                    </a:lnTo>
                    <a:lnTo>
                      <a:pt x="474" y="250"/>
                    </a:lnTo>
                    <a:lnTo>
                      <a:pt x="483" y="252"/>
                    </a:lnTo>
                    <a:lnTo>
                      <a:pt x="502" y="266"/>
                    </a:lnTo>
                    <a:lnTo>
                      <a:pt x="505" y="269"/>
                    </a:lnTo>
                    <a:lnTo>
                      <a:pt x="502" y="269"/>
                    </a:lnTo>
                    <a:lnTo>
                      <a:pt x="512" y="276"/>
                    </a:lnTo>
                    <a:lnTo>
                      <a:pt x="510" y="278"/>
                    </a:lnTo>
                    <a:lnTo>
                      <a:pt x="483" y="259"/>
                    </a:lnTo>
                    <a:lnTo>
                      <a:pt x="479" y="259"/>
                    </a:lnTo>
                    <a:lnTo>
                      <a:pt x="469" y="252"/>
                    </a:lnTo>
                    <a:lnTo>
                      <a:pt x="465" y="252"/>
                    </a:lnTo>
                    <a:lnTo>
                      <a:pt x="474" y="259"/>
                    </a:lnTo>
                    <a:lnTo>
                      <a:pt x="469" y="261"/>
                    </a:lnTo>
                    <a:lnTo>
                      <a:pt x="498" y="283"/>
                    </a:lnTo>
                    <a:lnTo>
                      <a:pt x="498" y="283"/>
                    </a:lnTo>
                    <a:lnTo>
                      <a:pt x="486" y="276"/>
                    </a:lnTo>
                    <a:lnTo>
                      <a:pt x="481" y="285"/>
                    </a:lnTo>
                    <a:lnTo>
                      <a:pt x="465" y="278"/>
                    </a:lnTo>
                    <a:lnTo>
                      <a:pt x="465" y="280"/>
                    </a:lnTo>
                    <a:lnTo>
                      <a:pt x="465" y="280"/>
                    </a:lnTo>
                    <a:lnTo>
                      <a:pt x="460" y="278"/>
                    </a:lnTo>
                    <a:lnTo>
                      <a:pt x="450" y="273"/>
                    </a:lnTo>
                    <a:lnTo>
                      <a:pt x="465" y="292"/>
                    </a:lnTo>
                    <a:lnTo>
                      <a:pt x="472" y="295"/>
                    </a:lnTo>
                    <a:lnTo>
                      <a:pt x="486" y="309"/>
                    </a:lnTo>
                    <a:lnTo>
                      <a:pt x="483" y="311"/>
                    </a:lnTo>
                    <a:lnTo>
                      <a:pt x="493" y="321"/>
                    </a:lnTo>
                    <a:lnTo>
                      <a:pt x="495" y="323"/>
                    </a:lnTo>
                    <a:lnTo>
                      <a:pt x="488" y="318"/>
                    </a:lnTo>
                    <a:lnTo>
                      <a:pt x="498" y="330"/>
                    </a:lnTo>
                    <a:lnTo>
                      <a:pt x="495" y="333"/>
                    </a:lnTo>
                    <a:lnTo>
                      <a:pt x="500" y="340"/>
                    </a:lnTo>
                    <a:lnTo>
                      <a:pt x="498" y="342"/>
                    </a:lnTo>
                    <a:lnTo>
                      <a:pt x="448" y="290"/>
                    </a:lnTo>
                    <a:lnTo>
                      <a:pt x="446" y="280"/>
                    </a:lnTo>
                    <a:lnTo>
                      <a:pt x="443" y="276"/>
                    </a:lnTo>
                    <a:lnTo>
                      <a:pt x="441" y="264"/>
                    </a:lnTo>
                    <a:lnTo>
                      <a:pt x="431" y="252"/>
                    </a:lnTo>
                    <a:lnTo>
                      <a:pt x="424" y="250"/>
                    </a:lnTo>
                    <a:lnTo>
                      <a:pt x="429" y="257"/>
                    </a:lnTo>
                    <a:lnTo>
                      <a:pt x="427" y="259"/>
                    </a:lnTo>
                    <a:lnTo>
                      <a:pt x="417" y="250"/>
                    </a:lnTo>
                    <a:lnTo>
                      <a:pt x="401" y="242"/>
                    </a:lnTo>
                    <a:lnTo>
                      <a:pt x="408" y="259"/>
                    </a:lnTo>
                    <a:lnTo>
                      <a:pt x="415" y="261"/>
                    </a:lnTo>
                    <a:lnTo>
                      <a:pt x="415" y="261"/>
                    </a:lnTo>
                    <a:lnTo>
                      <a:pt x="405" y="261"/>
                    </a:lnTo>
                    <a:lnTo>
                      <a:pt x="403" y="259"/>
                    </a:lnTo>
                    <a:lnTo>
                      <a:pt x="393" y="252"/>
                    </a:lnTo>
                    <a:lnTo>
                      <a:pt x="356" y="235"/>
                    </a:lnTo>
                    <a:lnTo>
                      <a:pt x="356" y="264"/>
                    </a:lnTo>
                    <a:lnTo>
                      <a:pt x="384" y="283"/>
                    </a:lnTo>
                    <a:lnTo>
                      <a:pt x="382" y="278"/>
                    </a:lnTo>
                    <a:lnTo>
                      <a:pt x="401" y="292"/>
                    </a:lnTo>
                    <a:lnTo>
                      <a:pt x="410" y="302"/>
                    </a:lnTo>
                    <a:lnTo>
                      <a:pt x="431" y="330"/>
                    </a:lnTo>
                    <a:lnTo>
                      <a:pt x="438" y="363"/>
                    </a:lnTo>
                    <a:lnTo>
                      <a:pt x="424" y="356"/>
                    </a:lnTo>
                    <a:lnTo>
                      <a:pt x="424" y="359"/>
                    </a:lnTo>
                    <a:lnTo>
                      <a:pt x="410" y="342"/>
                    </a:lnTo>
                    <a:lnTo>
                      <a:pt x="420" y="344"/>
                    </a:lnTo>
                    <a:lnTo>
                      <a:pt x="408" y="318"/>
                    </a:lnTo>
                    <a:lnTo>
                      <a:pt x="396" y="314"/>
                    </a:lnTo>
                    <a:lnTo>
                      <a:pt x="398" y="321"/>
                    </a:lnTo>
                    <a:lnTo>
                      <a:pt x="389" y="316"/>
                    </a:lnTo>
                    <a:lnTo>
                      <a:pt x="370" y="297"/>
                    </a:lnTo>
                    <a:lnTo>
                      <a:pt x="358" y="292"/>
                    </a:lnTo>
                    <a:lnTo>
                      <a:pt x="318" y="252"/>
                    </a:lnTo>
                    <a:lnTo>
                      <a:pt x="294" y="242"/>
                    </a:lnTo>
                    <a:lnTo>
                      <a:pt x="292" y="245"/>
                    </a:lnTo>
                    <a:lnTo>
                      <a:pt x="299" y="254"/>
                    </a:lnTo>
                    <a:lnTo>
                      <a:pt x="306" y="269"/>
                    </a:lnTo>
                    <a:lnTo>
                      <a:pt x="304" y="271"/>
                    </a:lnTo>
                    <a:lnTo>
                      <a:pt x="304" y="271"/>
                    </a:lnTo>
                    <a:lnTo>
                      <a:pt x="304" y="271"/>
                    </a:lnTo>
                    <a:lnTo>
                      <a:pt x="304" y="273"/>
                    </a:lnTo>
                    <a:lnTo>
                      <a:pt x="299" y="269"/>
                    </a:lnTo>
                    <a:lnTo>
                      <a:pt x="299" y="269"/>
                    </a:lnTo>
                    <a:lnTo>
                      <a:pt x="304" y="273"/>
                    </a:lnTo>
                    <a:lnTo>
                      <a:pt x="308" y="269"/>
                    </a:lnTo>
                    <a:lnTo>
                      <a:pt x="301" y="254"/>
                    </a:lnTo>
                    <a:lnTo>
                      <a:pt x="294" y="247"/>
                    </a:lnTo>
                    <a:lnTo>
                      <a:pt x="296" y="245"/>
                    </a:lnTo>
                    <a:lnTo>
                      <a:pt x="318" y="254"/>
                    </a:lnTo>
                    <a:lnTo>
                      <a:pt x="358" y="295"/>
                    </a:lnTo>
                    <a:lnTo>
                      <a:pt x="370" y="299"/>
                    </a:lnTo>
                    <a:lnTo>
                      <a:pt x="389" y="318"/>
                    </a:lnTo>
                    <a:lnTo>
                      <a:pt x="401" y="323"/>
                    </a:lnTo>
                    <a:lnTo>
                      <a:pt x="398" y="316"/>
                    </a:lnTo>
                    <a:lnTo>
                      <a:pt x="408" y="321"/>
                    </a:lnTo>
                    <a:lnTo>
                      <a:pt x="417" y="342"/>
                    </a:lnTo>
                    <a:lnTo>
                      <a:pt x="405" y="337"/>
                    </a:lnTo>
                    <a:lnTo>
                      <a:pt x="424" y="361"/>
                    </a:lnTo>
                    <a:lnTo>
                      <a:pt x="427" y="361"/>
                    </a:lnTo>
                    <a:lnTo>
                      <a:pt x="427" y="361"/>
                    </a:lnTo>
                    <a:lnTo>
                      <a:pt x="441" y="366"/>
                    </a:lnTo>
                    <a:lnTo>
                      <a:pt x="434" y="330"/>
                    </a:lnTo>
                    <a:lnTo>
                      <a:pt x="415" y="304"/>
                    </a:lnTo>
                    <a:lnTo>
                      <a:pt x="412" y="302"/>
                    </a:lnTo>
                    <a:lnTo>
                      <a:pt x="412" y="302"/>
                    </a:lnTo>
                    <a:lnTo>
                      <a:pt x="405" y="292"/>
                    </a:lnTo>
                    <a:lnTo>
                      <a:pt x="403" y="290"/>
                    </a:lnTo>
                    <a:lnTo>
                      <a:pt x="403" y="290"/>
                    </a:lnTo>
                    <a:lnTo>
                      <a:pt x="379" y="273"/>
                    </a:lnTo>
                    <a:lnTo>
                      <a:pt x="379" y="278"/>
                    </a:lnTo>
                    <a:lnTo>
                      <a:pt x="358" y="264"/>
                    </a:lnTo>
                    <a:lnTo>
                      <a:pt x="358" y="238"/>
                    </a:lnTo>
                    <a:lnTo>
                      <a:pt x="393" y="252"/>
                    </a:lnTo>
                    <a:lnTo>
                      <a:pt x="403" y="259"/>
                    </a:lnTo>
                    <a:lnTo>
                      <a:pt x="405" y="264"/>
                    </a:lnTo>
                    <a:lnTo>
                      <a:pt x="417" y="264"/>
                    </a:lnTo>
                    <a:lnTo>
                      <a:pt x="415" y="261"/>
                    </a:lnTo>
                    <a:lnTo>
                      <a:pt x="410" y="257"/>
                    </a:lnTo>
                    <a:lnTo>
                      <a:pt x="405" y="245"/>
                    </a:lnTo>
                    <a:lnTo>
                      <a:pt x="417" y="250"/>
                    </a:lnTo>
                    <a:lnTo>
                      <a:pt x="429" y="261"/>
                    </a:lnTo>
                    <a:lnTo>
                      <a:pt x="431" y="257"/>
                    </a:lnTo>
                    <a:lnTo>
                      <a:pt x="429" y="252"/>
                    </a:lnTo>
                    <a:lnTo>
                      <a:pt x="431" y="254"/>
                    </a:lnTo>
                    <a:lnTo>
                      <a:pt x="438" y="264"/>
                    </a:lnTo>
                    <a:lnTo>
                      <a:pt x="441" y="276"/>
                    </a:lnTo>
                    <a:lnTo>
                      <a:pt x="443" y="278"/>
                    </a:lnTo>
                    <a:lnTo>
                      <a:pt x="446" y="290"/>
                    </a:lnTo>
                    <a:lnTo>
                      <a:pt x="500" y="344"/>
                    </a:lnTo>
                    <a:lnTo>
                      <a:pt x="505" y="340"/>
                    </a:lnTo>
                    <a:lnTo>
                      <a:pt x="500" y="335"/>
                    </a:lnTo>
                    <a:lnTo>
                      <a:pt x="502" y="333"/>
                    </a:lnTo>
                    <a:lnTo>
                      <a:pt x="493" y="323"/>
                    </a:lnTo>
                    <a:lnTo>
                      <a:pt x="498" y="325"/>
                    </a:lnTo>
                    <a:lnTo>
                      <a:pt x="495" y="321"/>
                    </a:lnTo>
                    <a:lnTo>
                      <a:pt x="488" y="314"/>
                    </a:lnTo>
                    <a:lnTo>
                      <a:pt x="488" y="311"/>
                    </a:lnTo>
                    <a:lnTo>
                      <a:pt x="472" y="292"/>
                    </a:lnTo>
                    <a:lnTo>
                      <a:pt x="465" y="290"/>
                    </a:lnTo>
                    <a:lnTo>
                      <a:pt x="455" y="276"/>
                    </a:lnTo>
                    <a:lnTo>
                      <a:pt x="460" y="278"/>
                    </a:lnTo>
                    <a:lnTo>
                      <a:pt x="465" y="283"/>
                    </a:lnTo>
                    <a:lnTo>
                      <a:pt x="469" y="285"/>
                    </a:lnTo>
                    <a:lnTo>
                      <a:pt x="467" y="280"/>
                    </a:lnTo>
                    <a:lnTo>
                      <a:pt x="481" y="288"/>
                    </a:lnTo>
                    <a:lnTo>
                      <a:pt x="488" y="278"/>
                    </a:lnTo>
                    <a:lnTo>
                      <a:pt x="502" y="285"/>
                    </a:lnTo>
                    <a:lnTo>
                      <a:pt x="500" y="280"/>
                    </a:lnTo>
                    <a:lnTo>
                      <a:pt x="474" y="261"/>
                    </a:lnTo>
                    <a:lnTo>
                      <a:pt x="476" y="259"/>
                    </a:lnTo>
                    <a:lnTo>
                      <a:pt x="469" y="254"/>
                    </a:lnTo>
                    <a:lnTo>
                      <a:pt x="469" y="254"/>
                    </a:lnTo>
                    <a:lnTo>
                      <a:pt x="479" y="261"/>
                    </a:lnTo>
                    <a:lnTo>
                      <a:pt x="483" y="261"/>
                    </a:lnTo>
                    <a:lnTo>
                      <a:pt x="512" y="280"/>
                    </a:lnTo>
                    <a:lnTo>
                      <a:pt x="514" y="278"/>
                    </a:lnTo>
                    <a:lnTo>
                      <a:pt x="507" y="271"/>
                    </a:lnTo>
                    <a:lnTo>
                      <a:pt x="510" y="271"/>
                    </a:lnTo>
                    <a:lnTo>
                      <a:pt x="505" y="266"/>
                    </a:lnTo>
                    <a:lnTo>
                      <a:pt x="481" y="250"/>
                    </a:lnTo>
                    <a:lnTo>
                      <a:pt x="474" y="247"/>
                    </a:lnTo>
                    <a:lnTo>
                      <a:pt x="405" y="207"/>
                    </a:lnTo>
                    <a:lnTo>
                      <a:pt x="377" y="193"/>
                    </a:lnTo>
                    <a:lnTo>
                      <a:pt x="386" y="202"/>
                    </a:lnTo>
                    <a:lnTo>
                      <a:pt x="386" y="202"/>
                    </a:lnTo>
                    <a:lnTo>
                      <a:pt x="370" y="190"/>
                    </a:lnTo>
                    <a:lnTo>
                      <a:pt x="332" y="174"/>
                    </a:lnTo>
                    <a:lnTo>
                      <a:pt x="325" y="167"/>
                    </a:lnTo>
                    <a:lnTo>
                      <a:pt x="294" y="155"/>
                    </a:lnTo>
                    <a:lnTo>
                      <a:pt x="273" y="140"/>
                    </a:lnTo>
                    <a:lnTo>
                      <a:pt x="270" y="138"/>
                    </a:lnTo>
                    <a:lnTo>
                      <a:pt x="221" y="114"/>
                    </a:lnTo>
                    <a:lnTo>
                      <a:pt x="228" y="121"/>
                    </a:lnTo>
                    <a:lnTo>
                      <a:pt x="195" y="105"/>
                    </a:lnTo>
                    <a:lnTo>
                      <a:pt x="197" y="112"/>
                    </a:lnTo>
                    <a:lnTo>
                      <a:pt x="164" y="84"/>
                    </a:lnTo>
                    <a:lnTo>
                      <a:pt x="140" y="74"/>
                    </a:lnTo>
                    <a:lnTo>
                      <a:pt x="140" y="79"/>
                    </a:lnTo>
                    <a:lnTo>
                      <a:pt x="116" y="65"/>
                    </a:lnTo>
                    <a:lnTo>
                      <a:pt x="83" y="48"/>
                    </a:lnTo>
                    <a:lnTo>
                      <a:pt x="67" y="46"/>
                    </a:lnTo>
                    <a:lnTo>
                      <a:pt x="81" y="46"/>
                    </a:lnTo>
                    <a:lnTo>
                      <a:pt x="79" y="41"/>
                    </a:lnTo>
                    <a:lnTo>
                      <a:pt x="64" y="29"/>
                    </a:lnTo>
                    <a:lnTo>
                      <a:pt x="41" y="19"/>
                    </a:lnTo>
                    <a:lnTo>
                      <a:pt x="41" y="17"/>
                    </a:lnTo>
                    <a:lnTo>
                      <a:pt x="29" y="12"/>
                    </a:lnTo>
                    <a:lnTo>
                      <a:pt x="29" y="1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3" name="Freeform 681"/>
              <p:cNvSpPr>
                <a:spLocks noEditPoints="1"/>
              </p:cNvSpPr>
              <p:nvPr/>
            </p:nvSpPr>
            <p:spPr bwMode="auto">
              <a:xfrm>
                <a:off x="4462725" y="2707851"/>
                <a:ext cx="979336" cy="697348"/>
              </a:xfrm>
              <a:custGeom>
                <a:avLst/>
                <a:gdLst>
                  <a:gd name="T0" fmla="*/ 216 w 514"/>
                  <a:gd name="T1" fmla="*/ 200 h 366"/>
                  <a:gd name="T2" fmla="*/ 216 w 514"/>
                  <a:gd name="T3" fmla="*/ 223 h 366"/>
                  <a:gd name="T4" fmla="*/ 216 w 514"/>
                  <a:gd name="T5" fmla="*/ 200 h 366"/>
                  <a:gd name="T6" fmla="*/ 216 w 514"/>
                  <a:gd name="T7" fmla="*/ 219 h 366"/>
                  <a:gd name="T8" fmla="*/ 230 w 514"/>
                  <a:gd name="T9" fmla="*/ 219 h 366"/>
                  <a:gd name="T10" fmla="*/ 135 w 514"/>
                  <a:gd name="T11" fmla="*/ 204 h 366"/>
                  <a:gd name="T12" fmla="*/ 55 w 514"/>
                  <a:gd name="T13" fmla="*/ 148 h 366"/>
                  <a:gd name="T14" fmla="*/ 88 w 514"/>
                  <a:gd name="T15" fmla="*/ 176 h 366"/>
                  <a:gd name="T16" fmla="*/ 128 w 514"/>
                  <a:gd name="T17" fmla="*/ 202 h 366"/>
                  <a:gd name="T18" fmla="*/ 133 w 514"/>
                  <a:gd name="T19" fmla="*/ 204 h 366"/>
                  <a:gd name="T20" fmla="*/ 135 w 514"/>
                  <a:gd name="T21" fmla="*/ 204 h 366"/>
                  <a:gd name="T22" fmla="*/ 164 w 514"/>
                  <a:gd name="T23" fmla="*/ 207 h 366"/>
                  <a:gd name="T24" fmla="*/ 180 w 514"/>
                  <a:gd name="T25" fmla="*/ 204 h 366"/>
                  <a:gd name="T26" fmla="*/ 247 w 514"/>
                  <a:gd name="T27" fmla="*/ 247 h 366"/>
                  <a:gd name="T28" fmla="*/ 280 w 514"/>
                  <a:gd name="T29" fmla="*/ 259 h 366"/>
                  <a:gd name="T30" fmla="*/ 275 w 514"/>
                  <a:gd name="T31" fmla="*/ 261 h 366"/>
                  <a:gd name="T32" fmla="*/ 214 w 514"/>
                  <a:gd name="T33" fmla="*/ 228 h 366"/>
                  <a:gd name="T34" fmla="*/ 185 w 514"/>
                  <a:gd name="T35" fmla="*/ 219 h 366"/>
                  <a:gd name="T36" fmla="*/ 126 w 514"/>
                  <a:gd name="T37" fmla="*/ 197 h 366"/>
                  <a:gd name="T38" fmla="*/ 79 w 514"/>
                  <a:gd name="T39" fmla="*/ 169 h 366"/>
                  <a:gd name="T40" fmla="*/ 27 w 514"/>
                  <a:gd name="T41" fmla="*/ 10 h 366"/>
                  <a:gd name="T42" fmla="*/ 79 w 514"/>
                  <a:gd name="T43" fmla="*/ 41 h 366"/>
                  <a:gd name="T44" fmla="*/ 116 w 514"/>
                  <a:gd name="T45" fmla="*/ 67 h 366"/>
                  <a:gd name="T46" fmla="*/ 197 w 514"/>
                  <a:gd name="T47" fmla="*/ 110 h 366"/>
                  <a:gd name="T48" fmla="*/ 296 w 514"/>
                  <a:gd name="T49" fmla="*/ 157 h 366"/>
                  <a:gd name="T50" fmla="*/ 391 w 514"/>
                  <a:gd name="T51" fmla="*/ 202 h 366"/>
                  <a:gd name="T52" fmla="*/ 502 w 514"/>
                  <a:gd name="T53" fmla="*/ 266 h 366"/>
                  <a:gd name="T54" fmla="*/ 483 w 514"/>
                  <a:gd name="T55" fmla="*/ 259 h 366"/>
                  <a:gd name="T56" fmla="*/ 469 w 514"/>
                  <a:gd name="T57" fmla="*/ 261 h 366"/>
                  <a:gd name="T58" fmla="*/ 465 w 514"/>
                  <a:gd name="T59" fmla="*/ 278 h 366"/>
                  <a:gd name="T60" fmla="*/ 465 w 514"/>
                  <a:gd name="T61" fmla="*/ 292 h 366"/>
                  <a:gd name="T62" fmla="*/ 495 w 514"/>
                  <a:gd name="T63" fmla="*/ 323 h 366"/>
                  <a:gd name="T64" fmla="*/ 498 w 514"/>
                  <a:gd name="T65" fmla="*/ 342 h 366"/>
                  <a:gd name="T66" fmla="*/ 431 w 514"/>
                  <a:gd name="T67" fmla="*/ 252 h 366"/>
                  <a:gd name="T68" fmla="*/ 401 w 514"/>
                  <a:gd name="T69" fmla="*/ 242 h 366"/>
                  <a:gd name="T70" fmla="*/ 403 w 514"/>
                  <a:gd name="T71" fmla="*/ 259 h 366"/>
                  <a:gd name="T72" fmla="*/ 382 w 514"/>
                  <a:gd name="T73" fmla="*/ 278 h 366"/>
                  <a:gd name="T74" fmla="*/ 424 w 514"/>
                  <a:gd name="T75" fmla="*/ 356 h 366"/>
                  <a:gd name="T76" fmla="*/ 396 w 514"/>
                  <a:gd name="T77" fmla="*/ 314 h 366"/>
                  <a:gd name="T78" fmla="*/ 318 w 514"/>
                  <a:gd name="T79" fmla="*/ 252 h 366"/>
                  <a:gd name="T80" fmla="*/ 304 w 514"/>
                  <a:gd name="T81" fmla="*/ 271 h 366"/>
                  <a:gd name="T82" fmla="*/ 299 w 514"/>
                  <a:gd name="T83" fmla="*/ 269 h 366"/>
                  <a:gd name="T84" fmla="*/ 296 w 514"/>
                  <a:gd name="T85" fmla="*/ 245 h 366"/>
                  <a:gd name="T86" fmla="*/ 401 w 514"/>
                  <a:gd name="T87" fmla="*/ 323 h 366"/>
                  <a:gd name="T88" fmla="*/ 424 w 514"/>
                  <a:gd name="T89" fmla="*/ 361 h 366"/>
                  <a:gd name="T90" fmla="*/ 415 w 514"/>
                  <a:gd name="T91" fmla="*/ 304 h 366"/>
                  <a:gd name="T92" fmla="*/ 403 w 514"/>
                  <a:gd name="T93" fmla="*/ 290 h 366"/>
                  <a:gd name="T94" fmla="*/ 393 w 514"/>
                  <a:gd name="T95" fmla="*/ 252 h 366"/>
                  <a:gd name="T96" fmla="*/ 410 w 514"/>
                  <a:gd name="T97" fmla="*/ 257 h 366"/>
                  <a:gd name="T98" fmla="*/ 429 w 514"/>
                  <a:gd name="T99" fmla="*/ 252 h 366"/>
                  <a:gd name="T100" fmla="*/ 446 w 514"/>
                  <a:gd name="T101" fmla="*/ 290 h 366"/>
                  <a:gd name="T102" fmla="*/ 493 w 514"/>
                  <a:gd name="T103" fmla="*/ 323 h 366"/>
                  <a:gd name="T104" fmla="*/ 472 w 514"/>
                  <a:gd name="T105" fmla="*/ 292 h 366"/>
                  <a:gd name="T106" fmla="*/ 469 w 514"/>
                  <a:gd name="T107" fmla="*/ 285 h 366"/>
                  <a:gd name="T108" fmla="*/ 500 w 514"/>
                  <a:gd name="T109" fmla="*/ 280 h 366"/>
                  <a:gd name="T110" fmla="*/ 479 w 514"/>
                  <a:gd name="T111" fmla="*/ 261 h 366"/>
                  <a:gd name="T112" fmla="*/ 510 w 514"/>
                  <a:gd name="T113" fmla="*/ 271 h 366"/>
                  <a:gd name="T114" fmla="*/ 377 w 514"/>
                  <a:gd name="T115" fmla="*/ 193 h 366"/>
                  <a:gd name="T116" fmla="*/ 325 w 514"/>
                  <a:gd name="T117" fmla="*/ 167 h 366"/>
                  <a:gd name="T118" fmla="*/ 228 w 514"/>
                  <a:gd name="T119" fmla="*/ 121 h 366"/>
                  <a:gd name="T120" fmla="*/ 140 w 514"/>
                  <a:gd name="T121" fmla="*/ 79 h 366"/>
                  <a:gd name="T122" fmla="*/ 79 w 514"/>
                  <a:gd name="T123" fmla="*/ 41 h 366"/>
                  <a:gd name="T124" fmla="*/ 29 w 514"/>
                  <a:gd name="T125" fmla="*/ 10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14" h="366">
                    <a:moveTo>
                      <a:pt x="280" y="257"/>
                    </a:moveTo>
                    <a:lnTo>
                      <a:pt x="280" y="257"/>
                    </a:lnTo>
                    <a:lnTo>
                      <a:pt x="285" y="259"/>
                    </a:lnTo>
                    <a:lnTo>
                      <a:pt x="280" y="257"/>
                    </a:lnTo>
                    <a:moveTo>
                      <a:pt x="216" y="200"/>
                    </a:moveTo>
                    <a:lnTo>
                      <a:pt x="223" y="212"/>
                    </a:lnTo>
                    <a:lnTo>
                      <a:pt x="225" y="219"/>
                    </a:lnTo>
                    <a:lnTo>
                      <a:pt x="221" y="221"/>
                    </a:lnTo>
                    <a:lnTo>
                      <a:pt x="223" y="223"/>
                    </a:lnTo>
                    <a:lnTo>
                      <a:pt x="216" y="223"/>
                    </a:lnTo>
                    <a:lnTo>
                      <a:pt x="211" y="221"/>
                    </a:lnTo>
                    <a:lnTo>
                      <a:pt x="218" y="221"/>
                    </a:lnTo>
                    <a:lnTo>
                      <a:pt x="218" y="216"/>
                    </a:lnTo>
                    <a:lnTo>
                      <a:pt x="221" y="214"/>
                    </a:lnTo>
                    <a:lnTo>
                      <a:pt x="216" y="200"/>
                    </a:lnTo>
                    <a:moveTo>
                      <a:pt x="218" y="200"/>
                    </a:moveTo>
                    <a:lnTo>
                      <a:pt x="214" y="197"/>
                    </a:lnTo>
                    <a:lnTo>
                      <a:pt x="218" y="212"/>
                    </a:lnTo>
                    <a:lnTo>
                      <a:pt x="214" y="216"/>
                    </a:lnTo>
                    <a:lnTo>
                      <a:pt x="216" y="219"/>
                    </a:lnTo>
                    <a:lnTo>
                      <a:pt x="206" y="216"/>
                    </a:lnTo>
                    <a:lnTo>
                      <a:pt x="218" y="226"/>
                    </a:lnTo>
                    <a:lnTo>
                      <a:pt x="225" y="226"/>
                    </a:lnTo>
                    <a:lnTo>
                      <a:pt x="223" y="223"/>
                    </a:lnTo>
                    <a:lnTo>
                      <a:pt x="230" y="219"/>
                    </a:lnTo>
                    <a:lnTo>
                      <a:pt x="225" y="212"/>
                    </a:lnTo>
                    <a:lnTo>
                      <a:pt x="218" y="200"/>
                    </a:lnTo>
                    <a:moveTo>
                      <a:pt x="135" y="204"/>
                    </a:moveTo>
                    <a:lnTo>
                      <a:pt x="135" y="204"/>
                    </a:lnTo>
                    <a:lnTo>
                      <a:pt x="135" y="204"/>
                    </a:lnTo>
                    <a:moveTo>
                      <a:pt x="29" y="10"/>
                    </a:moveTo>
                    <a:lnTo>
                      <a:pt x="10" y="0"/>
                    </a:lnTo>
                    <a:lnTo>
                      <a:pt x="12" y="8"/>
                    </a:lnTo>
                    <a:lnTo>
                      <a:pt x="0" y="3"/>
                    </a:lnTo>
                    <a:lnTo>
                      <a:pt x="55" y="148"/>
                    </a:lnTo>
                    <a:lnTo>
                      <a:pt x="55" y="150"/>
                    </a:lnTo>
                    <a:lnTo>
                      <a:pt x="57" y="152"/>
                    </a:lnTo>
                    <a:lnTo>
                      <a:pt x="79" y="171"/>
                    </a:lnTo>
                    <a:lnTo>
                      <a:pt x="83" y="171"/>
                    </a:lnTo>
                    <a:lnTo>
                      <a:pt x="88" y="176"/>
                    </a:lnTo>
                    <a:lnTo>
                      <a:pt x="100" y="178"/>
                    </a:lnTo>
                    <a:lnTo>
                      <a:pt x="116" y="195"/>
                    </a:lnTo>
                    <a:lnTo>
                      <a:pt x="126" y="200"/>
                    </a:lnTo>
                    <a:lnTo>
                      <a:pt x="126" y="200"/>
                    </a:lnTo>
                    <a:lnTo>
                      <a:pt x="128" y="202"/>
                    </a:lnTo>
                    <a:lnTo>
                      <a:pt x="131" y="202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4"/>
                    </a:lnTo>
                    <a:lnTo>
                      <a:pt x="133" y="202"/>
                    </a:lnTo>
                    <a:lnTo>
                      <a:pt x="135" y="204"/>
                    </a:lnTo>
                    <a:lnTo>
                      <a:pt x="135" y="204"/>
                    </a:lnTo>
                    <a:lnTo>
                      <a:pt x="135" y="204"/>
                    </a:lnTo>
                    <a:lnTo>
                      <a:pt x="133" y="204"/>
                    </a:lnTo>
                    <a:lnTo>
                      <a:pt x="135" y="207"/>
                    </a:lnTo>
                    <a:lnTo>
                      <a:pt x="138" y="207"/>
                    </a:lnTo>
                    <a:lnTo>
                      <a:pt x="152" y="202"/>
                    </a:lnTo>
                    <a:lnTo>
                      <a:pt x="164" y="207"/>
                    </a:lnTo>
                    <a:lnTo>
                      <a:pt x="166" y="212"/>
                    </a:lnTo>
                    <a:lnTo>
                      <a:pt x="190" y="221"/>
                    </a:lnTo>
                    <a:lnTo>
                      <a:pt x="185" y="214"/>
                    </a:lnTo>
                    <a:lnTo>
                      <a:pt x="180" y="209"/>
                    </a:lnTo>
                    <a:lnTo>
                      <a:pt x="180" y="204"/>
                    </a:lnTo>
                    <a:lnTo>
                      <a:pt x="204" y="219"/>
                    </a:lnTo>
                    <a:lnTo>
                      <a:pt x="214" y="231"/>
                    </a:lnTo>
                    <a:lnTo>
                      <a:pt x="223" y="235"/>
                    </a:lnTo>
                    <a:lnTo>
                      <a:pt x="225" y="233"/>
                    </a:lnTo>
                    <a:lnTo>
                      <a:pt x="247" y="247"/>
                    </a:lnTo>
                    <a:lnTo>
                      <a:pt x="251" y="252"/>
                    </a:lnTo>
                    <a:lnTo>
                      <a:pt x="277" y="264"/>
                    </a:lnTo>
                    <a:lnTo>
                      <a:pt x="282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9"/>
                    </a:lnTo>
                    <a:lnTo>
                      <a:pt x="280" y="257"/>
                    </a:lnTo>
                    <a:lnTo>
                      <a:pt x="280" y="257"/>
                    </a:lnTo>
                    <a:lnTo>
                      <a:pt x="275" y="261"/>
                    </a:lnTo>
                    <a:lnTo>
                      <a:pt x="251" y="250"/>
                    </a:lnTo>
                    <a:lnTo>
                      <a:pt x="247" y="245"/>
                    </a:lnTo>
                    <a:lnTo>
                      <a:pt x="223" y="231"/>
                    </a:lnTo>
                    <a:lnTo>
                      <a:pt x="221" y="233"/>
                    </a:lnTo>
                    <a:lnTo>
                      <a:pt x="214" y="228"/>
                    </a:lnTo>
                    <a:lnTo>
                      <a:pt x="204" y="219"/>
                    </a:lnTo>
                    <a:lnTo>
                      <a:pt x="176" y="200"/>
                    </a:lnTo>
                    <a:lnTo>
                      <a:pt x="180" y="209"/>
                    </a:lnTo>
                    <a:lnTo>
                      <a:pt x="185" y="214"/>
                    </a:lnTo>
                    <a:lnTo>
                      <a:pt x="185" y="219"/>
                    </a:lnTo>
                    <a:lnTo>
                      <a:pt x="166" y="212"/>
                    </a:lnTo>
                    <a:lnTo>
                      <a:pt x="164" y="207"/>
                    </a:lnTo>
                    <a:lnTo>
                      <a:pt x="150" y="200"/>
                    </a:lnTo>
                    <a:lnTo>
                      <a:pt x="135" y="204"/>
                    </a:lnTo>
                    <a:lnTo>
                      <a:pt x="126" y="197"/>
                    </a:lnTo>
                    <a:lnTo>
                      <a:pt x="116" y="195"/>
                    </a:lnTo>
                    <a:lnTo>
                      <a:pt x="100" y="176"/>
                    </a:lnTo>
                    <a:lnTo>
                      <a:pt x="88" y="174"/>
                    </a:lnTo>
                    <a:lnTo>
                      <a:pt x="81" y="167"/>
                    </a:lnTo>
                    <a:lnTo>
                      <a:pt x="79" y="169"/>
                    </a:lnTo>
                    <a:lnTo>
                      <a:pt x="57" y="150"/>
                    </a:lnTo>
                    <a:lnTo>
                      <a:pt x="3" y="5"/>
                    </a:lnTo>
                    <a:lnTo>
                      <a:pt x="15" y="10"/>
                    </a:lnTo>
                    <a:lnTo>
                      <a:pt x="15" y="5"/>
                    </a:lnTo>
                    <a:lnTo>
                      <a:pt x="27" y="10"/>
                    </a:lnTo>
                    <a:lnTo>
                      <a:pt x="29" y="12"/>
                    </a:lnTo>
                    <a:lnTo>
                      <a:pt x="38" y="17"/>
                    </a:lnTo>
                    <a:lnTo>
                      <a:pt x="41" y="19"/>
                    </a:lnTo>
                    <a:lnTo>
                      <a:pt x="64" y="31"/>
                    </a:lnTo>
                    <a:lnTo>
                      <a:pt x="79" y="41"/>
                    </a:lnTo>
                    <a:lnTo>
                      <a:pt x="79" y="43"/>
                    </a:lnTo>
                    <a:lnTo>
                      <a:pt x="62" y="43"/>
                    </a:lnTo>
                    <a:lnTo>
                      <a:pt x="62" y="46"/>
                    </a:lnTo>
                    <a:lnTo>
                      <a:pt x="83" y="50"/>
                    </a:lnTo>
                    <a:lnTo>
                      <a:pt x="116" y="67"/>
                    </a:lnTo>
                    <a:lnTo>
                      <a:pt x="145" y="81"/>
                    </a:lnTo>
                    <a:lnTo>
                      <a:pt x="143" y="76"/>
                    </a:lnTo>
                    <a:lnTo>
                      <a:pt x="164" y="86"/>
                    </a:lnTo>
                    <a:lnTo>
                      <a:pt x="199" y="117"/>
                    </a:lnTo>
                    <a:lnTo>
                      <a:pt x="197" y="110"/>
                    </a:lnTo>
                    <a:lnTo>
                      <a:pt x="232" y="126"/>
                    </a:lnTo>
                    <a:lnTo>
                      <a:pt x="225" y="117"/>
                    </a:lnTo>
                    <a:lnTo>
                      <a:pt x="270" y="138"/>
                    </a:lnTo>
                    <a:lnTo>
                      <a:pt x="270" y="140"/>
                    </a:lnTo>
                    <a:lnTo>
                      <a:pt x="296" y="157"/>
                    </a:lnTo>
                    <a:lnTo>
                      <a:pt x="325" y="169"/>
                    </a:lnTo>
                    <a:lnTo>
                      <a:pt x="332" y="176"/>
                    </a:lnTo>
                    <a:lnTo>
                      <a:pt x="370" y="193"/>
                    </a:lnTo>
                    <a:lnTo>
                      <a:pt x="389" y="204"/>
                    </a:lnTo>
                    <a:lnTo>
                      <a:pt x="391" y="202"/>
                    </a:lnTo>
                    <a:lnTo>
                      <a:pt x="386" y="197"/>
                    </a:lnTo>
                    <a:lnTo>
                      <a:pt x="405" y="209"/>
                    </a:lnTo>
                    <a:lnTo>
                      <a:pt x="474" y="250"/>
                    </a:lnTo>
                    <a:lnTo>
                      <a:pt x="483" y="252"/>
                    </a:lnTo>
                    <a:lnTo>
                      <a:pt x="502" y="266"/>
                    </a:lnTo>
                    <a:lnTo>
                      <a:pt x="505" y="269"/>
                    </a:lnTo>
                    <a:lnTo>
                      <a:pt x="502" y="269"/>
                    </a:lnTo>
                    <a:lnTo>
                      <a:pt x="512" y="276"/>
                    </a:lnTo>
                    <a:lnTo>
                      <a:pt x="510" y="278"/>
                    </a:lnTo>
                    <a:lnTo>
                      <a:pt x="483" y="259"/>
                    </a:lnTo>
                    <a:lnTo>
                      <a:pt x="479" y="259"/>
                    </a:lnTo>
                    <a:lnTo>
                      <a:pt x="469" y="252"/>
                    </a:lnTo>
                    <a:lnTo>
                      <a:pt x="465" y="252"/>
                    </a:lnTo>
                    <a:lnTo>
                      <a:pt x="474" y="259"/>
                    </a:lnTo>
                    <a:lnTo>
                      <a:pt x="469" y="261"/>
                    </a:lnTo>
                    <a:lnTo>
                      <a:pt x="498" y="283"/>
                    </a:lnTo>
                    <a:lnTo>
                      <a:pt x="498" y="283"/>
                    </a:lnTo>
                    <a:lnTo>
                      <a:pt x="486" y="276"/>
                    </a:lnTo>
                    <a:lnTo>
                      <a:pt x="481" y="285"/>
                    </a:lnTo>
                    <a:lnTo>
                      <a:pt x="465" y="278"/>
                    </a:lnTo>
                    <a:lnTo>
                      <a:pt x="465" y="280"/>
                    </a:lnTo>
                    <a:lnTo>
                      <a:pt x="465" y="280"/>
                    </a:lnTo>
                    <a:lnTo>
                      <a:pt x="460" y="278"/>
                    </a:lnTo>
                    <a:lnTo>
                      <a:pt x="450" y="273"/>
                    </a:lnTo>
                    <a:lnTo>
                      <a:pt x="465" y="292"/>
                    </a:lnTo>
                    <a:lnTo>
                      <a:pt x="472" y="295"/>
                    </a:lnTo>
                    <a:lnTo>
                      <a:pt x="486" y="309"/>
                    </a:lnTo>
                    <a:lnTo>
                      <a:pt x="483" y="311"/>
                    </a:lnTo>
                    <a:lnTo>
                      <a:pt x="493" y="321"/>
                    </a:lnTo>
                    <a:lnTo>
                      <a:pt x="495" y="323"/>
                    </a:lnTo>
                    <a:lnTo>
                      <a:pt x="488" y="318"/>
                    </a:lnTo>
                    <a:lnTo>
                      <a:pt x="498" y="330"/>
                    </a:lnTo>
                    <a:lnTo>
                      <a:pt x="495" y="333"/>
                    </a:lnTo>
                    <a:lnTo>
                      <a:pt x="500" y="340"/>
                    </a:lnTo>
                    <a:lnTo>
                      <a:pt x="498" y="342"/>
                    </a:lnTo>
                    <a:lnTo>
                      <a:pt x="448" y="290"/>
                    </a:lnTo>
                    <a:lnTo>
                      <a:pt x="446" y="280"/>
                    </a:lnTo>
                    <a:lnTo>
                      <a:pt x="443" y="276"/>
                    </a:lnTo>
                    <a:lnTo>
                      <a:pt x="441" y="264"/>
                    </a:lnTo>
                    <a:lnTo>
                      <a:pt x="431" y="252"/>
                    </a:lnTo>
                    <a:lnTo>
                      <a:pt x="424" y="250"/>
                    </a:lnTo>
                    <a:lnTo>
                      <a:pt x="429" y="257"/>
                    </a:lnTo>
                    <a:lnTo>
                      <a:pt x="427" y="259"/>
                    </a:lnTo>
                    <a:lnTo>
                      <a:pt x="417" y="250"/>
                    </a:lnTo>
                    <a:lnTo>
                      <a:pt x="401" y="242"/>
                    </a:lnTo>
                    <a:lnTo>
                      <a:pt x="408" y="259"/>
                    </a:lnTo>
                    <a:lnTo>
                      <a:pt x="415" y="261"/>
                    </a:lnTo>
                    <a:lnTo>
                      <a:pt x="415" y="261"/>
                    </a:lnTo>
                    <a:lnTo>
                      <a:pt x="405" y="261"/>
                    </a:lnTo>
                    <a:lnTo>
                      <a:pt x="403" y="259"/>
                    </a:lnTo>
                    <a:lnTo>
                      <a:pt x="393" y="252"/>
                    </a:lnTo>
                    <a:lnTo>
                      <a:pt x="356" y="235"/>
                    </a:lnTo>
                    <a:lnTo>
                      <a:pt x="356" y="264"/>
                    </a:lnTo>
                    <a:lnTo>
                      <a:pt x="384" y="283"/>
                    </a:lnTo>
                    <a:lnTo>
                      <a:pt x="382" y="278"/>
                    </a:lnTo>
                    <a:lnTo>
                      <a:pt x="401" y="292"/>
                    </a:lnTo>
                    <a:lnTo>
                      <a:pt x="410" y="302"/>
                    </a:lnTo>
                    <a:lnTo>
                      <a:pt x="431" y="330"/>
                    </a:lnTo>
                    <a:lnTo>
                      <a:pt x="438" y="363"/>
                    </a:lnTo>
                    <a:lnTo>
                      <a:pt x="424" y="356"/>
                    </a:lnTo>
                    <a:lnTo>
                      <a:pt x="424" y="359"/>
                    </a:lnTo>
                    <a:lnTo>
                      <a:pt x="410" y="342"/>
                    </a:lnTo>
                    <a:lnTo>
                      <a:pt x="420" y="344"/>
                    </a:lnTo>
                    <a:lnTo>
                      <a:pt x="408" y="318"/>
                    </a:lnTo>
                    <a:lnTo>
                      <a:pt x="396" y="314"/>
                    </a:lnTo>
                    <a:lnTo>
                      <a:pt x="398" y="321"/>
                    </a:lnTo>
                    <a:lnTo>
                      <a:pt x="389" y="316"/>
                    </a:lnTo>
                    <a:lnTo>
                      <a:pt x="370" y="297"/>
                    </a:lnTo>
                    <a:lnTo>
                      <a:pt x="358" y="292"/>
                    </a:lnTo>
                    <a:lnTo>
                      <a:pt x="318" y="252"/>
                    </a:lnTo>
                    <a:lnTo>
                      <a:pt x="294" y="242"/>
                    </a:lnTo>
                    <a:lnTo>
                      <a:pt x="292" y="245"/>
                    </a:lnTo>
                    <a:lnTo>
                      <a:pt x="299" y="254"/>
                    </a:lnTo>
                    <a:lnTo>
                      <a:pt x="306" y="269"/>
                    </a:lnTo>
                    <a:lnTo>
                      <a:pt x="304" y="271"/>
                    </a:lnTo>
                    <a:lnTo>
                      <a:pt x="304" y="271"/>
                    </a:lnTo>
                    <a:lnTo>
                      <a:pt x="304" y="271"/>
                    </a:lnTo>
                    <a:lnTo>
                      <a:pt x="304" y="273"/>
                    </a:lnTo>
                    <a:lnTo>
                      <a:pt x="299" y="269"/>
                    </a:lnTo>
                    <a:lnTo>
                      <a:pt x="299" y="269"/>
                    </a:lnTo>
                    <a:lnTo>
                      <a:pt x="304" y="273"/>
                    </a:lnTo>
                    <a:lnTo>
                      <a:pt x="308" y="269"/>
                    </a:lnTo>
                    <a:lnTo>
                      <a:pt x="301" y="254"/>
                    </a:lnTo>
                    <a:lnTo>
                      <a:pt x="294" y="247"/>
                    </a:lnTo>
                    <a:lnTo>
                      <a:pt x="296" y="245"/>
                    </a:lnTo>
                    <a:lnTo>
                      <a:pt x="318" y="254"/>
                    </a:lnTo>
                    <a:lnTo>
                      <a:pt x="358" y="295"/>
                    </a:lnTo>
                    <a:lnTo>
                      <a:pt x="370" y="299"/>
                    </a:lnTo>
                    <a:lnTo>
                      <a:pt x="389" y="318"/>
                    </a:lnTo>
                    <a:lnTo>
                      <a:pt x="401" y="323"/>
                    </a:lnTo>
                    <a:lnTo>
                      <a:pt x="398" y="316"/>
                    </a:lnTo>
                    <a:lnTo>
                      <a:pt x="408" y="321"/>
                    </a:lnTo>
                    <a:lnTo>
                      <a:pt x="417" y="342"/>
                    </a:lnTo>
                    <a:lnTo>
                      <a:pt x="405" y="337"/>
                    </a:lnTo>
                    <a:lnTo>
                      <a:pt x="424" y="361"/>
                    </a:lnTo>
                    <a:lnTo>
                      <a:pt x="427" y="361"/>
                    </a:lnTo>
                    <a:lnTo>
                      <a:pt x="427" y="361"/>
                    </a:lnTo>
                    <a:lnTo>
                      <a:pt x="441" y="366"/>
                    </a:lnTo>
                    <a:lnTo>
                      <a:pt x="434" y="330"/>
                    </a:lnTo>
                    <a:lnTo>
                      <a:pt x="415" y="304"/>
                    </a:lnTo>
                    <a:lnTo>
                      <a:pt x="412" y="302"/>
                    </a:lnTo>
                    <a:lnTo>
                      <a:pt x="412" y="302"/>
                    </a:lnTo>
                    <a:lnTo>
                      <a:pt x="405" y="292"/>
                    </a:lnTo>
                    <a:lnTo>
                      <a:pt x="403" y="290"/>
                    </a:lnTo>
                    <a:lnTo>
                      <a:pt x="403" y="290"/>
                    </a:lnTo>
                    <a:lnTo>
                      <a:pt x="379" y="273"/>
                    </a:lnTo>
                    <a:lnTo>
                      <a:pt x="379" y="278"/>
                    </a:lnTo>
                    <a:lnTo>
                      <a:pt x="358" y="264"/>
                    </a:lnTo>
                    <a:lnTo>
                      <a:pt x="358" y="238"/>
                    </a:lnTo>
                    <a:lnTo>
                      <a:pt x="393" y="252"/>
                    </a:lnTo>
                    <a:lnTo>
                      <a:pt x="403" y="259"/>
                    </a:lnTo>
                    <a:lnTo>
                      <a:pt x="405" y="264"/>
                    </a:lnTo>
                    <a:lnTo>
                      <a:pt x="417" y="264"/>
                    </a:lnTo>
                    <a:lnTo>
                      <a:pt x="415" y="261"/>
                    </a:lnTo>
                    <a:lnTo>
                      <a:pt x="410" y="257"/>
                    </a:lnTo>
                    <a:lnTo>
                      <a:pt x="405" y="245"/>
                    </a:lnTo>
                    <a:lnTo>
                      <a:pt x="417" y="250"/>
                    </a:lnTo>
                    <a:lnTo>
                      <a:pt x="429" y="261"/>
                    </a:lnTo>
                    <a:lnTo>
                      <a:pt x="431" y="257"/>
                    </a:lnTo>
                    <a:lnTo>
                      <a:pt x="429" y="252"/>
                    </a:lnTo>
                    <a:lnTo>
                      <a:pt x="431" y="254"/>
                    </a:lnTo>
                    <a:lnTo>
                      <a:pt x="438" y="264"/>
                    </a:lnTo>
                    <a:lnTo>
                      <a:pt x="441" y="276"/>
                    </a:lnTo>
                    <a:lnTo>
                      <a:pt x="443" y="278"/>
                    </a:lnTo>
                    <a:lnTo>
                      <a:pt x="446" y="290"/>
                    </a:lnTo>
                    <a:lnTo>
                      <a:pt x="500" y="344"/>
                    </a:lnTo>
                    <a:lnTo>
                      <a:pt x="505" y="340"/>
                    </a:lnTo>
                    <a:lnTo>
                      <a:pt x="500" y="335"/>
                    </a:lnTo>
                    <a:lnTo>
                      <a:pt x="502" y="333"/>
                    </a:lnTo>
                    <a:lnTo>
                      <a:pt x="493" y="323"/>
                    </a:lnTo>
                    <a:lnTo>
                      <a:pt x="498" y="325"/>
                    </a:lnTo>
                    <a:lnTo>
                      <a:pt x="495" y="321"/>
                    </a:lnTo>
                    <a:lnTo>
                      <a:pt x="488" y="314"/>
                    </a:lnTo>
                    <a:lnTo>
                      <a:pt x="488" y="311"/>
                    </a:lnTo>
                    <a:lnTo>
                      <a:pt x="472" y="292"/>
                    </a:lnTo>
                    <a:lnTo>
                      <a:pt x="465" y="290"/>
                    </a:lnTo>
                    <a:lnTo>
                      <a:pt x="455" y="276"/>
                    </a:lnTo>
                    <a:lnTo>
                      <a:pt x="460" y="278"/>
                    </a:lnTo>
                    <a:lnTo>
                      <a:pt x="465" y="283"/>
                    </a:lnTo>
                    <a:lnTo>
                      <a:pt x="469" y="285"/>
                    </a:lnTo>
                    <a:lnTo>
                      <a:pt x="467" y="280"/>
                    </a:lnTo>
                    <a:lnTo>
                      <a:pt x="481" y="288"/>
                    </a:lnTo>
                    <a:lnTo>
                      <a:pt x="488" y="278"/>
                    </a:lnTo>
                    <a:lnTo>
                      <a:pt x="502" y="285"/>
                    </a:lnTo>
                    <a:lnTo>
                      <a:pt x="500" y="280"/>
                    </a:lnTo>
                    <a:lnTo>
                      <a:pt x="474" y="261"/>
                    </a:lnTo>
                    <a:lnTo>
                      <a:pt x="476" y="259"/>
                    </a:lnTo>
                    <a:lnTo>
                      <a:pt x="469" y="254"/>
                    </a:lnTo>
                    <a:lnTo>
                      <a:pt x="469" y="254"/>
                    </a:lnTo>
                    <a:lnTo>
                      <a:pt x="479" y="261"/>
                    </a:lnTo>
                    <a:lnTo>
                      <a:pt x="483" y="261"/>
                    </a:lnTo>
                    <a:lnTo>
                      <a:pt x="512" y="280"/>
                    </a:lnTo>
                    <a:lnTo>
                      <a:pt x="514" y="278"/>
                    </a:lnTo>
                    <a:lnTo>
                      <a:pt x="507" y="271"/>
                    </a:lnTo>
                    <a:lnTo>
                      <a:pt x="510" y="271"/>
                    </a:lnTo>
                    <a:lnTo>
                      <a:pt x="505" y="266"/>
                    </a:lnTo>
                    <a:lnTo>
                      <a:pt x="481" y="250"/>
                    </a:lnTo>
                    <a:lnTo>
                      <a:pt x="474" y="247"/>
                    </a:lnTo>
                    <a:lnTo>
                      <a:pt x="405" y="207"/>
                    </a:lnTo>
                    <a:lnTo>
                      <a:pt x="377" y="193"/>
                    </a:lnTo>
                    <a:lnTo>
                      <a:pt x="386" y="202"/>
                    </a:lnTo>
                    <a:lnTo>
                      <a:pt x="386" y="202"/>
                    </a:lnTo>
                    <a:lnTo>
                      <a:pt x="370" y="190"/>
                    </a:lnTo>
                    <a:lnTo>
                      <a:pt x="332" y="174"/>
                    </a:lnTo>
                    <a:lnTo>
                      <a:pt x="325" y="167"/>
                    </a:lnTo>
                    <a:lnTo>
                      <a:pt x="294" y="155"/>
                    </a:lnTo>
                    <a:lnTo>
                      <a:pt x="273" y="140"/>
                    </a:lnTo>
                    <a:lnTo>
                      <a:pt x="270" y="138"/>
                    </a:lnTo>
                    <a:lnTo>
                      <a:pt x="221" y="114"/>
                    </a:lnTo>
                    <a:lnTo>
                      <a:pt x="228" y="121"/>
                    </a:lnTo>
                    <a:lnTo>
                      <a:pt x="195" y="105"/>
                    </a:lnTo>
                    <a:lnTo>
                      <a:pt x="197" y="112"/>
                    </a:lnTo>
                    <a:lnTo>
                      <a:pt x="164" y="84"/>
                    </a:lnTo>
                    <a:lnTo>
                      <a:pt x="140" y="74"/>
                    </a:lnTo>
                    <a:lnTo>
                      <a:pt x="140" y="79"/>
                    </a:lnTo>
                    <a:lnTo>
                      <a:pt x="116" y="65"/>
                    </a:lnTo>
                    <a:lnTo>
                      <a:pt x="83" y="48"/>
                    </a:lnTo>
                    <a:lnTo>
                      <a:pt x="67" y="46"/>
                    </a:lnTo>
                    <a:lnTo>
                      <a:pt x="81" y="46"/>
                    </a:lnTo>
                    <a:lnTo>
                      <a:pt x="79" y="41"/>
                    </a:lnTo>
                    <a:lnTo>
                      <a:pt x="64" y="29"/>
                    </a:lnTo>
                    <a:lnTo>
                      <a:pt x="41" y="19"/>
                    </a:lnTo>
                    <a:lnTo>
                      <a:pt x="41" y="17"/>
                    </a:lnTo>
                    <a:lnTo>
                      <a:pt x="29" y="12"/>
                    </a:lnTo>
                    <a:lnTo>
                      <a:pt x="29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4" name="Freeform 682"/>
              <p:cNvSpPr/>
              <p:nvPr/>
            </p:nvSpPr>
            <p:spPr bwMode="auto">
              <a:xfrm>
                <a:off x="4719944" y="30965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5" name="Freeform 683"/>
              <p:cNvSpPr/>
              <p:nvPr/>
            </p:nvSpPr>
            <p:spPr bwMode="auto">
              <a:xfrm>
                <a:off x="4719944" y="30965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6" name="Freeform 684"/>
              <p:cNvSpPr/>
              <p:nvPr/>
            </p:nvSpPr>
            <p:spPr bwMode="auto">
              <a:xfrm>
                <a:off x="4996215" y="32013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7" name="Freeform 685"/>
              <p:cNvSpPr/>
              <p:nvPr/>
            </p:nvSpPr>
            <p:spPr bwMode="auto">
              <a:xfrm>
                <a:off x="4996215" y="32013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8" name="Freeform 686"/>
              <p:cNvSpPr/>
              <p:nvPr/>
            </p:nvSpPr>
            <p:spPr bwMode="auto">
              <a:xfrm>
                <a:off x="4996215" y="3197519"/>
                <a:ext cx="30485" cy="22864"/>
              </a:xfrm>
              <a:custGeom>
                <a:avLst/>
                <a:gdLst>
                  <a:gd name="T0" fmla="*/ 0 w 16"/>
                  <a:gd name="T1" fmla="*/ 0 h 12"/>
                  <a:gd name="T2" fmla="*/ 0 w 16"/>
                  <a:gd name="T3" fmla="*/ 0 h 12"/>
                  <a:gd name="T4" fmla="*/ 0 w 16"/>
                  <a:gd name="T5" fmla="*/ 2 h 12"/>
                  <a:gd name="T6" fmla="*/ 0 w 16"/>
                  <a:gd name="T7" fmla="*/ 2 h 12"/>
                  <a:gd name="T8" fmla="*/ 2 w 16"/>
                  <a:gd name="T9" fmla="*/ 2 h 12"/>
                  <a:gd name="T10" fmla="*/ 16 w 16"/>
                  <a:gd name="T11" fmla="*/ 12 h 12"/>
                  <a:gd name="T12" fmla="*/ 16 w 16"/>
                  <a:gd name="T13" fmla="*/ 12 h 12"/>
                  <a:gd name="T14" fmla="*/ 16 w 16"/>
                  <a:gd name="T15" fmla="*/ 9 h 12"/>
                  <a:gd name="T16" fmla="*/ 16 w 16"/>
                  <a:gd name="T17" fmla="*/ 9 h 12"/>
                  <a:gd name="T18" fmla="*/ 16 w 16"/>
                  <a:gd name="T19" fmla="*/ 9 h 12"/>
                  <a:gd name="T20" fmla="*/ 16 w 16"/>
                  <a:gd name="T21" fmla="*/ 9 h 12"/>
                  <a:gd name="T22" fmla="*/ 5 w 16"/>
                  <a:gd name="T23" fmla="*/ 2 h 12"/>
                  <a:gd name="T24" fmla="*/ 0 w 16"/>
                  <a:gd name="T25" fmla="*/ 0 h 12"/>
                  <a:gd name="T26" fmla="*/ 0 w 16"/>
                  <a:gd name="T27" fmla="*/ 0 h 12"/>
                  <a:gd name="T28" fmla="*/ 0 w 1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29" name="Freeform 687"/>
              <p:cNvSpPr/>
              <p:nvPr/>
            </p:nvSpPr>
            <p:spPr bwMode="auto">
              <a:xfrm>
                <a:off x="4996215" y="3197519"/>
                <a:ext cx="30485" cy="22864"/>
              </a:xfrm>
              <a:custGeom>
                <a:avLst/>
                <a:gdLst>
                  <a:gd name="T0" fmla="*/ 0 w 16"/>
                  <a:gd name="T1" fmla="*/ 0 h 12"/>
                  <a:gd name="T2" fmla="*/ 0 w 16"/>
                  <a:gd name="T3" fmla="*/ 0 h 12"/>
                  <a:gd name="T4" fmla="*/ 0 w 16"/>
                  <a:gd name="T5" fmla="*/ 2 h 12"/>
                  <a:gd name="T6" fmla="*/ 0 w 16"/>
                  <a:gd name="T7" fmla="*/ 2 h 12"/>
                  <a:gd name="T8" fmla="*/ 2 w 16"/>
                  <a:gd name="T9" fmla="*/ 2 h 12"/>
                  <a:gd name="T10" fmla="*/ 16 w 16"/>
                  <a:gd name="T11" fmla="*/ 12 h 12"/>
                  <a:gd name="T12" fmla="*/ 16 w 16"/>
                  <a:gd name="T13" fmla="*/ 12 h 12"/>
                  <a:gd name="T14" fmla="*/ 16 w 16"/>
                  <a:gd name="T15" fmla="*/ 9 h 12"/>
                  <a:gd name="T16" fmla="*/ 16 w 16"/>
                  <a:gd name="T17" fmla="*/ 9 h 12"/>
                  <a:gd name="T18" fmla="*/ 16 w 16"/>
                  <a:gd name="T19" fmla="*/ 9 h 12"/>
                  <a:gd name="T20" fmla="*/ 16 w 16"/>
                  <a:gd name="T21" fmla="*/ 9 h 12"/>
                  <a:gd name="T22" fmla="*/ 5 w 16"/>
                  <a:gd name="T23" fmla="*/ 2 h 12"/>
                  <a:gd name="T24" fmla="*/ 0 w 16"/>
                  <a:gd name="T25" fmla="*/ 0 h 12"/>
                  <a:gd name="T26" fmla="*/ 0 w 16"/>
                  <a:gd name="T27" fmla="*/ 0 h 12"/>
                  <a:gd name="T28" fmla="*/ 0 w 1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0" name="Freeform 688"/>
              <p:cNvSpPr/>
              <p:nvPr/>
            </p:nvSpPr>
            <p:spPr bwMode="auto">
              <a:xfrm>
                <a:off x="4716133" y="30965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1" name="Freeform 689"/>
              <p:cNvSpPr/>
              <p:nvPr/>
            </p:nvSpPr>
            <p:spPr bwMode="auto">
              <a:xfrm>
                <a:off x="4716133" y="30965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2" name="Freeform 690"/>
              <p:cNvSpPr/>
              <p:nvPr/>
            </p:nvSpPr>
            <p:spPr bwMode="auto">
              <a:xfrm>
                <a:off x="4716133" y="3092726"/>
                <a:ext cx="3811" cy="381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3" name="Freeform 691"/>
              <p:cNvSpPr/>
              <p:nvPr/>
            </p:nvSpPr>
            <p:spPr bwMode="auto">
              <a:xfrm>
                <a:off x="4716133" y="3092726"/>
                <a:ext cx="3811" cy="381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0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  <a:gd name="T20" fmla="*/ 0 w 2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4" name="Rectangle 692"/>
              <p:cNvSpPr>
                <a:spLocks noChangeArrowheads="1"/>
              </p:cNvSpPr>
              <p:nvPr/>
            </p:nvSpPr>
            <p:spPr bwMode="auto">
              <a:xfrm>
                <a:off x="5026701" y="3214667"/>
                <a:ext cx="1906" cy="1906"/>
              </a:xfrm>
              <a:prstGeom prst="rect">
                <a:avLst/>
              </a:pr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5" name="Freeform 693"/>
              <p:cNvSpPr/>
              <p:nvPr/>
            </p:nvSpPr>
            <p:spPr bwMode="auto">
              <a:xfrm>
                <a:off x="5026701" y="32146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6" name="Freeform 694"/>
              <p:cNvSpPr/>
              <p:nvPr/>
            </p:nvSpPr>
            <p:spPr bwMode="auto">
              <a:xfrm>
                <a:off x="5026701" y="3214667"/>
                <a:ext cx="15242" cy="1333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0 h 7"/>
                  <a:gd name="T4" fmla="*/ 0 w 8"/>
                  <a:gd name="T5" fmla="*/ 0 h 7"/>
                  <a:gd name="T6" fmla="*/ 0 w 8"/>
                  <a:gd name="T7" fmla="*/ 3 h 7"/>
                  <a:gd name="T8" fmla="*/ 3 w 8"/>
                  <a:gd name="T9" fmla="*/ 3 h 7"/>
                  <a:gd name="T10" fmla="*/ 8 w 8"/>
                  <a:gd name="T11" fmla="*/ 7 h 7"/>
                  <a:gd name="T12" fmla="*/ 8 w 8"/>
                  <a:gd name="T13" fmla="*/ 5 h 7"/>
                  <a:gd name="T14" fmla="*/ 8 w 8"/>
                  <a:gd name="T15" fmla="*/ 5 h 7"/>
                  <a:gd name="T16" fmla="*/ 8 w 8"/>
                  <a:gd name="T17" fmla="*/ 5 h 7"/>
                  <a:gd name="T18" fmla="*/ 0 w 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7" name="Freeform 695"/>
              <p:cNvSpPr/>
              <p:nvPr/>
            </p:nvSpPr>
            <p:spPr bwMode="auto">
              <a:xfrm>
                <a:off x="5026701" y="3214667"/>
                <a:ext cx="15242" cy="1333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0 h 7"/>
                  <a:gd name="T4" fmla="*/ 0 w 8"/>
                  <a:gd name="T5" fmla="*/ 0 h 7"/>
                  <a:gd name="T6" fmla="*/ 0 w 8"/>
                  <a:gd name="T7" fmla="*/ 3 h 7"/>
                  <a:gd name="T8" fmla="*/ 3 w 8"/>
                  <a:gd name="T9" fmla="*/ 3 h 7"/>
                  <a:gd name="T10" fmla="*/ 8 w 8"/>
                  <a:gd name="T11" fmla="*/ 7 h 7"/>
                  <a:gd name="T12" fmla="*/ 8 w 8"/>
                  <a:gd name="T13" fmla="*/ 5 h 7"/>
                  <a:gd name="T14" fmla="*/ 8 w 8"/>
                  <a:gd name="T15" fmla="*/ 5 h 7"/>
                  <a:gd name="T16" fmla="*/ 8 w 8"/>
                  <a:gd name="T17" fmla="*/ 5 h 7"/>
                  <a:gd name="T18" fmla="*/ 0 w 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8" name="Freeform 697"/>
              <p:cNvSpPr>
                <a:spLocks noEditPoints="1"/>
              </p:cNvSpPr>
              <p:nvPr/>
            </p:nvSpPr>
            <p:spPr bwMode="auto">
              <a:xfrm>
                <a:off x="3357638" y="3435684"/>
                <a:ext cx="59065" cy="72402"/>
              </a:xfrm>
              <a:custGeom>
                <a:avLst/>
                <a:gdLst>
                  <a:gd name="T0" fmla="*/ 17 w 31"/>
                  <a:gd name="T1" fmla="*/ 8 h 38"/>
                  <a:gd name="T2" fmla="*/ 15 w 31"/>
                  <a:gd name="T3" fmla="*/ 10 h 38"/>
                  <a:gd name="T4" fmla="*/ 5 w 31"/>
                  <a:gd name="T5" fmla="*/ 15 h 38"/>
                  <a:gd name="T6" fmla="*/ 5 w 31"/>
                  <a:gd name="T7" fmla="*/ 17 h 38"/>
                  <a:gd name="T8" fmla="*/ 10 w 31"/>
                  <a:gd name="T9" fmla="*/ 19 h 38"/>
                  <a:gd name="T10" fmla="*/ 0 w 31"/>
                  <a:gd name="T11" fmla="*/ 36 h 38"/>
                  <a:gd name="T12" fmla="*/ 5 w 31"/>
                  <a:gd name="T13" fmla="*/ 38 h 38"/>
                  <a:gd name="T14" fmla="*/ 17 w 31"/>
                  <a:gd name="T15" fmla="*/ 34 h 38"/>
                  <a:gd name="T16" fmla="*/ 24 w 31"/>
                  <a:gd name="T17" fmla="*/ 24 h 38"/>
                  <a:gd name="T18" fmla="*/ 31 w 31"/>
                  <a:gd name="T19" fmla="*/ 19 h 38"/>
                  <a:gd name="T20" fmla="*/ 31 w 31"/>
                  <a:gd name="T21" fmla="*/ 12 h 38"/>
                  <a:gd name="T22" fmla="*/ 31 w 31"/>
                  <a:gd name="T23" fmla="*/ 8 h 38"/>
                  <a:gd name="T24" fmla="*/ 26 w 31"/>
                  <a:gd name="T25" fmla="*/ 8 h 38"/>
                  <a:gd name="T26" fmla="*/ 26 w 31"/>
                  <a:gd name="T27" fmla="*/ 5 h 38"/>
                  <a:gd name="T28" fmla="*/ 26 w 31"/>
                  <a:gd name="T29" fmla="*/ 5 h 38"/>
                  <a:gd name="T30" fmla="*/ 24 w 31"/>
                  <a:gd name="T31" fmla="*/ 10 h 38"/>
                  <a:gd name="T32" fmla="*/ 17 w 31"/>
                  <a:gd name="T33" fmla="*/ 8 h 38"/>
                  <a:gd name="T34" fmla="*/ 22 w 31"/>
                  <a:gd name="T35" fmla="*/ 0 h 38"/>
                  <a:gd name="T36" fmla="*/ 17 w 31"/>
                  <a:gd name="T37" fmla="*/ 0 h 38"/>
                  <a:gd name="T38" fmla="*/ 17 w 31"/>
                  <a:gd name="T39" fmla="*/ 5 h 38"/>
                  <a:gd name="T40" fmla="*/ 22 w 31"/>
                  <a:gd name="T4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38">
                    <a:moveTo>
                      <a:pt x="17" y="8"/>
                    </a:moveTo>
                    <a:lnTo>
                      <a:pt x="15" y="10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10" y="19"/>
                    </a:lnTo>
                    <a:lnTo>
                      <a:pt x="0" y="36"/>
                    </a:lnTo>
                    <a:lnTo>
                      <a:pt x="5" y="38"/>
                    </a:lnTo>
                    <a:lnTo>
                      <a:pt x="17" y="34"/>
                    </a:lnTo>
                    <a:lnTo>
                      <a:pt x="24" y="24"/>
                    </a:lnTo>
                    <a:lnTo>
                      <a:pt x="31" y="19"/>
                    </a:lnTo>
                    <a:lnTo>
                      <a:pt x="31" y="12"/>
                    </a:lnTo>
                    <a:lnTo>
                      <a:pt x="31" y="8"/>
                    </a:lnTo>
                    <a:lnTo>
                      <a:pt x="26" y="8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4" y="10"/>
                    </a:lnTo>
                    <a:lnTo>
                      <a:pt x="17" y="8"/>
                    </a:lnTo>
                    <a:close/>
                    <a:moveTo>
                      <a:pt x="22" y="0"/>
                    </a:moveTo>
                    <a:lnTo>
                      <a:pt x="17" y="0"/>
                    </a:lnTo>
                    <a:lnTo>
                      <a:pt x="17" y="5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39" name="Freeform 696"/>
              <p:cNvSpPr/>
              <p:nvPr/>
            </p:nvSpPr>
            <p:spPr bwMode="auto">
              <a:xfrm>
                <a:off x="2786040" y="2387757"/>
                <a:ext cx="2539796" cy="3322885"/>
              </a:xfrm>
              <a:custGeom>
                <a:avLst/>
                <a:gdLst>
                  <a:gd name="T0" fmla="*/ 293 w 1333"/>
                  <a:gd name="T1" fmla="*/ 1744 h 1744"/>
                  <a:gd name="T2" fmla="*/ 0 w 1333"/>
                  <a:gd name="T3" fmla="*/ 289 h 1744"/>
                  <a:gd name="T4" fmla="*/ 809 w 1333"/>
                  <a:gd name="T5" fmla="*/ 0 h 1744"/>
                  <a:gd name="T6" fmla="*/ 1333 w 1333"/>
                  <a:gd name="T7" fmla="*/ 1404 h 1744"/>
                  <a:gd name="T8" fmla="*/ 293 w 1333"/>
                  <a:gd name="T9" fmla="*/ 1744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3" h="1744">
                    <a:moveTo>
                      <a:pt x="293" y="1744"/>
                    </a:moveTo>
                    <a:lnTo>
                      <a:pt x="0" y="289"/>
                    </a:lnTo>
                    <a:lnTo>
                      <a:pt x="809" y="0"/>
                    </a:lnTo>
                    <a:lnTo>
                      <a:pt x="1333" y="1404"/>
                    </a:lnTo>
                    <a:lnTo>
                      <a:pt x="293" y="1744"/>
                    </a:lnTo>
                    <a:close/>
                  </a:path>
                </a:pathLst>
              </a:custGeom>
              <a:solidFill>
                <a:srgbClr val="EDEC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0" name="Freeform 698"/>
              <p:cNvSpPr>
                <a:spLocks noEditPoints="1"/>
              </p:cNvSpPr>
              <p:nvPr/>
            </p:nvSpPr>
            <p:spPr bwMode="auto">
              <a:xfrm>
                <a:off x="3357638" y="3435684"/>
                <a:ext cx="59065" cy="72402"/>
              </a:xfrm>
              <a:custGeom>
                <a:avLst/>
                <a:gdLst>
                  <a:gd name="T0" fmla="*/ 17 w 31"/>
                  <a:gd name="T1" fmla="*/ 8 h 38"/>
                  <a:gd name="T2" fmla="*/ 15 w 31"/>
                  <a:gd name="T3" fmla="*/ 10 h 38"/>
                  <a:gd name="T4" fmla="*/ 5 w 31"/>
                  <a:gd name="T5" fmla="*/ 15 h 38"/>
                  <a:gd name="T6" fmla="*/ 5 w 31"/>
                  <a:gd name="T7" fmla="*/ 17 h 38"/>
                  <a:gd name="T8" fmla="*/ 10 w 31"/>
                  <a:gd name="T9" fmla="*/ 19 h 38"/>
                  <a:gd name="T10" fmla="*/ 0 w 31"/>
                  <a:gd name="T11" fmla="*/ 36 h 38"/>
                  <a:gd name="T12" fmla="*/ 5 w 31"/>
                  <a:gd name="T13" fmla="*/ 38 h 38"/>
                  <a:gd name="T14" fmla="*/ 17 w 31"/>
                  <a:gd name="T15" fmla="*/ 34 h 38"/>
                  <a:gd name="T16" fmla="*/ 24 w 31"/>
                  <a:gd name="T17" fmla="*/ 24 h 38"/>
                  <a:gd name="T18" fmla="*/ 31 w 31"/>
                  <a:gd name="T19" fmla="*/ 19 h 38"/>
                  <a:gd name="T20" fmla="*/ 31 w 31"/>
                  <a:gd name="T21" fmla="*/ 12 h 38"/>
                  <a:gd name="T22" fmla="*/ 31 w 31"/>
                  <a:gd name="T23" fmla="*/ 8 h 38"/>
                  <a:gd name="T24" fmla="*/ 26 w 31"/>
                  <a:gd name="T25" fmla="*/ 8 h 38"/>
                  <a:gd name="T26" fmla="*/ 26 w 31"/>
                  <a:gd name="T27" fmla="*/ 5 h 38"/>
                  <a:gd name="T28" fmla="*/ 26 w 31"/>
                  <a:gd name="T29" fmla="*/ 5 h 38"/>
                  <a:gd name="T30" fmla="*/ 24 w 31"/>
                  <a:gd name="T31" fmla="*/ 10 h 38"/>
                  <a:gd name="T32" fmla="*/ 17 w 31"/>
                  <a:gd name="T33" fmla="*/ 8 h 38"/>
                  <a:gd name="T34" fmla="*/ 22 w 31"/>
                  <a:gd name="T35" fmla="*/ 0 h 38"/>
                  <a:gd name="T36" fmla="*/ 17 w 31"/>
                  <a:gd name="T37" fmla="*/ 0 h 38"/>
                  <a:gd name="T38" fmla="*/ 17 w 31"/>
                  <a:gd name="T39" fmla="*/ 5 h 38"/>
                  <a:gd name="T40" fmla="*/ 22 w 31"/>
                  <a:gd name="T4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38">
                    <a:moveTo>
                      <a:pt x="17" y="8"/>
                    </a:moveTo>
                    <a:lnTo>
                      <a:pt x="15" y="10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10" y="19"/>
                    </a:lnTo>
                    <a:lnTo>
                      <a:pt x="0" y="36"/>
                    </a:lnTo>
                    <a:lnTo>
                      <a:pt x="5" y="38"/>
                    </a:lnTo>
                    <a:lnTo>
                      <a:pt x="17" y="34"/>
                    </a:lnTo>
                    <a:lnTo>
                      <a:pt x="24" y="24"/>
                    </a:lnTo>
                    <a:lnTo>
                      <a:pt x="31" y="19"/>
                    </a:lnTo>
                    <a:lnTo>
                      <a:pt x="31" y="12"/>
                    </a:lnTo>
                    <a:lnTo>
                      <a:pt x="31" y="8"/>
                    </a:lnTo>
                    <a:lnTo>
                      <a:pt x="26" y="8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4" y="10"/>
                    </a:lnTo>
                    <a:lnTo>
                      <a:pt x="17" y="8"/>
                    </a:lnTo>
                    <a:moveTo>
                      <a:pt x="22" y="0"/>
                    </a:moveTo>
                    <a:lnTo>
                      <a:pt x="17" y="0"/>
                    </a:lnTo>
                    <a:lnTo>
                      <a:pt x="17" y="5"/>
                    </a:lnTo>
                    <a:lnTo>
                      <a:pt x="2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1" name="Freeform 699"/>
              <p:cNvSpPr>
                <a:spLocks noEditPoints="1"/>
              </p:cNvSpPr>
              <p:nvPr/>
            </p:nvSpPr>
            <p:spPr bwMode="auto">
              <a:xfrm>
                <a:off x="3353827" y="3428063"/>
                <a:ext cx="72402" cy="85740"/>
              </a:xfrm>
              <a:custGeom>
                <a:avLst/>
                <a:gdLst>
                  <a:gd name="T0" fmla="*/ 7 w 38"/>
                  <a:gd name="T1" fmla="*/ 42 h 45"/>
                  <a:gd name="T2" fmla="*/ 2 w 38"/>
                  <a:gd name="T3" fmla="*/ 40 h 45"/>
                  <a:gd name="T4" fmla="*/ 12 w 38"/>
                  <a:gd name="T5" fmla="*/ 23 h 45"/>
                  <a:gd name="T6" fmla="*/ 7 w 38"/>
                  <a:gd name="T7" fmla="*/ 21 h 45"/>
                  <a:gd name="T8" fmla="*/ 7 w 38"/>
                  <a:gd name="T9" fmla="*/ 19 h 45"/>
                  <a:gd name="T10" fmla="*/ 17 w 38"/>
                  <a:gd name="T11" fmla="*/ 14 h 45"/>
                  <a:gd name="T12" fmla="*/ 19 w 38"/>
                  <a:gd name="T13" fmla="*/ 12 h 45"/>
                  <a:gd name="T14" fmla="*/ 26 w 38"/>
                  <a:gd name="T15" fmla="*/ 14 h 45"/>
                  <a:gd name="T16" fmla="*/ 28 w 38"/>
                  <a:gd name="T17" fmla="*/ 9 h 45"/>
                  <a:gd name="T18" fmla="*/ 28 w 38"/>
                  <a:gd name="T19" fmla="*/ 9 h 45"/>
                  <a:gd name="T20" fmla="*/ 28 w 38"/>
                  <a:gd name="T21" fmla="*/ 12 h 45"/>
                  <a:gd name="T22" fmla="*/ 33 w 38"/>
                  <a:gd name="T23" fmla="*/ 12 h 45"/>
                  <a:gd name="T24" fmla="*/ 33 w 38"/>
                  <a:gd name="T25" fmla="*/ 16 h 45"/>
                  <a:gd name="T26" fmla="*/ 33 w 38"/>
                  <a:gd name="T27" fmla="*/ 23 h 45"/>
                  <a:gd name="T28" fmla="*/ 26 w 38"/>
                  <a:gd name="T29" fmla="*/ 28 h 45"/>
                  <a:gd name="T30" fmla="*/ 19 w 38"/>
                  <a:gd name="T31" fmla="*/ 38 h 45"/>
                  <a:gd name="T32" fmla="*/ 7 w 38"/>
                  <a:gd name="T33" fmla="*/ 42 h 45"/>
                  <a:gd name="T34" fmla="*/ 26 w 38"/>
                  <a:gd name="T35" fmla="*/ 0 h 45"/>
                  <a:gd name="T36" fmla="*/ 14 w 38"/>
                  <a:gd name="T37" fmla="*/ 4 h 45"/>
                  <a:gd name="T38" fmla="*/ 17 w 38"/>
                  <a:gd name="T39" fmla="*/ 9 h 45"/>
                  <a:gd name="T40" fmla="*/ 14 w 38"/>
                  <a:gd name="T41" fmla="*/ 12 h 45"/>
                  <a:gd name="T42" fmla="*/ 2 w 38"/>
                  <a:gd name="T43" fmla="*/ 16 h 45"/>
                  <a:gd name="T44" fmla="*/ 5 w 38"/>
                  <a:gd name="T45" fmla="*/ 23 h 45"/>
                  <a:gd name="T46" fmla="*/ 10 w 38"/>
                  <a:gd name="T47" fmla="*/ 26 h 45"/>
                  <a:gd name="T48" fmla="*/ 0 w 38"/>
                  <a:gd name="T49" fmla="*/ 40 h 45"/>
                  <a:gd name="T50" fmla="*/ 7 w 38"/>
                  <a:gd name="T51" fmla="*/ 45 h 45"/>
                  <a:gd name="T52" fmla="*/ 21 w 38"/>
                  <a:gd name="T53" fmla="*/ 40 h 45"/>
                  <a:gd name="T54" fmla="*/ 26 w 38"/>
                  <a:gd name="T55" fmla="*/ 28 h 45"/>
                  <a:gd name="T56" fmla="*/ 36 w 38"/>
                  <a:gd name="T57" fmla="*/ 26 h 45"/>
                  <a:gd name="T58" fmla="*/ 38 w 38"/>
                  <a:gd name="T59" fmla="*/ 16 h 45"/>
                  <a:gd name="T60" fmla="*/ 36 w 38"/>
                  <a:gd name="T61" fmla="*/ 9 h 45"/>
                  <a:gd name="T62" fmla="*/ 36 w 38"/>
                  <a:gd name="T63" fmla="*/ 9 h 45"/>
                  <a:gd name="T64" fmla="*/ 28 w 38"/>
                  <a:gd name="T65" fmla="*/ 12 h 45"/>
                  <a:gd name="T66" fmla="*/ 28 w 38"/>
                  <a:gd name="T67" fmla="*/ 9 h 45"/>
                  <a:gd name="T68" fmla="*/ 28 w 38"/>
                  <a:gd name="T69" fmla="*/ 9 h 45"/>
                  <a:gd name="T70" fmla="*/ 26 w 38"/>
                  <a:gd name="T71" fmla="*/ 14 h 45"/>
                  <a:gd name="T72" fmla="*/ 17 w 38"/>
                  <a:gd name="T73" fmla="*/ 12 h 45"/>
                  <a:gd name="T74" fmla="*/ 19 w 38"/>
                  <a:gd name="T75" fmla="*/ 9 h 45"/>
                  <a:gd name="T76" fmla="*/ 19 w 38"/>
                  <a:gd name="T77" fmla="*/ 4 h 45"/>
                  <a:gd name="T78" fmla="*/ 24 w 38"/>
                  <a:gd name="T79" fmla="*/ 4 h 45"/>
                  <a:gd name="T80" fmla="*/ 26 w 38"/>
                  <a:gd name="T8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45">
                    <a:moveTo>
                      <a:pt x="7" y="42"/>
                    </a:moveTo>
                    <a:lnTo>
                      <a:pt x="2" y="40"/>
                    </a:lnTo>
                    <a:lnTo>
                      <a:pt x="12" y="23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7" y="14"/>
                    </a:lnTo>
                    <a:lnTo>
                      <a:pt x="19" y="12"/>
                    </a:lnTo>
                    <a:lnTo>
                      <a:pt x="26" y="14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12"/>
                    </a:lnTo>
                    <a:lnTo>
                      <a:pt x="33" y="12"/>
                    </a:lnTo>
                    <a:lnTo>
                      <a:pt x="33" y="16"/>
                    </a:lnTo>
                    <a:lnTo>
                      <a:pt x="33" y="23"/>
                    </a:lnTo>
                    <a:lnTo>
                      <a:pt x="26" y="28"/>
                    </a:lnTo>
                    <a:lnTo>
                      <a:pt x="19" y="38"/>
                    </a:lnTo>
                    <a:lnTo>
                      <a:pt x="7" y="42"/>
                    </a:lnTo>
                    <a:close/>
                    <a:moveTo>
                      <a:pt x="26" y="0"/>
                    </a:moveTo>
                    <a:lnTo>
                      <a:pt x="14" y="4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2" y="16"/>
                    </a:lnTo>
                    <a:lnTo>
                      <a:pt x="5" y="23"/>
                    </a:lnTo>
                    <a:lnTo>
                      <a:pt x="10" y="26"/>
                    </a:lnTo>
                    <a:lnTo>
                      <a:pt x="0" y="40"/>
                    </a:lnTo>
                    <a:lnTo>
                      <a:pt x="7" y="45"/>
                    </a:lnTo>
                    <a:lnTo>
                      <a:pt x="21" y="40"/>
                    </a:lnTo>
                    <a:lnTo>
                      <a:pt x="26" y="28"/>
                    </a:lnTo>
                    <a:lnTo>
                      <a:pt x="36" y="26"/>
                    </a:lnTo>
                    <a:lnTo>
                      <a:pt x="38" y="16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28" y="12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14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4"/>
                    </a:lnTo>
                    <a:lnTo>
                      <a:pt x="24" y="4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2" name="Freeform 700"/>
              <p:cNvSpPr>
                <a:spLocks noEditPoints="1"/>
              </p:cNvSpPr>
              <p:nvPr/>
            </p:nvSpPr>
            <p:spPr bwMode="auto">
              <a:xfrm>
                <a:off x="3353827" y="3428063"/>
                <a:ext cx="72402" cy="85740"/>
              </a:xfrm>
              <a:custGeom>
                <a:avLst/>
                <a:gdLst>
                  <a:gd name="T0" fmla="*/ 7 w 38"/>
                  <a:gd name="T1" fmla="*/ 42 h 45"/>
                  <a:gd name="T2" fmla="*/ 2 w 38"/>
                  <a:gd name="T3" fmla="*/ 40 h 45"/>
                  <a:gd name="T4" fmla="*/ 12 w 38"/>
                  <a:gd name="T5" fmla="*/ 23 h 45"/>
                  <a:gd name="T6" fmla="*/ 7 w 38"/>
                  <a:gd name="T7" fmla="*/ 21 h 45"/>
                  <a:gd name="T8" fmla="*/ 7 w 38"/>
                  <a:gd name="T9" fmla="*/ 19 h 45"/>
                  <a:gd name="T10" fmla="*/ 17 w 38"/>
                  <a:gd name="T11" fmla="*/ 14 h 45"/>
                  <a:gd name="T12" fmla="*/ 19 w 38"/>
                  <a:gd name="T13" fmla="*/ 12 h 45"/>
                  <a:gd name="T14" fmla="*/ 26 w 38"/>
                  <a:gd name="T15" fmla="*/ 14 h 45"/>
                  <a:gd name="T16" fmla="*/ 28 w 38"/>
                  <a:gd name="T17" fmla="*/ 9 h 45"/>
                  <a:gd name="T18" fmla="*/ 28 w 38"/>
                  <a:gd name="T19" fmla="*/ 9 h 45"/>
                  <a:gd name="T20" fmla="*/ 28 w 38"/>
                  <a:gd name="T21" fmla="*/ 12 h 45"/>
                  <a:gd name="T22" fmla="*/ 33 w 38"/>
                  <a:gd name="T23" fmla="*/ 12 h 45"/>
                  <a:gd name="T24" fmla="*/ 33 w 38"/>
                  <a:gd name="T25" fmla="*/ 16 h 45"/>
                  <a:gd name="T26" fmla="*/ 33 w 38"/>
                  <a:gd name="T27" fmla="*/ 23 h 45"/>
                  <a:gd name="T28" fmla="*/ 26 w 38"/>
                  <a:gd name="T29" fmla="*/ 28 h 45"/>
                  <a:gd name="T30" fmla="*/ 19 w 38"/>
                  <a:gd name="T31" fmla="*/ 38 h 45"/>
                  <a:gd name="T32" fmla="*/ 7 w 38"/>
                  <a:gd name="T33" fmla="*/ 42 h 45"/>
                  <a:gd name="T34" fmla="*/ 26 w 38"/>
                  <a:gd name="T35" fmla="*/ 0 h 45"/>
                  <a:gd name="T36" fmla="*/ 14 w 38"/>
                  <a:gd name="T37" fmla="*/ 4 h 45"/>
                  <a:gd name="T38" fmla="*/ 17 w 38"/>
                  <a:gd name="T39" fmla="*/ 9 h 45"/>
                  <a:gd name="T40" fmla="*/ 14 w 38"/>
                  <a:gd name="T41" fmla="*/ 12 h 45"/>
                  <a:gd name="T42" fmla="*/ 2 w 38"/>
                  <a:gd name="T43" fmla="*/ 16 h 45"/>
                  <a:gd name="T44" fmla="*/ 5 w 38"/>
                  <a:gd name="T45" fmla="*/ 23 h 45"/>
                  <a:gd name="T46" fmla="*/ 10 w 38"/>
                  <a:gd name="T47" fmla="*/ 26 h 45"/>
                  <a:gd name="T48" fmla="*/ 0 w 38"/>
                  <a:gd name="T49" fmla="*/ 40 h 45"/>
                  <a:gd name="T50" fmla="*/ 7 w 38"/>
                  <a:gd name="T51" fmla="*/ 45 h 45"/>
                  <a:gd name="T52" fmla="*/ 21 w 38"/>
                  <a:gd name="T53" fmla="*/ 40 h 45"/>
                  <a:gd name="T54" fmla="*/ 26 w 38"/>
                  <a:gd name="T55" fmla="*/ 28 h 45"/>
                  <a:gd name="T56" fmla="*/ 36 w 38"/>
                  <a:gd name="T57" fmla="*/ 26 h 45"/>
                  <a:gd name="T58" fmla="*/ 38 w 38"/>
                  <a:gd name="T59" fmla="*/ 16 h 45"/>
                  <a:gd name="T60" fmla="*/ 36 w 38"/>
                  <a:gd name="T61" fmla="*/ 9 h 45"/>
                  <a:gd name="T62" fmla="*/ 36 w 38"/>
                  <a:gd name="T63" fmla="*/ 9 h 45"/>
                  <a:gd name="T64" fmla="*/ 28 w 38"/>
                  <a:gd name="T65" fmla="*/ 12 h 45"/>
                  <a:gd name="T66" fmla="*/ 28 w 38"/>
                  <a:gd name="T67" fmla="*/ 9 h 45"/>
                  <a:gd name="T68" fmla="*/ 28 w 38"/>
                  <a:gd name="T69" fmla="*/ 9 h 45"/>
                  <a:gd name="T70" fmla="*/ 26 w 38"/>
                  <a:gd name="T71" fmla="*/ 14 h 45"/>
                  <a:gd name="T72" fmla="*/ 17 w 38"/>
                  <a:gd name="T73" fmla="*/ 12 h 45"/>
                  <a:gd name="T74" fmla="*/ 19 w 38"/>
                  <a:gd name="T75" fmla="*/ 9 h 45"/>
                  <a:gd name="T76" fmla="*/ 19 w 38"/>
                  <a:gd name="T77" fmla="*/ 4 h 45"/>
                  <a:gd name="T78" fmla="*/ 24 w 38"/>
                  <a:gd name="T79" fmla="*/ 4 h 45"/>
                  <a:gd name="T80" fmla="*/ 26 w 38"/>
                  <a:gd name="T8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45">
                    <a:moveTo>
                      <a:pt x="7" y="42"/>
                    </a:moveTo>
                    <a:lnTo>
                      <a:pt x="2" y="40"/>
                    </a:lnTo>
                    <a:lnTo>
                      <a:pt x="12" y="23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17" y="14"/>
                    </a:lnTo>
                    <a:lnTo>
                      <a:pt x="19" y="12"/>
                    </a:lnTo>
                    <a:lnTo>
                      <a:pt x="26" y="14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12"/>
                    </a:lnTo>
                    <a:lnTo>
                      <a:pt x="33" y="12"/>
                    </a:lnTo>
                    <a:lnTo>
                      <a:pt x="33" y="16"/>
                    </a:lnTo>
                    <a:lnTo>
                      <a:pt x="33" y="23"/>
                    </a:lnTo>
                    <a:lnTo>
                      <a:pt x="26" y="28"/>
                    </a:lnTo>
                    <a:lnTo>
                      <a:pt x="19" y="38"/>
                    </a:lnTo>
                    <a:lnTo>
                      <a:pt x="7" y="42"/>
                    </a:lnTo>
                    <a:moveTo>
                      <a:pt x="26" y="0"/>
                    </a:moveTo>
                    <a:lnTo>
                      <a:pt x="14" y="4"/>
                    </a:lnTo>
                    <a:lnTo>
                      <a:pt x="17" y="9"/>
                    </a:lnTo>
                    <a:lnTo>
                      <a:pt x="14" y="12"/>
                    </a:lnTo>
                    <a:lnTo>
                      <a:pt x="2" y="16"/>
                    </a:lnTo>
                    <a:lnTo>
                      <a:pt x="5" y="23"/>
                    </a:lnTo>
                    <a:lnTo>
                      <a:pt x="10" y="26"/>
                    </a:lnTo>
                    <a:lnTo>
                      <a:pt x="0" y="40"/>
                    </a:lnTo>
                    <a:lnTo>
                      <a:pt x="7" y="45"/>
                    </a:lnTo>
                    <a:lnTo>
                      <a:pt x="21" y="40"/>
                    </a:lnTo>
                    <a:lnTo>
                      <a:pt x="26" y="28"/>
                    </a:lnTo>
                    <a:lnTo>
                      <a:pt x="36" y="26"/>
                    </a:lnTo>
                    <a:lnTo>
                      <a:pt x="38" y="16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28" y="12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14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4"/>
                    </a:lnTo>
                    <a:lnTo>
                      <a:pt x="24" y="4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3" name="Freeform 701"/>
              <p:cNvSpPr/>
              <p:nvPr/>
            </p:nvSpPr>
            <p:spPr bwMode="auto">
              <a:xfrm>
                <a:off x="3393838" y="3428063"/>
                <a:ext cx="32390" cy="17148"/>
              </a:xfrm>
              <a:custGeom>
                <a:avLst/>
                <a:gdLst>
                  <a:gd name="T0" fmla="*/ 12 w 17"/>
                  <a:gd name="T1" fmla="*/ 0 h 9"/>
                  <a:gd name="T2" fmla="*/ 5 w 17"/>
                  <a:gd name="T3" fmla="*/ 2 h 9"/>
                  <a:gd name="T4" fmla="*/ 0 w 17"/>
                  <a:gd name="T5" fmla="*/ 9 h 9"/>
                  <a:gd name="T6" fmla="*/ 3 w 17"/>
                  <a:gd name="T7" fmla="*/ 9 h 9"/>
                  <a:gd name="T8" fmla="*/ 5 w 17"/>
                  <a:gd name="T9" fmla="*/ 7 h 9"/>
                  <a:gd name="T10" fmla="*/ 10 w 17"/>
                  <a:gd name="T11" fmla="*/ 7 h 9"/>
                  <a:gd name="T12" fmla="*/ 10 w 17"/>
                  <a:gd name="T13" fmla="*/ 9 h 9"/>
                  <a:gd name="T14" fmla="*/ 15 w 17"/>
                  <a:gd name="T15" fmla="*/ 7 h 9"/>
                  <a:gd name="T16" fmla="*/ 17 w 17"/>
                  <a:gd name="T17" fmla="*/ 2 h 9"/>
                  <a:gd name="T18" fmla="*/ 12 w 1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">
                    <a:moveTo>
                      <a:pt x="12" y="0"/>
                    </a:moveTo>
                    <a:lnTo>
                      <a:pt x="5" y="2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5" y="7"/>
                    </a:lnTo>
                    <a:lnTo>
                      <a:pt x="17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4" name="Freeform 702"/>
              <p:cNvSpPr/>
              <p:nvPr/>
            </p:nvSpPr>
            <p:spPr bwMode="auto">
              <a:xfrm>
                <a:off x="3393838" y="3428063"/>
                <a:ext cx="32390" cy="17148"/>
              </a:xfrm>
              <a:custGeom>
                <a:avLst/>
                <a:gdLst>
                  <a:gd name="T0" fmla="*/ 12 w 17"/>
                  <a:gd name="T1" fmla="*/ 0 h 9"/>
                  <a:gd name="T2" fmla="*/ 5 w 17"/>
                  <a:gd name="T3" fmla="*/ 2 h 9"/>
                  <a:gd name="T4" fmla="*/ 0 w 17"/>
                  <a:gd name="T5" fmla="*/ 9 h 9"/>
                  <a:gd name="T6" fmla="*/ 3 w 17"/>
                  <a:gd name="T7" fmla="*/ 9 h 9"/>
                  <a:gd name="T8" fmla="*/ 5 w 17"/>
                  <a:gd name="T9" fmla="*/ 7 h 9"/>
                  <a:gd name="T10" fmla="*/ 10 w 17"/>
                  <a:gd name="T11" fmla="*/ 7 h 9"/>
                  <a:gd name="T12" fmla="*/ 10 w 17"/>
                  <a:gd name="T13" fmla="*/ 9 h 9"/>
                  <a:gd name="T14" fmla="*/ 15 w 17"/>
                  <a:gd name="T15" fmla="*/ 7 h 9"/>
                  <a:gd name="T16" fmla="*/ 17 w 17"/>
                  <a:gd name="T17" fmla="*/ 2 h 9"/>
                  <a:gd name="T18" fmla="*/ 12 w 17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9">
                    <a:moveTo>
                      <a:pt x="12" y="0"/>
                    </a:moveTo>
                    <a:lnTo>
                      <a:pt x="5" y="2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5" y="7"/>
                    </a:lnTo>
                    <a:lnTo>
                      <a:pt x="17" y="2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5" name="Freeform 703"/>
              <p:cNvSpPr>
                <a:spLocks noEditPoints="1"/>
              </p:cNvSpPr>
              <p:nvPr/>
            </p:nvSpPr>
            <p:spPr bwMode="auto">
              <a:xfrm>
                <a:off x="3386217" y="3422348"/>
                <a:ext cx="49538" cy="32390"/>
              </a:xfrm>
              <a:custGeom>
                <a:avLst/>
                <a:gdLst>
                  <a:gd name="T0" fmla="*/ 7 w 26"/>
                  <a:gd name="T1" fmla="*/ 12 h 17"/>
                  <a:gd name="T2" fmla="*/ 4 w 26"/>
                  <a:gd name="T3" fmla="*/ 12 h 17"/>
                  <a:gd name="T4" fmla="*/ 9 w 26"/>
                  <a:gd name="T5" fmla="*/ 5 h 17"/>
                  <a:gd name="T6" fmla="*/ 16 w 26"/>
                  <a:gd name="T7" fmla="*/ 3 h 17"/>
                  <a:gd name="T8" fmla="*/ 21 w 26"/>
                  <a:gd name="T9" fmla="*/ 5 h 17"/>
                  <a:gd name="T10" fmla="*/ 19 w 26"/>
                  <a:gd name="T11" fmla="*/ 10 h 17"/>
                  <a:gd name="T12" fmla="*/ 14 w 26"/>
                  <a:gd name="T13" fmla="*/ 12 h 17"/>
                  <a:gd name="T14" fmla="*/ 14 w 26"/>
                  <a:gd name="T15" fmla="*/ 10 h 17"/>
                  <a:gd name="T16" fmla="*/ 9 w 26"/>
                  <a:gd name="T17" fmla="*/ 10 h 17"/>
                  <a:gd name="T18" fmla="*/ 7 w 26"/>
                  <a:gd name="T19" fmla="*/ 12 h 17"/>
                  <a:gd name="T20" fmla="*/ 16 w 26"/>
                  <a:gd name="T21" fmla="*/ 0 h 17"/>
                  <a:gd name="T22" fmla="*/ 16 w 26"/>
                  <a:gd name="T23" fmla="*/ 0 h 17"/>
                  <a:gd name="T24" fmla="*/ 16 w 26"/>
                  <a:gd name="T25" fmla="*/ 0 h 17"/>
                  <a:gd name="T26" fmla="*/ 9 w 26"/>
                  <a:gd name="T27" fmla="*/ 3 h 17"/>
                  <a:gd name="T28" fmla="*/ 7 w 26"/>
                  <a:gd name="T29" fmla="*/ 7 h 17"/>
                  <a:gd name="T30" fmla="*/ 2 w 26"/>
                  <a:gd name="T31" fmla="*/ 12 h 17"/>
                  <a:gd name="T32" fmla="*/ 0 w 26"/>
                  <a:gd name="T33" fmla="*/ 15 h 17"/>
                  <a:gd name="T34" fmla="*/ 9 w 26"/>
                  <a:gd name="T35" fmla="*/ 17 h 17"/>
                  <a:gd name="T36" fmla="*/ 11 w 26"/>
                  <a:gd name="T37" fmla="*/ 12 h 17"/>
                  <a:gd name="T38" fmla="*/ 11 w 26"/>
                  <a:gd name="T39" fmla="*/ 12 h 17"/>
                  <a:gd name="T40" fmla="*/ 11 w 26"/>
                  <a:gd name="T41" fmla="*/ 15 h 17"/>
                  <a:gd name="T42" fmla="*/ 19 w 26"/>
                  <a:gd name="T43" fmla="*/ 12 h 17"/>
                  <a:gd name="T44" fmla="*/ 19 w 26"/>
                  <a:gd name="T45" fmla="*/ 12 h 17"/>
                  <a:gd name="T46" fmla="*/ 21 w 26"/>
                  <a:gd name="T47" fmla="*/ 7 h 17"/>
                  <a:gd name="T48" fmla="*/ 26 w 26"/>
                  <a:gd name="T49" fmla="*/ 3 h 17"/>
                  <a:gd name="T50" fmla="*/ 19 w 26"/>
                  <a:gd name="T51" fmla="*/ 0 h 17"/>
                  <a:gd name="T52" fmla="*/ 16 w 26"/>
                  <a:gd name="T53" fmla="*/ 3 h 17"/>
                  <a:gd name="T54" fmla="*/ 16 w 26"/>
                  <a:gd name="T5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17">
                    <a:moveTo>
                      <a:pt x="7" y="12"/>
                    </a:moveTo>
                    <a:lnTo>
                      <a:pt x="4" y="12"/>
                    </a:lnTo>
                    <a:lnTo>
                      <a:pt x="9" y="5"/>
                    </a:lnTo>
                    <a:lnTo>
                      <a:pt x="16" y="3"/>
                    </a:lnTo>
                    <a:lnTo>
                      <a:pt x="21" y="5"/>
                    </a:lnTo>
                    <a:lnTo>
                      <a:pt x="19" y="10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9" y="10"/>
                    </a:lnTo>
                    <a:lnTo>
                      <a:pt x="7" y="12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9" y="3"/>
                    </a:lnTo>
                    <a:lnTo>
                      <a:pt x="7" y="7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9" y="1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21" y="7"/>
                    </a:lnTo>
                    <a:lnTo>
                      <a:pt x="26" y="3"/>
                    </a:lnTo>
                    <a:lnTo>
                      <a:pt x="19" y="0"/>
                    </a:lnTo>
                    <a:lnTo>
                      <a:pt x="16" y="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6" name="Freeform 704"/>
              <p:cNvSpPr>
                <a:spLocks noEditPoints="1"/>
              </p:cNvSpPr>
              <p:nvPr/>
            </p:nvSpPr>
            <p:spPr bwMode="auto">
              <a:xfrm>
                <a:off x="3386217" y="3422348"/>
                <a:ext cx="49538" cy="32390"/>
              </a:xfrm>
              <a:custGeom>
                <a:avLst/>
                <a:gdLst>
                  <a:gd name="T0" fmla="*/ 7 w 26"/>
                  <a:gd name="T1" fmla="*/ 12 h 17"/>
                  <a:gd name="T2" fmla="*/ 4 w 26"/>
                  <a:gd name="T3" fmla="*/ 12 h 17"/>
                  <a:gd name="T4" fmla="*/ 9 w 26"/>
                  <a:gd name="T5" fmla="*/ 5 h 17"/>
                  <a:gd name="T6" fmla="*/ 16 w 26"/>
                  <a:gd name="T7" fmla="*/ 3 h 17"/>
                  <a:gd name="T8" fmla="*/ 21 w 26"/>
                  <a:gd name="T9" fmla="*/ 5 h 17"/>
                  <a:gd name="T10" fmla="*/ 19 w 26"/>
                  <a:gd name="T11" fmla="*/ 10 h 17"/>
                  <a:gd name="T12" fmla="*/ 14 w 26"/>
                  <a:gd name="T13" fmla="*/ 12 h 17"/>
                  <a:gd name="T14" fmla="*/ 14 w 26"/>
                  <a:gd name="T15" fmla="*/ 10 h 17"/>
                  <a:gd name="T16" fmla="*/ 9 w 26"/>
                  <a:gd name="T17" fmla="*/ 10 h 17"/>
                  <a:gd name="T18" fmla="*/ 7 w 26"/>
                  <a:gd name="T19" fmla="*/ 12 h 17"/>
                  <a:gd name="T20" fmla="*/ 16 w 26"/>
                  <a:gd name="T21" fmla="*/ 0 h 17"/>
                  <a:gd name="T22" fmla="*/ 16 w 26"/>
                  <a:gd name="T23" fmla="*/ 0 h 17"/>
                  <a:gd name="T24" fmla="*/ 16 w 26"/>
                  <a:gd name="T25" fmla="*/ 0 h 17"/>
                  <a:gd name="T26" fmla="*/ 9 w 26"/>
                  <a:gd name="T27" fmla="*/ 3 h 17"/>
                  <a:gd name="T28" fmla="*/ 7 w 26"/>
                  <a:gd name="T29" fmla="*/ 7 h 17"/>
                  <a:gd name="T30" fmla="*/ 2 w 26"/>
                  <a:gd name="T31" fmla="*/ 12 h 17"/>
                  <a:gd name="T32" fmla="*/ 0 w 26"/>
                  <a:gd name="T33" fmla="*/ 15 h 17"/>
                  <a:gd name="T34" fmla="*/ 9 w 26"/>
                  <a:gd name="T35" fmla="*/ 17 h 17"/>
                  <a:gd name="T36" fmla="*/ 11 w 26"/>
                  <a:gd name="T37" fmla="*/ 12 h 17"/>
                  <a:gd name="T38" fmla="*/ 11 w 26"/>
                  <a:gd name="T39" fmla="*/ 12 h 17"/>
                  <a:gd name="T40" fmla="*/ 11 w 26"/>
                  <a:gd name="T41" fmla="*/ 15 h 17"/>
                  <a:gd name="T42" fmla="*/ 19 w 26"/>
                  <a:gd name="T43" fmla="*/ 12 h 17"/>
                  <a:gd name="T44" fmla="*/ 19 w 26"/>
                  <a:gd name="T45" fmla="*/ 12 h 17"/>
                  <a:gd name="T46" fmla="*/ 21 w 26"/>
                  <a:gd name="T47" fmla="*/ 7 h 17"/>
                  <a:gd name="T48" fmla="*/ 26 w 26"/>
                  <a:gd name="T49" fmla="*/ 3 h 17"/>
                  <a:gd name="T50" fmla="*/ 19 w 26"/>
                  <a:gd name="T51" fmla="*/ 0 h 17"/>
                  <a:gd name="T52" fmla="*/ 16 w 26"/>
                  <a:gd name="T53" fmla="*/ 3 h 17"/>
                  <a:gd name="T54" fmla="*/ 16 w 26"/>
                  <a:gd name="T5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17">
                    <a:moveTo>
                      <a:pt x="7" y="12"/>
                    </a:moveTo>
                    <a:lnTo>
                      <a:pt x="4" y="12"/>
                    </a:lnTo>
                    <a:lnTo>
                      <a:pt x="9" y="5"/>
                    </a:lnTo>
                    <a:lnTo>
                      <a:pt x="16" y="3"/>
                    </a:lnTo>
                    <a:lnTo>
                      <a:pt x="21" y="5"/>
                    </a:lnTo>
                    <a:lnTo>
                      <a:pt x="19" y="10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9" y="10"/>
                    </a:lnTo>
                    <a:lnTo>
                      <a:pt x="7" y="12"/>
                    </a:lnTo>
                    <a:moveTo>
                      <a:pt x="16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9" y="3"/>
                    </a:lnTo>
                    <a:lnTo>
                      <a:pt x="7" y="7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9" y="17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1" y="15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21" y="7"/>
                    </a:lnTo>
                    <a:lnTo>
                      <a:pt x="26" y="3"/>
                    </a:lnTo>
                    <a:lnTo>
                      <a:pt x="19" y="0"/>
                    </a:lnTo>
                    <a:lnTo>
                      <a:pt x="16" y="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7" name="Freeform 705"/>
              <p:cNvSpPr/>
              <p:nvPr/>
            </p:nvSpPr>
            <p:spPr bwMode="auto">
              <a:xfrm>
                <a:off x="3412892" y="3363283"/>
                <a:ext cx="112414" cy="140994"/>
              </a:xfrm>
              <a:custGeom>
                <a:avLst/>
                <a:gdLst>
                  <a:gd name="T0" fmla="*/ 16 w 59"/>
                  <a:gd name="T1" fmla="*/ 0 h 74"/>
                  <a:gd name="T2" fmla="*/ 12 w 59"/>
                  <a:gd name="T3" fmla="*/ 3 h 74"/>
                  <a:gd name="T4" fmla="*/ 7 w 59"/>
                  <a:gd name="T5" fmla="*/ 10 h 74"/>
                  <a:gd name="T6" fmla="*/ 0 w 59"/>
                  <a:gd name="T7" fmla="*/ 12 h 74"/>
                  <a:gd name="T8" fmla="*/ 2 w 59"/>
                  <a:gd name="T9" fmla="*/ 19 h 74"/>
                  <a:gd name="T10" fmla="*/ 0 w 59"/>
                  <a:gd name="T11" fmla="*/ 22 h 74"/>
                  <a:gd name="T12" fmla="*/ 2 w 59"/>
                  <a:gd name="T13" fmla="*/ 27 h 74"/>
                  <a:gd name="T14" fmla="*/ 5 w 59"/>
                  <a:gd name="T15" fmla="*/ 24 h 74"/>
                  <a:gd name="T16" fmla="*/ 5 w 59"/>
                  <a:gd name="T17" fmla="*/ 29 h 74"/>
                  <a:gd name="T18" fmla="*/ 7 w 59"/>
                  <a:gd name="T19" fmla="*/ 29 h 74"/>
                  <a:gd name="T20" fmla="*/ 9 w 59"/>
                  <a:gd name="T21" fmla="*/ 24 h 74"/>
                  <a:gd name="T22" fmla="*/ 14 w 59"/>
                  <a:gd name="T23" fmla="*/ 27 h 74"/>
                  <a:gd name="T24" fmla="*/ 12 w 59"/>
                  <a:gd name="T25" fmla="*/ 29 h 74"/>
                  <a:gd name="T26" fmla="*/ 12 w 59"/>
                  <a:gd name="T27" fmla="*/ 31 h 74"/>
                  <a:gd name="T28" fmla="*/ 21 w 59"/>
                  <a:gd name="T29" fmla="*/ 27 h 74"/>
                  <a:gd name="T30" fmla="*/ 26 w 59"/>
                  <a:gd name="T31" fmla="*/ 36 h 74"/>
                  <a:gd name="T32" fmla="*/ 28 w 59"/>
                  <a:gd name="T33" fmla="*/ 43 h 74"/>
                  <a:gd name="T34" fmla="*/ 16 w 59"/>
                  <a:gd name="T35" fmla="*/ 48 h 74"/>
                  <a:gd name="T36" fmla="*/ 16 w 59"/>
                  <a:gd name="T37" fmla="*/ 50 h 74"/>
                  <a:gd name="T38" fmla="*/ 19 w 59"/>
                  <a:gd name="T39" fmla="*/ 55 h 74"/>
                  <a:gd name="T40" fmla="*/ 14 w 59"/>
                  <a:gd name="T41" fmla="*/ 57 h 74"/>
                  <a:gd name="T42" fmla="*/ 14 w 59"/>
                  <a:gd name="T43" fmla="*/ 57 h 74"/>
                  <a:gd name="T44" fmla="*/ 19 w 59"/>
                  <a:gd name="T45" fmla="*/ 57 h 74"/>
                  <a:gd name="T46" fmla="*/ 23 w 59"/>
                  <a:gd name="T47" fmla="*/ 57 h 74"/>
                  <a:gd name="T48" fmla="*/ 35 w 59"/>
                  <a:gd name="T49" fmla="*/ 50 h 74"/>
                  <a:gd name="T50" fmla="*/ 28 w 59"/>
                  <a:gd name="T51" fmla="*/ 60 h 74"/>
                  <a:gd name="T52" fmla="*/ 21 w 59"/>
                  <a:gd name="T53" fmla="*/ 62 h 74"/>
                  <a:gd name="T54" fmla="*/ 14 w 59"/>
                  <a:gd name="T55" fmla="*/ 74 h 74"/>
                  <a:gd name="T56" fmla="*/ 21 w 59"/>
                  <a:gd name="T57" fmla="*/ 67 h 74"/>
                  <a:gd name="T58" fmla="*/ 26 w 59"/>
                  <a:gd name="T59" fmla="*/ 62 h 74"/>
                  <a:gd name="T60" fmla="*/ 31 w 59"/>
                  <a:gd name="T61" fmla="*/ 60 h 74"/>
                  <a:gd name="T62" fmla="*/ 35 w 59"/>
                  <a:gd name="T63" fmla="*/ 62 h 74"/>
                  <a:gd name="T64" fmla="*/ 54 w 59"/>
                  <a:gd name="T65" fmla="*/ 53 h 74"/>
                  <a:gd name="T66" fmla="*/ 57 w 59"/>
                  <a:gd name="T67" fmla="*/ 48 h 74"/>
                  <a:gd name="T68" fmla="*/ 52 w 59"/>
                  <a:gd name="T69" fmla="*/ 50 h 74"/>
                  <a:gd name="T70" fmla="*/ 59 w 59"/>
                  <a:gd name="T71" fmla="*/ 36 h 74"/>
                  <a:gd name="T72" fmla="*/ 57 w 59"/>
                  <a:gd name="T73" fmla="*/ 34 h 74"/>
                  <a:gd name="T74" fmla="*/ 57 w 59"/>
                  <a:gd name="T75" fmla="*/ 36 h 74"/>
                  <a:gd name="T76" fmla="*/ 47 w 59"/>
                  <a:gd name="T77" fmla="*/ 38 h 74"/>
                  <a:gd name="T78" fmla="*/ 50 w 59"/>
                  <a:gd name="T79" fmla="*/ 31 h 74"/>
                  <a:gd name="T80" fmla="*/ 40 w 59"/>
                  <a:gd name="T81" fmla="*/ 24 h 74"/>
                  <a:gd name="T82" fmla="*/ 38 w 59"/>
                  <a:gd name="T83" fmla="*/ 27 h 74"/>
                  <a:gd name="T84" fmla="*/ 23 w 59"/>
                  <a:gd name="T85" fmla="*/ 19 h 74"/>
                  <a:gd name="T86" fmla="*/ 21 w 59"/>
                  <a:gd name="T87" fmla="*/ 15 h 74"/>
                  <a:gd name="T88" fmla="*/ 28 w 59"/>
                  <a:gd name="T89" fmla="*/ 5 h 74"/>
                  <a:gd name="T90" fmla="*/ 28 w 59"/>
                  <a:gd name="T91" fmla="*/ 5 h 74"/>
                  <a:gd name="T92" fmla="*/ 12 w 59"/>
                  <a:gd name="T93" fmla="*/ 12 h 74"/>
                  <a:gd name="T94" fmla="*/ 16 w 59"/>
                  <a:gd name="T95" fmla="*/ 3 h 74"/>
                  <a:gd name="T96" fmla="*/ 16 w 59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74">
                    <a:moveTo>
                      <a:pt x="16" y="0"/>
                    </a:moveTo>
                    <a:lnTo>
                      <a:pt x="12" y="3"/>
                    </a:lnTo>
                    <a:lnTo>
                      <a:pt x="7" y="10"/>
                    </a:lnTo>
                    <a:lnTo>
                      <a:pt x="0" y="12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2" y="27"/>
                    </a:lnTo>
                    <a:lnTo>
                      <a:pt x="5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9" y="24"/>
                    </a:lnTo>
                    <a:lnTo>
                      <a:pt x="14" y="27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21" y="27"/>
                    </a:lnTo>
                    <a:lnTo>
                      <a:pt x="26" y="36"/>
                    </a:lnTo>
                    <a:lnTo>
                      <a:pt x="28" y="43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9" y="55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9" y="57"/>
                    </a:lnTo>
                    <a:lnTo>
                      <a:pt x="23" y="57"/>
                    </a:lnTo>
                    <a:lnTo>
                      <a:pt x="35" y="50"/>
                    </a:lnTo>
                    <a:lnTo>
                      <a:pt x="28" y="60"/>
                    </a:lnTo>
                    <a:lnTo>
                      <a:pt x="21" y="62"/>
                    </a:lnTo>
                    <a:lnTo>
                      <a:pt x="14" y="74"/>
                    </a:lnTo>
                    <a:lnTo>
                      <a:pt x="21" y="67"/>
                    </a:lnTo>
                    <a:lnTo>
                      <a:pt x="26" y="62"/>
                    </a:lnTo>
                    <a:lnTo>
                      <a:pt x="31" y="60"/>
                    </a:lnTo>
                    <a:lnTo>
                      <a:pt x="35" y="62"/>
                    </a:lnTo>
                    <a:lnTo>
                      <a:pt x="54" y="53"/>
                    </a:lnTo>
                    <a:lnTo>
                      <a:pt x="57" y="48"/>
                    </a:lnTo>
                    <a:lnTo>
                      <a:pt x="52" y="50"/>
                    </a:lnTo>
                    <a:lnTo>
                      <a:pt x="59" y="36"/>
                    </a:lnTo>
                    <a:lnTo>
                      <a:pt x="57" y="34"/>
                    </a:lnTo>
                    <a:lnTo>
                      <a:pt x="57" y="36"/>
                    </a:lnTo>
                    <a:lnTo>
                      <a:pt x="47" y="38"/>
                    </a:lnTo>
                    <a:lnTo>
                      <a:pt x="50" y="31"/>
                    </a:lnTo>
                    <a:lnTo>
                      <a:pt x="40" y="24"/>
                    </a:lnTo>
                    <a:lnTo>
                      <a:pt x="38" y="27"/>
                    </a:lnTo>
                    <a:lnTo>
                      <a:pt x="23" y="19"/>
                    </a:lnTo>
                    <a:lnTo>
                      <a:pt x="21" y="15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12" y="12"/>
                    </a:lnTo>
                    <a:lnTo>
                      <a:pt x="16" y="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8" name="Freeform 706"/>
              <p:cNvSpPr/>
              <p:nvPr/>
            </p:nvSpPr>
            <p:spPr bwMode="auto">
              <a:xfrm>
                <a:off x="3412892" y="3363283"/>
                <a:ext cx="112414" cy="140994"/>
              </a:xfrm>
              <a:custGeom>
                <a:avLst/>
                <a:gdLst>
                  <a:gd name="T0" fmla="*/ 16 w 59"/>
                  <a:gd name="T1" fmla="*/ 0 h 74"/>
                  <a:gd name="T2" fmla="*/ 12 w 59"/>
                  <a:gd name="T3" fmla="*/ 3 h 74"/>
                  <a:gd name="T4" fmla="*/ 7 w 59"/>
                  <a:gd name="T5" fmla="*/ 10 h 74"/>
                  <a:gd name="T6" fmla="*/ 0 w 59"/>
                  <a:gd name="T7" fmla="*/ 12 h 74"/>
                  <a:gd name="T8" fmla="*/ 2 w 59"/>
                  <a:gd name="T9" fmla="*/ 19 h 74"/>
                  <a:gd name="T10" fmla="*/ 0 w 59"/>
                  <a:gd name="T11" fmla="*/ 22 h 74"/>
                  <a:gd name="T12" fmla="*/ 2 w 59"/>
                  <a:gd name="T13" fmla="*/ 27 h 74"/>
                  <a:gd name="T14" fmla="*/ 5 w 59"/>
                  <a:gd name="T15" fmla="*/ 24 h 74"/>
                  <a:gd name="T16" fmla="*/ 5 w 59"/>
                  <a:gd name="T17" fmla="*/ 29 h 74"/>
                  <a:gd name="T18" fmla="*/ 7 w 59"/>
                  <a:gd name="T19" fmla="*/ 29 h 74"/>
                  <a:gd name="T20" fmla="*/ 9 w 59"/>
                  <a:gd name="T21" fmla="*/ 24 h 74"/>
                  <a:gd name="T22" fmla="*/ 14 w 59"/>
                  <a:gd name="T23" fmla="*/ 27 h 74"/>
                  <a:gd name="T24" fmla="*/ 12 w 59"/>
                  <a:gd name="T25" fmla="*/ 29 h 74"/>
                  <a:gd name="T26" fmla="*/ 12 w 59"/>
                  <a:gd name="T27" fmla="*/ 31 h 74"/>
                  <a:gd name="T28" fmla="*/ 21 w 59"/>
                  <a:gd name="T29" fmla="*/ 27 h 74"/>
                  <a:gd name="T30" fmla="*/ 26 w 59"/>
                  <a:gd name="T31" fmla="*/ 36 h 74"/>
                  <a:gd name="T32" fmla="*/ 28 w 59"/>
                  <a:gd name="T33" fmla="*/ 43 h 74"/>
                  <a:gd name="T34" fmla="*/ 16 w 59"/>
                  <a:gd name="T35" fmla="*/ 48 h 74"/>
                  <a:gd name="T36" fmla="*/ 16 w 59"/>
                  <a:gd name="T37" fmla="*/ 50 h 74"/>
                  <a:gd name="T38" fmla="*/ 19 w 59"/>
                  <a:gd name="T39" fmla="*/ 55 h 74"/>
                  <a:gd name="T40" fmla="*/ 14 w 59"/>
                  <a:gd name="T41" fmla="*/ 57 h 74"/>
                  <a:gd name="T42" fmla="*/ 14 w 59"/>
                  <a:gd name="T43" fmla="*/ 57 h 74"/>
                  <a:gd name="T44" fmla="*/ 19 w 59"/>
                  <a:gd name="T45" fmla="*/ 57 h 74"/>
                  <a:gd name="T46" fmla="*/ 23 w 59"/>
                  <a:gd name="T47" fmla="*/ 57 h 74"/>
                  <a:gd name="T48" fmla="*/ 35 w 59"/>
                  <a:gd name="T49" fmla="*/ 50 h 74"/>
                  <a:gd name="T50" fmla="*/ 28 w 59"/>
                  <a:gd name="T51" fmla="*/ 60 h 74"/>
                  <a:gd name="T52" fmla="*/ 21 w 59"/>
                  <a:gd name="T53" fmla="*/ 62 h 74"/>
                  <a:gd name="T54" fmla="*/ 14 w 59"/>
                  <a:gd name="T55" fmla="*/ 74 h 74"/>
                  <a:gd name="T56" fmla="*/ 21 w 59"/>
                  <a:gd name="T57" fmla="*/ 67 h 74"/>
                  <a:gd name="T58" fmla="*/ 26 w 59"/>
                  <a:gd name="T59" fmla="*/ 62 h 74"/>
                  <a:gd name="T60" fmla="*/ 31 w 59"/>
                  <a:gd name="T61" fmla="*/ 60 h 74"/>
                  <a:gd name="T62" fmla="*/ 35 w 59"/>
                  <a:gd name="T63" fmla="*/ 62 h 74"/>
                  <a:gd name="T64" fmla="*/ 54 w 59"/>
                  <a:gd name="T65" fmla="*/ 53 h 74"/>
                  <a:gd name="T66" fmla="*/ 57 w 59"/>
                  <a:gd name="T67" fmla="*/ 48 h 74"/>
                  <a:gd name="T68" fmla="*/ 52 w 59"/>
                  <a:gd name="T69" fmla="*/ 50 h 74"/>
                  <a:gd name="T70" fmla="*/ 59 w 59"/>
                  <a:gd name="T71" fmla="*/ 36 h 74"/>
                  <a:gd name="T72" fmla="*/ 57 w 59"/>
                  <a:gd name="T73" fmla="*/ 34 h 74"/>
                  <a:gd name="T74" fmla="*/ 57 w 59"/>
                  <a:gd name="T75" fmla="*/ 36 h 74"/>
                  <a:gd name="T76" fmla="*/ 47 w 59"/>
                  <a:gd name="T77" fmla="*/ 38 h 74"/>
                  <a:gd name="T78" fmla="*/ 50 w 59"/>
                  <a:gd name="T79" fmla="*/ 31 h 74"/>
                  <a:gd name="T80" fmla="*/ 40 w 59"/>
                  <a:gd name="T81" fmla="*/ 24 h 74"/>
                  <a:gd name="T82" fmla="*/ 38 w 59"/>
                  <a:gd name="T83" fmla="*/ 27 h 74"/>
                  <a:gd name="T84" fmla="*/ 23 w 59"/>
                  <a:gd name="T85" fmla="*/ 19 h 74"/>
                  <a:gd name="T86" fmla="*/ 21 w 59"/>
                  <a:gd name="T87" fmla="*/ 15 h 74"/>
                  <a:gd name="T88" fmla="*/ 28 w 59"/>
                  <a:gd name="T89" fmla="*/ 5 h 74"/>
                  <a:gd name="T90" fmla="*/ 28 w 59"/>
                  <a:gd name="T91" fmla="*/ 5 h 74"/>
                  <a:gd name="T92" fmla="*/ 12 w 59"/>
                  <a:gd name="T93" fmla="*/ 12 h 74"/>
                  <a:gd name="T94" fmla="*/ 16 w 59"/>
                  <a:gd name="T95" fmla="*/ 3 h 74"/>
                  <a:gd name="T96" fmla="*/ 16 w 59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74">
                    <a:moveTo>
                      <a:pt x="16" y="0"/>
                    </a:moveTo>
                    <a:lnTo>
                      <a:pt x="12" y="3"/>
                    </a:lnTo>
                    <a:lnTo>
                      <a:pt x="7" y="10"/>
                    </a:lnTo>
                    <a:lnTo>
                      <a:pt x="0" y="12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2" y="27"/>
                    </a:lnTo>
                    <a:lnTo>
                      <a:pt x="5" y="24"/>
                    </a:lnTo>
                    <a:lnTo>
                      <a:pt x="5" y="29"/>
                    </a:lnTo>
                    <a:lnTo>
                      <a:pt x="7" y="29"/>
                    </a:lnTo>
                    <a:lnTo>
                      <a:pt x="9" y="24"/>
                    </a:lnTo>
                    <a:lnTo>
                      <a:pt x="14" y="27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21" y="27"/>
                    </a:lnTo>
                    <a:lnTo>
                      <a:pt x="26" y="36"/>
                    </a:lnTo>
                    <a:lnTo>
                      <a:pt x="28" y="43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9" y="55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9" y="57"/>
                    </a:lnTo>
                    <a:lnTo>
                      <a:pt x="23" y="57"/>
                    </a:lnTo>
                    <a:lnTo>
                      <a:pt x="35" y="50"/>
                    </a:lnTo>
                    <a:lnTo>
                      <a:pt x="28" y="60"/>
                    </a:lnTo>
                    <a:lnTo>
                      <a:pt x="21" y="62"/>
                    </a:lnTo>
                    <a:lnTo>
                      <a:pt x="14" y="74"/>
                    </a:lnTo>
                    <a:lnTo>
                      <a:pt x="21" y="67"/>
                    </a:lnTo>
                    <a:lnTo>
                      <a:pt x="26" y="62"/>
                    </a:lnTo>
                    <a:lnTo>
                      <a:pt x="31" y="60"/>
                    </a:lnTo>
                    <a:lnTo>
                      <a:pt x="35" y="62"/>
                    </a:lnTo>
                    <a:lnTo>
                      <a:pt x="54" y="53"/>
                    </a:lnTo>
                    <a:lnTo>
                      <a:pt x="57" y="48"/>
                    </a:lnTo>
                    <a:lnTo>
                      <a:pt x="52" y="50"/>
                    </a:lnTo>
                    <a:lnTo>
                      <a:pt x="59" y="36"/>
                    </a:lnTo>
                    <a:lnTo>
                      <a:pt x="57" y="34"/>
                    </a:lnTo>
                    <a:lnTo>
                      <a:pt x="57" y="36"/>
                    </a:lnTo>
                    <a:lnTo>
                      <a:pt x="47" y="38"/>
                    </a:lnTo>
                    <a:lnTo>
                      <a:pt x="50" y="31"/>
                    </a:lnTo>
                    <a:lnTo>
                      <a:pt x="40" y="24"/>
                    </a:lnTo>
                    <a:lnTo>
                      <a:pt x="38" y="27"/>
                    </a:lnTo>
                    <a:lnTo>
                      <a:pt x="23" y="19"/>
                    </a:lnTo>
                    <a:lnTo>
                      <a:pt x="21" y="15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12" y="12"/>
                    </a:lnTo>
                    <a:lnTo>
                      <a:pt x="16" y="3"/>
                    </a:lnTo>
                    <a:lnTo>
                      <a:pt x="1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49" name="Freeform 707"/>
              <p:cNvSpPr>
                <a:spLocks noEditPoints="1"/>
              </p:cNvSpPr>
              <p:nvPr/>
            </p:nvSpPr>
            <p:spPr bwMode="auto">
              <a:xfrm>
                <a:off x="3403365" y="3359472"/>
                <a:ext cx="131468" cy="154331"/>
              </a:xfrm>
              <a:custGeom>
                <a:avLst/>
                <a:gdLst>
                  <a:gd name="T0" fmla="*/ 5 w 69"/>
                  <a:gd name="T1" fmla="*/ 24 h 81"/>
                  <a:gd name="T2" fmla="*/ 5 w 69"/>
                  <a:gd name="T3" fmla="*/ 14 h 81"/>
                  <a:gd name="T4" fmla="*/ 17 w 69"/>
                  <a:gd name="T5" fmla="*/ 5 h 81"/>
                  <a:gd name="T6" fmla="*/ 21 w 69"/>
                  <a:gd name="T7" fmla="*/ 5 h 81"/>
                  <a:gd name="T8" fmla="*/ 33 w 69"/>
                  <a:gd name="T9" fmla="*/ 7 h 81"/>
                  <a:gd name="T10" fmla="*/ 26 w 69"/>
                  <a:gd name="T11" fmla="*/ 17 h 81"/>
                  <a:gd name="T12" fmla="*/ 43 w 69"/>
                  <a:gd name="T13" fmla="*/ 29 h 81"/>
                  <a:gd name="T14" fmla="*/ 55 w 69"/>
                  <a:gd name="T15" fmla="*/ 33 h 81"/>
                  <a:gd name="T16" fmla="*/ 62 w 69"/>
                  <a:gd name="T17" fmla="*/ 38 h 81"/>
                  <a:gd name="T18" fmla="*/ 64 w 69"/>
                  <a:gd name="T19" fmla="*/ 38 h 81"/>
                  <a:gd name="T20" fmla="*/ 62 w 69"/>
                  <a:gd name="T21" fmla="*/ 50 h 81"/>
                  <a:gd name="T22" fmla="*/ 40 w 69"/>
                  <a:gd name="T23" fmla="*/ 64 h 81"/>
                  <a:gd name="T24" fmla="*/ 31 w 69"/>
                  <a:gd name="T25" fmla="*/ 64 h 81"/>
                  <a:gd name="T26" fmla="*/ 19 w 69"/>
                  <a:gd name="T27" fmla="*/ 76 h 81"/>
                  <a:gd name="T28" fmla="*/ 33 w 69"/>
                  <a:gd name="T29" fmla="*/ 62 h 81"/>
                  <a:gd name="T30" fmla="*/ 28 w 69"/>
                  <a:gd name="T31" fmla="*/ 59 h 81"/>
                  <a:gd name="T32" fmla="*/ 19 w 69"/>
                  <a:gd name="T33" fmla="*/ 59 h 81"/>
                  <a:gd name="T34" fmla="*/ 24 w 69"/>
                  <a:gd name="T35" fmla="*/ 57 h 81"/>
                  <a:gd name="T36" fmla="*/ 21 w 69"/>
                  <a:gd name="T37" fmla="*/ 50 h 81"/>
                  <a:gd name="T38" fmla="*/ 31 w 69"/>
                  <a:gd name="T39" fmla="*/ 38 h 81"/>
                  <a:gd name="T40" fmla="*/ 17 w 69"/>
                  <a:gd name="T41" fmla="*/ 33 h 81"/>
                  <a:gd name="T42" fmla="*/ 19 w 69"/>
                  <a:gd name="T43" fmla="*/ 29 h 81"/>
                  <a:gd name="T44" fmla="*/ 12 w 69"/>
                  <a:gd name="T45" fmla="*/ 31 h 81"/>
                  <a:gd name="T46" fmla="*/ 10 w 69"/>
                  <a:gd name="T47" fmla="*/ 26 h 81"/>
                  <a:gd name="T48" fmla="*/ 21 w 69"/>
                  <a:gd name="T49" fmla="*/ 0 h 81"/>
                  <a:gd name="T50" fmla="*/ 10 w 69"/>
                  <a:gd name="T51" fmla="*/ 12 h 81"/>
                  <a:gd name="T52" fmla="*/ 2 w 69"/>
                  <a:gd name="T53" fmla="*/ 14 h 81"/>
                  <a:gd name="T54" fmla="*/ 2 w 69"/>
                  <a:gd name="T55" fmla="*/ 24 h 81"/>
                  <a:gd name="T56" fmla="*/ 0 w 69"/>
                  <a:gd name="T57" fmla="*/ 31 h 81"/>
                  <a:gd name="T58" fmla="*/ 7 w 69"/>
                  <a:gd name="T59" fmla="*/ 33 h 81"/>
                  <a:gd name="T60" fmla="*/ 7 w 69"/>
                  <a:gd name="T61" fmla="*/ 36 h 81"/>
                  <a:gd name="T62" fmla="*/ 12 w 69"/>
                  <a:gd name="T63" fmla="*/ 33 h 81"/>
                  <a:gd name="T64" fmla="*/ 17 w 69"/>
                  <a:gd name="T65" fmla="*/ 36 h 81"/>
                  <a:gd name="T66" fmla="*/ 26 w 69"/>
                  <a:gd name="T67" fmla="*/ 38 h 81"/>
                  <a:gd name="T68" fmla="*/ 17 w 69"/>
                  <a:gd name="T69" fmla="*/ 48 h 81"/>
                  <a:gd name="T70" fmla="*/ 21 w 69"/>
                  <a:gd name="T71" fmla="*/ 57 h 81"/>
                  <a:gd name="T72" fmla="*/ 17 w 69"/>
                  <a:gd name="T73" fmla="*/ 64 h 81"/>
                  <a:gd name="T74" fmla="*/ 26 w 69"/>
                  <a:gd name="T75" fmla="*/ 62 h 81"/>
                  <a:gd name="T76" fmla="*/ 12 w 69"/>
                  <a:gd name="T77" fmla="*/ 81 h 81"/>
                  <a:gd name="T78" fmla="*/ 28 w 69"/>
                  <a:gd name="T79" fmla="*/ 71 h 81"/>
                  <a:gd name="T80" fmla="*/ 36 w 69"/>
                  <a:gd name="T81" fmla="*/ 67 h 81"/>
                  <a:gd name="T82" fmla="*/ 62 w 69"/>
                  <a:gd name="T83" fmla="*/ 57 h 81"/>
                  <a:gd name="T84" fmla="*/ 64 w 69"/>
                  <a:gd name="T85" fmla="*/ 48 h 81"/>
                  <a:gd name="T86" fmla="*/ 62 w 69"/>
                  <a:gd name="T87" fmla="*/ 31 h 81"/>
                  <a:gd name="T88" fmla="*/ 55 w 69"/>
                  <a:gd name="T89" fmla="*/ 38 h 81"/>
                  <a:gd name="T90" fmla="*/ 47 w 69"/>
                  <a:gd name="T91" fmla="*/ 24 h 81"/>
                  <a:gd name="T92" fmla="*/ 31 w 69"/>
                  <a:gd name="T93" fmla="*/ 19 h 81"/>
                  <a:gd name="T94" fmla="*/ 36 w 69"/>
                  <a:gd name="T95" fmla="*/ 7 h 81"/>
                  <a:gd name="T96" fmla="*/ 21 w 69"/>
                  <a:gd name="T97" fmla="*/ 10 h 81"/>
                  <a:gd name="T98" fmla="*/ 24 w 69"/>
                  <a:gd name="T99" fmla="*/ 0 h 81"/>
                  <a:gd name="T100" fmla="*/ 21 w 69"/>
                  <a:gd name="T10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81">
                    <a:moveTo>
                      <a:pt x="7" y="29"/>
                    </a:moveTo>
                    <a:lnTo>
                      <a:pt x="5" y="24"/>
                    </a:lnTo>
                    <a:lnTo>
                      <a:pt x="7" y="21"/>
                    </a:lnTo>
                    <a:lnTo>
                      <a:pt x="5" y="14"/>
                    </a:lnTo>
                    <a:lnTo>
                      <a:pt x="12" y="12"/>
                    </a:lnTo>
                    <a:lnTo>
                      <a:pt x="17" y="5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17" y="14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6" y="17"/>
                    </a:lnTo>
                    <a:lnTo>
                      <a:pt x="28" y="21"/>
                    </a:lnTo>
                    <a:lnTo>
                      <a:pt x="43" y="29"/>
                    </a:lnTo>
                    <a:lnTo>
                      <a:pt x="45" y="26"/>
                    </a:lnTo>
                    <a:lnTo>
                      <a:pt x="55" y="33"/>
                    </a:lnTo>
                    <a:lnTo>
                      <a:pt x="52" y="40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64" y="38"/>
                    </a:lnTo>
                    <a:lnTo>
                      <a:pt x="57" y="52"/>
                    </a:lnTo>
                    <a:lnTo>
                      <a:pt x="62" y="50"/>
                    </a:lnTo>
                    <a:lnTo>
                      <a:pt x="59" y="55"/>
                    </a:lnTo>
                    <a:lnTo>
                      <a:pt x="40" y="64"/>
                    </a:lnTo>
                    <a:lnTo>
                      <a:pt x="36" y="62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19" y="76"/>
                    </a:lnTo>
                    <a:lnTo>
                      <a:pt x="26" y="64"/>
                    </a:lnTo>
                    <a:lnTo>
                      <a:pt x="33" y="62"/>
                    </a:lnTo>
                    <a:lnTo>
                      <a:pt x="40" y="52"/>
                    </a:lnTo>
                    <a:lnTo>
                      <a:pt x="28" y="59"/>
                    </a:lnTo>
                    <a:lnTo>
                      <a:pt x="24" y="59"/>
                    </a:lnTo>
                    <a:lnTo>
                      <a:pt x="19" y="59"/>
                    </a:lnTo>
                    <a:lnTo>
                      <a:pt x="19" y="59"/>
                    </a:lnTo>
                    <a:lnTo>
                      <a:pt x="24" y="57"/>
                    </a:lnTo>
                    <a:lnTo>
                      <a:pt x="21" y="52"/>
                    </a:lnTo>
                    <a:lnTo>
                      <a:pt x="21" y="50"/>
                    </a:lnTo>
                    <a:lnTo>
                      <a:pt x="33" y="45"/>
                    </a:lnTo>
                    <a:lnTo>
                      <a:pt x="31" y="38"/>
                    </a:lnTo>
                    <a:lnTo>
                      <a:pt x="26" y="29"/>
                    </a:lnTo>
                    <a:lnTo>
                      <a:pt x="17" y="33"/>
                    </a:lnTo>
                    <a:lnTo>
                      <a:pt x="17" y="31"/>
                    </a:lnTo>
                    <a:lnTo>
                      <a:pt x="19" y="29"/>
                    </a:lnTo>
                    <a:lnTo>
                      <a:pt x="14" y="26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26"/>
                    </a:lnTo>
                    <a:lnTo>
                      <a:pt x="7" y="29"/>
                    </a:lnTo>
                    <a:close/>
                    <a:moveTo>
                      <a:pt x="21" y="0"/>
                    </a:moveTo>
                    <a:lnTo>
                      <a:pt x="14" y="2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21"/>
                    </a:lnTo>
                    <a:lnTo>
                      <a:pt x="2" y="24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7" y="36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7" y="36"/>
                    </a:lnTo>
                    <a:lnTo>
                      <a:pt x="24" y="33"/>
                    </a:lnTo>
                    <a:lnTo>
                      <a:pt x="26" y="38"/>
                    </a:lnTo>
                    <a:lnTo>
                      <a:pt x="28" y="43"/>
                    </a:lnTo>
                    <a:lnTo>
                      <a:pt x="17" y="48"/>
                    </a:lnTo>
                    <a:lnTo>
                      <a:pt x="19" y="52"/>
                    </a:lnTo>
                    <a:lnTo>
                      <a:pt x="21" y="57"/>
                    </a:lnTo>
                    <a:lnTo>
                      <a:pt x="17" y="57"/>
                    </a:lnTo>
                    <a:lnTo>
                      <a:pt x="17" y="64"/>
                    </a:lnTo>
                    <a:lnTo>
                      <a:pt x="24" y="62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12" y="81"/>
                    </a:lnTo>
                    <a:lnTo>
                      <a:pt x="19" y="78"/>
                    </a:lnTo>
                    <a:lnTo>
                      <a:pt x="28" y="71"/>
                    </a:lnTo>
                    <a:lnTo>
                      <a:pt x="31" y="67"/>
                    </a:lnTo>
                    <a:lnTo>
                      <a:pt x="36" y="67"/>
                    </a:lnTo>
                    <a:lnTo>
                      <a:pt x="38" y="67"/>
                    </a:lnTo>
                    <a:lnTo>
                      <a:pt x="62" y="57"/>
                    </a:lnTo>
                    <a:lnTo>
                      <a:pt x="66" y="45"/>
                    </a:lnTo>
                    <a:lnTo>
                      <a:pt x="64" y="48"/>
                    </a:lnTo>
                    <a:lnTo>
                      <a:pt x="69" y="38"/>
                    </a:lnTo>
                    <a:lnTo>
                      <a:pt x="62" y="31"/>
                    </a:lnTo>
                    <a:lnTo>
                      <a:pt x="59" y="36"/>
                    </a:lnTo>
                    <a:lnTo>
                      <a:pt x="55" y="38"/>
                    </a:lnTo>
                    <a:lnTo>
                      <a:pt x="57" y="33"/>
                    </a:lnTo>
                    <a:lnTo>
                      <a:pt x="47" y="24"/>
                    </a:lnTo>
                    <a:lnTo>
                      <a:pt x="43" y="24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21" y="10"/>
                    </a:lnTo>
                    <a:lnTo>
                      <a:pt x="26" y="5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0" name="Freeform 708"/>
              <p:cNvSpPr>
                <a:spLocks noEditPoints="1"/>
              </p:cNvSpPr>
              <p:nvPr/>
            </p:nvSpPr>
            <p:spPr bwMode="auto">
              <a:xfrm>
                <a:off x="3403365" y="3359472"/>
                <a:ext cx="131468" cy="154331"/>
              </a:xfrm>
              <a:custGeom>
                <a:avLst/>
                <a:gdLst>
                  <a:gd name="T0" fmla="*/ 5 w 69"/>
                  <a:gd name="T1" fmla="*/ 24 h 81"/>
                  <a:gd name="T2" fmla="*/ 5 w 69"/>
                  <a:gd name="T3" fmla="*/ 14 h 81"/>
                  <a:gd name="T4" fmla="*/ 17 w 69"/>
                  <a:gd name="T5" fmla="*/ 5 h 81"/>
                  <a:gd name="T6" fmla="*/ 21 w 69"/>
                  <a:gd name="T7" fmla="*/ 5 h 81"/>
                  <a:gd name="T8" fmla="*/ 33 w 69"/>
                  <a:gd name="T9" fmla="*/ 7 h 81"/>
                  <a:gd name="T10" fmla="*/ 26 w 69"/>
                  <a:gd name="T11" fmla="*/ 17 h 81"/>
                  <a:gd name="T12" fmla="*/ 43 w 69"/>
                  <a:gd name="T13" fmla="*/ 29 h 81"/>
                  <a:gd name="T14" fmla="*/ 55 w 69"/>
                  <a:gd name="T15" fmla="*/ 33 h 81"/>
                  <a:gd name="T16" fmla="*/ 62 w 69"/>
                  <a:gd name="T17" fmla="*/ 38 h 81"/>
                  <a:gd name="T18" fmla="*/ 64 w 69"/>
                  <a:gd name="T19" fmla="*/ 38 h 81"/>
                  <a:gd name="T20" fmla="*/ 62 w 69"/>
                  <a:gd name="T21" fmla="*/ 50 h 81"/>
                  <a:gd name="T22" fmla="*/ 40 w 69"/>
                  <a:gd name="T23" fmla="*/ 64 h 81"/>
                  <a:gd name="T24" fmla="*/ 31 w 69"/>
                  <a:gd name="T25" fmla="*/ 64 h 81"/>
                  <a:gd name="T26" fmla="*/ 19 w 69"/>
                  <a:gd name="T27" fmla="*/ 76 h 81"/>
                  <a:gd name="T28" fmla="*/ 33 w 69"/>
                  <a:gd name="T29" fmla="*/ 62 h 81"/>
                  <a:gd name="T30" fmla="*/ 28 w 69"/>
                  <a:gd name="T31" fmla="*/ 59 h 81"/>
                  <a:gd name="T32" fmla="*/ 19 w 69"/>
                  <a:gd name="T33" fmla="*/ 59 h 81"/>
                  <a:gd name="T34" fmla="*/ 24 w 69"/>
                  <a:gd name="T35" fmla="*/ 57 h 81"/>
                  <a:gd name="T36" fmla="*/ 21 w 69"/>
                  <a:gd name="T37" fmla="*/ 50 h 81"/>
                  <a:gd name="T38" fmla="*/ 31 w 69"/>
                  <a:gd name="T39" fmla="*/ 38 h 81"/>
                  <a:gd name="T40" fmla="*/ 17 w 69"/>
                  <a:gd name="T41" fmla="*/ 33 h 81"/>
                  <a:gd name="T42" fmla="*/ 19 w 69"/>
                  <a:gd name="T43" fmla="*/ 29 h 81"/>
                  <a:gd name="T44" fmla="*/ 12 w 69"/>
                  <a:gd name="T45" fmla="*/ 31 h 81"/>
                  <a:gd name="T46" fmla="*/ 10 w 69"/>
                  <a:gd name="T47" fmla="*/ 26 h 81"/>
                  <a:gd name="T48" fmla="*/ 21 w 69"/>
                  <a:gd name="T49" fmla="*/ 0 h 81"/>
                  <a:gd name="T50" fmla="*/ 10 w 69"/>
                  <a:gd name="T51" fmla="*/ 12 h 81"/>
                  <a:gd name="T52" fmla="*/ 2 w 69"/>
                  <a:gd name="T53" fmla="*/ 14 h 81"/>
                  <a:gd name="T54" fmla="*/ 2 w 69"/>
                  <a:gd name="T55" fmla="*/ 24 h 81"/>
                  <a:gd name="T56" fmla="*/ 0 w 69"/>
                  <a:gd name="T57" fmla="*/ 31 h 81"/>
                  <a:gd name="T58" fmla="*/ 7 w 69"/>
                  <a:gd name="T59" fmla="*/ 33 h 81"/>
                  <a:gd name="T60" fmla="*/ 7 w 69"/>
                  <a:gd name="T61" fmla="*/ 36 h 81"/>
                  <a:gd name="T62" fmla="*/ 12 w 69"/>
                  <a:gd name="T63" fmla="*/ 33 h 81"/>
                  <a:gd name="T64" fmla="*/ 17 w 69"/>
                  <a:gd name="T65" fmla="*/ 36 h 81"/>
                  <a:gd name="T66" fmla="*/ 26 w 69"/>
                  <a:gd name="T67" fmla="*/ 38 h 81"/>
                  <a:gd name="T68" fmla="*/ 17 w 69"/>
                  <a:gd name="T69" fmla="*/ 48 h 81"/>
                  <a:gd name="T70" fmla="*/ 21 w 69"/>
                  <a:gd name="T71" fmla="*/ 57 h 81"/>
                  <a:gd name="T72" fmla="*/ 17 w 69"/>
                  <a:gd name="T73" fmla="*/ 64 h 81"/>
                  <a:gd name="T74" fmla="*/ 26 w 69"/>
                  <a:gd name="T75" fmla="*/ 62 h 81"/>
                  <a:gd name="T76" fmla="*/ 12 w 69"/>
                  <a:gd name="T77" fmla="*/ 81 h 81"/>
                  <a:gd name="T78" fmla="*/ 28 w 69"/>
                  <a:gd name="T79" fmla="*/ 71 h 81"/>
                  <a:gd name="T80" fmla="*/ 36 w 69"/>
                  <a:gd name="T81" fmla="*/ 67 h 81"/>
                  <a:gd name="T82" fmla="*/ 62 w 69"/>
                  <a:gd name="T83" fmla="*/ 57 h 81"/>
                  <a:gd name="T84" fmla="*/ 64 w 69"/>
                  <a:gd name="T85" fmla="*/ 48 h 81"/>
                  <a:gd name="T86" fmla="*/ 62 w 69"/>
                  <a:gd name="T87" fmla="*/ 31 h 81"/>
                  <a:gd name="T88" fmla="*/ 55 w 69"/>
                  <a:gd name="T89" fmla="*/ 38 h 81"/>
                  <a:gd name="T90" fmla="*/ 47 w 69"/>
                  <a:gd name="T91" fmla="*/ 24 h 81"/>
                  <a:gd name="T92" fmla="*/ 31 w 69"/>
                  <a:gd name="T93" fmla="*/ 19 h 81"/>
                  <a:gd name="T94" fmla="*/ 36 w 69"/>
                  <a:gd name="T95" fmla="*/ 7 h 81"/>
                  <a:gd name="T96" fmla="*/ 21 w 69"/>
                  <a:gd name="T97" fmla="*/ 10 h 81"/>
                  <a:gd name="T98" fmla="*/ 24 w 69"/>
                  <a:gd name="T99" fmla="*/ 0 h 81"/>
                  <a:gd name="T100" fmla="*/ 21 w 69"/>
                  <a:gd name="T10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81">
                    <a:moveTo>
                      <a:pt x="7" y="29"/>
                    </a:moveTo>
                    <a:lnTo>
                      <a:pt x="5" y="24"/>
                    </a:lnTo>
                    <a:lnTo>
                      <a:pt x="7" y="21"/>
                    </a:lnTo>
                    <a:lnTo>
                      <a:pt x="5" y="14"/>
                    </a:lnTo>
                    <a:lnTo>
                      <a:pt x="12" y="12"/>
                    </a:lnTo>
                    <a:lnTo>
                      <a:pt x="17" y="5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17" y="14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6" y="17"/>
                    </a:lnTo>
                    <a:lnTo>
                      <a:pt x="28" y="21"/>
                    </a:lnTo>
                    <a:lnTo>
                      <a:pt x="43" y="29"/>
                    </a:lnTo>
                    <a:lnTo>
                      <a:pt x="45" y="26"/>
                    </a:lnTo>
                    <a:lnTo>
                      <a:pt x="55" y="33"/>
                    </a:lnTo>
                    <a:lnTo>
                      <a:pt x="52" y="40"/>
                    </a:lnTo>
                    <a:lnTo>
                      <a:pt x="62" y="38"/>
                    </a:lnTo>
                    <a:lnTo>
                      <a:pt x="62" y="36"/>
                    </a:lnTo>
                    <a:lnTo>
                      <a:pt x="64" y="38"/>
                    </a:lnTo>
                    <a:lnTo>
                      <a:pt x="57" y="52"/>
                    </a:lnTo>
                    <a:lnTo>
                      <a:pt x="62" y="50"/>
                    </a:lnTo>
                    <a:lnTo>
                      <a:pt x="59" y="55"/>
                    </a:lnTo>
                    <a:lnTo>
                      <a:pt x="40" y="64"/>
                    </a:lnTo>
                    <a:lnTo>
                      <a:pt x="36" y="62"/>
                    </a:lnTo>
                    <a:lnTo>
                      <a:pt x="31" y="64"/>
                    </a:lnTo>
                    <a:lnTo>
                      <a:pt x="26" y="69"/>
                    </a:lnTo>
                    <a:lnTo>
                      <a:pt x="19" y="76"/>
                    </a:lnTo>
                    <a:lnTo>
                      <a:pt x="26" y="64"/>
                    </a:lnTo>
                    <a:lnTo>
                      <a:pt x="33" y="62"/>
                    </a:lnTo>
                    <a:lnTo>
                      <a:pt x="40" y="52"/>
                    </a:lnTo>
                    <a:lnTo>
                      <a:pt x="28" y="59"/>
                    </a:lnTo>
                    <a:lnTo>
                      <a:pt x="24" y="59"/>
                    </a:lnTo>
                    <a:lnTo>
                      <a:pt x="19" y="59"/>
                    </a:lnTo>
                    <a:lnTo>
                      <a:pt x="19" y="59"/>
                    </a:lnTo>
                    <a:lnTo>
                      <a:pt x="24" y="57"/>
                    </a:lnTo>
                    <a:lnTo>
                      <a:pt x="21" y="52"/>
                    </a:lnTo>
                    <a:lnTo>
                      <a:pt x="21" y="50"/>
                    </a:lnTo>
                    <a:lnTo>
                      <a:pt x="33" y="45"/>
                    </a:lnTo>
                    <a:lnTo>
                      <a:pt x="31" y="38"/>
                    </a:lnTo>
                    <a:lnTo>
                      <a:pt x="26" y="29"/>
                    </a:lnTo>
                    <a:lnTo>
                      <a:pt x="17" y="33"/>
                    </a:lnTo>
                    <a:lnTo>
                      <a:pt x="17" y="31"/>
                    </a:lnTo>
                    <a:lnTo>
                      <a:pt x="19" y="29"/>
                    </a:lnTo>
                    <a:lnTo>
                      <a:pt x="14" y="26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10" y="26"/>
                    </a:lnTo>
                    <a:lnTo>
                      <a:pt x="7" y="29"/>
                    </a:lnTo>
                    <a:moveTo>
                      <a:pt x="21" y="0"/>
                    </a:moveTo>
                    <a:lnTo>
                      <a:pt x="14" y="2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5" y="21"/>
                    </a:lnTo>
                    <a:lnTo>
                      <a:pt x="2" y="24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7" y="36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7" y="36"/>
                    </a:lnTo>
                    <a:lnTo>
                      <a:pt x="24" y="33"/>
                    </a:lnTo>
                    <a:lnTo>
                      <a:pt x="26" y="38"/>
                    </a:lnTo>
                    <a:lnTo>
                      <a:pt x="28" y="43"/>
                    </a:lnTo>
                    <a:lnTo>
                      <a:pt x="17" y="48"/>
                    </a:lnTo>
                    <a:lnTo>
                      <a:pt x="19" y="52"/>
                    </a:lnTo>
                    <a:lnTo>
                      <a:pt x="21" y="57"/>
                    </a:lnTo>
                    <a:lnTo>
                      <a:pt x="17" y="57"/>
                    </a:lnTo>
                    <a:lnTo>
                      <a:pt x="17" y="64"/>
                    </a:lnTo>
                    <a:lnTo>
                      <a:pt x="24" y="62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12" y="81"/>
                    </a:lnTo>
                    <a:lnTo>
                      <a:pt x="19" y="78"/>
                    </a:lnTo>
                    <a:lnTo>
                      <a:pt x="28" y="71"/>
                    </a:lnTo>
                    <a:lnTo>
                      <a:pt x="31" y="67"/>
                    </a:lnTo>
                    <a:lnTo>
                      <a:pt x="36" y="67"/>
                    </a:lnTo>
                    <a:lnTo>
                      <a:pt x="38" y="67"/>
                    </a:lnTo>
                    <a:lnTo>
                      <a:pt x="62" y="57"/>
                    </a:lnTo>
                    <a:lnTo>
                      <a:pt x="66" y="45"/>
                    </a:lnTo>
                    <a:lnTo>
                      <a:pt x="64" y="48"/>
                    </a:lnTo>
                    <a:lnTo>
                      <a:pt x="69" y="38"/>
                    </a:lnTo>
                    <a:lnTo>
                      <a:pt x="62" y="31"/>
                    </a:lnTo>
                    <a:lnTo>
                      <a:pt x="59" y="36"/>
                    </a:lnTo>
                    <a:lnTo>
                      <a:pt x="55" y="38"/>
                    </a:lnTo>
                    <a:lnTo>
                      <a:pt x="57" y="33"/>
                    </a:lnTo>
                    <a:lnTo>
                      <a:pt x="47" y="24"/>
                    </a:lnTo>
                    <a:lnTo>
                      <a:pt x="43" y="24"/>
                    </a:lnTo>
                    <a:lnTo>
                      <a:pt x="31" y="19"/>
                    </a:lnTo>
                    <a:lnTo>
                      <a:pt x="31" y="17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21" y="10"/>
                    </a:lnTo>
                    <a:lnTo>
                      <a:pt x="26" y="5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1" name="Freeform 709"/>
              <p:cNvSpPr/>
              <p:nvPr/>
            </p:nvSpPr>
            <p:spPr bwMode="auto">
              <a:xfrm>
                <a:off x="3393838" y="3386146"/>
                <a:ext cx="9527" cy="5716"/>
              </a:xfrm>
              <a:custGeom>
                <a:avLst/>
                <a:gdLst>
                  <a:gd name="T0" fmla="*/ 0 w 5"/>
                  <a:gd name="T1" fmla="*/ 0 h 3"/>
                  <a:gd name="T2" fmla="*/ 3 w 5"/>
                  <a:gd name="T3" fmla="*/ 3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2" name="Freeform 710"/>
              <p:cNvSpPr/>
              <p:nvPr/>
            </p:nvSpPr>
            <p:spPr bwMode="auto">
              <a:xfrm>
                <a:off x="3393838" y="3386146"/>
                <a:ext cx="9527" cy="5716"/>
              </a:xfrm>
              <a:custGeom>
                <a:avLst/>
                <a:gdLst>
                  <a:gd name="T0" fmla="*/ 0 w 5"/>
                  <a:gd name="T1" fmla="*/ 0 h 3"/>
                  <a:gd name="T2" fmla="*/ 3 w 5"/>
                  <a:gd name="T3" fmla="*/ 3 h 3"/>
                  <a:gd name="T4" fmla="*/ 5 w 5"/>
                  <a:gd name="T5" fmla="*/ 0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3" y="3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3" name="Freeform 711"/>
              <p:cNvSpPr>
                <a:spLocks noEditPoints="1"/>
              </p:cNvSpPr>
              <p:nvPr/>
            </p:nvSpPr>
            <p:spPr bwMode="auto">
              <a:xfrm>
                <a:off x="3386217" y="3378525"/>
                <a:ext cx="26675" cy="30485"/>
              </a:xfrm>
              <a:custGeom>
                <a:avLst/>
                <a:gdLst>
                  <a:gd name="T0" fmla="*/ 7 w 14"/>
                  <a:gd name="T1" fmla="*/ 7 h 16"/>
                  <a:gd name="T2" fmla="*/ 4 w 14"/>
                  <a:gd name="T3" fmla="*/ 4 h 16"/>
                  <a:gd name="T4" fmla="*/ 9 w 14"/>
                  <a:gd name="T5" fmla="*/ 4 h 16"/>
                  <a:gd name="T6" fmla="*/ 7 w 14"/>
                  <a:gd name="T7" fmla="*/ 7 h 16"/>
                  <a:gd name="T8" fmla="*/ 2 w 14"/>
                  <a:gd name="T9" fmla="*/ 2 h 16"/>
                  <a:gd name="T10" fmla="*/ 2 w 14"/>
                  <a:gd name="T11" fmla="*/ 7 h 16"/>
                  <a:gd name="T12" fmla="*/ 0 w 14"/>
                  <a:gd name="T13" fmla="*/ 7 h 16"/>
                  <a:gd name="T14" fmla="*/ 7 w 14"/>
                  <a:gd name="T15" fmla="*/ 16 h 16"/>
                  <a:gd name="T16" fmla="*/ 9 w 14"/>
                  <a:gd name="T17" fmla="*/ 9 h 16"/>
                  <a:gd name="T18" fmla="*/ 11 w 14"/>
                  <a:gd name="T19" fmla="*/ 4 h 16"/>
                  <a:gd name="T20" fmla="*/ 11 w 14"/>
                  <a:gd name="T21" fmla="*/ 2 h 16"/>
                  <a:gd name="T22" fmla="*/ 14 w 14"/>
                  <a:gd name="T23" fmla="*/ 0 h 16"/>
                  <a:gd name="T24" fmla="*/ 2 w 14"/>
                  <a:gd name="T25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7" y="7"/>
                    </a:moveTo>
                    <a:lnTo>
                      <a:pt x="4" y="4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  <a:moveTo>
                      <a:pt x="2" y="2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7" y="16"/>
                    </a:lnTo>
                    <a:lnTo>
                      <a:pt x="9" y="9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4" name="Freeform 712"/>
              <p:cNvSpPr>
                <a:spLocks noEditPoints="1"/>
              </p:cNvSpPr>
              <p:nvPr/>
            </p:nvSpPr>
            <p:spPr bwMode="auto">
              <a:xfrm>
                <a:off x="3386217" y="3378525"/>
                <a:ext cx="26675" cy="30485"/>
              </a:xfrm>
              <a:custGeom>
                <a:avLst/>
                <a:gdLst>
                  <a:gd name="T0" fmla="*/ 7 w 14"/>
                  <a:gd name="T1" fmla="*/ 7 h 16"/>
                  <a:gd name="T2" fmla="*/ 4 w 14"/>
                  <a:gd name="T3" fmla="*/ 4 h 16"/>
                  <a:gd name="T4" fmla="*/ 9 w 14"/>
                  <a:gd name="T5" fmla="*/ 4 h 16"/>
                  <a:gd name="T6" fmla="*/ 7 w 14"/>
                  <a:gd name="T7" fmla="*/ 7 h 16"/>
                  <a:gd name="T8" fmla="*/ 2 w 14"/>
                  <a:gd name="T9" fmla="*/ 2 h 16"/>
                  <a:gd name="T10" fmla="*/ 2 w 14"/>
                  <a:gd name="T11" fmla="*/ 7 h 16"/>
                  <a:gd name="T12" fmla="*/ 0 w 14"/>
                  <a:gd name="T13" fmla="*/ 7 h 16"/>
                  <a:gd name="T14" fmla="*/ 7 w 14"/>
                  <a:gd name="T15" fmla="*/ 16 h 16"/>
                  <a:gd name="T16" fmla="*/ 9 w 14"/>
                  <a:gd name="T17" fmla="*/ 9 h 16"/>
                  <a:gd name="T18" fmla="*/ 11 w 14"/>
                  <a:gd name="T19" fmla="*/ 4 h 16"/>
                  <a:gd name="T20" fmla="*/ 11 w 14"/>
                  <a:gd name="T21" fmla="*/ 2 h 16"/>
                  <a:gd name="T22" fmla="*/ 14 w 14"/>
                  <a:gd name="T23" fmla="*/ 0 h 16"/>
                  <a:gd name="T24" fmla="*/ 2 w 14"/>
                  <a:gd name="T25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7" y="7"/>
                    </a:moveTo>
                    <a:lnTo>
                      <a:pt x="4" y="4"/>
                    </a:lnTo>
                    <a:lnTo>
                      <a:pt x="9" y="4"/>
                    </a:lnTo>
                    <a:lnTo>
                      <a:pt x="7" y="7"/>
                    </a:lnTo>
                    <a:moveTo>
                      <a:pt x="2" y="2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7" y="16"/>
                    </a:lnTo>
                    <a:lnTo>
                      <a:pt x="9" y="9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4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5" name="Freeform 713"/>
              <p:cNvSpPr/>
              <p:nvPr/>
            </p:nvSpPr>
            <p:spPr bwMode="auto">
              <a:xfrm>
                <a:off x="3439566" y="3342324"/>
                <a:ext cx="17148" cy="17148"/>
              </a:xfrm>
              <a:custGeom>
                <a:avLst/>
                <a:gdLst>
                  <a:gd name="T0" fmla="*/ 9 w 9"/>
                  <a:gd name="T1" fmla="*/ 0 h 9"/>
                  <a:gd name="T2" fmla="*/ 0 w 9"/>
                  <a:gd name="T3" fmla="*/ 2 h 9"/>
                  <a:gd name="T4" fmla="*/ 2 w 9"/>
                  <a:gd name="T5" fmla="*/ 9 h 9"/>
                  <a:gd name="T6" fmla="*/ 2 w 9"/>
                  <a:gd name="T7" fmla="*/ 9 h 9"/>
                  <a:gd name="T8" fmla="*/ 5 w 9"/>
                  <a:gd name="T9" fmla="*/ 9 h 9"/>
                  <a:gd name="T10" fmla="*/ 7 w 9"/>
                  <a:gd name="T11" fmla="*/ 7 h 9"/>
                  <a:gd name="T12" fmla="*/ 9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0" y="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6" name="Freeform 714"/>
              <p:cNvSpPr/>
              <p:nvPr/>
            </p:nvSpPr>
            <p:spPr bwMode="auto">
              <a:xfrm>
                <a:off x="3439566" y="3342324"/>
                <a:ext cx="17148" cy="17148"/>
              </a:xfrm>
              <a:custGeom>
                <a:avLst/>
                <a:gdLst>
                  <a:gd name="T0" fmla="*/ 9 w 9"/>
                  <a:gd name="T1" fmla="*/ 0 h 9"/>
                  <a:gd name="T2" fmla="*/ 0 w 9"/>
                  <a:gd name="T3" fmla="*/ 2 h 9"/>
                  <a:gd name="T4" fmla="*/ 2 w 9"/>
                  <a:gd name="T5" fmla="*/ 9 h 9"/>
                  <a:gd name="T6" fmla="*/ 2 w 9"/>
                  <a:gd name="T7" fmla="*/ 9 h 9"/>
                  <a:gd name="T8" fmla="*/ 5 w 9"/>
                  <a:gd name="T9" fmla="*/ 9 h 9"/>
                  <a:gd name="T10" fmla="*/ 7 w 9"/>
                  <a:gd name="T11" fmla="*/ 7 h 9"/>
                  <a:gd name="T12" fmla="*/ 9 w 9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lnTo>
                      <a:pt x="0" y="2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7" name="Freeform 715"/>
              <p:cNvSpPr/>
              <p:nvPr/>
            </p:nvSpPr>
            <p:spPr bwMode="auto">
              <a:xfrm>
                <a:off x="3548170" y="2970785"/>
                <a:ext cx="152426" cy="72402"/>
              </a:xfrm>
              <a:custGeom>
                <a:avLst/>
                <a:gdLst>
                  <a:gd name="T0" fmla="*/ 47 w 80"/>
                  <a:gd name="T1" fmla="*/ 10 h 38"/>
                  <a:gd name="T2" fmla="*/ 0 w 80"/>
                  <a:gd name="T3" fmla="*/ 31 h 38"/>
                  <a:gd name="T4" fmla="*/ 2 w 80"/>
                  <a:gd name="T5" fmla="*/ 36 h 38"/>
                  <a:gd name="T6" fmla="*/ 35 w 80"/>
                  <a:gd name="T7" fmla="*/ 38 h 38"/>
                  <a:gd name="T8" fmla="*/ 47 w 80"/>
                  <a:gd name="T9" fmla="*/ 19 h 38"/>
                  <a:gd name="T10" fmla="*/ 66 w 80"/>
                  <a:gd name="T11" fmla="*/ 24 h 38"/>
                  <a:gd name="T12" fmla="*/ 71 w 80"/>
                  <a:gd name="T13" fmla="*/ 17 h 38"/>
                  <a:gd name="T14" fmla="*/ 47 w 80"/>
                  <a:gd name="T15" fmla="*/ 17 h 38"/>
                  <a:gd name="T16" fmla="*/ 80 w 80"/>
                  <a:gd name="T17" fmla="*/ 5 h 38"/>
                  <a:gd name="T18" fmla="*/ 80 w 80"/>
                  <a:gd name="T19" fmla="*/ 0 h 38"/>
                  <a:gd name="T20" fmla="*/ 47 w 80"/>
                  <a:gd name="T2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38">
                    <a:moveTo>
                      <a:pt x="47" y="10"/>
                    </a:moveTo>
                    <a:lnTo>
                      <a:pt x="0" y="31"/>
                    </a:lnTo>
                    <a:lnTo>
                      <a:pt x="2" y="36"/>
                    </a:lnTo>
                    <a:lnTo>
                      <a:pt x="35" y="38"/>
                    </a:lnTo>
                    <a:lnTo>
                      <a:pt x="47" y="19"/>
                    </a:lnTo>
                    <a:lnTo>
                      <a:pt x="66" y="24"/>
                    </a:lnTo>
                    <a:lnTo>
                      <a:pt x="71" y="17"/>
                    </a:lnTo>
                    <a:lnTo>
                      <a:pt x="47" y="17"/>
                    </a:lnTo>
                    <a:lnTo>
                      <a:pt x="80" y="5"/>
                    </a:lnTo>
                    <a:lnTo>
                      <a:pt x="80" y="0"/>
                    </a:lnTo>
                    <a:lnTo>
                      <a:pt x="47" y="1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8" name="Freeform 716"/>
              <p:cNvSpPr/>
              <p:nvPr/>
            </p:nvSpPr>
            <p:spPr bwMode="auto">
              <a:xfrm>
                <a:off x="3548170" y="2970785"/>
                <a:ext cx="152426" cy="72402"/>
              </a:xfrm>
              <a:custGeom>
                <a:avLst/>
                <a:gdLst>
                  <a:gd name="T0" fmla="*/ 47 w 80"/>
                  <a:gd name="T1" fmla="*/ 10 h 38"/>
                  <a:gd name="T2" fmla="*/ 0 w 80"/>
                  <a:gd name="T3" fmla="*/ 31 h 38"/>
                  <a:gd name="T4" fmla="*/ 2 w 80"/>
                  <a:gd name="T5" fmla="*/ 36 h 38"/>
                  <a:gd name="T6" fmla="*/ 35 w 80"/>
                  <a:gd name="T7" fmla="*/ 38 h 38"/>
                  <a:gd name="T8" fmla="*/ 47 w 80"/>
                  <a:gd name="T9" fmla="*/ 19 h 38"/>
                  <a:gd name="T10" fmla="*/ 66 w 80"/>
                  <a:gd name="T11" fmla="*/ 24 h 38"/>
                  <a:gd name="T12" fmla="*/ 71 w 80"/>
                  <a:gd name="T13" fmla="*/ 17 h 38"/>
                  <a:gd name="T14" fmla="*/ 47 w 80"/>
                  <a:gd name="T15" fmla="*/ 17 h 38"/>
                  <a:gd name="T16" fmla="*/ 80 w 80"/>
                  <a:gd name="T17" fmla="*/ 5 h 38"/>
                  <a:gd name="T18" fmla="*/ 80 w 80"/>
                  <a:gd name="T19" fmla="*/ 0 h 38"/>
                  <a:gd name="T20" fmla="*/ 47 w 80"/>
                  <a:gd name="T2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38">
                    <a:moveTo>
                      <a:pt x="47" y="10"/>
                    </a:moveTo>
                    <a:lnTo>
                      <a:pt x="0" y="31"/>
                    </a:lnTo>
                    <a:lnTo>
                      <a:pt x="2" y="36"/>
                    </a:lnTo>
                    <a:lnTo>
                      <a:pt x="35" y="38"/>
                    </a:lnTo>
                    <a:lnTo>
                      <a:pt x="47" y="19"/>
                    </a:lnTo>
                    <a:lnTo>
                      <a:pt x="66" y="24"/>
                    </a:lnTo>
                    <a:lnTo>
                      <a:pt x="71" y="17"/>
                    </a:lnTo>
                    <a:lnTo>
                      <a:pt x="47" y="17"/>
                    </a:lnTo>
                    <a:lnTo>
                      <a:pt x="80" y="5"/>
                    </a:lnTo>
                    <a:lnTo>
                      <a:pt x="80" y="0"/>
                    </a:lnTo>
                    <a:lnTo>
                      <a:pt x="47" y="1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59" name="Freeform 717"/>
              <p:cNvSpPr>
                <a:spLocks noEditPoints="1"/>
              </p:cNvSpPr>
              <p:nvPr/>
            </p:nvSpPr>
            <p:spPr bwMode="auto">
              <a:xfrm>
                <a:off x="3542454" y="2966975"/>
                <a:ext cx="167668" cy="80024"/>
              </a:xfrm>
              <a:custGeom>
                <a:avLst/>
                <a:gdLst>
                  <a:gd name="T0" fmla="*/ 38 w 88"/>
                  <a:gd name="T1" fmla="*/ 40 h 42"/>
                  <a:gd name="T2" fmla="*/ 5 w 88"/>
                  <a:gd name="T3" fmla="*/ 38 h 42"/>
                  <a:gd name="T4" fmla="*/ 3 w 88"/>
                  <a:gd name="T5" fmla="*/ 33 h 42"/>
                  <a:gd name="T6" fmla="*/ 50 w 88"/>
                  <a:gd name="T7" fmla="*/ 12 h 42"/>
                  <a:gd name="T8" fmla="*/ 83 w 88"/>
                  <a:gd name="T9" fmla="*/ 2 h 42"/>
                  <a:gd name="T10" fmla="*/ 83 w 88"/>
                  <a:gd name="T11" fmla="*/ 7 h 42"/>
                  <a:gd name="T12" fmla="*/ 50 w 88"/>
                  <a:gd name="T13" fmla="*/ 19 h 42"/>
                  <a:gd name="T14" fmla="*/ 74 w 88"/>
                  <a:gd name="T15" fmla="*/ 19 h 42"/>
                  <a:gd name="T16" fmla="*/ 69 w 88"/>
                  <a:gd name="T17" fmla="*/ 26 h 42"/>
                  <a:gd name="T18" fmla="*/ 50 w 88"/>
                  <a:gd name="T19" fmla="*/ 21 h 42"/>
                  <a:gd name="T20" fmla="*/ 38 w 88"/>
                  <a:gd name="T21" fmla="*/ 40 h 42"/>
                  <a:gd name="T22" fmla="*/ 50 w 88"/>
                  <a:gd name="T23" fmla="*/ 9 h 42"/>
                  <a:gd name="T24" fmla="*/ 0 w 88"/>
                  <a:gd name="T25" fmla="*/ 31 h 42"/>
                  <a:gd name="T26" fmla="*/ 3 w 88"/>
                  <a:gd name="T27" fmla="*/ 40 h 42"/>
                  <a:gd name="T28" fmla="*/ 41 w 88"/>
                  <a:gd name="T29" fmla="*/ 42 h 42"/>
                  <a:gd name="T30" fmla="*/ 53 w 88"/>
                  <a:gd name="T31" fmla="*/ 23 h 42"/>
                  <a:gd name="T32" fmla="*/ 69 w 88"/>
                  <a:gd name="T33" fmla="*/ 28 h 42"/>
                  <a:gd name="T34" fmla="*/ 79 w 88"/>
                  <a:gd name="T35" fmla="*/ 16 h 42"/>
                  <a:gd name="T36" fmla="*/ 64 w 88"/>
                  <a:gd name="T37" fmla="*/ 16 h 42"/>
                  <a:gd name="T38" fmla="*/ 88 w 88"/>
                  <a:gd name="T39" fmla="*/ 7 h 42"/>
                  <a:gd name="T40" fmla="*/ 86 w 88"/>
                  <a:gd name="T41" fmla="*/ 0 h 42"/>
                  <a:gd name="T42" fmla="*/ 50 w 88"/>
                  <a:gd name="T43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42">
                    <a:moveTo>
                      <a:pt x="38" y="40"/>
                    </a:moveTo>
                    <a:lnTo>
                      <a:pt x="5" y="38"/>
                    </a:lnTo>
                    <a:lnTo>
                      <a:pt x="3" y="33"/>
                    </a:lnTo>
                    <a:lnTo>
                      <a:pt x="50" y="12"/>
                    </a:lnTo>
                    <a:lnTo>
                      <a:pt x="83" y="2"/>
                    </a:lnTo>
                    <a:lnTo>
                      <a:pt x="83" y="7"/>
                    </a:lnTo>
                    <a:lnTo>
                      <a:pt x="50" y="19"/>
                    </a:lnTo>
                    <a:lnTo>
                      <a:pt x="74" y="19"/>
                    </a:lnTo>
                    <a:lnTo>
                      <a:pt x="69" y="26"/>
                    </a:lnTo>
                    <a:lnTo>
                      <a:pt x="50" y="21"/>
                    </a:lnTo>
                    <a:lnTo>
                      <a:pt x="38" y="40"/>
                    </a:lnTo>
                    <a:close/>
                    <a:moveTo>
                      <a:pt x="50" y="9"/>
                    </a:moveTo>
                    <a:lnTo>
                      <a:pt x="0" y="31"/>
                    </a:lnTo>
                    <a:lnTo>
                      <a:pt x="3" y="40"/>
                    </a:lnTo>
                    <a:lnTo>
                      <a:pt x="41" y="42"/>
                    </a:lnTo>
                    <a:lnTo>
                      <a:pt x="53" y="23"/>
                    </a:lnTo>
                    <a:lnTo>
                      <a:pt x="69" y="28"/>
                    </a:lnTo>
                    <a:lnTo>
                      <a:pt x="79" y="16"/>
                    </a:lnTo>
                    <a:lnTo>
                      <a:pt x="64" y="16"/>
                    </a:lnTo>
                    <a:lnTo>
                      <a:pt x="88" y="7"/>
                    </a:lnTo>
                    <a:lnTo>
                      <a:pt x="86" y="0"/>
                    </a:lnTo>
                    <a:lnTo>
                      <a:pt x="50" y="9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0" name="Freeform 718"/>
              <p:cNvSpPr>
                <a:spLocks noEditPoints="1"/>
              </p:cNvSpPr>
              <p:nvPr/>
            </p:nvSpPr>
            <p:spPr bwMode="auto">
              <a:xfrm>
                <a:off x="3542454" y="2966975"/>
                <a:ext cx="167668" cy="80024"/>
              </a:xfrm>
              <a:custGeom>
                <a:avLst/>
                <a:gdLst>
                  <a:gd name="T0" fmla="*/ 38 w 88"/>
                  <a:gd name="T1" fmla="*/ 40 h 42"/>
                  <a:gd name="T2" fmla="*/ 5 w 88"/>
                  <a:gd name="T3" fmla="*/ 38 h 42"/>
                  <a:gd name="T4" fmla="*/ 3 w 88"/>
                  <a:gd name="T5" fmla="*/ 33 h 42"/>
                  <a:gd name="T6" fmla="*/ 50 w 88"/>
                  <a:gd name="T7" fmla="*/ 12 h 42"/>
                  <a:gd name="T8" fmla="*/ 83 w 88"/>
                  <a:gd name="T9" fmla="*/ 2 h 42"/>
                  <a:gd name="T10" fmla="*/ 83 w 88"/>
                  <a:gd name="T11" fmla="*/ 7 h 42"/>
                  <a:gd name="T12" fmla="*/ 50 w 88"/>
                  <a:gd name="T13" fmla="*/ 19 h 42"/>
                  <a:gd name="T14" fmla="*/ 74 w 88"/>
                  <a:gd name="T15" fmla="*/ 19 h 42"/>
                  <a:gd name="T16" fmla="*/ 69 w 88"/>
                  <a:gd name="T17" fmla="*/ 26 h 42"/>
                  <a:gd name="T18" fmla="*/ 50 w 88"/>
                  <a:gd name="T19" fmla="*/ 21 h 42"/>
                  <a:gd name="T20" fmla="*/ 38 w 88"/>
                  <a:gd name="T21" fmla="*/ 40 h 42"/>
                  <a:gd name="T22" fmla="*/ 50 w 88"/>
                  <a:gd name="T23" fmla="*/ 9 h 42"/>
                  <a:gd name="T24" fmla="*/ 0 w 88"/>
                  <a:gd name="T25" fmla="*/ 31 h 42"/>
                  <a:gd name="T26" fmla="*/ 3 w 88"/>
                  <a:gd name="T27" fmla="*/ 40 h 42"/>
                  <a:gd name="T28" fmla="*/ 41 w 88"/>
                  <a:gd name="T29" fmla="*/ 42 h 42"/>
                  <a:gd name="T30" fmla="*/ 53 w 88"/>
                  <a:gd name="T31" fmla="*/ 23 h 42"/>
                  <a:gd name="T32" fmla="*/ 69 w 88"/>
                  <a:gd name="T33" fmla="*/ 28 h 42"/>
                  <a:gd name="T34" fmla="*/ 79 w 88"/>
                  <a:gd name="T35" fmla="*/ 16 h 42"/>
                  <a:gd name="T36" fmla="*/ 64 w 88"/>
                  <a:gd name="T37" fmla="*/ 16 h 42"/>
                  <a:gd name="T38" fmla="*/ 88 w 88"/>
                  <a:gd name="T39" fmla="*/ 7 h 42"/>
                  <a:gd name="T40" fmla="*/ 86 w 88"/>
                  <a:gd name="T41" fmla="*/ 0 h 42"/>
                  <a:gd name="T42" fmla="*/ 50 w 88"/>
                  <a:gd name="T43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" h="42">
                    <a:moveTo>
                      <a:pt x="38" y="40"/>
                    </a:moveTo>
                    <a:lnTo>
                      <a:pt x="5" y="38"/>
                    </a:lnTo>
                    <a:lnTo>
                      <a:pt x="3" y="33"/>
                    </a:lnTo>
                    <a:lnTo>
                      <a:pt x="50" y="12"/>
                    </a:lnTo>
                    <a:lnTo>
                      <a:pt x="83" y="2"/>
                    </a:lnTo>
                    <a:lnTo>
                      <a:pt x="83" y="7"/>
                    </a:lnTo>
                    <a:lnTo>
                      <a:pt x="50" y="19"/>
                    </a:lnTo>
                    <a:lnTo>
                      <a:pt x="74" y="19"/>
                    </a:lnTo>
                    <a:lnTo>
                      <a:pt x="69" y="26"/>
                    </a:lnTo>
                    <a:lnTo>
                      <a:pt x="50" y="21"/>
                    </a:lnTo>
                    <a:lnTo>
                      <a:pt x="38" y="40"/>
                    </a:lnTo>
                    <a:moveTo>
                      <a:pt x="50" y="9"/>
                    </a:moveTo>
                    <a:lnTo>
                      <a:pt x="0" y="31"/>
                    </a:lnTo>
                    <a:lnTo>
                      <a:pt x="3" y="40"/>
                    </a:lnTo>
                    <a:lnTo>
                      <a:pt x="41" y="42"/>
                    </a:lnTo>
                    <a:lnTo>
                      <a:pt x="53" y="23"/>
                    </a:lnTo>
                    <a:lnTo>
                      <a:pt x="69" y="28"/>
                    </a:lnTo>
                    <a:lnTo>
                      <a:pt x="79" y="16"/>
                    </a:lnTo>
                    <a:lnTo>
                      <a:pt x="64" y="16"/>
                    </a:lnTo>
                    <a:lnTo>
                      <a:pt x="88" y="7"/>
                    </a:lnTo>
                    <a:lnTo>
                      <a:pt x="86" y="0"/>
                    </a:lnTo>
                    <a:lnTo>
                      <a:pt x="50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1" name="Freeform 719"/>
              <p:cNvSpPr/>
              <p:nvPr/>
            </p:nvSpPr>
            <p:spPr bwMode="auto">
              <a:xfrm>
                <a:off x="4211222" y="3264205"/>
                <a:ext cx="165763" cy="158142"/>
              </a:xfrm>
              <a:custGeom>
                <a:avLst/>
                <a:gdLst>
                  <a:gd name="T0" fmla="*/ 35 w 87"/>
                  <a:gd name="T1" fmla="*/ 0 h 83"/>
                  <a:gd name="T2" fmla="*/ 21 w 87"/>
                  <a:gd name="T3" fmla="*/ 7 h 83"/>
                  <a:gd name="T4" fmla="*/ 12 w 87"/>
                  <a:gd name="T5" fmla="*/ 15 h 83"/>
                  <a:gd name="T6" fmla="*/ 7 w 87"/>
                  <a:gd name="T7" fmla="*/ 24 h 83"/>
                  <a:gd name="T8" fmla="*/ 2 w 87"/>
                  <a:gd name="T9" fmla="*/ 26 h 83"/>
                  <a:gd name="T10" fmla="*/ 0 w 87"/>
                  <a:gd name="T11" fmla="*/ 33 h 83"/>
                  <a:gd name="T12" fmla="*/ 0 w 87"/>
                  <a:gd name="T13" fmla="*/ 36 h 83"/>
                  <a:gd name="T14" fmla="*/ 9 w 87"/>
                  <a:gd name="T15" fmla="*/ 36 h 83"/>
                  <a:gd name="T16" fmla="*/ 12 w 87"/>
                  <a:gd name="T17" fmla="*/ 45 h 83"/>
                  <a:gd name="T18" fmla="*/ 33 w 87"/>
                  <a:gd name="T19" fmla="*/ 52 h 83"/>
                  <a:gd name="T20" fmla="*/ 47 w 87"/>
                  <a:gd name="T21" fmla="*/ 60 h 83"/>
                  <a:gd name="T22" fmla="*/ 47 w 87"/>
                  <a:gd name="T23" fmla="*/ 60 h 83"/>
                  <a:gd name="T24" fmla="*/ 47 w 87"/>
                  <a:gd name="T25" fmla="*/ 60 h 83"/>
                  <a:gd name="T26" fmla="*/ 42 w 87"/>
                  <a:gd name="T27" fmla="*/ 64 h 83"/>
                  <a:gd name="T28" fmla="*/ 42 w 87"/>
                  <a:gd name="T29" fmla="*/ 69 h 83"/>
                  <a:gd name="T30" fmla="*/ 40 w 87"/>
                  <a:gd name="T31" fmla="*/ 74 h 83"/>
                  <a:gd name="T32" fmla="*/ 42 w 87"/>
                  <a:gd name="T33" fmla="*/ 76 h 83"/>
                  <a:gd name="T34" fmla="*/ 42 w 87"/>
                  <a:gd name="T35" fmla="*/ 79 h 83"/>
                  <a:gd name="T36" fmla="*/ 50 w 87"/>
                  <a:gd name="T37" fmla="*/ 83 h 83"/>
                  <a:gd name="T38" fmla="*/ 57 w 87"/>
                  <a:gd name="T39" fmla="*/ 81 h 83"/>
                  <a:gd name="T40" fmla="*/ 76 w 87"/>
                  <a:gd name="T41" fmla="*/ 83 h 83"/>
                  <a:gd name="T42" fmla="*/ 87 w 87"/>
                  <a:gd name="T43" fmla="*/ 76 h 83"/>
                  <a:gd name="T44" fmla="*/ 80 w 87"/>
                  <a:gd name="T45" fmla="*/ 60 h 83"/>
                  <a:gd name="T46" fmla="*/ 71 w 87"/>
                  <a:gd name="T47" fmla="*/ 55 h 83"/>
                  <a:gd name="T48" fmla="*/ 64 w 87"/>
                  <a:gd name="T49" fmla="*/ 57 h 83"/>
                  <a:gd name="T50" fmla="*/ 61 w 87"/>
                  <a:gd name="T51" fmla="*/ 48 h 83"/>
                  <a:gd name="T52" fmla="*/ 76 w 87"/>
                  <a:gd name="T53" fmla="*/ 43 h 83"/>
                  <a:gd name="T54" fmla="*/ 73 w 87"/>
                  <a:gd name="T55" fmla="*/ 41 h 83"/>
                  <a:gd name="T56" fmla="*/ 69 w 87"/>
                  <a:gd name="T57" fmla="*/ 41 h 83"/>
                  <a:gd name="T58" fmla="*/ 64 w 87"/>
                  <a:gd name="T59" fmla="*/ 36 h 83"/>
                  <a:gd name="T60" fmla="*/ 61 w 87"/>
                  <a:gd name="T61" fmla="*/ 38 h 83"/>
                  <a:gd name="T62" fmla="*/ 61 w 87"/>
                  <a:gd name="T63" fmla="*/ 45 h 83"/>
                  <a:gd name="T64" fmla="*/ 54 w 87"/>
                  <a:gd name="T65" fmla="*/ 36 h 83"/>
                  <a:gd name="T66" fmla="*/ 52 w 87"/>
                  <a:gd name="T67" fmla="*/ 31 h 83"/>
                  <a:gd name="T68" fmla="*/ 45 w 87"/>
                  <a:gd name="T69" fmla="*/ 33 h 83"/>
                  <a:gd name="T70" fmla="*/ 31 w 87"/>
                  <a:gd name="T71" fmla="*/ 29 h 83"/>
                  <a:gd name="T72" fmla="*/ 26 w 87"/>
                  <a:gd name="T73" fmla="*/ 31 h 83"/>
                  <a:gd name="T74" fmla="*/ 24 w 87"/>
                  <a:gd name="T75" fmla="*/ 26 h 83"/>
                  <a:gd name="T76" fmla="*/ 28 w 87"/>
                  <a:gd name="T77" fmla="*/ 15 h 83"/>
                  <a:gd name="T78" fmla="*/ 45 w 87"/>
                  <a:gd name="T79" fmla="*/ 10 h 83"/>
                  <a:gd name="T80" fmla="*/ 42 w 87"/>
                  <a:gd name="T81" fmla="*/ 3 h 83"/>
                  <a:gd name="T82" fmla="*/ 35 w 87"/>
                  <a:gd name="T8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" h="83">
                    <a:moveTo>
                      <a:pt x="35" y="0"/>
                    </a:moveTo>
                    <a:lnTo>
                      <a:pt x="21" y="7"/>
                    </a:lnTo>
                    <a:lnTo>
                      <a:pt x="12" y="15"/>
                    </a:lnTo>
                    <a:lnTo>
                      <a:pt x="7" y="24"/>
                    </a:lnTo>
                    <a:lnTo>
                      <a:pt x="2" y="26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9" y="36"/>
                    </a:lnTo>
                    <a:lnTo>
                      <a:pt x="12" y="45"/>
                    </a:lnTo>
                    <a:lnTo>
                      <a:pt x="33" y="52"/>
                    </a:lnTo>
                    <a:lnTo>
                      <a:pt x="47" y="60"/>
                    </a:lnTo>
                    <a:lnTo>
                      <a:pt x="47" y="60"/>
                    </a:lnTo>
                    <a:lnTo>
                      <a:pt x="47" y="60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40" y="74"/>
                    </a:lnTo>
                    <a:lnTo>
                      <a:pt x="42" y="76"/>
                    </a:lnTo>
                    <a:lnTo>
                      <a:pt x="42" y="79"/>
                    </a:lnTo>
                    <a:lnTo>
                      <a:pt x="50" y="83"/>
                    </a:lnTo>
                    <a:lnTo>
                      <a:pt x="57" y="81"/>
                    </a:lnTo>
                    <a:lnTo>
                      <a:pt x="76" y="83"/>
                    </a:lnTo>
                    <a:lnTo>
                      <a:pt x="87" y="76"/>
                    </a:lnTo>
                    <a:lnTo>
                      <a:pt x="80" y="60"/>
                    </a:lnTo>
                    <a:lnTo>
                      <a:pt x="71" y="55"/>
                    </a:lnTo>
                    <a:lnTo>
                      <a:pt x="64" y="57"/>
                    </a:lnTo>
                    <a:lnTo>
                      <a:pt x="61" y="48"/>
                    </a:lnTo>
                    <a:lnTo>
                      <a:pt x="76" y="43"/>
                    </a:lnTo>
                    <a:lnTo>
                      <a:pt x="73" y="41"/>
                    </a:lnTo>
                    <a:lnTo>
                      <a:pt x="69" y="41"/>
                    </a:lnTo>
                    <a:lnTo>
                      <a:pt x="64" y="36"/>
                    </a:lnTo>
                    <a:lnTo>
                      <a:pt x="61" y="38"/>
                    </a:lnTo>
                    <a:lnTo>
                      <a:pt x="61" y="45"/>
                    </a:lnTo>
                    <a:lnTo>
                      <a:pt x="54" y="36"/>
                    </a:lnTo>
                    <a:lnTo>
                      <a:pt x="52" y="31"/>
                    </a:lnTo>
                    <a:lnTo>
                      <a:pt x="45" y="33"/>
                    </a:lnTo>
                    <a:lnTo>
                      <a:pt x="31" y="29"/>
                    </a:lnTo>
                    <a:lnTo>
                      <a:pt x="26" y="31"/>
                    </a:lnTo>
                    <a:lnTo>
                      <a:pt x="24" y="26"/>
                    </a:lnTo>
                    <a:lnTo>
                      <a:pt x="28" y="15"/>
                    </a:lnTo>
                    <a:lnTo>
                      <a:pt x="45" y="10"/>
                    </a:lnTo>
                    <a:lnTo>
                      <a:pt x="4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2" name="Freeform 720"/>
              <p:cNvSpPr/>
              <p:nvPr/>
            </p:nvSpPr>
            <p:spPr bwMode="auto">
              <a:xfrm>
                <a:off x="4211222" y="3264205"/>
                <a:ext cx="165763" cy="158142"/>
              </a:xfrm>
              <a:custGeom>
                <a:avLst/>
                <a:gdLst>
                  <a:gd name="T0" fmla="*/ 35 w 87"/>
                  <a:gd name="T1" fmla="*/ 0 h 83"/>
                  <a:gd name="T2" fmla="*/ 21 w 87"/>
                  <a:gd name="T3" fmla="*/ 7 h 83"/>
                  <a:gd name="T4" fmla="*/ 12 w 87"/>
                  <a:gd name="T5" fmla="*/ 15 h 83"/>
                  <a:gd name="T6" fmla="*/ 7 w 87"/>
                  <a:gd name="T7" fmla="*/ 24 h 83"/>
                  <a:gd name="T8" fmla="*/ 2 w 87"/>
                  <a:gd name="T9" fmla="*/ 26 h 83"/>
                  <a:gd name="T10" fmla="*/ 0 w 87"/>
                  <a:gd name="T11" fmla="*/ 33 h 83"/>
                  <a:gd name="T12" fmla="*/ 0 w 87"/>
                  <a:gd name="T13" fmla="*/ 36 h 83"/>
                  <a:gd name="T14" fmla="*/ 9 w 87"/>
                  <a:gd name="T15" fmla="*/ 36 h 83"/>
                  <a:gd name="T16" fmla="*/ 12 w 87"/>
                  <a:gd name="T17" fmla="*/ 45 h 83"/>
                  <a:gd name="T18" fmla="*/ 33 w 87"/>
                  <a:gd name="T19" fmla="*/ 52 h 83"/>
                  <a:gd name="T20" fmla="*/ 47 w 87"/>
                  <a:gd name="T21" fmla="*/ 60 h 83"/>
                  <a:gd name="T22" fmla="*/ 47 w 87"/>
                  <a:gd name="T23" fmla="*/ 60 h 83"/>
                  <a:gd name="T24" fmla="*/ 47 w 87"/>
                  <a:gd name="T25" fmla="*/ 60 h 83"/>
                  <a:gd name="T26" fmla="*/ 42 w 87"/>
                  <a:gd name="T27" fmla="*/ 64 h 83"/>
                  <a:gd name="T28" fmla="*/ 42 w 87"/>
                  <a:gd name="T29" fmla="*/ 69 h 83"/>
                  <a:gd name="T30" fmla="*/ 40 w 87"/>
                  <a:gd name="T31" fmla="*/ 74 h 83"/>
                  <a:gd name="T32" fmla="*/ 42 w 87"/>
                  <a:gd name="T33" fmla="*/ 76 h 83"/>
                  <a:gd name="T34" fmla="*/ 42 w 87"/>
                  <a:gd name="T35" fmla="*/ 79 h 83"/>
                  <a:gd name="T36" fmla="*/ 50 w 87"/>
                  <a:gd name="T37" fmla="*/ 83 h 83"/>
                  <a:gd name="T38" fmla="*/ 57 w 87"/>
                  <a:gd name="T39" fmla="*/ 81 h 83"/>
                  <a:gd name="T40" fmla="*/ 76 w 87"/>
                  <a:gd name="T41" fmla="*/ 83 h 83"/>
                  <a:gd name="T42" fmla="*/ 87 w 87"/>
                  <a:gd name="T43" fmla="*/ 76 h 83"/>
                  <a:gd name="T44" fmla="*/ 80 w 87"/>
                  <a:gd name="T45" fmla="*/ 60 h 83"/>
                  <a:gd name="T46" fmla="*/ 71 w 87"/>
                  <a:gd name="T47" fmla="*/ 55 h 83"/>
                  <a:gd name="T48" fmla="*/ 64 w 87"/>
                  <a:gd name="T49" fmla="*/ 57 h 83"/>
                  <a:gd name="T50" fmla="*/ 61 w 87"/>
                  <a:gd name="T51" fmla="*/ 48 h 83"/>
                  <a:gd name="T52" fmla="*/ 76 w 87"/>
                  <a:gd name="T53" fmla="*/ 43 h 83"/>
                  <a:gd name="T54" fmla="*/ 73 w 87"/>
                  <a:gd name="T55" fmla="*/ 41 h 83"/>
                  <a:gd name="T56" fmla="*/ 69 w 87"/>
                  <a:gd name="T57" fmla="*/ 41 h 83"/>
                  <a:gd name="T58" fmla="*/ 64 w 87"/>
                  <a:gd name="T59" fmla="*/ 36 h 83"/>
                  <a:gd name="T60" fmla="*/ 61 w 87"/>
                  <a:gd name="T61" fmla="*/ 38 h 83"/>
                  <a:gd name="T62" fmla="*/ 61 w 87"/>
                  <a:gd name="T63" fmla="*/ 45 h 83"/>
                  <a:gd name="T64" fmla="*/ 54 w 87"/>
                  <a:gd name="T65" fmla="*/ 36 h 83"/>
                  <a:gd name="T66" fmla="*/ 52 w 87"/>
                  <a:gd name="T67" fmla="*/ 31 h 83"/>
                  <a:gd name="T68" fmla="*/ 45 w 87"/>
                  <a:gd name="T69" fmla="*/ 33 h 83"/>
                  <a:gd name="T70" fmla="*/ 31 w 87"/>
                  <a:gd name="T71" fmla="*/ 29 h 83"/>
                  <a:gd name="T72" fmla="*/ 26 w 87"/>
                  <a:gd name="T73" fmla="*/ 31 h 83"/>
                  <a:gd name="T74" fmla="*/ 24 w 87"/>
                  <a:gd name="T75" fmla="*/ 26 h 83"/>
                  <a:gd name="T76" fmla="*/ 28 w 87"/>
                  <a:gd name="T77" fmla="*/ 15 h 83"/>
                  <a:gd name="T78" fmla="*/ 45 w 87"/>
                  <a:gd name="T79" fmla="*/ 10 h 83"/>
                  <a:gd name="T80" fmla="*/ 42 w 87"/>
                  <a:gd name="T81" fmla="*/ 3 h 83"/>
                  <a:gd name="T82" fmla="*/ 35 w 87"/>
                  <a:gd name="T8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" h="83">
                    <a:moveTo>
                      <a:pt x="35" y="0"/>
                    </a:moveTo>
                    <a:lnTo>
                      <a:pt x="21" y="7"/>
                    </a:lnTo>
                    <a:lnTo>
                      <a:pt x="12" y="15"/>
                    </a:lnTo>
                    <a:lnTo>
                      <a:pt x="7" y="24"/>
                    </a:lnTo>
                    <a:lnTo>
                      <a:pt x="2" y="26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9" y="36"/>
                    </a:lnTo>
                    <a:lnTo>
                      <a:pt x="12" y="45"/>
                    </a:lnTo>
                    <a:lnTo>
                      <a:pt x="33" y="52"/>
                    </a:lnTo>
                    <a:lnTo>
                      <a:pt x="47" y="60"/>
                    </a:lnTo>
                    <a:lnTo>
                      <a:pt x="47" y="60"/>
                    </a:lnTo>
                    <a:lnTo>
                      <a:pt x="47" y="60"/>
                    </a:lnTo>
                    <a:lnTo>
                      <a:pt x="42" y="64"/>
                    </a:lnTo>
                    <a:lnTo>
                      <a:pt x="42" y="69"/>
                    </a:lnTo>
                    <a:lnTo>
                      <a:pt x="40" y="74"/>
                    </a:lnTo>
                    <a:lnTo>
                      <a:pt x="42" y="76"/>
                    </a:lnTo>
                    <a:lnTo>
                      <a:pt x="42" y="79"/>
                    </a:lnTo>
                    <a:lnTo>
                      <a:pt x="50" y="83"/>
                    </a:lnTo>
                    <a:lnTo>
                      <a:pt x="57" y="81"/>
                    </a:lnTo>
                    <a:lnTo>
                      <a:pt x="76" y="83"/>
                    </a:lnTo>
                    <a:lnTo>
                      <a:pt x="87" y="76"/>
                    </a:lnTo>
                    <a:lnTo>
                      <a:pt x="80" y="60"/>
                    </a:lnTo>
                    <a:lnTo>
                      <a:pt x="71" y="55"/>
                    </a:lnTo>
                    <a:lnTo>
                      <a:pt x="64" y="57"/>
                    </a:lnTo>
                    <a:lnTo>
                      <a:pt x="61" y="48"/>
                    </a:lnTo>
                    <a:lnTo>
                      <a:pt x="76" y="43"/>
                    </a:lnTo>
                    <a:lnTo>
                      <a:pt x="73" y="41"/>
                    </a:lnTo>
                    <a:lnTo>
                      <a:pt x="69" y="41"/>
                    </a:lnTo>
                    <a:lnTo>
                      <a:pt x="64" y="36"/>
                    </a:lnTo>
                    <a:lnTo>
                      <a:pt x="61" y="38"/>
                    </a:lnTo>
                    <a:lnTo>
                      <a:pt x="61" y="45"/>
                    </a:lnTo>
                    <a:lnTo>
                      <a:pt x="54" y="36"/>
                    </a:lnTo>
                    <a:lnTo>
                      <a:pt x="52" y="31"/>
                    </a:lnTo>
                    <a:lnTo>
                      <a:pt x="45" y="33"/>
                    </a:lnTo>
                    <a:lnTo>
                      <a:pt x="31" y="29"/>
                    </a:lnTo>
                    <a:lnTo>
                      <a:pt x="26" y="31"/>
                    </a:lnTo>
                    <a:lnTo>
                      <a:pt x="24" y="26"/>
                    </a:lnTo>
                    <a:lnTo>
                      <a:pt x="28" y="15"/>
                    </a:lnTo>
                    <a:lnTo>
                      <a:pt x="45" y="10"/>
                    </a:lnTo>
                    <a:lnTo>
                      <a:pt x="42" y="3"/>
                    </a:lnTo>
                    <a:lnTo>
                      <a:pt x="3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3" name="Freeform 721"/>
              <p:cNvSpPr>
                <a:spLocks noEditPoints="1"/>
              </p:cNvSpPr>
              <p:nvPr/>
            </p:nvSpPr>
            <p:spPr bwMode="auto">
              <a:xfrm>
                <a:off x="4211222" y="3264205"/>
                <a:ext cx="165763" cy="144805"/>
              </a:xfrm>
              <a:custGeom>
                <a:avLst/>
                <a:gdLst>
                  <a:gd name="T0" fmla="*/ 47 w 87"/>
                  <a:gd name="T1" fmla="*/ 60 h 76"/>
                  <a:gd name="T2" fmla="*/ 42 w 87"/>
                  <a:gd name="T3" fmla="*/ 64 h 76"/>
                  <a:gd name="T4" fmla="*/ 47 w 87"/>
                  <a:gd name="T5" fmla="*/ 60 h 76"/>
                  <a:gd name="T6" fmla="*/ 47 w 87"/>
                  <a:gd name="T7" fmla="*/ 60 h 76"/>
                  <a:gd name="T8" fmla="*/ 61 w 87"/>
                  <a:gd name="T9" fmla="*/ 48 h 76"/>
                  <a:gd name="T10" fmla="*/ 64 w 87"/>
                  <a:gd name="T11" fmla="*/ 57 h 76"/>
                  <a:gd name="T12" fmla="*/ 71 w 87"/>
                  <a:gd name="T13" fmla="*/ 55 h 76"/>
                  <a:gd name="T14" fmla="*/ 80 w 87"/>
                  <a:gd name="T15" fmla="*/ 60 h 76"/>
                  <a:gd name="T16" fmla="*/ 87 w 87"/>
                  <a:gd name="T17" fmla="*/ 76 h 76"/>
                  <a:gd name="T18" fmla="*/ 85 w 87"/>
                  <a:gd name="T19" fmla="*/ 71 h 76"/>
                  <a:gd name="T20" fmla="*/ 80 w 87"/>
                  <a:gd name="T21" fmla="*/ 60 h 76"/>
                  <a:gd name="T22" fmla="*/ 71 w 87"/>
                  <a:gd name="T23" fmla="*/ 55 h 76"/>
                  <a:gd name="T24" fmla="*/ 64 w 87"/>
                  <a:gd name="T25" fmla="*/ 57 h 76"/>
                  <a:gd name="T26" fmla="*/ 61 w 87"/>
                  <a:gd name="T27" fmla="*/ 48 h 76"/>
                  <a:gd name="T28" fmla="*/ 12 w 87"/>
                  <a:gd name="T29" fmla="*/ 45 h 76"/>
                  <a:gd name="T30" fmla="*/ 28 w 87"/>
                  <a:gd name="T31" fmla="*/ 50 h 76"/>
                  <a:gd name="T32" fmla="*/ 28 w 87"/>
                  <a:gd name="T33" fmla="*/ 50 h 76"/>
                  <a:gd name="T34" fmla="*/ 33 w 87"/>
                  <a:gd name="T35" fmla="*/ 52 h 76"/>
                  <a:gd name="T36" fmla="*/ 12 w 87"/>
                  <a:gd name="T37" fmla="*/ 45 h 76"/>
                  <a:gd name="T38" fmla="*/ 24 w 87"/>
                  <a:gd name="T39" fmla="*/ 26 h 76"/>
                  <a:gd name="T40" fmla="*/ 26 w 87"/>
                  <a:gd name="T41" fmla="*/ 31 h 76"/>
                  <a:gd name="T42" fmla="*/ 31 w 87"/>
                  <a:gd name="T43" fmla="*/ 29 h 76"/>
                  <a:gd name="T44" fmla="*/ 45 w 87"/>
                  <a:gd name="T45" fmla="*/ 33 h 76"/>
                  <a:gd name="T46" fmla="*/ 52 w 87"/>
                  <a:gd name="T47" fmla="*/ 31 h 76"/>
                  <a:gd name="T48" fmla="*/ 54 w 87"/>
                  <a:gd name="T49" fmla="*/ 36 h 76"/>
                  <a:gd name="T50" fmla="*/ 61 w 87"/>
                  <a:gd name="T51" fmla="*/ 45 h 76"/>
                  <a:gd name="T52" fmla="*/ 61 w 87"/>
                  <a:gd name="T53" fmla="*/ 38 h 76"/>
                  <a:gd name="T54" fmla="*/ 64 w 87"/>
                  <a:gd name="T55" fmla="*/ 36 h 76"/>
                  <a:gd name="T56" fmla="*/ 69 w 87"/>
                  <a:gd name="T57" fmla="*/ 41 h 76"/>
                  <a:gd name="T58" fmla="*/ 73 w 87"/>
                  <a:gd name="T59" fmla="*/ 41 h 76"/>
                  <a:gd name="T60" fmla="*/ 69 w 87"/>
                  <a:gd name="T61" fmla="*/ 41 h 76"/>
                  <a:gd name="T62" fmla="*/ 64 w 87"/>
                  <a:gd name="T63" fmla="*/ 36 h 76"/>
                  <a:gd name="T64" fmla="*/ 64 w 87"/>
                  <a:gd name="T65" fmla="*/ 36 h 76"/>
                  <a:gd name="T66" fmla="*/ 61 w 87"/>
                  <a:gd name="T67" fmla="*/ 38 h 76"/>
                  <a:gd name="T68" fmla="*/ 61 w 87"/>
                  <a:gd name="T69" fmla="*/ 45 h 76"/>
                  <a:gd name="T70" fmla="*/ 54 w 87"/>
                  <a:gd name="T71" fmla="*/ 36 h 76"/>
                  <a:gd name="T72" fmla="*/ 52 w 87"/>
                  <a:gd name="T73" fmla="*/ 31 h 76"/>
                  <a:gd name="T74" fmla="*/ 45 w 87"/>
                  <a:gd name="T75" fmla="*/ 33 h 76"/>
                  <a:gd name="T76" fmla="*/ 31 w 87"/>
                  <a:gd name="T77" fmla="*/ 29 h 76"/>
                  <a:gd name="T78" fmla="*/ 26 w 87"/>
                  <a:gd name="T79" fmla="*/ 31 h 76"/>
                  <a:gd name="T80" fmla="*/ 24 w 87"/>
                  <a:gd name="T81" fmla="*/ 26 h 76"/>
                  <a:gd name="T82" fmla="*/ 35 w 87"/>
                  <a:gd name="T83" fmla="*/ 0 h 76"/>
                  <a:gd name="T84" fmla="*/ 21 w 87"/>
                  <a:gd name="T85" fmla="*/ 7 h 76"/>
                  <a:gd name="T86" fmla="*/ 12 w 87"/>
                  <a:gd name="T87" fmla="*/ 15 h 76"/>
                  <a:gd name="T88" fmla="*/ 12 w 87"/>
                  <a:gd name="T89" fmla="*/ 17 h 76"/>
                  <a:gd name="T90" fmla="*/ 7 w 87"/>
                  <a:gd name="T91" fmla="*/ 24 h 76"/>
                  <a:gd name="T92" fmla="*/ 2 w 87"/>
                  <a:gd name="T93" fmla="*/ 26 h 76"/>
                  <a:gd name="T94" fmla="*/ 0 w 87"/>
                  <a:gd name="T95" fmla="*/ 33 h 76"/>
                  <a:gd name="T96" fmla="*/ 2 w 87"/>
                  <a:gd name="T97" fmla="*/ 26 h 76"/>
                  <a:gd name="T98" fmla="*/ 7 w 87"/>
                  <a:gd name="T99" fmla="*/ 24 h 76"/>
                  <a:gd name="T100" fmla="*/ 12 w 87"/>
                  <a:gd name="T101" fmla="*/ 15 h 76"/>
                  <a:gd name="T102" fmla="*/ 21 w 87"/>
                  <a:gd name="T103" fmla="*/ 7 h 76"/>
                  <a:gd name="T104" fmla="*/ 35 w 87"/>
                  <a:gd name="T105" fmla="*/ 0 h 76"/>
                  <a:gd name="T106" fmla="*/ 42 w 87"/>
                  <a:gd name="T107" fmla="*/ 3 h 76"/>
                  <a:gd name="T108" fmla="*/ 45 w 87"/>
                  <a:gd name="T109" fmla="*/ 10 h 76"/>
                  <a:gd name="T110" fmla="*/ 42 w 87"/>
                  <a:gd name="T111" fmla="*/ 3 h 76"/>
                  <a:gd name="T112" fmla="*/ 35 w 87"/>
                  <a:gd name="T1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7" h="76">
                    <a:moveTo>
                      <a:pt x="47" y="60"/>
                    </a:moveTo>
                    <a:lnTo>
                      <a:pt x="42" y="64"/>
                    </a:lnTo>
                    <a:lnTo>
                      <a:pt x="47" y="60"/>
                    </a:lnTo>
                    <a:lnTo>
                      <a:pt x="47" y="60"/>
                    </a:lnTo>
                    <a:close/>
                    <a:moveTo>
                      <a:pt x="61" y="48"/>
                    </a:moveTo>
                    <a:lnTo>
                      <a:pt x="64" y="57"/>
                    </a:lnTo>
                    <a:lnTo>
                      <a:pt x="71" y="55"/>
                    </a:lnTo>
                    <a:lnTo>
                      <a:pt x="80" y="60"/>
                    </a:lnTo>
                    <a:lnTo>
                      <a:pt x="87" y="76"/>
                    </a:lnTo>
                    <a:lnTo>
                      <a:pt x="85" y="71"/>
                    </a:lnTo>
                    <a:lnTo>
                      <a:pt x="80" y="60"/>
                    </a:lnTo>
                    <a:lnTo>
                      <a:pt x="71" y="55"/>
                    </a:lnTo>
                    <a:lnTo>
                      <a:pt x="64" y="57"/>
                    </a:lnTo>
                    <a:lnTo>
                      <a:pt x="61" y="48"/>
                    </a:lnTo>
                    <a:close/>
                    <a:moveTo>
                      <a:pt x="12" y="45"/>
                    </a:moveTo>
                    <a:lnTo>
                      <a:pt x="28" y="50"/>
                    </a:lnTo>
                    <a:lnTo>
                      <a:pt x="28" y="50"/>
                    </a:lnTo>
                    <a:lnTo>
                      <a:pt x="33" y="52"/>
                    </a:lnTo>
                    <a:lnTo>
                      <a:pt x="12" y="45"/>
                    </a:lnTo>
                    <a:close/>
                    <a:moveTo>
                      <a:pt x="24" y="26"/>
                    </a:moveTo>
                    <a:lnTo>
                      <a:pt x="26" y="31"/>
                    </a:lnTo>
                    <a:lnTo>
                      <a:pt x="31" y="29"/>
                    </a:lnTo>
                    <a:lnTo>
                      <a:pt x="45" y="33"/>
                    </a:lnTo>
                    <a:lnTo>
                      <a:pt x="52" y="31"/>
                    </a:lnTo>
                    <a:lnTo>
                      <a:pt x="54" y="36"/>
                    </a:lnTo>
                    <a:lnTo>
                      <a:pt x="61" y="45"/>
                    </a:lnTo>
                    <a:lnTo>
                      <a:pt x="61" y="38"/>
                    </a:lnTo>
                    <a:lnTo>
                      <a:pt x="64" y="36"/>
                    </a:lnTo>
                    <a:lnTo>
                      <a:pt x="69" y="41"/>
                    </a:lnTo>
                    <a:lnTo>
                      <a:pt x="73" y="41"/>
                    </a:lnTo>
                    <a:lnTo>
                      <a:pt x="69" y="41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61" y="38"/>
                    </a:lnTo>
                    <a:lnTo>
                      <a:pt x="61" y="45"/>
                    </a:lnTo>
                    <a:lnTo>
                      <a:pt x="54" y="36"/>
                    </a:lnTo>
                    <a:lnTo>
                      <a:pt x="52" y="31"/>
                    </a:lnTo>
                    <a:lnTo>
                      <a:pt x="45" y="33"/>
                    </a:lnTo>
                    <a:lnTo>
                      <a:pt x="31" y="29"/>
                    </a:lnTo>
                    <a:lnTo>
                      <a:pt x="26" y="31"/>
                    </a:lnTo>
                    <a:lnTo>
                      <a:pt x="24" y="26"/>
                    </a:lnTo>
                    <a:close/>
                    <a:moveTo>
                      <a:pt x="35" y="0"/>
                    </a:moveTo>
                    <a:lnTo>
                      <a:pt x="21" y="7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7" y="24"/>
                    </a:lnTo>
                    <a:lnTo>
                      <a:pt x="2" y="26"/>
                    </a:lnTo>
                    <a:lnTo>
                      <a:pt x="0" y="33"/>
                    </a:lnTo>
                    <a:lnTo>
                      <a:pt x="2" y="26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21" y="7"/>
                    </a:lnTo>
                    <a:lnTo>
                      <a:pt x="35" y="0"/>
                    </a:lnTo>
                    <a:lnTo>
                      <a:pt x="42" y="3"/>
                    </a:lnTo>
                    <a:lnTo>
                      <a:pt x="45" y="10"/>
                    </a:lnTo>
                    <a:lnTo>
                      <a:pt x="4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4" name="Freeform 722"/>
              <p:cNvSpPr>
                <a:spLocks noEditPoints="1"/>
              </p:cNvSpPr>
              <p:nvPr/>
            </p:nvSpPr>
            <p:spPr bwMode="auto">
              <a:xfrm>
                <a:off x="4211222" y="3264205"/>
                <a:ext cx="165763" cy="144805"/>
              </a:xfrm>
              <a:custGeom>
                <a:avLst/>
                <a:gdLst>
                  <a:gd name="T0" fmla="*/ 47 w 87"/>
                  <a:gd name="T1" fmla="*/ 60 h 76"/>
                  <a:gd name="T2" fmla="*/ 42 w 87"/>
                  <a:gd name="T3" fmla="*/ 64 h 76"/>
                  <a:gd name="T4" fmla="*/ 47 w 87"/>
                  <a:gd name="T5" fmla="*/ 60 h 76"/>
                  <a:gd name="T6" fmla="*/ 47 w 87"/>
                  <a:gd name="T7" fmla="*/ 60 h 76"/>
                  <a:gd name="T8" fmla="*/ 61 w 87"/>
                  <a:gd name="T9" fmla="*/ 48 h 76"/>
                  <a:gd name="T10" fmla="*/ 64 w 87"/>
                  <a:gd name="T11" fmla="*/ 57 h 76"/>
                  <a:gd name="T12" fmla="*/ 71 w 87"/>
                  <a:gd name="T13" fmla="*/ 55 h 76"/>
                  <a:gd name="T14" fmla="*/ 80 w 87"/>
                  <a:gd name="T15" fmla="*/ 60 h 76"/>
                  <a:gd name="T16" fmla="*/ 87 w 87"/>
                  <a:gd name="T17" fmla="*/ 76 h 76"/>
                  <a:gd name="T18" fmla="*/ 85 w 87"/>
                  <a:gd name="T19" fmla="*/ 71 h 76"/>
                  <a:gd name="T20" fmla="*/ 80 w 87"/>
                  <a:gd name="T21" fmla="*/ 60 h 76"/>
                  <a:gd name="T22" fmla="*/ 71 w 87"/>
                  <a:gd name="T23" fmla="*/ 55 h 76"/>
                  <a:gd name="T24" fmla="*/ 64 w 87"/>
                  <a:gd name="T25" fmla="*/ 57 h 76"/>
                  <a:gd name="T26" fmla="*/ 61 w 87"/>
                  <a:gd name="T27" fmla="*/ 48 h 76"/>
                  <a:gd name="T28" fmla="*/ 12 w 87"/>
                  <a:gd name="T29" fmla="*/ 45 h 76"/>
                  <a:gd name="T30" fmla="*/ 28 w 87"/>
                  <a:gd name="T31" fmla="*/ 50 h 76"/>
                  <a:gd name="T32" fmla="*/ 28 w 87"/>
                  <a:gd name="T33" fmla="*/ 50 h 76"/>
                  <a:gd name="T34" fmla="*/ 33 w 87"/>
                  <a:gd name="T35" fmla="*/ 52 h 76"/>
                  <a:gd name="T36" fmla="*/ 12 w 87"/>
                  <a:gd name="T37" fmla="*/ 45 h 76"/>
                  <a:gd name="T38" fmla="*/ 24 w 87"/>
                  <a:gd name="T39" fmla="*/ 26 h 76"/>
                  <a:gd name="T40" fmla="*/ 26 w 87"/>
                  <a:gd name="T41" fmla="*/ 31 h 76"/>
                  <a:gd name="T42" fmla="*/ 31 w 87"/>
                  <a:gd name="T43" fmla="*/ 29 h 76"/>
                  <a:gd name="T44" fmla="*/ 45 w 87"/>
                  <a:gd name="T45" fmla="*/ 33 h 76"/>
                  <a:gd name="T46" fmla="*/ 52 w 87"/>
                  <a:gd name="T47" fmla="*/ 31 h 76"/>
                  <a:gd name="T48" fmla="*/ 54 w 87"/>
                  <a:gd name="T49" fmla="*/ 36 h 76"/>
                  <a:gd name="T50" fmla="*/ 61 w 87"/>
                  <a:gd name="T51" fmla="*/ 45 h 76"/>
                  <a:gd name="T52" fmla="*/ 61 w 87"/>
                  <a:gd name="T53" fmla="*/ 38 h 76"/>
                  <a:gd name="T54" fmla="*/ 64 w 87"/>
                  <a:gd name="T55" fmla="*/ 36 h 76"/>
                  <a:gd name="T56" fmla="*/ 69 w 87"/>
                  <a:gd name="T57" fmla="*/ 41 h 76"/>
                  <a:gd name="T58" fmla="*/ 73 w 87"/>
                  <a:gd name="T59" fmla="*/ 41 h 76"/>
                  <a:gd name="T60" fmla="*/ 69 w 87"/>
                  <a:gd name="T61" fmla="*/ 41 h 76"/>
                  <a:gd name="T62" fmla="*/ 64 w 87"/>
                  <a:gd name="T63" fmla="*/ 36 h 76"/>
                  <a:gd name="T64" fmla="*/ 64 w 87"/>
                  <a:gd name="T65" fmla="*/ 36 h 76"/>
                  <a:gd name="T66" fmla="*/ 61 w 87"/>
                  <a:gd name="T67" fmla="*/ 38 h 76"/>
                  <a:gd name="T68" fmla="*/ 61 w 87"/>
                  <a:gd name="T69" fmla="*/ 45 h 76"/>
                  <a:gd name="T70" fmla="*/ 54 w 87"/>
                  <a:gd name="T71" fmla="*/ 36 h 76"/>
                  <a:gd name="T72" fmla="*/ 52 w 87"/>
                  <a:gd name="T73" fmla="*/ 31 h 76"/>
                  <a:gd name="T74" fmla="*/ 45 w 87"/>
                  <a:gd name="T75" fmla="*/ 33 h 76"/>
                  <a:gd name="T76" fmla="*/ 31 w 87"/>
                  <a:gd name="T77" fmla="*/ 29 h 76"/>
                  <a:gd name="T78" fmla="*/ 26 w 87"/>
                  <a:gd name="T79" fmla="*/ 31 h 76"/>
                  <a:gd name="T80" fmla="*/ 24 w 87"/>
                  <a:gd name="T81" fmla="*/ 26 h 76"/>
                  <a:gd name="T82" fmla="*/ 35 w 87"/>
                  <a:gd name="T83" fmla="*/ 0 h 76"/>
                  <a:gd name="T84" fmla="*/ 21 w 87"/>
                  <a:gd name="T85" fmla="*/ 7 h 76"/>
                  <a:gd name="T86" fmla="*/ 12 w 87"/>
                  <a:gd name="T87" fmla="*/ 15 h 76"/>
                  <a:gd name="T88" fmla="*/ 12 w 87"/>
                  <a:gd name="T89" fmla="*/ 17 h 76"/>
                  <a:gd name="T90" fmla="*/ 7 w 87"/>
                  <a:gd name="T91" fmla="*/ 24 h 76"/>
                  <a:gd name="T92" fmla="*/ 2 w 87"/>
                  <a:gd name="T93" fmla="*/ 26 h 76"/>
                  <a:gd name="T94" fmla="*/ 0 w 87"/>
                  <a:gd name="T95" fmla="*/ 33 h 76"/>
                  <a:gd name="T96" fmla="*/ 2 w 87"/>
                  <a:gd name="T97" fmla="*/ 26 h 76"/>
                  <a:gd name="T98" fmla="*/ 7 w 87"/>
                  <a:gd name="T99" fmla="*/ 24 h 76"/>
                  <a:gd name="T100" fmla="*/ 12 w 87"/>
                  <a:gd name="T101" fmla="*/ 15 h 76"/>
                  <a:gd name="T102" fmla="*/ 21 w 87"/>
                  <a:gd name="T103" fmla="*/ 7 h 76"/>
                  <a:gd name="T104" fmla="*/ 35 w 87"/>
                  <a:gd name="T105" fmla="*/ 0 h 76"/>
                  <a:gd name="T106" fmla="*/ 42 w 87"/>
                  <a:gd name="T107" fmla="*/ 3 h 76"/>
                  <a:gd name="T108" fmla="*/ 45 w 87"/>
                  <a:gd name="T109" fmla="*/ 10 h 76"/>
                  <a:gd name="T110" fmla="*/ 42 w 87"/>
                  <a:gd name="T111" fmla="*/ 3 h 76"/>
                  <a:gd name="T112" fmla="*/ 35 w 87"/>
                  <a:gd name="T1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7" h="76">
                    <a:moveTo>
                      <a:pt x="47" y="60"/>
                    </a:moveTo>
                    <a:lnTo>
                      <a:pt x="42" y="64"/>
                    </a:lnTo>
                    <a:lnTo>
                      <a:pt x="47" y="60"/>
                    </a:lnTo>
                    <a:lnTo>
                      <a:pt x="47" y="60"/>
                    </a:lnTo>
                    <a:moveTo>
                      <a:pt x="61" y="48"/>
                    </a:moveTo>
                    <a:lnTo>
                      <a:pt x="64" y="57"/>
                    </a:lnTo>
                    <a:lnTo>
                      <a:pt x="71" y="55"/>
                    </a:lnTo>
                    <a:lnTo>
                      <a:pt x="80" y="60"/>
                    </a:lnTo>
                    <a:lnTo>
                      <a:pt x="87" y="76"/>
                    </a:lnTo>
                    <a:lnTo>
                      <a:pt x="85" y="71"/>
                    </a:lnTo>
                    <a:lnTo>
                      <a:pt x="80" y="60"/>
                    </a:lnTo>
                    <a:lnTo>
                      <a:pt x="71" y="55"/>
                    </a:lnTo>
                    <a:lnTo>
                      <a:pt x="64" y="57"/>
                    </a:lnTo>
                    <a:lnTo>
                      <a:pt x="61" y="48"/>
                    </a:lnTo>
                    <a:moveTo>
                      <a:pt x="12" y="45"/>
                    </a:moveTo>
                    <a:lnTo>
                      <a:pt x="28" y="50"/>
                    </a:lnTo>
                    <a:lnTo>
                      <a:pt x="28" y="50"/>
                    </a:lnTo>
                    <a:lnTo>
                      <a:pt x="33" y="52"/>
                    </a:lnTo>
                    <a:lnTo>
                      <a:pt x="12" y="45"/>
                    </a:lnTo>
                    <a:moveTo>
                      <a:pt x="24" y="26"/>
                    </a:moveTo>
                    <a:lnTo>
                      <a:pt x="26" y="31"/>
                    </a:lnTo>
                    <a:lnTo>
                      <a:pt x="31" y="29"/>
                    </a:lnTo>
                    <a:lnTo>
                      <a:pt x="45" y="33"/>
                    </a:lnTo>
                    <a:lnTo>
                      <a:pt x="52" y="31"/>
                    </a:lnTo>
                    <a:lnTo>
                      <a:pt x="54" y="36"/>
                    </a:lnTo>
                    <a:lnTo>
                      <a:pt x="61" y="45"/>
                    </a:lnTo>
                    <a:lnTo>
                      <a:pt x="61" y="38"/>
                    </a:lnTo>
                    <a:lnTo>
                      <a:pt x="64" y="36"/>
                    </a:lnTo>
                    <a:lnTo>
                      <a:pt x="69" y="41"/>
                    </a:lnTo>
                    <a:lnTo>
                      <a:pt x="73" y="41"/>
                    </a:lnTo>
                    <a:lnTo>
                      <a:pt x="69" y="41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61" y="38"/>
                    </a:lnTo>
                    <a:lnTo>
                      <a:pt x="61" y="45"/>
                    </a:lnTo>
                    <a:lnTo>
                      <a:pt x="54" y="36"/>
                    </a:lnTo>
                    <a:lnTo>
                      <a:pt x="52" y="31"/>
                    </a:lnTo>
                    <a:lnTo>
                      <a:pt x="45" y="33"/>
                    </a:lnTo>
                    <a:lnTo>
                      <a:pt x="31" y="29"/>
                    </a:lnTo>
                    <a:lnTo>
                      <a:pt x="26" y="31"/>
                    </a:lnTo>
                    <a:lnTo>
                      <a:pt x="24" y="26"/>
                    </a:lnTo>
                    <a:moveTo>
                      <a:pt x="35" y="0"/>
                    </a:moveTo>
                    <a:lnTo>
                      <a:pt x="21" y="7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7" y="24"/>
                    </a:lnTo>
                    <a:lnTo>
                      <a:pt x="2" y="26"/>
                    </a:lnTo>
                    <a:lnTo>
                      <a:pt x="0" y="33"/>
                    </a:lnTo>
                    <a:lnTo>
                      <a:pt x="2" y="26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21" y="7"/>
                    </a:lnTo>
                    <a:lnTo>
                      <a:pt x="35" y="0"/>
                    </a:lnTo>
                    <a:lnTo>
                      <a:pt x="42" y="3"/>
                    </a:lnTo>
                    <a:lnTo>
                      <a:pt x="45" y="10"/>
                    </a:lnTo>
                    <a:lnTo>
                      <a:pt x="42" y="3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5" name="Freeform 723"/>
              <p:cNvSpPr>
                <a:spLocks noEditPoints="1"/>
              </p:cNvSpPr>
              <p:nvPr/>
            </p:nvSpPr>
            <p:spPr bwMode="auto">
              <a:xfrm>
                <a:off x="3944477" y="3332797"/>
                <a:ext cx="207680" cy="139089"/>
              </a:xfrm>
              <a:custGeom>
                <a:avLst/>
                <a:gdLst>
                  <a:gd name="T0" fmla="*/ 5 w 46"/>
                  <a:gd name="T1" fmla="*/ 13 h 31"/>
                  <a:gd name="T2" fmla="*/ 5 w 46"/>
                  <a:gd name="T3" fmla="*/ 13 h 31"/>
                  <a:gd name="T4" fmla="*/ 5 w 46"/>
                  <a:gd name="T5" fmla="*/ 13 h 31"/>
                  <a:gd name="T6" fmla="*/ 3 w 46"/>
                  <a:gd name="T7" fmla="*/ 16 h 31"/>
                  <a:gd name="T8" fmla="*/ 2 w 46"/>
                  <a:gd name="T9" fmla="*/ 23 h 31"/>
                  <a:gd name="T10" fmla="*/ 0 w 46"/>
                  <a:gd name="T11" fmla="*/ 25 h 31"/>
                  <a:gd name="T12" fmla="*/ 6 w 46"/>
                  <a:gd name="T13" fmla="*/ 31 h 31"/>
                  <a:gd name="T14" fmla="*/ 18 w 46"/>
                  <a:gd name="T15" fmla="*/ 23 h 31"/>
                  <a:gd name="T16" fmla="*/ 35 w 46"/>
                  <a:gd name="T17" fmla="*/ 21 h 31"/>
                  <a:gd name="T18" fmla="*/ 44 w 46"/>
                  <a:gd name="T19" fmla="*/ 18 h 31"/>
                  <a:gd name="T20" fmla="*/ 46 w 46"/>
                  <a:gd name="T21" fmla="*/ 15 h 31"/>
                  <a:gd name="T22" fmla="*/ 46 w 46"/>
                  <a:gd name="T23" fmla="*/ 15 h 31"/>
                  <a:gd name="T24" fmla="*/ 46 w 46"/>
                  <a:gd name="T25" fmla="*/ 15 h 31"/>
                  <a:gd name="T26" fmla="*/ 46 w 46"/>
                  <a:gd name="T27" fmla="*/ 15 h 31"/>
                  <a:gd name="T28" fmla="*/ 46 w 46"/>
                  <a:gd name="T29" fmla="*/ 14 h 31"/>
                  <a:gd name="T30" fmla="*/ 46 w 46"/>
                  <a:gd name="T31" fmla="*/ 14 h 31"/>
                  <a:gd name="T32" fmla="*/ 46 w 46"/>
                  <a:gd name="T33" fmla="*/ 14 h 31"/>
                  <a:gd name="T34" fmla="*/ 45 w 46"/>
                  <a:gd name="T35" fmla="*/ 14 h 31"/>
                  <a:gd name="T36" fmla="*/ 45 w 46"/>
                  <a:gd name="T37" fmla="*/ 14 h 31"/>
                  <a:gd name="T38" fmla="*/ 45 w 46"/>
                  <a:gd name="T39" fmla="*/ 14 h 31"/>
                  <a:gd name="T40" fmla="*/ 45 w 46"/>
                  <a:gd name="T41" fmla="*/ 14 h 31"/>
                  <a:gd name="T42" fmla="*/ 45 w 46"/>
                  <a:gd name="T43" fmla="*/ 14 h 31"/>
                  <a:gd name="T44" fmla="*/ 45 w 46"/>
                  <a:gd name="T45" fmla="*/ 14 h 31"/>
                  <a:gd name="T46" fmla="*/ 45 w 46"/>
                  <a:gd name="T47" fmla="*/ 14 h 31"/>
                  <a:gd name="T48" fmla="*/ 45 w 46"/>
                  <a:gd name="T49" fmla="*/ 14 h 31"/>
                  <a:gd name="T50" fmla="*/ 45 w 46"/>
                  <a:gd name="T51" fmla="*/ 14 h 31"/>
                  <a:gd name="T52" fmla="*/ 45 w 46"/>
                  <a:gd name="T53" fmla="*/ 14 h 31"/>
                  <a:gd name="T54" fmla="*/ 45 w 46"/>
                  <a:gd name="T55" fmla="*/ 14 h 31"/>
                  <a:gd name="T56" fmla="*/ 45 w 46"/>
                  <a:gd name="T57" fmla="*/ 14 h 31"/>
                  <a:gd name="T58" fmla="*/ 45 w 46"/>
                  <a:gd name="T59" fmla="*/ 14 h 31"/>
                  <a:gd name="T60" fmla="*/ 45 w 46"/>
                  <a:gd name="T61" fmla="*/ 14 h 31"/>
                  <a:gd name="T62" fmla="*/ 45 w 46"/>
                  <a:gd name="T63" fmla="*/ 14 h 31"/>
                  <a:gd name="T64" fmla="*/ 41 w 46"/>
                  <a:gd name="T65" fmla="*/ 12 h 31"/>
                  <a:gd name="T66" fmla="*/ 31 w 46"/>
                  <a:gd name="T67" fmla="*/ 10 h 31"/>
                  <a:gd name="T68" fmla="*/ 21 w 46"/>
                  <a:gd name="T69" fmla="*/ 11 h 31"/>
                  <a:gd name="T70" fmla="*/ 15 w 46"/>
                  <a:gd name="T71" fmla="*/ 15 h 31"/>
                  <a:gd name="T72" fmla="*/ 13 w 46"/>
                  <a:gd name="T73" fmla="*/ 13 h 31"/>
                  <a:gd name="T74" fmla="*/ 13 w 46"/>
                  <a:gd name="T75" fmla="*/ 10 h 31"/>
                  <a:gd name="T76" fmla="*/ 29 w 46"/>
                  <a:gd name="T77" fmla="*/ 0 h 31"/>
                  <a:gd name="T78" fmla="*/ 22 w 46"/>
                  <a:gd name="T79" fmla="*/ 4 h 31"/>
                  <a:gd name="T80" fmla="*/ 18 w 46"/>
                  <a:gd name="T81" fmla="*/ 8 h 31"/>
                  <a:gd name="T82" fmla="*/ 25 w 46"/>
                  <a:gd name="T83" fmla="*/ 8 h 31"/>
                  <a:gd name="T84" fmla="*/ 28 w 46"/>
                  <a:gd name="T85" fmla="*/ 5 h 31"/>
                  <a:gd name="T86" fmla="*/ 28 w 46"/>
                  <a:gd name="T8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31">
                    <a:moveTo>
                      <a:pt x="8" y="10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4" y="13"/>
                    </a:cubicBezTo>
                    <a:cubicBezTo>
                      <a:pt x="44" y="13"/>
                      <a:pt x="44" y="13"/>
                      <a:pt x="43" y="13"/>
                    </a:cubicBezTo>
                    <a:cubicBezTo>
                      <a:pt x="42" y="13"/>
                      <a:pt x="42" y="12"/>
                      <a:pt x="41" y="12"/>
                    </a:cubicBezTo>
                    <a:cubicBezTo>
                      <a:pt x="41" y="12"/>
                      <a:pt x="40" y="11"/>
                      <a:pt x="39" y="1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29" y="0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6" name="Freeform 724"/>
              <p:cNvSpPr>
                <a:spLocks noEditPoints="1"/>
              </p:cNvSpPr>
              <p:nvPr/>
            </p:nvSpPr>
            <p:spPr bwMode="auto">
              <a:xfrm>
                <a:off x="3944477" y="3332797"/>
                <a:ext cx="207680" cy="139089"/>
              </a:xfrm>
              <a:custGeom>
                <a:avLst/>
                <a:gdLst>
                  <a:gd name="T0" fmla="*/ 5 w 46"/>
                  <a:gd name="T1" fmla="*/ 13 h 31"/>
                  <a:gd name="T2" fmla="*/ 5 w 46"/>
                  <a:gd name="T3" fmla="*/ 13 h 31"/>
                  <a:gd name="T4" fmla="*/ 5 w 46"/>
                  <a:gd name="T5" fmla="*/ 13 h 31"/>
                  <a:gd name="T6" fmla="*/ 3 w 46"/>
                  <a:gd name="T7" fmla="*/ 16 h 31"/>
                  <a:gd name="T8" fmla="*/ 2 w 46"/>
                  <a:gd name="T9" fmla="*/ 23 h 31"/>
                  <a:gd name="T10" fmla="*/ 0 w 46"/>
                  <a:gd name="T11" fmla="*/ 25 h 31"/>
                  <a:gd name="T12" fmla="*/ 6 w 46"/>
                  <a:gd name="T13" fmla="*/ 31 h 31"/>
                  <a:gd name="T14" fmla="*/ 18 w 46"/>
                  <a:gd name="T15" fmla="*/ 23 h 31"/>
                  <a:gd name="T16" fmla="*/ 35 w 46"/>
                  <a:gd name="T17" fmla="*/ 21 h 31"/>
                  <a:gd name="T18" fmla="*/ 44 w 46"/>
                  <a:gd name="T19" fmla="*/ 18 h 31"/>
                  <a:gd name="T20" fmla="*/ 46 w 46"/>
                  <a:gd name="T21" fmla="*/ 15 h 31"/>
                  <a:gd name="T22" fmla="*/ 46 w 46"/>
                  <a:gd name="T23" fmla="*/ 15 h 31"/>
                  <a:gd name="T24" fmla="*/ 46 w 46"/>
                  <a:gd name="T25" fmla="*/ 15 h 31"/>
                  <a:gd name="T26" fmla="*/ 46 w 46"/>
                  <a:gd name="T27" fmla="*/ 15 h 31"/>
                  <a:gd name="T28" fmla="*/ 46 w 46"/>
                  <a:gd name="T29" fmla="*/ 14 h 31"/>
                  <a:gd name="T30" fmla="*/ 46 w 46"/>
                  <a:gd name="T31" fmla="*/ 14 h 31"/>
                  <a:gd name="T32" fmla="*/ 46 w 46"/>
                  <a:gd name="T33" fmla="*/ 14 h 31"/>
                  <a:gd name="T34" fmla="*/ 45 w 46"/>
                  <a:gd name="T35" fmla="*/ 14 h 31"/>
                  <a:gd name="T36" fmla="*/ 45 w 46"/>
                  <a:gd name="T37" fmla="*/ 14 h 31"/>
                  <a:gd name="T38" fmla="*/ 45 w 46"/>
                  <a:gd name="T39" fmla="*/ 14 h 31"/>
                  <a:gd name="T40" fmla="*/ 45 w 46"/>
                  <a:gd name="T41" fmla="*/ 14 h 31"/>
                  <a:gd name="T42" fmla="*/ 45 w 46"/>
                  <a:gd name="T43" fmla="*/ 14 h 31"/>
                  <a:gd name="T44" fmla="*/ 45 w 46"/>
                  <a:gd name="T45" fmla="*/ 14 h 31"/>
                  <a:gd name="T46" fmla="*/ 45 w 46"/>
                  <a:gd name="T47" fmla="*/ 14 h 31"/>
                  <a:gd name="T48" fmla="*/ 45 w 46"/>
                  <a:gd name="T49" fmla="*/ 14 h 31"/>
                  <a:gd name="T50" fmla="*/ 45 w 46"/>
                  <a:gd name="T51" fmla="*/ 14 h 31"/>
                  <a:gd name="T52" fmla="*/ 45 w 46"/>
                  <a:gd name="T53" fmla="*/ 14 h 31"/>
                  <a:gd name="T54" fmla="*/ 45 w 46"/>
                  <a:gd name="T55" fmla="*/ 14 h 31"/>
                  <a:gd name="T56" fmla="*/ 45 w 46"/>
                  <a:gd name="T57" fmla="*/ 14 h 31"/>
                  <a:gd name="T58" fmla="*/ 45 w 46"/>
                  <a:gd name="T59" fmla="*/ 14 h 31"/>
                  <a:gd name="T60" fmla="*/ 45 w 46"/>
                  <a:gd name="T61" fmla="*/ 14 h 31"/>
                  <a:gd name="T62" fmla="*/ 45 w 46"/>
                  <a:gd name="T63" fmla="*/ 14 h 31"/>
                  <a:gd name="T64" fmla="*/ 41 w 46"/>
                  <a:gd name="T65" fmla="*/ 12 h 31"/>
                  <a:gd name="T66" fmla="*/ 31 w 46"/>
                  <a:gd name="T67" fmla="*/ 10 h 31"/>
                  <a:gd name="T68" fmla="*/ 21 w 46"/>
                  <a:gd name="T69" fmla="*/ 11 h 31"/>
                  <a:gd name="T70" fmla="*/ 15 w 46"/>
                  <a:gd name="T71" fmla="*/ 15 h 31"/>
                  <a:gd name="T72" fmla="*/ 13 w 46"/>
                  <a:gd name="T73" fmla="*/ 13 h 31"/>
                  <a:gd name="T74" fmla="*/ 13 w 46"/>
                  <a:gd name="T75" fmla="*/ 10 h 31"/>
                  <a:gd name="T76" fmla="*/ 29 w 46"/>
                  <a:gd name="T77" fmla="*/ 0 h 31"/>
                  <a:gd name="T78" fmla="*/ 22 w 46"/>
                  <a:gd name="T79" fmla="*/ 4 h 31"/>
                  <a:gd name="T80" fmla="*/ 18 w 46"/>
                  <a:gd name="T81" fmla="*/ 8 h 31"/>
                  <a:gd name="T82" fmla="*/ 25 w 46"/>
                  <a:gd name="T83" fmla="*/ 8 h 31"/>
                  <a:gd name="T84" fmla="*/ 28 w 46"/>
                  <a:gd name="T85" fmla="*/ 5 h 31"/>
                  <a:gd name="T86" fmla="*/ 28 w 46"/>
                  <a:gd name="T8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31">
                    <a:moveTo>
                      <a:pt x="8" y="10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14"/>
                      <a:pt x="46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4" y="13"/>
                    </a:cubicBezTo>
                    <a:cubicBezTo>
                      <a:pt x="44" y="13"/>
                      <a:pt x="44" y="13"/>
                      <a:pt x="43" y="13"/>
                    </a:cubicBezTo>
                    <a:cubicBezTo>
                      <a:pt x="42" y="13"/>
                      <a:pt x="42" y="12"/>
                      <a:pt x="41" y="12"/>
                    </a:cubicBezTo>
                    <a:cubicBezTo>
                      <a:pt x="41" y="12"/>
                      <a:pt x="40" y="11"/>
                      <a:pt x="39" y="11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8" y="10"/>
                      <a:pt x="8" y="10"/>
                    </a:cubicBezTo>
                    <a:moveTo>
                      <a:pt x="29" y="0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7" name="Freeform 725"/>
              <p:cNvSpPr>
                <a:spLocks noEditPoints="1"/>
              </p:cNvSpPr>
              <p:nvPr/>
            </p:nvSpPr>
            <p:spPr bwMode="auto">
              <a:xfrm>
                <a:off x="4026406" y="3342324"/>
                <a:ext cx="125751" cy="57159"/>
              </a:xfrm>
              <a:custGeom>
                <a:avLst/>
                <a:gdLst>
                  <a:gd name="T0" fmla="*/ 28 w 28"/>
                  <a:gd name="T1" fmla="*/ 13 h 13"/>
                  <a:gd name="T2" fmla="*/ 28 w 28"/>
                  <a:gd name="T3" fmla="*/ 13 h 13"/>
                  <a:gd name="T4" fmla="*/ 28 w 28"/>
                  <a:gd name="T5" fmla="*/ 13 h 13"/>
                  <a:gd name="T6" fmla="*/ 28 w 28"/>
                  <a:gd name="T7" fmla="*/ 13 h 13"/>
                  <a:gd name="T8" fmla="*/ 28 w 28"/>
                  <a:gd name="T9" fmla="*/ 12 h 13"/>
                  <a:gd name="T10" fmla="*/ 28 w 28"/>
                  <a:gd name="T11" fmla="*/ 13 h 13"/>
                  <a:gd name="T12" fmla="*/ 28 w 28"/>
                  <a:gd name="T13" fmla="*/ 13 h 13"/>
                  <a:gd name="T14" fmla="*/ 28 w 28"/>
                  <a:gd name="T15" fmla="*/ 13 h 13"/>
                  <a:gd name="T16" fmla="*/ 28 w 28"/>
                  <a:gd name="T17" fmla="*/ 12 h 13"/>
                  <a:gd name="T18" fmla="*/ 28 w 28"/>
                  <a:gd name="T19" fmla="*/ 12 h 13"/>
                  <a:gd name="T20" fmla="*/ 28 w 28"/>
                  <a:gd name="T21" fmla="*/ 12 h 13"/>
                  <a:gd name="T22" fmla="*/ 28 w 28"/>
                  <a:gd name="T23" fmla="*/ 12 h 13"/>
                  <a:gd name="T24" fmla="*/ 28 w 28"/>
                  <a:gd name="T25" fmla="*/ 12 h 13"/>
                  <a:gd name="T26" fmla="*/ 27 w 28"/>
                  <a:gd name="T27" fmla="*/ 12 h 13"/>
                  <a:gd name="T28" fmla="*/ 27 w 28"/>
                  <a:gd name="T29" fmla="*/ 12 h 13"/>
                  <a:gd name="T30" fmla="*/ 27 w 28"/>
                  <a:gd name="T31" fmla="*/ 12 h 13"/>
                  <a:gd name="T32" fmla="*/ 27 w 28"/>
                  <a:gd name="T33" fmla="*/ 12 h 13"/>
                  <a:gd name="T34" fmla="*/ 27 w 28"/>
                  <a:gd name="T35" fmla="*/ 12 h 13"/>
                  <a:gd name="T36" fmla="*/ 27 w 28"/>
                  <a:gd name="T37" fmla="*/ 12 h 13"/>
                  <a:gd name="T38" fmla="*/ 27 w 28"/>
                  <a:gd name="T39" fmla="*/ 12 h 13"/>
                  <a:gd name="T40" fmla="*/ 27 w 28"/>
                  <a:gd name="T41" fmla="*/ 12 h 13"/>
                  <a:gd name="T42" fmla="*/ 27 w 28"/>
                  <a:gd name="T43" fmla="*/ 12 h 13"/>
                  <a:gd name="T44" fmla="*/ 27 w 28"/>
                  <a:gd name="T45" fmla="*/ 12 h 13"/>
                  <a:gd name="T46" fmla="*/ 27 w 28"/>
                  <a:gd name="T47" fmla="*/ 12 h 13"/>
                  <a:gd name="T48" fmla="*/ 27 w 28"/>
                  <a:gd name="T49" fmla="*/ 12 h 13"/>
                  <a:gd name="T50" fmla="*/ 27 w 28"/>
                  <a:gd name="T51" fmla="*/ 12 h 13"/>
                  <a:gd name="T52" fmla="*/ 27 w 28"/>
                  <a:gd name="T53" fmla="*/ 12 h 13"/>
                  <a:gd name="T54" fmla="*/ 27 w 28"/>
                  <a:gd name="T55" fmla="*/ 12 h 13"/>
                  <a:gd name="T56" fmla="*/ 27 w 28"/>
                  <a:gd name="T57" fmla="*/ 12 h 13"/>
                  <a:gd name="T58" fmla="*/ 27 w 28"/>
                  <a:gd name="T59" fmla="*/ 12 h 13"/>
                  <a:gd name="T60" fmla="*/ 27 w 28"/>
                  <a:gd name="T61" fmla="*/ 12 h 13"/>
                  <a:gd name="T62" fmla="*/ 27 w 28"/>
                  <a:gd name="T63" fmla="*/ 12 h 13"/>
                  <a:gd name="T64" fmla="*/ 27 w 28"/>
                  <a:gd name="T65" fmla="*/ 12 h 13"/>
                  <a:gd name="T66" fmla="*/ 27 w 28"/>
                  <a:gd name="T67" fmla="*/ 12 h 13"/>
                  <a:gd name="T68" fmla="*/ 27 w 28"/>
                  <a:gd name="T69" fmla="*/ 12 h 13"/>
                  <a:gd name="T70" fmla="*/ 27 w 28"/>
                  <a:gd name="T71" fmla="*/ 12 h 13"/>
                  <a:gd name="T72" fmla="*/ 13 w 28"/>
                  <a:gd name="T73" fmla="*/ 8 h 13"/>
                  <a:gd name="T74" fmla="*/ 21 w 28"/>
                  <a:gd name="T75" fmla="*/ 9 h 13"/>
                  <a:gd name="T76" fmla="*/ 25 w 28"/>
                  <a:gd name="T77" fmla="*/ 11 h 13"/>
                  <a:gd name="T78" fmla="*/ 27 w 28"/>
                  <a:gd name="T79" fmla="*/ 12 h 13"/>
                  <a:gd name="T80" fmla="*/ 25 w 28"/>
                  <a:gd name="T81" fmla="*/ 11 h 13"/>
                  <a:gd name="T82" fmla="*/ 22 w 28"/>
                  <a:gd name="T83" fmla="*/ 9 h 13"/>
                  <a:gd name="T84" fmla="*/ 21 w 28"/>
                  <a:gd name="T85" fmla="*/ 9 h 13"/>
                  <a:gd name="T86" fmla="*/ 21 w 28"/>
                  <a:gd name="T87" fmla="*/ 9 h 13"/>
                  <a:gd name="T88" fmla="*/ 16 w 28"/>
                  <a:gd name="T89" fmla="*/ 7 h 13"/>
                  <a:gd name="T90" fmla="*/ 4 w 28"/>
                  <a:gd name="T91" fmla="*/ 2 h 13"/>
                  <a:gd name="T92" fmla="*/ 0 w 28"/>
                  <a:gd name="T93" fmla="*/ 6 h 13"/>
                  <a:gd name="T94" fmla="*/ 4 w 28"/>
                  <a:gd name="T95" fmla="*/ 2 h 13"/>
                  <a:gd name="T96" fmla="*/ 8 w 28"/>
                  <a:gd name="T9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" h="13">
                    <a:moveTo>
                      <a:pt x="28" y="13"/>
                    </a:move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moveTo>
                      <a:pt x="2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moveTo>
                      <a:pt x="28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moveTo>
                      <a:pt x="27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moveTo>
                      <a:pt x="27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moveTo>
                      <a:pt x="27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moveTo>
                      <a:pt x="27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moveTo>
                      <a:pt x="27" y="12"/>
                    </a:move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moveTo>
                      <a:pt x="16" y="7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9"/>
                      <a:pt x="23" y="10"/>
                      <a:pt x="23" y="10"/>
                    </a:cubicBezTo>
                    <a:cubicBezTo>
                      <a:pt x="24" y="10"/>
                      <a:pt x="24" y="11"/>
                      <a:pt x="25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12"/>
                      <a:pt x="27" y="12"/>
                      <a:pt x="26" y="11"/>
                    </a:cubicBezTo>
                    <a:cubicBezTo>
                      <a:pt x="26" y="11"/>
                      <a:pt x="26" y="11"/>
                      <a:pt x="25" y="11"/>
                    </a:cubicBezTo>
                    <a:cubicBezTo>
                      <a:pt x="25" y="11"/>
                      <a:pt x="24" y="10"/>
                      <a:pt x="23" y="10"/>
                    </a:cubicBezTo>
                    <a:cubicBezTo>
                      <a:pt x="23" y="10"/>
                      <a:pt x="22" y="10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16" y="7"/>
                      <a:pt x="16" y="7"/>
                      <a:pt x="16" y="7"/>
                    </a:cubicBezTo>
                    <a:moveTo>
                      <a:pt x="8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8" name="Freeform 726"/>
              <p:cNvSpPr/>
              <p:nvPr/>
            </p:nvSpPr>
            <p:spPr bwMode="auto">
              <a:xfrm>
                <a:off x="3835874" y="3191804"/>
                <a:ext cx="22864" cy="13337"/>
              </a:xfrm>
              <a:custGeom>
                <a:avLst/>
                <a:gdLst>
                  <a:gd name="T0" fmla="*/ 0 w 12"/>
                  <a:gd name="T1" fmla="*/ 0 h 7"/>
                  <a:gd name="T2" fmla="*/ 0 w 12"/>
                  <a:gd name="T3" fmla="*/ 0 h 7"/>
                  <a:gd name="T4" fmla="*/ 3 w 12"/>
                  <a:gd name="T5" fmla="*/ 7 h 7"/>
                  <a:gd name="T6" fmla="*/ 7 w 12"/>
                  <a:gd name="T7" fmla="*/ 3 h 7"/>
                  <a:gd name="T8" fmla="*/ 12 w 12"/>
                  <a:gd name="T9" fmla="*/ 0 h 7"/>
                  <a:gd name="T10" fmla="*/ 5 w 12"/>
                  <a:gd name="T11" fmla="*/ 3 h 7"/>
                  <a:gd name="T12" fmla="*/ 0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0" y="0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2" y="0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69" name="Freeform 727"/>
              <p:cNvSpPr/>
              <p:nvPr/>
            </p:nvSpPr>
            <p:spPr bwMode="auto">
              <a:xfrm>
                <a:off x="3835874" y="3191804"/>
                <a:ext cx="22864" cy="13337"/>
              </a:xfrm>
              <a:custGeom>
                <a:avLst/>
                <a:gdLst>
                  <a:gd name="T0" fmla="*/ 0 w 12"/>
                  <a:gd name="T1" fmla="*/ 0 h 7"/>
                  <a:gd name="T2" fmla="*/ 0 w 12"/>
                  <a:gd name="T3" fmla="*/ 0 h 7"/>
                  <a:gd name="T4" fmla="*/ 3 w 12"/>
                  <a:gd name="T5" fmla="*/ 7 h 7"/>
                  <a:gd name="T6" fmla="*/ 7 w 12"/>
                  <a:gd name="T7" fmla="*/ 3 h 7"/>
                  <a:gd name="T8" fmla="*/ 12 w 12"/>
                  <a:gd name="T9" fmla="*/ 0 h 7"/>
                  <a:gd name="T10" fmla="*/ 5 w 12"/>
                  <a:gd name="T11" fmla="*/ 3 h 7"/>
                  <a:gd name="T12" fmla="*/ 0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0" y="0"/>
                    </a:moveTo>
                    <a:lnTo>
                      <a:pt x="0" y="0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2" y="0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0" name="Freeform 728"/>
              <p:cNvSpPr/>
              <p:nvPr/>
            </p:nvSpPr>
            <p:spPr bwMode="auto">
              <a:xfrm>
                <a:off x="3832063" y="3191804"/>
                <a:ext cx="17148" cy="13337"/>
              </a:xfrm>
              <a:custGeom>
                <a:avLst/>
                <a:gdLst>
                  <a:gd name="T0" fmla="*/ 2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2 w 9"/>
                  <a:gd name="T7" fmla="*/ 7 h 7"/>
                  <a:gd name="T8" fmla="*/ 5 w 9"/>
                  <a:gd name="T9" fmla="*/ 7 h 7"/>
                  <a:gd name="T10" fmla="*/ 5 w 9"/>
                  <a:gd name="T11" fmla="*/ 7 h 7"/>
                  <a:gd name="T12" fmla="*/ 9 w 9"/>
                  <a:gd name="T13" fmla="*/ 3 h 7"/>
                  <a:gd name="T14" fmla="*/ 5 w 9"/>
                  <a:gd name="T15" fmla="*/ 7 h 7"/>
                  <a:gd name="T16" fmla="*/ 2 w 9"/>
                  <a:gd name="T17" fmla="*/ 0 h 7"/>
                  <a:gd name="T18" fmla="*/ 2 w 9"/>
                  <a:gd name="T19" fmla="*/ 0 h 7"/>
                  <a:gd name="T20" fmla="*/ 2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3"/>
                    </a:lnTo>
                    <a:lnTo>
                      <a:pt x="5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1" name="Freeform 729"/>
              <p:cNvSpPr/>
              <p:nvPr/>
            </p:nvSpPr>
            <p:spPr bwMode="auto">
              <a:xfrm>
                <a:off x="3832063" y="3191804"/>
                <a:ext cx="17148" cy="13337"/>
              </a:xfrm>
              <a:custGeom>
                <a:avLst/>
                <a:gdLst>
                  <a:gd name="T0" fmla="*/ 2 w 9"/>
                  <a:gd name="T1" fmla="*/ 0 h 7"/>
                  <a:gd name="T2" fmla="*/ 0 w 9"/>
                  <a:gd name="T3" fmla="*/ 3 h 7"/>
                  <a:gd name="T4" fmla="*/ 2 w 9"/>
                  <a:gd name="T5" fmla="*/ 7 h 7"/>
                  <a:gd name="T6" fmla="*/ 2 w 9"/>
                  <a:gd name="T7" fmla="*/ 7 h 7"/>
                  <a:gd name="T8" fmla="*/ 5 w 9"/>
                  <a:gd name="T9" fmla="*/ 7 h 7"/>
                  <a:gd name="T10" fmla="*/ 5 w 9"/>
                  <a:gd name="T11" fmla="*/ 7 h 7"/>
                  <a:gd name="T12" fmla="*/ 9 w 9"/>
                  <a:gd name="T13" fmla="*/ 3 h 7"/>
                  <a:gd name="T14" fmla="*/ 5 w 9"/>
                  <a:gd name="T15" fmla="*/ 7 h 7"/>
                  <a:gd name="T16" fmla="*/ 2 w 9"/>
                  <a:gd name="T17" fmla="*/ 0 h 7"/>
                  <a:gd name="T18" fmla="*/ 2 w 9"/>
                  <a:gd name="T19" fmla="*/ 0 h 7"/>
                  <a:gd name="T20" fmla="*/ 2 w 9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2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3"/>
                    </a:lnTo>
                    <a:lnTo>
                      <a:pt x="5" y="7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2" name="Freeform 730"/>
              <p:cNvSpPr/>
              <p:nvPr/>
            </p:nvSpPr>
            <p:spPr bwMode="auto">
              <a:xfrm>
                <a:off x="3628193" y="3115590"/>
                <a:ext cx="114320" cy="230544"/>
              </a:xfrm>
              <a:custGeom>
                <a:avLst/>
                <a:gdLst>
                  <a:gd name="T0" fmla="*/ 38 w 60"/>
                  <a:gd name="T1" fmla="*/ 0 h 121"/>
                  <a:gd name="T2" fmla="*/ 34 w 60"/>
                  <a:gd name="T3" fmla="*/ 2 h 121"/>
                  <a:gd name="T4" fmla="*/ 12 w 60"/>
                  <a:gd name="T5" fmla="*/ 26 h 121"/>
                  <a:gd name="T6" fmla="*/ 15 w 60"/>
                  <a:gd name="T7" fmla="*/ 31 h 121"/>
                  <a:gd name="T8" fmla="*/ 10 w 60"/>
                  <a:gd name="T9" fmla="*/ 33 h 121"/>
                  <a:gd name="T10" fmla="*/ 10 w 60"/>
                  <a:gd name="T11" fmla="*/ 36 h 121"/>
                  <a:gd name="T12" fmla="*/ 8 w 60"/>
                  <a:gd name="T13" fmla="*/ 43 h 121"/>
                  <a:gd name="T14" fmla="*/ 8 w 60"/>
                  <a:gd name="T15" fmla="*/ 43 h 121"/>
                  <a:gd name="T16" fmla="*/ 10 w 60"/>
                  <a:gd name="T17" fmla="*/ 50 h 121"/>
                  <a:gd name="T18" fmla="*/ 0 w 60"/>
                  <a:gd name="T19" fmla="*/ 52 h 121"/>
                  <a:gd name="T20" fmla="*/ 8 w 60"/>
                  <a:gd name="T21" fmla="*/ 78 h 121"/>
                  <a:gd name="T22" fmla="*/ 5 w 60"/>
                  <a:gd name="T23" fmla="*/ 90 h 121"/>
                  <a:gd name="T24" fmla="*/ 3 w 60"/>
                  <a:gd name="T25" fmla="*/ 93 h 121"/>
                  <a:gd name="T26" fmla="*/ 17 w 60"/>
                  <a:gd name="T27" fmla="*/ 104 h 121"/>
                  <a:gd name="T28" fmla="*/ 17 w 60"/>
                  <a:gd name="T29" fmla="*/ 111 h 121"/>
                  <a:gd name="T30" fmla="*/ 10 w 60"/>
                  <a:gd name="T31" fmla="*/ 116 h 121"/>
                  <a:gd name="T32" fmla="*/ 10 w 60"/>
                  <a:gd name="T33" fmla="*/ 121 h 121"/>
                  <a:gd name="T34" fmla="*/ 17 w 60"/>
                  <a:gd name="T35" fmla="*/ 119 h 121"/>
                  <a:gd name="T36" fmla="*/ 15 w 60"/>
                  <a:gd name="T37" fmla="*/ 116 h 121"/>
                  <a:gd name="T38" fmla="*/ 29 w 60"/>
                  <a:gd name="T39" fmla="*/ 111 h 121"/>
                  <a:gd name="T40" fmla="*/ 27 w 60"/>
                  <a:gd name="T41" fmla="*/ 107 h 121"/>
                  <a:gd name="T42" fmla="*/ 38 w 60"/>
                  <a:gd name="T43" fmla="*/ 102 h 121"/>
                  <a:gd name="T44" fmla="*/ 41 w 60"/>
                  <a:gd name="T45" fmla="*/ 83 h 121"/>
                  <a:gd name="T46" fmla="*/ 48 w 60"/>
                  <a:gd name="T47" fmla="*/ 71 h 121"/>
                  <a:gd name="T48" fmla="*/ 48 w 60"/>
                  <a:gd name="T49" fmla="*/ 71 h 121"/>
                  <a:gd name="T50" fmla="*/ 36 w 60"/>
                  <a:gd name="T51" fmla="*/ 64 h 121"/>
                  <a:gd name="T52" fmla="*/ 31 w 60"/>
                  <a:gd name="T53" fmla="*/ 52 h 121"/>
                  <a:gd name="T54" fmla="*/ 50 w 60"/>
                  <a:gd name="T55" fmla="*/ 33 h 121"/>
                  <a:gd name="T56" fmla="*/ 53 w 60"/>
                  <a:gd name="T57" fmla="*/ 28 h 121"/>
                  <a:gd name="T58" fmla="*/ 48 w 60"/>
                  <a:gd name="T59" fmla="*/ 28 h 121"/>
                  <a:gd name="T60" fmla="*/ 55 w 60"/>
                  <a:gd name="T61" fmla="*/ 17 h 121"/>
                  <a:gd name="T62" fmla="*/ 60 w 60"/>
                  <a:gd name="T63" fmla="*/ 17 h 121"/>
                  <a:gd name="T64" fmla="*/ 55 w 60"/>
                  <a:gd name="T65" fmla="*/ 2 h 121"/>
                  <a:gd name="T66" fmla="*/ 38 w 60"/>
                  <a:gd name="T6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0" h="121">
                    <a:moveTo>
                      <a:pt x="38" y="0"/>
                    </a:moveTo>
                    <a:lnTo>
                      <a:pt x="34" y="2"/>
                    </a:lnTo>
                    <a:lnTo>
                      <a:pt x="12" y="26"/>
                    </a:lnTo>
                    <a:lnTo>
                      <a:pt x="15" y="31"/>
                    </a:lnTo>
                    <a:lnTo>
                      <a:pt x="10" y="33"/>
                    </a:lnTo>
                    <a:lnTo>
                      <a:pt x="10" y="36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0" y="50"/>
                    </a:lnTo>
                    <a:lnTo>
                      <a:pt x="0" y="52"/>
                    </a:lnTo>
                    <a:lnTo>
                      <a:pt x="8" y="78"/>
                    </a:lnTo>
                    <a:lnTo>
                      <a:pt x="5" y="90"/>
                    </a:lnTo>
                    <a:lnTo>
                      <a:pt x="3" y="93"/>
                    </a:lnTo>
                    <a:lnTo>
                      <a:pt x="17" y="104"/>
                    </a:lnTo>
                    <a:lnTo>
                      <a:pt x="17" y="111"/>
                    </a:lnTo>
                    <a:lnTo>
                      <a:pt x="10" y="116"/>
                    </a:lnTo>
                    <a:lnTo>
                      <a:pt x="10" y="121"/>
                    </a:lnTo>
                    <a:lnTo>
                      <a:pt x="17" y="119"/>
                    </a:lnTo>
                    <a:lnTo>
                      <a:pt x="15" y="116"/>
                    </a:lnTo>
                    <a:lnTo>
                      <a:pt x="29" y="111"/>
                    </a:lnTo>
                    <a:lnTo>
                      <a:pt x="27" y="107"/>
                    </a:lnTo>
                    <a:lnTo>
                      <a:pt x="38" y="102"/>
                    </a:lnTo>
                    <a:lnTo>
                      <a:pt x="41" y="83"/>
                    </a:lnTo>
                    <a:lnTo>
                      <a:pt x="48" y="71"/>
                    </a:lnTo>
                    <a:lnTo>
                      <a:pt x="48" y="71"/>
                    </a:lnTo>
                    <a:lnTo>
                      <a:pt x="36" y="64"/>
                    </a:lnTo>
                    <a:lnTo>
                      <a:pt x="31" y="52"/>
                    </a:lnTo>
                    <a:lnTo>
                      <a:pt x="50" y="33"/>
                    </a:lnTo>
                    <a:lnTo>
                      <a:pt x="53" y="28"/>
                    </a:lnTo>
                    <a:lnTo>
                      <a:pt x="48" y="28"/>
                    </a:lnTo>
                    <a:lnTo>
                      <a:pt x="55" y="17"/>
                    </a:lnTo>
                    <a:lnTo>
                      <a:pt x="60" y="17"/>
                    </a:lnTo>
                    <a:lnTo>
                      <a:pt x="55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3" name="Freeform 731"/>
              <p:cNvSpPr/>
              <p:nvPr/>
            </p:nvSpPr>
            <p:spPr bwMode="auto">
              <a:xfrm>
                <a:off x="3628193" y="3115590"/>
                <a:ext cx="114320" cy="230544"/>
              </a:xfrm>
              <a:custGeom>
                <a:avLst/>
                <a:gdLst>
                  <a:gd name="T0" fmla="*/ 38 w 60"/>
                  <a:gd name="T1" fmla="*/ 0 h 121"/>
                  <a:gd name="T2" fmla="*/ 34 w 60"/>
                  <a:gd name="T3" fmla="*/ 2 h 121"/>
                  <a:gd name="T4" fmla="*/ 12 w 60"/>
                  <a:gd name="T5" fmla="*/ 26 h 121"/>
                  <a:gd name="T6" fmla="*/ 15 w 60"/>
                  <a:gd name="T7" fmla="*/ 31 h 121"/>
                  <a:gd name="T8" fmla="*/ 10 w 60"/>
                  <a:gd name="T9" fmla="*/ 33 h 121"/>
                  <a:gd name="T10" fmla="*/ 10 w 60"/>
                  <a:gd name="T11" fmla="*/ 36 h 121"/>
                  <a:gd name="T12" fmla="*/ 8 w 60"/>
                  <a:gd name="T13" fmla="*/ 43 h 121"/>
                  <a:gd name="T14" fmla="*/ 8 w 60"/>
                  <a:gd name="T15" fmla="*/ 43 h 121"/>
                  <a:gd name="T16" fmla="*/ 10 w 60"/>
                  <a:gd name="T17" fmla="*/ 50 h 121"/>
                  <a:gd name="T18" fmla="*/ 0 w 60"/>
                  <a:gd name="T19" fmla="*/ 52 h 121"/>
                  <a:gd name="T20" fmla="*/ 8 w 60"/>
                  <a:gd name="T21" fmla="*/ 78 h 121"/>
                  <a:gd name="T22" fmla="*/ 5 w 60"/>
                  <a:gd name="T23" fmla="*/ 90 h 121"/>
                  <a:gd name="T24" fmla="*/ 3 w 60"/>
                  <a:gd name="T25" fmla="*/ 93 h 121"/>
                  <a:gd name="T26" fmla="*/ 17 w 60"/>
                  <a:gd name="T27" fmla="*/ 104 h 121"/>
                  <a:gd name="T28" fmla="*/ 17 w 60"/>
                  <a:gd name="T29" fmla="*/ 111 h 121"/>
                  <a:gd name="T30" fmla="*/ 10 w 60"/>
                  <a:gd name="T31" fmla="*/ 116 h 121"/>
                  <a:gd name="T32" fmla="*/ 10 w 60"/>
                  <a:gd name="T33" fmla="*/ 121 h 121"/>
                  <a:gd name="T34" fmla="*/ 17 w 60"/>
                  <a:gd name="T35" fmla="*/ 119 h 121"/>
                  <a:gd name="T36" fmla="*/ 15 w 60"/>
                  <a:gd name="T37" fmla="*/ 116 h 121"/>
                  <a:gd name="T38" fmla="*/ 29 w 60"/>
                  <a:gd name="T39" fmla="*/ 111 h 121"/>
                  <a:gd name="T40" fmla="*/ 27 w 60"/>
                  <a:gd name="T41" fmla="*/ 107 h 121"/>
                  <a:gd name="T42" fmla="*/ 38 w 60"/>
                  <a:gd name="T43" fmla="*/ 102 h 121"/>
                  <a:gd name="T44" fmla="*/ 41 w 60"/>
                  <a:gd name="T45" fmla="*/ 83 h 121"/>
                  <a:gd name="T46" fmla="*/ 48 w 60"/>
                  <a:gd name="T47" fmla="*/ 71 h 121"/>
                  <a:gd name="T48" fmla="*/ 48 w 60"/>
                  <a:gd name="T49" fmla="*/ 71 h 121"/>
                  <a:gd name="T50" fmla="*/ 36 w 60"/>
                  <a:gd name="T51" fmla="*/ 64 h 121"/>
                  <a:gd name="T52" fmla="*/ 31 w 60"/>
                  <a:gd name="T53" fmla="*/ 52 h 121"/>
                  <a:gd name="T54" fmla="*/ 50 w 60"/>
                  <a:gd name="T55" fmla="*/ 33 h 121"/>
                  <a:gd name="T56" fmla="*/ 53 w 60"/>
                  <a:gd name="T57" fmla="*/ 28 h 121"/>
                  <a:gd name="T58" fmla="*/ 48 w 60"/>
                  <a:gd name="T59" fmla="*/ 28 h 121"/>
                  <a:gd name="T60" fmla="*/ 55 w 60"/>
                  <a:gd name="T61" fmla="*/ 17 h 121"/>
                  <a:gd name="T62" fmla="*/ 60 w 60"/>
                  <a:gd name="T63" fmla="*/ 17 h 121"/>
                  <a:gd name="T64" fmla="*/ 55 w 60"/>
                  <a:gd name="T65" fmla="*/ 2 h 121"/>
                  <a:gd name="T66" fmla="*/ 38 w 60"/>
                  <a:gd name="T6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0" h="121">
                    <a:moveTo>
                      <a:pt x="38" y="0"/>
                    </a:moveTo>
                    <a:lnTo>
                      <a:pt x="34" y="2"/>
                    </a:lnTo>
                    <a:lnTo>
                      <a:pt x="12" y="26"/>
                    </a:lnTo>
                    <a:lnTo>
                      <a:pt x="15" y="31"/>
                    </a:lnTo>
                    <a:lnTo>
                      <a:pt x="10" y="33"/>
                    </a:lnTo>
                    <a:lnTo>
                      <a:pt x="10" y="36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0" y="50"/>
                    </a:lnTo>
                    <a:lnTo>
                      <a:pt x="0" y="52"/>
                    </a:lnTo>
                    <a:lnTo>
                      <a:pt x="8" y="78"/>
                    </a:lnTo>
                    <a:lnTo>
                      <a:pt x="5" y="90"/>
                    </a:lnTo>
                    <a:lnTo>
                      <a:pt x="3" y="93"/>
                    </a:lnTo>
                    <a:lnTo>
                      <a:pt x="17" y="104"/>
                    </a:lnTo>
                    <a:lnTo>
                      <a:pt x="17" y="111"/>
                    </a:lnTo>
                    <a:lnTo>
                      <a:pt x="10" y="116"/>
                    </a:lnTo>
                    <a:lnTo>
                      <a:pt x="10" y="121"/>
                    </a:lnTo>
                    <a:lnTo>
                      <a:pt x="17" y="119"/>
                    </a:lnTo>
                    <a:lnTo>
                      <a:pt x="15" y="116"/>
                    </a:lnTo>
                    <a:lnTo>
                      <a:pt x="29" y="111"/>
                    </a:lnTo>
                    <a:lnTo>
                      <a:pt x="27" y="107"/>
                    </a:lnTo>
                    <a:lnTo>
                      <a:pt x="38" y="102"/>
                    </a:lnTo>
                    <a:lnTo>
                      <a:pt x="41" y="83"/>
                    </a:lnTo>
                    <a:lnTo>
                      <a:pt x="48" y="71"/>
                    </a:lnTo>
                    <a:lnTo>
                      <a:pt x="48" y="71"/>
                    </a:lnTo>
                    <a:lnTo>
                      <a:pt x="36" y="64"/>
                    </a:lnTo>
                    <a:lnTo>
                      <a:pt x="31" y="52"/>
                    </a:lnTo>
                    <a:lnTo>
                      <a:pt x="50" y="33"/>
                    </a:lnTo>
                    <a:lnTo>
                      <a:pt x="53" y="28"/>
                    </a:lnTo>
                    <a:lnTo>
                      <a:pt x="48" y="28"/>
                    </a:lnTo>
                    <a:lnTo>
                      <a:pt x="55" y="17"/>
                    </a:lnTo>
                    <a:lnTo>
                      <a:pt x="60" y="17"/>
                    </a:lnTo>
                    <a:lnTo>
                      <a:pt x="55" y="2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4" name="Freeform 732"/>
              <p:cNvSpPr/>
              <p:nvPr/>
            </p:nvSpPr>
            <p:spPr bwMode="auto">
              <a:xfrm>
                <a:off x="3628193" y="3119401"/>
                <a:ext cx="118130" cy="230544"/>
              </a:xfrm>
              <a:custGeom>
                <a:avLst/>
                <a:gdLst>
                  <a:gd name="T0" fmla="*/ 55 w 62"/>
                  <a:gd name="T1" fmla="*/ 0 h 121"/>
                  <a:gd name="T2" fmla="*/ 60 w 62"/>
                  <a:gd name="T3" fmla="*/ 15 h 121"/>
                  <a:gd name="T4" fmla="*/ 55 w 62"/>
                  <a:gd name="T5" fmla="*/ 15 h 121"/>
                  <a:gd name="T6" fmla="*/ 48 w 62"/>
                  <a:gd name="T7" fmla="*/ 26 h 121"/>
                  <a:gd name="T8" fmla="*/ 53 w 62"/>
                  <a:gd name="T9" fmla="*/ 26 h 121"/>
                  <a:gd name="T10" fmla="*/ 50 w 62"/>
                  <a:gd name="T11" fmla="*/ 31 h 121"/>
                  <a:gd name="T12" fmla="*/ 31 w 62"/>
                  <a:gd name="T13" fmla="*/ 50 h 121"/>
                  <a:gd name="T14" fmla="*/ 36 w 62"/>
                  <a:gd name="T15" fmla="*/ 62 h 121"/>
                  <a:gd name="T16" fmla="*/ 48 w 62"/>
                  <a:gd name="T17" fmla="*/ 69 h 121"/>
                  <a:gd name="T18" fmla="*/ 48 w 62"/>
                  <a:gd name="T19" fmla="*/ 69 h 121"/>
                  <a:gd name="T20" fmla="*/ 41 w 62"/>
                  <a:gd name="T21" fmla="*/ 81 h 121"/>
                  <a:gd name="T22" fmla="*/ 38 w 62"/>
                  <a:gd name="T23" fmla="*/ 100 h 121"/>
                  <a:gd name="T24" fmla="*/ 27 w 62"/>
                  <a:gd name="T25" fmla="*/ 105 h 121"/>
                  <a:gd name="T26" fmla="*/ 29 w 62"/>
                  <a:gd name="T27" fmla="*/ 109 h 121"/>
                  <a:gd name="T28" fmla="*/ 15 w 62"/>
                  <a:gd name="T29" fmla="*/ 114 h 121"/>
                  <a:gd name="T30" fmla="*/ 17 w 62"/>
                  <a:gd name="T31" fmla="*/ 117 h 121"/>
                  <a:gd name="T32" fmla="*/ 10 w 62"/>
                  <a:gd name="T33" fmla="*/ 119 h 121"/>
                  <a:gd name="T34" fmla="*/ 10 w 62"/>
                  <a:gd name="T35" fmla="*/ 114 h 121"/>
                  <a:gd name="T36" fmla="*/ 17 w 62"/>
                  <a:gd name="T37" fmla="*/ 109 h 121"/>
                  <a:gd name="T38" fmla="*/ 17 w 62"/>
                  <a:gd name="T39" fmla="*/ 102 h 121"/>
                  <a:gd name="T40" fmla="*/ 3 w 62"/>
                  <a:gd name="T41" fmla="*/ 91 h 121"/>
                  <a:gd name="T42" fmla="*/ 0 w 62"/>
                  <a:gd name="T43" fmla="*/ 93 h 121"/>
                  <a:gd name="T44" fmla="*/ 0 w 62"/>
                  <a:gd name="T45" fmla="*/ 93 h 121"/>
                  <a:gd name="T46" fmla="*/ 15 w 62"/>
                  <a:gd name="T47" fmla="*/ 105 h 121"/>
                  <a:gd name="T48" fmla="*/ 15 w 62"/>
                  <a:gd name="T49" fmla="*/ 107 h 121"/>
                  <a:gd name="T50" fmla="*/ 5 w 62"/>
                  <a:gd name="T51" fmla="*/ 114 h 121"/>
                  <a:gd name="T52" fmla="*/ 8 w 62"/>
                  <a:gd name="T53" fmla="*/ 121 h 121"/>
                  <a:gd name="T54" fmla="*/ 19 w 62"/>
                  <a:gd name="T55" fmla="*/ 119 h 121"/>
                  <a:gd name="T56" fmla="*/ 19 w 62"/>
                  <a:gd name="T57" fmla="*/ 117 h 121"/>
                  <a:gd name="T58" fmla="*/ 31 w 62"/>
                  <a:gd name="T59" fmla="*/ 112 h 121"/>
                  <a:gd name="T60" fmla="*/ 31 w 62"/>
                  <a:gd name="T61" fmla="*/ 105 h 121"/>
                  <a:gd name="T62" fmla="*/ 43 w 62"/>
                  <a:gd name="T63" fmla="*/ 100 h 121"/>
                  <a:gd name="T64" fmla="*/ 43 w 62"/>
                  <a:gd name="T65" fmla="*/ 81 h 121"/>
                  <a:gd name="T66" fmla="*/ 53 w 62"/>
                  <a:gd name="T67" fmla="*/ 69 h 121"/>
                  <a:gd name="T68" fmla="*/ 50 w 62"/>
                  <a:gd name="T69" fmla="*/ 67 h 121"/>
                  <a:gd name="T70" fmla="*/ 38 w 62"/>
                  <a:gd name="T71" fmla="*/ 60 h 121"/>
                  <a:gd name="T72" fmla="*/ 34 w 62"/>
                  <a:gd name="T73" fmla="*/ 50 h 121"/>
                  <a:gd name="T74" fmla="*/ 50 w 62"/>
                  <a:gd name="T75" fmla="*/ 34 h 121"/>
                  <a:gd name="T76" fmla="*/ 55 w 62"/>
                  <a:gd name="T77" fmla="*/ 26 h 121"/>
                  <a:gd name="T78" fmla="*/ 53 w 62"/>
                  <a:gd name="T79" fmla="*/ 24 h 121"/>
                  <a:gd name="T80" fmla="*/ 55 w 62"/>
                  <a:gd name="T81" fmla="*/ 17 h 121"/>
                  <a:gd name="T82" fmla="*/ 62 w 62"/>
                  <a:gd name="T83" fmla="*/ 15 h 121"/>
                  <a:gd name="T84" fmla="*/ 60 w 62"/>
                  <a:gd name="T85" fmla="*/ 17 h 121"/>
                  <a:gd name="T86" fmla="*/ 55 w 62"/>
                  <a:gd name="T8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" h="121">
                    <a:moveTo>
                      <a:pt x="55" y="0"/>
                    </a:moveTo>
                    <a:lnTo>
                      <a:pt x="60" y="15"/>
                    </a:lnTo>
                    <a:lnTo>
                      <a:pt x="55" y="15"/>
                    </a:lnTo>
                    <a:lnTo>
                      <a:pt x="48" y="26"/>
                    </a:lnTo>
                    <a:lnTo>
                      <a:pt x="53" y="26"/>
                    </a:lnTo>
                    <a:lnTo>
                      <a:pt x="50" y="31"/>
                    </a:lnTo>
                    <a:lnTo>
                      <a:pt x="31" y="50"/>
                    </a:lnTo>
                    <a:lnTo>
                      <a:pt x="36" y="62"/>
                    </a:lnTo>
                    <a:lnTo>
                      <a:pt x="48" y="69"/>
                    </a:lnTo>
                    <a:lnTo>
                      <a:pt x="48" y="69"/>
                    </a:lnTo>
                    <a:lnTo>
                      <a:pt x="41" y="81"/>
                    </a:lnTo>
                    <a:lnTo>
                      <a:pt x="38" y="100"/>
                    </a:lnTo>
                    <a:lnTo>
                      <a:pt x="27" y="105"/>
                    </a:lnTo>
                    <a:lnTo>
                      <a:pt x="29" y="109"/>
                    </a:lnTo>
                    <a:lnTo>
                      <a:pt x="15" y="114"/>
                    </a:lnTo>
                    <a:lnTo>
                      <a:pt x="17" y="117"/>
                    </a:lnTo>
                    <a:lnTo>
                      <a:pt x="10" y="119"/>
                    </a:lnTo>
                    <a:lnTo>
                      <a:pt x="10" y="114"/>
                    </a:lnTo>
                    <a:lnTo>
                      <a:pt x="17" y="109"/>
                    </a:lnTo>
                    <a:lnTo>
                      <a:pt x="17" y="102"/>
                    </a:lnTo>
                    <a:lnTo>
                      <a:pt x="3" y="91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15" y="105"/>
                    </a:lnTo>
                    <a:lnTo>
                      <a:pt x="15" y="107"/>
                    </a:lnTo>
                    <a:lnTo>
                      <a:pt x="5" y="114"/>
                    </a:lnTo>
                    <a:lnTo>
                      <a:pt x="8" y="121"/>
                    </a:lnTo>
                    <a:lnTo>
                      <a:pt x="19" y="119"/>
                    </a:lnTo>
                    <a:lnTo>
                      <a:pt x="19" y="117"/>
                    </a:lnTo>
                    <a:lnTo>
                      <a:pt x="31" y="112"/>
                    </a:lnTo>
                    <a:lnTo>
                      <a:pt x="31" y="105"/>
                    </a:lnTo>
                    <a:lnTo>
                      <a:pt x="43" y="100"/>
                    </a:lnTo>
                    <a:lnTo>
                      <a:pt x="43" y="81"/>
                    </a:lnTo>
                    <a:lnTo>
                      <a:pt x="53" y="69"/>
                    </a:lnTo>
                    <a:lnTo>
                      <a:pt x="50" y="67"/>
                    </a:lnTo>
                    <a:lnTo>
                      <a:pt x="38" y="60"/>
                    </a:lnTo>
                    <a:lnTo>
                      <a:pt x="34" y="50"/>
                    </a:lnTo>
                    <a:lnTo>
                      <a:pt x="50" y="34"/>
                    </a:lnTo>
                    <a:lnTo>
                      <a:pt x="55" y="26"/>
                    </a:lnTo>
                    <a:lnTo>
                      <a:pt x="53" y="24"/>
                    </a:lnTo>
                    <a:lnTo>
                      <a:pt x="55" y="17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5" name="Freeform 733"/>
              <p:cNvSpPr/>
              <p:nvPr/>
            </p:nvSpPr>
            <p:spPr bwMode="auto">
              <a:xfrm>
                <a:off x="3628193" y="3119401"/>
                <a:ext cx="118130" cy="230544"/>
              </a:xfrm>
              <a:custGeom>
                <a:avLst/>
                <a:gdLst>
                  <a:gd name="T0" fmla="*/ 55 w 62"/>
                  <a:gd name="T1" fmla="*/ 0 h 121"/>
                  <a:gd name="T2" fmla="*/ 60 w 62"/>
                  <a:gd name="T3" fmla="*/ 15 h 121"/>
                  <a:gd name="T4" fmla="*/ 55 w 62"/>
                  <a:gd name="T5" fmla="*/ 15 h 121"/>
                  <a:gd name="T6" fmla="*/ 48 w 62"/>
                  <a:gd name="T7" fmla="*/ 26 h 121"/>
                  <a:gd name="T8" fmla="*/ 53 w 62"/>
                  <a:gd name="T9" fmla="*/ 26 h 121"/>
                  <a:gd name="T10" fmla="*/ 50 w 62"/>
                  <a:gd name="T11" fmla="*/ 31 h 121"/>
                  <a:gd name="T12" fmla="*/ 31 w 62"/>
                  <a:gd name="T13" fmla="*/ 50 h 121"/>
                  <a:gd name="T14" fmla="*/ 36 w 62"/>
                  <a:gd name="T15" fmla="*/ 62 h 121"/>
                  <a:gd name="T16" fmla="*/ 48 w 62"/>
                  <a:gd name="T17" fmla="*/ 69 h 121"/>
                  <a:gd name="T18" fmla="*/ 48 w 62"/>
                  <a:gd name="T19" fmla="*/ 69 h 121"/>
                  <a:gd name="T20" fmla="*/ 41 w 62"/>
                  <a:gd name="T21" fmla="*/ 81 h 121"/>
                  <a:gd name="T22" fmla="*/ 38 w 62"/>
                  <a:gd name="T23" fmla="*/ 100 h 121"/>
                  <a:gd name="T24" fmla="*/ 27 w 62"/>
                  <a:gd name="T25" fmla="*/ 105 h 121"/>
                  <a:gd name="T26" fmla="*/ 29 w 62"/>
                  <a:gd name="T27" fmla="*/ 109 h 121"/>
                  <a:gd name="T28" fmla="*/ 15 w 62"/>
                  <a:gd name="T29" fmla="*/ 114 h 121"/>
                  <a:gd name="T30" fmla="*/ 17 w 62"/>
                  <a:gd name="T31" fmla="*/ 117 h 121"/>
                  <a:gd name="T32" fmla="*/ 10 w 62"/>
                  <a:gd name="T33" fmla="*/ 119 h 121"/>
                  <a:gd name="T34" fmla="*/ 10 w 62"/>
                  <a:gd name="T35" fmla="*/ 114 h 121"/>
                  <a:gd name="T36" fmla="*/ 17 w 62"/>
                  <a:gd name="T37" fmla="*/ 109 h 121"/>
                  <a:gd name="T38" fmla="*/ 17 w 62"/>
                  <a:gd name="T39" fmla="*/ 102 h 121"/>
                  <a:gd name="T40" fmla="*/ 3 w 62"/>
                  <a:gd name="T41" fmla="*/ 91 h 121"/>
                  <a:gd name="T42" fmla="*/ 0 w 62"/>
                  <a:gd name="T43" fmla="*/ 93 h 121"/>
                  <a:gd name="T44" fmla="*/ 0 w 62"/>
                  <a:gd name="T45" fmla="*/ 93 h 121"/>
                  <a:gd name="T46" fmla="*/ 15 w 62"/>
                  <a:gd name="T47" fmla="*/ 105 h 121"/>
                  <a:gd name="T48" fmla="*/ 15 w 62"/>
                  <a:gd name="T49" fmla="*/ 107 h 121"/>
                  <a:gd name="T50" fmla="*/ 5 w 62"/>
                  <a:gd name="T51" fmla="*/ 114 h 121"/>
                  <a:gd name="T52" fmla="*/ 8 w 62"/>
                  <a:gd name="T53" fmla="*/ 121 h 121"/>
                  <a:gd name="T54" fmla="*/ 19 w 62"/>
                  <a:gd name="T55" fmla="*/ 119 h 121"/>
                  <a:gd name="T56" fmla="*/ 19 w 62"/>
                  <a:gd name="T57" fmla="*/ 117 h 121"/>
                  <a:gd name="T58" fmla="*/ 31 w 62"/>
                  <a:gd name="T59" fmla="*/ 112 h 121"/>
                  <a:gd name="T60" fmla="*/ 31 w 62"/>
                  <a:gd name="T61" fmla="*/ 105 h 121"/>
                  <a:gd name="T62" fmla="*/ 43 w 62"/>
                  <a:gd name="T63" fmla="*/ 100 h 121"/>
                  <a:gd name="T64" fmla="*/ 43 w 62"/>
                  <a:gd name="T65" fmla="*/ 81 h 121"/>
                  <a:gd name="T66" fmla="*/ 53 w 62"/>
                  <a:gd name="T67" fmla="*/ 69 h 121"/>
                  <a:gd name="T68" fmla="*/ 50 w 62"/>
                  <a:gd name="T69" fmla="*/ 67 h 121"/>
                  <a:gd name="T70" fmla="*/ 38 w 62"/>
                  <a:gd name="T71" fmla="*/ 60 h 121"/>
                  <a:gd name="T72" fmla="*/ 34 w 62"/>
                  <a:gd name="T73" fmla="*/ 50 h 121"/>
                  <a:gd name="T74" fmla="*/ 50 w 62"/>
                  <a:gd name="T75" fmla="*/ 34 h 121"/>
                  <a:gd name="T76" fmla="*/ 55 w 62"/>
                  <a:gd name="T77" fmla="*/ 26 h 121"/>
                  <a:gd name="T78" fmla="*/ 53 w 62"/>
                  <a:gd name="T79" fmla="*/ 24 h 121"/>
                  <a:gd name="T80" fmla="*/ 55 w 62"/>
                  <a:gd name="T81" fmla="*/ 17 h 121"/>
                  <a:gd name="T82" fmla="*/ 62 w 62"/>
                  <a:gd name="T83" fmla="*/ 15 h 121"/>
                  <a:gd name="T84" fmla="*/ 60 w 62"/>
                  <a:gd name="T85" fmla="*/ 17 h 121"/>
                  <a:gd name="T86" fmla="*/ 55 w 62"/>
                  <a:gd name="T8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" h="121">
                    <a:moveTo>
                      <a:pt x="55" y="0"/>
                    </a:moveTo>
                    <a:lnTo>
                      <a:pt x="60" y="15"/>
                    </a:lnTo>
                    <a:lnTo>
                      <a:pt x="55" y="15"/>
                    </a:lnTo>
                    <a:lnTo>
                      <a:pt x="48" y="26"/>
                    </a:lnTo>
                    <a:lnTo>
                      <a:pt x="53" y="26"/>
                    </a:lnTo>
                    <a:lnTo>
                      <a:pt x="50" y="31"/>
                    </a:lnTo>
                    <a:lnTo>
                      <a:pt x="31" y="50"/>
                    </a:lnTo>
                    <a:lnTo>
                      <a:pt x="36" y="62"/>
                    </a:lnTo>
                    <a:lnTo>
                      <a:pt x="48" y="69"/>
                    </a:lnTo>
                    <a:lnTo>
                      <a:pt x="48" y="69"/>
                    </a:lnTo>
                    <a:lnTo>
                      <a:pt x="41" y="81"/>
                    </a:lnTo>
                    <a:lnTo>
                      <a:pt x="38" y="100"/>
                    </a:lnTo>
                    <a:lnTo>
                      <a:pt x="27" y="105"/>
                    </a:lnTo>
                    <a:lnTo>
                      <a:pt x="29" y="109"/>
                    </a:lnTo>
                    <a:lnTo>
                      <a:pt x="15" y="114"/>
                    </a:lnTo>
                    <a:lnTo>
                      <a:pt x="17" y="117"/>
                    </a:lnTo>
                    <a:lnTo>
                      <a:pt x="10" y="119"/>
                    </a:lnTo>
                    <a:lnTo>
                      <a:pt x="10" y="114"/>
                    </a:lnTo>
                    <a:lnTo>
                      <a:pt x="17" y="109"/>
                    </a:lnTo>
                    <a:lnTo>
                      <a:pt x="17" y="102"/>
                    </a:lnTo>
                    <a:lnTo>
                      <a:pt x="3" y="91"/>
                    </a:lnTo>
                    <a:lnTo>
                      <a:pt x="0" y="93"/>
                    </a:lnTo>
                    <a:lnTo>
                      <a:pt x="0" y="93"/>
                    </a:lnTo>
                    <a:lnTo>
                      <a:pt x="15" y="105"/>
                    </a:lnTo>
                    <a:lnTo>
                      <a:pt x="15" y="107"/>
                    </a:lnTo>
                    <a:lnTo>
                      <a:pt x="5" y="114"/>
                    </a:lnTo>
                    <a:lnTo>
                      <a:pt x="8" y="121"/>
                    </a:lnTo>
                    <a:lnTo>
                      <a:pt x="19" y="119"/>
                    </a:lnTo>
                    <a:lnTo>
                      <a:pt x="19" y="117"/>
                    </a:lnTo>
                    <a:lnTo>
                      <a:pt x="31" y="112"/>
                    </a:lnTo>
                    <a:lnTo>
                      <a:pt x="31" y="105"/>
                    </a:lnTo>
                    <a:lnTo>
                      <a:pt x="43" y="100"/>
                    </a:lnTo>
                    <a:lnTo>
                      <a:pt x="43" y="81"/>
                    </a:lnTo>
                    <a:lnTo>
                      <a:pt x="53" y="69"/>
                    </a:lnTo>
                    <a:lnTo>
                      <a:pt x="50" y="67"/>
                    </a:lnTo>
                    <a:lnTo>
                      <a:pt x="38" y="60"/>
                    </a:lnTo>
                    <a:lnTo>
                      <a:pt x="34" y="50"/>
                    </a:lnTo>
                    <a:lnTo>
                      <a:pt x="50" y="34"/>
                    </a:lnTo>
                    <a:lnTo>
                      <a:pt x="55" y="26"/>
                    </a:lnTo>
                    <a:lnTo>
                      <a:pt x="53" y="24"/>
                    </a:lnTo>
                    <a:lnTo>
                      <a:pt x="55" y="17"/>
                    </a:lnTo>
                    <a:lnTo>
                      <a:pt x="62" y="15"/>
                    </a:lnTo>
                    <a:lnTo>
                      <a:pt x="60" y="17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6" name="Freeform 734"/>
              <p:cNvSpPr/>
              <p:nvPr/>
            </p:nvSpPr>
            <p:spPr bwMode="auto">
              <a:xfrm>
                <a:off x="3452904" y="3454738"/>
                <a:ext cx="190533" cy="139089"/>
              </a:xfrm>
              <a:custGeom>
                <a:avLst/>
                <a:gdLst>
                  <a:gd name="T0" fmla="*/ 47 w 100"/>
                  <a:gd name="T1" fmla="*/ 0 h 73"/>
                  <a:gd name="T2" fmla="*/ 43 w 100"/>
                  <a:gd name="T3" fmla="*/ 2 h 73"/>
                  <a:gd name="T4" fmla="*/ 45 w 100"/>
                  <a:gd name="T5" fmla="*/ 9 h 73"/>
                  <a:gd name="T6" fmla="*/ 33 w 100"/>
                  <a:gd name="T7" fmla="*/ 17 h 73"/>
                  <a:gd name="T8" fmla="*/ 36 w 100"/>
                  <a:gd name="T9" fmla="*/ 19 h 73"/>
                  <a:gd name="T10" fmla="*/ 24 w 100"/>
                  <a:gd name="T11" fmla="*/ 24 h 73"/>
                  <a:gd name="T12" fmla="*/ 21 w 100"/>
                  <a:gd name="T13" fmla="*/ 21 h 73"/>
                  <a:gd name="T14" fmla="*/ 19 w 100"/>
                  <a:gd name="T15" fmla="*/ 21 h 73"/>
                  <a:gd name="T16" fmla="*/ 21 w 100"/>
                  <a:gd name="T17" fmla="*/ 24 h 73"/>
                  <a:gd name="T18" fmla="*/ 24 w 100"/>
                  <a:gd name="T19" fmla="*/ 28 h 73"/>
                  <a:gd name="T20" fmla="*/ 12 w 100"/>
                  <a:gd name="T21" fmla="*/ 33 h 73"/>
                  <a:gd name="T22" fmla="*/ 10 w 100"/>
                  <a:gd name="T23" fmla="*/ 31 h 73"/>
                  <a:gd name="T24" fmla="*/ 0 w 100"/>
                  <a:gd name="T25" fmla="*/ 38 h 73"/>
                  <a:gd name="T26" fmla="*/ 2 w 100"/>
                  <a:gd name="T27" fmla="*/ 43 h 73"/>
                  <a:gd name="T28" fmla="*/ 19 w 100"/>
                  <a:gd name="T29" fmla="*/ 40 h 73"/>
                  <a:gd name="T30" fmla="*/ 19 w 100"/>
                  <a:gd name="T31" fmla="*/ 43 h 73"/>
                  <a:gd name="T32" fmla="*/ 31 w 100"/>
                  <a:gd name="T33" fmla="*/ 47 h 73"/>
                  <a:gd name="T34" fmla="*/ 31 w 100"/>
                  <a:gd name="T35" fmla="*/ 71 h 73"/>
                  <a:gd name="T36" fmla="*/ 47 w 100"/>
                  <a:gd name="T37" fmla="*/ 73 h 73"/>
                  <a:gd name="T38" fmla="*/ 50 w 100"/>
                  <a:gd name="T39" fmla="*/ 69 h 73"/>
                  <a:gd name="T40" fmla="*/ 64 w 100"/>
                  <a:gd name="T41" fmla="*/ 66 h 73"/>
                  <a:gd name="T42" fmla="*/ 64 w 100"/>
                  <a:gd name="T43" fmla="*/ 64 h 73"/>
                  <a:gd name="T44" fmla="*/ 74 w 100"/>
                  <a:gd name="T45" fmla="*/ 57 h 73"/>
                  <a:gd name="T46" fmla="*/ 88 w 100"/>
                  <a:gd name="T47" fmla="*/ 54 h 73"/>
                  <a:gd name="T48" fmla="*/ 92 w 100"/>
                  <a:gd name="T49" fmla="*/ 54 h 73"/>
                  <a:gd name="T50" fmla="*/ 100 w 100"/>
                  <a:gd name="T51" fmla="*/ 45 h 73"/>
                  <a:gd name="T52" fmla="*/ 92 w 100"/>
                  <a:gd name="T53" fmla="*/ 45 h 73"/>
                  <a:gd name="T54" fmla="*/ 88 w 100"/>
                  <a:gd name="T55" fmla="*/ 28 h 73"/>
                  <a:gd name="T56" fmla="*/ 83 w 100"/>
                  <a:gd name="T57" fmla="*/ 31 h 73"/>
                  <a:gd name="T58" fmla="*/ 81 w 100"/>
                  <a:gd name="T59" fmla="*/ 26 h 73"/>
                  <a:gd name="T60" fmla="*/ 85 w 100"/>
                  <a:gd name="T61" fmla="*/ 19 h 73"/>
                  <a:gd name="T62" fmla="*/ 85 w 100"/>
                  <a:gd name="T63" fmla="*/ 14 h 73"/>
                  <a:gd name="T64" fmla="*/ 90 w 100"/>
                  <a:gd name="T65" fmla="*/ 12 h 73"/>
                  <a:gd name="T66" fmla="*/ 90 w 100"/>
                  <a:gd name="T67" fmla="*/ 12 h 73"/>
                  <a:gd name="T68" fmla="*/ 90 w 100"/>
                  <a:gd name="T69" fmla="*/ 12 h 73"/>
                  <a:gd name="T70" fmla="*/ 90 w 100"/>
                  <a:gd name="T71" fmla="*/ 12 h 73"/>
                  <a:gd name="T72" fmla="*/ 90 w 100"/>
                  <a:gd name="T73" fmla="*/ 7 h 73"/>
                  <a:gd name="T74" fmla="*/ 90 w 100"/>
                  <a:gd name="T75" fmla="*/ 2 h 73"/>
                  <a:gd name="T76" fmla="*/ 69 w 100"/>
                  <a:gd name="T77" fmla="*/ 2 h 73"/>
                  <a:gd name="T78" fmla="*/ 64 w 100"/>
                  <a:gd name="T79" fmla="*/ 5 h 73"/>
                  <a:gd name="T80" fmla="*/ 47 w 100"/>
                  <a:gd name="T8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" h="73">
                    <a:moveTo>
                      <a:pt x="47" y="0"/>
                    </a:moveTo>
                    <a:lnTo>
                      <a:pt x="43" y="2"/>
                    </a:lnTo>
                    <a:lnTo>
                      <a:pt x="45" y="9"/>
                    </a:lnTo>
                    <a:lnTo>
                      <a:pt x="33" y="17"/>
                    </a:lnTo>
                    <a:lnTo>
                      <a:pt x="36" y="19"/>
                    </a:lnTo>
                    <a:lnTo>
                      <a:pt x="24" y="24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21" y="24"/>
                    </a:lnTo>
                    <a:lnTo>
                      <a:pt x="24" y="28"/>
                    </a:lnTo>
                    <a:lnTo>
                      <a:pt x="12" y="33"/>
                    </a:lnTo>
                    <a:lnTo>
                      <a:pt x="10" y="31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19" y="40"/>
                    </a:lnTo>
                    <a:lnTo>
                      <a:pt x="19" y="43"/>
                    </a:lnTo>
                    <a:lnTo>
                      <a:pt x="31" y="47"/>
                    </a:lnTo>
                    <a:lnTo>
                      <a:pt x="31" y="71"/>
                    </a:lnTo>
                    <a:lnTo>
                      <a:pt x="47" y="73"/>
                    </a:lnTo>
                    <a:lnTo>
                      <a:pt x="50" y="69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74" y="57"/>
                    </a:lnTo>
                    <a:lnTo>
                      <a:pt x="88" y="54"/>
                    </a:lnTo>
                    <a:lnTo>
                      <a:pt x="92" y="54"/>
                    </a:lnTo>
                    <a:lnTo>
                      <a:pt x="100" y="45"/>
                    </a:lnTo>
                    <a:lnTo>
                      <a:pt x="92" y="45"/>
                    </a:lnTo>
                    <a:lnTo>
                      <a:pt x="88" y="28"/>
                    </a:lnTo>
                    <a:lnTo>
                      <a:pt x="83" y="31"/>
                    </a:lnTo>
                    <a:lnTo>
                      <a:pt x="81" y="26"/>
                    </a:lnTo>
                    <a:lnTo>
                      <a:pt x="85" y="19"/>
                    </a:lnTo>
                    <a:lnTo>
                      <a:pt x="85" y="14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7"/>
                    </a:lnTo>
                    <a:lnTo>
                      <a:pt x="90" y="2"/>
                    </a:lnTo>
                    <a:lnTo>
                      <a:pt x="69" y="2"/>
                    </a:lnTo>
                    <a:lnTo>
                      <a:pt x="64" y="5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7" name="Freeform 735"/>
              <p:cNvSpPr/>
              <p:nvPr/>
            </p:nvSpPr>
            <p:spPr bwMode="auto">
              <a:xfrm>
                <a:off x="3452904" y="3454738"/>
                <a:ext cx="190533" cy="139089"/>
              </a:xfrm>
              <a:custGeom>
                <a:avLst/>
                <a:gdLst>
                  <a:gd name="T0" fmla="*/ 47 w 100"/>
                  <a:gd name="T1" fmla="*/ 0 h 73"/>
                  <a:gd name="T2" fmla="*/ 43 w 100"/>
                  <a:gd name="T3" fmla="*/ 2 h 73"/>
                  <a:gd name="T4" fmla="*/ 45 w 100"/>
                  <a:gd name="T5" fmla="*/ 9 h 73"/>
                  <a:gd name="T6" fmla="*/ 33 w 100"/>
                  <a:gd name="T7" fmla="*/ 17 h 73"/>
                  <a:gd name="T8" fmla="*/ 36 w 100"/>
                  <a:gd name="T9" fmla="*/ 19 h 73"/>
                  <a:gd name="T10" fmla="*/ 24 w 100"/>
                  <a:gd name="T11" fmla="*/ 24 h 73"/>
                  <a:gd name="T12" fmla="*/ 21 w 100"/>
                  <a:gd name="T13" fmla="*/ 21 h 73"/>
                  <a:gd name="T14" fmla="*/ 19 w 100"/>
                  <a:gd name="T15" fmla="*/ 21 h 73"/>
                  <a:gd name="T16" fmla="*/ 21 w 100"/>
                  <a:gd name="T17" fmla="*/ 24 h 73"/>
                  <a:gd name="T18" fmla="*/ 24 w 100"/>
                  <a:gd name="T19" fmla="*/ 28 h 73"/>
                  <a:gd name="T20" fmla="*/ 12 w 100"/>
                  <a:gd name="T21" fmla="*/ 33 h 73"/>
                  <a:gd name="T22" fmla="*/ 10 w 100"/>
                  <a:gd name="T23" fmla="*/ 31 h 73"/>
                  <a:gd name="T24" fmla="*/ 0 w 100"/>
                  <a:gd name="T25" fmla="*/ 38 h 73"/>
                  <a:gd name="T26" fmla="*/ 2 w 100"/>
                  <a:gd name="T27" fmla="*/ 43 h 73"/>
                  <a:gd name="T28" fmla="*/ 19 w 100"/>
                  <a:gd name="T29" fmla="*/ 40 h 73"/>
                  <a:gd name="T30" fmla="*/ 19 w 100"/>
                  <a:gd name="T31" fmla="*/ 43 h 73"/>
                  <a:gd name="T32" fmla="*/ 31 w 100"/>
                  <a:gd name="T33" fmla="*/ 47 h 73"/>
                  <a:gd name="T34" fmla="*/ 31 w 100"/>
                  <a:gd name="T35" fmla="*/ 71 h 73"/>
                  <a:gd name="T36" fmla="*/ 47 w 100"/>
                  <a:gd name="T37" fmla="*/ 73 h 73"/>
                  <a:gd name="T38" fmla="*/ 50 w 100"/>
                  <a:gd name="T39" fmla="*/ 69 h 73"/>
                  <a:gd name="T40" fmla="*/ 64 w 100"/>
                  <a:gd name="T41" fmla="*/ 66 h 73"/>
                  <a:gd name="T42" fmla="*/ 64 w 100"/>
                  <a:gd name="T43" fmla="*/ 64 h 73"/>
                  <a:gd name="T44" fmla="*/ 74 w 100"/>
                  <a:gd name="T45" fmla="*/ 57 h 73"/>
                  <a:gd name="T46" fmla="*/ 88 w 100"/>
                  <a:gd name="T47" fmla="*/ 54 h 73"/>
                  <a:gd name="T48" fmla="*/ 92 w 100"/>
                  <a:gd name="T49" fmla="*/ 54 h 73"/>
                  <a:gd name="T50" fmla="*/ 100 w 100"/>
                  <a:gd name="T51" fmla="*/ 45 h 73"/>
                  <a:gd name="T52" fmla="*/ 92 w 100"/>
                  <a:gd name="T53" fmla="*/ 45 h 73"/>
                  <a:gd name="T54" fmla="*/ 88 w 100"/>
                  <a:gd name="T55" fmla="*/ 28 h 73"/>
                  <a:gd name="T56" fmla="*/ 83 w 100"/>
                  <a:gd name="T57" fmla="*/ 31 h 73"/>
                  <a:gd name="T58" fmla="*/ 81 w 100"/>
                  <a:gd name="T59" fmla="*/ 26 h 73"/>
                  <a:gd name="T60" fmla="*/ 85 w 100"/>
                  <a:gd name="T61" fmla="*/ 19 h 73"/>
                  <a:gd name="T62" fmla="*/ 85 w 100"/>
                  <a:gd name="T63" fmla="*/ 14 h 73"/>
                  <a:gd name="T64" fmla="*/ 90 w 100"/>
                  <a:gd name="T65" fmla="*/ 12 h 73"/>
                  <a:gd name="T66" fmla="*/ 90 w 100"/>
                  <a:gd name="T67" fmla="*/ 12 h 73"/>
                  <a:gd name="T68" fmla="*/ 90 w 100"/>
                  <a:gd name="T69" fmla="*/ 12 h 73"/>
                  <a:gd name="T70" fmla="*/ 90 w 100"/>
                  <a:gd name="T71" fmla="*/ 12 h 73"/>
                  <a:gd name="T72" fmla="*/ 90 w 100"/>
                  <a:gd name="T73" fmla="*/ 7 h 73"/>
                  <a:gd name="T74" fmla="*/ 90 w 100"/>
                  <a:gd name="T75" fmla="*/ 2 h 73"/>
                  <a:gd name="T76" fmla="*/ 69 w 100"/>
                  <a:gd name="T77" fmla="*/ 2 h 73"/>
                  <a:gd name="T78" fmla="*/ 64 w 100"/>
                  <a:gd name="T79" fmla="*/ 5 h 73"/>
                  <a:gd name="T80" fmla="*/ 47 w 100"/>
                  <a:gd name="T8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" h="73">
                    <a:moveTo>
                      <a:pt x="47" y="0"/>
                    </a:moveTo>
                    <a:lnTo>
                      <a:pt x="43" y="2"/>
                    </a:lnTo>
                    <a:lnTo>
                      <a:pt x="45" y="9"/>
                    </a:lnTo>
                    <a:lnTo>
                      <a:pt x="33" y="17"/>
                    </a:lnTo>
                    <a:lnTo>
                      <a:pt x="36" y="19"/>
                    </a:lnTo>
                    <a:lnTo>
                      <a:pt x="24" y="24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21" y="24"/>
                    </a:lnTo>
                    <a:lnTo>
                      <a:pt x="24" y="28"/>
                    </a:lnTo>
                    <a:lnTo>
                      <a:pt x="12" y="33"/>
                    </a:lnTo>
                    <a:lnTo>
                      <a:pt x="10" y="31"/>
                    </a:lnTo>
                    <a:lnTo>
                      <a:pt x="0" y="38"/>
                    </a:lnTo>
                    <a:lnTo>
                      <a:pt x="2" y="43"/>
                    </a:lnTo>
                    <a:lnTo>
                      <a:pt x="19" y="40"/>
                    </a:lnTo>
                    <a:lnTo>
                      <a:pt x="19" y="43"/>
                    </a:lnTo>
                    <a:lnTo>
                      <a:pt x="31" y="47"/>
                    </a:lnTo>
                    <a:lnTo>
                      <a:pt x="31" y="71"/>
                    </a:lnTo>
                    <a:lnTo>
                      <a:pt x="47" y="73"/>
                    </a:lnTo>
                    <a:lnTo>
                      <a:pt x="50" y="69"/>
                    </a:lnTo>
                    <a:lnTo>
                      <a:pt x="64" y="66"/>
                    </a:lnTo>
                    <a:lnTo>
                      <a:pt x="64" y="64"/>
                    </a:lnTo>
                    <a:lnTo>
                      <a:pt x="74" y="57"/>
                    </a:lnTo>
                    <a:lnTo>
                      <a:pt x="88" y="54"/>
                    </a:lnTo>
                    <a:lnTo>
                      <a:pt x="92" y="54"/>
                    </a:lnTo>
                    <a:lnTo>
                      <a:pt x="100" y="45"/>
                    </a:lnTo>
                    <a:lnTo>
                      <a:pt x="92" y="45"/>
                    </a:lnTo>
                    <a:lnTo>
                      <a:pt x="88" y="28"/>
                    </a:lnTo>
                    <a:lnTo>
                      <a:pt x="83" y="31"/>
                    </a:lnTo>
                    <a:lnTo>
                      <a:pt x="81" y="26"/>
                    </a:lnTo>
                    <a:lnTo>
                      <a:pt x="85" y="19"/>
                    </a:lnTo>
                    <a:lnTo>
                      <a:pt x="85" y="14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12"/>
                    </a:lnTo>
                    <a:lnTo>
                      <a:pt x="90" y="7"/>
                    </a:lnTo>
                    <a:lnTo>
                      <a:pt x="90" y="2"/>
                    </a:lnTo>
                    <a:lnTo>
                      <a:pt x="69" y="2"/>
                    </a:lnTo>
                    <a:lnTo>
                      <a:pt x="64" y="5"/>
                    </a:lnTo>
                    <a:lnTo>
                      <a:pt x="4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8" name="Freeform 736"/>
              <p:cNvSpPr>
                <a:spLocks noEditPoints="1"/>
              </p:cNvSpPr>
              <p:nvPr/>
            </p:nvSpPr>
            <p:spPr bwMode="auto">
              <a:xfrm>
                <a:off x="3449093" y="3445211"/>
                <a:ext cx="198154" cy="148616"/>
              </a:xfrm>
              <a:custGeom>
                <a:avLst/>
                <a:gdLst>
                  <a:gd name="T0" fmla="*/ 94 w 104"/>
                  <a:gd name="T1" fmla="*/ 59 h 78"/>
                  <a:gd name="T2" fmla="*/ 76 w 104"/>
                  <a:gd name="T3" fmla="*/ 62 h 78"/>
                  <a:gd name="T4" fmla="*/ 66 w 104"/>
                  <a:gd name="T5" fmla="*/ 71 h 78"/>
                  <a:gd name="T6" fmla="*/ 71 w 104"/>
                  <a:gd name="T7" fmla="*/ 71 h 78"/>
                  <a:gd name="T8" fmla="*/ 76 w 104"/>
                  <a:gd name="T9" fmla="*/ 64 h 78"/>
                  <a:gd name="T10" fmla="*/ 97 w 104"/>
                  <a:gd name="T11" fmla="*/ 62 h 78"/>
                  <a:gd name="T12" fmla="*/ 102 w 104"/>
                  <a:gd name="T13" fmla="*/ 50 h 78"/>
                  <a:gd name="T14" fmla="*/ 92 w 104"/>
                  <a:gd name="T15" fmla="*/ 12 h 78"/>
                  <a:gd name="T16" fmla="*/ 92 w 104"/>
                  <a:gd name="T17" fmla="*/ 7 h 78"/>
                  <a:gd name="T18" fmla="*/ 66 w 104"/>
                  <a:gd name="T19" fmla="*/ 10 h 78"/>
                  <a:gd name="T20" fmla="*/ 92 w 104"/>
                  <a:gd name="T21" fmla="*/ 7 h 78"/>
                  <a:gd name="T22" fmla="*/ 76 w 104"/>
                  <a:gd name="T23" fmla="*/ 7 h 78"/>
                  <a:gd name="T24" fmla="*/ 47 w 104"/>
                  <a:gd name="T25" fmla="*/ 0 h 78"/>
                  <a:gd name="T26" fmla="*/ 42 w 104"/>
                  <a:gd name="T27" fmla="*/ 12 h 78"/>
                  <a:gd name="T28" fmla="*/ 33 w 104"/>
                  <a:gd name="T29" fmla="*/ 24 h 78"/>
                  <a:gd name="T30" fmla="*/ 26 w 104"/>
                  <a:gd name="T31" fmla="*/ 22 h 78"/>
                  <a:gd name="T32" fmla="*/ 21 w 104"/>
                  <a:gd name="T33" fmla="*/ 29 h 78"/>
                  <a:gd name="T34" fmla="*/ 16 w 104"/>
                  <a:gd name="T35" fmla="*/ 36 h 78"/>
                  <a:gd name="T36" fmla="*/ 0 w 104"/>
                  <a:gd name="T37" fmla="*/ 43 h 78"/>
                  <a:gd name="T38" fmla="*/ 19 w 104"/>
                  <a:gd name="T39" fmla="*/ 48 h 78"/>
                  <a:gd name="T40" fmla="*/ 28 w 104"/>
                  <a:gd name="T41" fmla="*/ 55 h 78"/>
                  <a:gd name="T42" fmla="*/ 49 w 104"/>
                  <a:gd name="T43" fmla="*/ 78 h 78"/>
                  <a:gd name="T44" fmla="*/ 33 w 104"/>
                  <a:gd name="T45" fmla="*/ 52 h 78"/>
                  <a:gd name="T46" fmla="*/ 21 w 104"/>
                  <a:gd name="T47" fmla="*/ 45 h 78"/>
                  <a:gd name="T48" fmla="*/ 2 w 104"/>
                  <a:gd name="T49" fmla="*/ 43 h 78"/>
                  <a:gd name="T50" fmla="*/ 14 w 104"/>
                  <a:gd name="T51" fmla="*/ 38 h 78"/>
                  <a:gd name="T52" fmla="*/ 23 w 104"/>
                  <a:gd name="T53" fmla="*/ 29 h 78"/>
                  <a:gd name="T54" fmla="*/ 23 w 104"/>
                  <a:gd name="T55" fmla="*/ 26 h 78"/>
                  <a:gd name="T56" fmla="*/ 38 w 104"/>
                  <a:gd name="T57" fmla="*/ 24 h 78"/>
                  <a:gd name="T58" fmla="*/ 47 w 104"/>
                  <a:gd name="T59" fmla="*/ 14 h 78"/>
                  <a:gd name="T60" fmla="*/ 49 w 104"/>
                  <a:gd name="T61" fmla="*/ 5 h 78"/>
                  <a:gd name="T62" fmla="*/ 47 w 104"/>
                  <a:gd name="T63" fmla="*/ 0 h 78"/>
                  <a:gd name="T64" fmla="*/ 47 w 104"/>
                  <a:gd name="T6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78">
                    <a:moveTo>
                      <a:pt x="102" y="50"/>
                    </a:moveTo>
                    <a:lnTo>
                      <a:pt x="94" y="59"/>
                    </a:lnTo>
                    <a:lnTo>
                      <a:pt x="90" y="59"/>
                    </a:lnTo>
                    <a:lnTo>
                      <a:pt x="76" y="62"/>
                    </a:lnTo>
                    <a:lnTo>
                      <a:pt x="66" y="69"/>
                    </a:lnTo>
                    <a:lnTo>
                      <a:pt x="66" y="71"/>
                    </a:lnTo>
                    <a:lnTo>
                      <a:pt x="52" y="74"/>
                    </a:lnTo>
                    <a:lnTo>
                      <a:pt x="71" y="71"/>
                    </a:lnTo>
                    <a:lnTo>
                      <a:pt x="71" y="71"/>
                    </a:lnTo>
                    <a:lnTo>
                      <a:pt x="76" y="64"/>
                    </a:lnTo>
                    <a:lnTo>
                      <a:pt x="90" y="64"/>
                    </a:lnTo>
                    <a:lnTo>
                      <a:pt x="97" y="62"/>
                    </a:lnTo>
                    <a:lnTo>
                      <a:pt x="104" y="52"/>
                    </a:lnTo>
                    <a:lnTo>
                      <a:pt x="102" y="50"/>
                    </a:lnTo>
                    <a:close/>
                    <a:moveTo>
                      <a:pt x="92" y="7"/>
                    </a:moveTo>
                    <a:lnTo>
                      <a:pt x="92" y="12"/>
                    </a:lnTo>
                    <a:lnTo>
                      <a:pt x="92" y="10"/>
                    </a:lnTo>
                    <a:lnTo>
                      <a:pt x="92" y="7"/>
                    </a:lnTo>
                    <a:close/>
                    <a:moveTo>
                      <a:pt x="71" y="7"/>
                    </a:moveTo>
                    <a:lnTo>
                      <a:pt x="66" y="10"/>
                    </a:lnTo>
                    <a:lnTo>
                      <a:pt x="71" y="7"/>
                    </a:lnTo>
                    <a:lnTo>
                      <a:pt x="92" y="7"/>
                    </a:lnTo>
                    <a:lnTo>
                      <a:pt x="76" y="7"/>
                    </a:lnTo>
                    <a:lnTo>
                      <a:pt x="76" y="7"/>
                    </a:lnTo>
                    <a:lnTo>
                      <a:pt x="71" y="7"/>
                    </a:lnTo>
                    <a:close/>
                    <a:moveTo>
                      <a:pt x="47" y="0"/>
                    </a:moveTo>
                    <a:lnTo>
                      <a:pt x="42" y="7"/>
                    </a:lnTo>
                    <a:lnTo>
                      <a:pt x="42" y="12"/>
                    </a:lnTo>
                    <a:lnTo>
                      <a:pt x="33" y="19"/>
                    </a:lnTo>
                    <a:lnTo>
                      <a:pt x="33" y="24"/>
                    </a:lnTo>
                    <a:lnTo>
                      <a:pt x="28" y="26"/>
                    </a:lnTo>
                    <a:lnTo>
                      <a:pt x="26" y="22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33"/>
                    </a:lnTo>
                    <a:lnTo>
                      <a:pt x="16" y="36"/>
                    </a:lnTo>
                    <a:lnTo>
                      <a:pt x="12" y="33"/>
                    </a:lnTo>
                    <a:lnTo>
                      <a:pt x="0" y="43"/>
                    </a:lnTo>
                    <a:lnTo>
                      <a:pt x="2" y="50"/>
                    </a:lnTo>
                    <a:lnTo>
                      <a:pt x="19" y="48"/>
                    </a:lnTo>
                    <a:lnTo>
                      <a:pt x="19" y="50"/>
                    </a:lnTo>
                    <a:lnTo>
                      <a:pt x="28" y="55"/>
                    </a:lnTo>
                    <a:lnTo>
                      <a:pt x="31" y="76"/>
                    </a:lnTo>
                    <a:lnTo>
                      <a:pt x="49" y="78"/>
                    </a:lnTo>
                    <a:lnTo>
                      <a:pt x="33" y="76"/>
                    </a:lnTo>
                    <a:lnTo>
                      <a:pt x="33" y="52"/>
                    </a:lnTo>
                    <a:lnTo>
                      <a:pt x="21" y="48"/>
                    </a:lnTo>
                    <a:lnTo>
                      <a:pt x="21" y="45"/>
                    </a:lnTo>
                    <a:lnTo>
                      <a:pt x="4" y="48"/>
                    </a:lnTo>
                    <a:lnTo>
                      <a:pt x="2" y="43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26" y="33"/>
                    </a:lnTo>
                    <a:lnTo>
                      <a:pt x="23" y="29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6" y="29"/>
                    </a:lnTo>
                    <a:lnTo>
                      <a:pt x="38" y="24"/>
                    </a:lnTo>
                    <a:lnTo>
                      <a:pt x="35" y="22"/>
                    </a:lnTo>
                    <a:lnTo>
                      <a:pt x="47" y="14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79" name="Freeform 737"/>
              <p:cNvSpPr>
                <a:spLocks noEditPoints="1"/>
              </p:cNvSpPr>
              <p:nvPr/>
            </p:nvSpPr>
            <p:spPr bwMode="auto">
              <a:xfrm>
                <a:off x="3449093" y="3445211"/>
                <a:ext cx="198154" cy="148616"/>
              </a:xfrm>
              <a:custGeom>
                <a:avLst/>
                <a:gdLst>
                  <a:gd name="T0" fmla="*/ 94 w 104"/>
                  <a:gd name="T1" fmla="*/ 59 h 78"/>
                  <a:gd name="T2" fmla="*/ 76 w 104"/>
                  <a:gd name="T3" fmla="*/ 62 h 78"/>
                  <a:gd name="T4" fmla="*/ 66 w 104"/>
                  <a:gd name="T5" fmla="*/ 71 h 78"/>
                  <a:gd name="T6" fmla="*/ 71 w 104"/>
                  <a:gd name="T7" fmla="*/ 71 h 78"/>
                  <a:gd name="T8" fmla="*/ 76 w 104"/>
                  <a:gd name="T9" fmla="*/ 64 h 78"/>
                  <a:gd name="T10" fmla="*/ 97 w 104"/>
                  <a:gd name="T11" fmla="*/ 62 h 78"/>
                  <a:gd name="T12" fmla="*/ 102 w 104"/>
                  <a:gd name="T13" fmla="*/ 50 h 78"/>
                  <a:gd name="T14" fmla="*/ 92 w 104"/>
                  <a:gd name="T15" fmla="*/ 12 h 78"/>
                  <a:gd name="T16" fmla="*/ 92 w 104"/>
                  <a:gd name="T17" fmla="*/ 7 h 78"/>
                  <a:gd name="T18" fmla="*/ 66 w 104"/>
                  <a:gd name="T19" fmla="*/ 10 h 78"/>
                  <a:gd name="T20" fmla="*/ 92 w 104"/>
                  <a:gd name="T21" fmla="*/ 7 h 78"/>
                  <a:gd name="T22" fmla="*/ 76 w 104"/>
                  <a:gd name="T23" fmla="*/ 7 h 78"/>
                  <a:gd name="T24" fmla="*/ 47 w 104"/>
                  <a:gd name="T25" fmla="*/ 0 h 78"/>
                  <a:gd name="T26" fmla="*/ 42 w 104"/>
                  <a:gd name="T27" fmla="*/ 12 h 78"/>
                  <a:gd name="T28" fmla="*/ 33 w 104"/>
                  <a:gd name="T29" fmla="*/ 24 h 78"/>
                  <a:gd name="T30" fmla="*/ 26 w 104"/>
                  <a:gd name="T31" fmla="*/ 22 h 78"/>
                  <a:gd name="T32" fmla="*/ 21 w 104"/>
                  <a:gd name="T33" fmla="*/ 29 h 78"/>
                  <a:gd name="T34" fmla="*/ 16 w 104"/>
                  <a:gd name="T35" fmla="*/ 36 h 78"/>
                  <a:gd name="T36" fmla="*/ 0 w 104"/>
                  <a:gd name="T37" fmla="*/ 43 h 78"/>
                  <a:gd name="T38" fmla="*/ 19 w 104"/>
                  <a:gd name="T39" fmla="*/ 48 h 78"/>
                  <a:gd name="T40" fmla="*/ 28 w 104"/>
                  <a:gd name="T41" fmla="*/ 55 h 78"/>
                  <a:gd name="T42" fmla="*/ 49 w 104"/>
                  <a:gd name="T43" fmla="*/ 78 h 78"/>
                  <a:gd name="T44" fmla="*/ 33 w 104"/>
                  <a:gd name="T45" fmla="*/ 52 h 78"/>
                  <a:gd name="T46" fmla="*/ 21 w 104"/>
                  <a:gd name="T47" fmla="*/ 45 h 78"/>
                  <a:gd name="T48" fmla="*/ 2 w 104"/>
                  <a:gd name="T49" fmla="*/ 43 h 78"/>
                  <a:gd name="T50" fmla="*/ 14 w 104"/>
                  <a:gd name="T51" fmla="*/ 38 h 78"/>
                  <a:gd name="T52" fmla="*/ 23 w 104"/>
                  <a:gd name="T53" fmla="*/ 29 h 78"/>
                  <a:gd name="T54" fmla="*/ 23 w 104"/>
                  <a:gd name="T55" fmla="*/ 26 h 78"/>
                  <a:gd name="T56" fmla="*/ 38 w 104"/>
                  <a:gd name="T57" fmla="*/ 24 h 78"/>
                  <a:gd name="T58" fmla="*/ 47 w 104"/>
                  <a:gd name="T59" fmla="*/ 14 h 78"/>
                  <a:gd name="T60" fmla="*/ 49 w 104"/>
                  <a:gd name="T61" fmla="*/ 5 h 78"/>
                  <a:gd name="T62" fmla="*/ 47 w 104"/>
                  <a:gd name="T63" fmla="*/ 0 h 78"/>
                  <a:gd name="T64" fmla="*/ 47 w 104"/>
                  <a:gd name="T6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78">
                    <a:moveTo>
                      <a:pt x="102" y="50"/>
                    </a:moveTo>
                    <a:lnTo>
                      <a:pt x="94" y="59"/>
                    </a:lnTo>
                    <a:lnTo>
                      <a:pt x="90" y="59"/>
                    </a:lnTo>
                    <a:lnTo>
                      <a:pt x="76" y="62"/>
                    </a:lnTo>
                    <a:lnTo>
                      <a:pt x="66" y="69"/>
                    </a:lnTo>
                    <a:lnTo>
                      <a:pt x="66" y="71"/>
                    </a:lnTo>
                    <a:lnTo>
                      <a:pt x="52" y="74"/>
                    </a:lnTo>
                    <a:lnTo>
                      <a:pt x="71" y="71"/>
                    </a:lnTo>
                    <a:lnTo>
                      <a:pt x="71" y="71"/>
                    </a:lnTo>
                    <a:lnTo>
                      <a:pt x="76" y="64"/>
                    </a:lnTo>
                    <a:lnTo>
                      <a:pt x="90" y="64"/>
                    </a:lnTo>
                    <a:lnTo>
                      <a:pt x="97" y="62"/>
                    </a:lnTo>
                    <a:lnTo>
                      <a:pt x="104" y="52"/>
                    </a:lnTo>
                    <a:lnTo>
                      <a:pt x="102" y="50"/>
                    </a:lnTo>
                    <a:moveTo>
                      <a:pt x="92" y="7"/>
                    </a:moveTo>
                    <a:lnTo>
                      <a:pt x="92" y="12"/>
                    </a:lnTo>
                    <a:lnTo>
                      <a:pt x="92" y="10"/>
                    </a:lnTo>
                    <a:lnTo>
                      <a:pt x="92" y="7"/>
                    </a:lnTo>
                    <a:moveTo>
                      <a:pt x="71" y="7"/>
                    </a:moveTo>
                    <a:lnTo>
                      <a:pt x="66" y="10"/>
                    </a:lnTo>
                    <a:lnTo>
                      <a:pt x="71" y="7"/>
                    </a:lnTo>
                    <a:lnTo>
                      <a:pt x="92" y="7"/>
                    </a:lnTo>
                    <a:lnTo>
                      <a:pt x="76" y="7"/>
                    </a:lnTo>
                    <a:lnTo>
                      <a:pt x="76" y="7"/>
                    </a:lnTo>
                    <a:lnTo>
                      <a:pt x="71" y="7"/>
                    </a:lnTo>
                    <a:moveTo>
                      <a:pt x="47" y="0"/>
                    </a:moveTo>
                    <a:lnTo>
                      <a:pt x="42" y="7"/>
                    </a:lnTo>
                    <a:lnTo>
                      <a:pt x="42" y="12"/>
                    </a:lnTo>
                    <a:lnTo>
                      <a:pt x="33" y="19"/>
                    </a:lnTo>
                    <a:lnTo>
                      <a:pt x="33" y="24"/>
                    </a:lnTo>
                    <a:lnTo>
                      <a:pt x="28" y="26"/>
                    </a:lnTo>
                    <a:lnTo>
                      <a:pt x="26" y="22"/>
                    </a:lnTo>
                    <a:lnTo>
                      <a:pt x="16" y="26"/>
                    </a:lnTo>
                    <a:lnTo>
                      <a:pt x="21" y="29"/>
                    </a:lnTo>
                    <a:lnTo>
                      <a:pt x="21" y="33"/>
                    </a:lnTo>
                    <a:lnTo>
                      <a:pt x="16" y="36"/>
                    </a:lnTo>
                    <a:lnTo>
                      <a:pt x="12" y="33"/>
                    </a:lnTo>
                    <a:lnTo>
                      <a:pt x="0" y="43"/>
                    </a:lnTo>
                    <a:lnTo>
                      <a:pt x="2" y="50"/>
                    </a:lnTo>
                    <a:lnTo>
                      <a:pt x="19" y="48"/>
                    </a:lnTo>
                    <a:lnTo>
                      <a:pt x="19" y="50"/>
                    </a:lnTo>
                    <a:lnTo>
                      <a:pt x="28" y="55"/>
                    </a:lnTo>
                    <a:lnTo>
                      <a:pt x="31" y="76"/>
                    </a:lnTo>
                    <a:lnTo>
                      <a:pt x="49" y="78"/>
                    </a:lnTo>
                    <a:lnTo>
                      <a:pt x="33" y="76"/>
                    </a:lnTo>
                    <a:lnTo>
                      <a:pt x="33" y="52"/>
                    </a:lnTo>
                    <a:lnTo>
                      <a:pt x="21" y="48"/>
                    </a:lnTo>
                    <a:lnTo>
                      <a:pt x="21" y="45"/>
                    </a:lnTo>
                    <a:lnTo>
                      <a:pt x="4" y="48"/>
                    </a:lnTo>
                    <a:lnTo>
                      <a:pt x="2" y="43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26" y="33"/>
                    </a:lnTo>
                    <a:lnTo>
                      <a:pt x="23" y="29"/>
                    </a:lnTo>
                    <a:lnTo>
                      <a:pt x="21" y="26"/>
                    </a:lnTo>
                    <a:lnTo>
                      <a:pt x="23" y="26"/>
                    </a:lnTo>
                    <a:lnTo>
                      <a:pt x="26" y="29"/>
                    </a:lnTo>
                    <a:lnTo>
                      <a:pt x="38" y="24"/>
                    </a:lnTo>
                    <a:lnTo>
                      <a:pt x="35" y="22"/>
                    </a:lnTo>
                    <a:lnTo>
                      <a:pt x="47" y="14"/>
                    </a:lnTo>
                    <a:lnTo>
                      <a:pt x="45" y="7"/>
                    </a:lnTo>
                    <a:lnTo>
                      <a:pt x="49" y="5"/>
                    </a:lnTo>
                    <a:lnTo>
                      <a:pt x="47" y="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0" name="Freeform 738"/>
              <p:cNvSpPr/>
              <p:nvPr/>
            </p:nvSpPr>
            <p:spPr bwMode="auto">
              <a:xfrm>
                <a:off x="3664395" y="3553814"/>
                <a:ext cx="15242" cy="19053"/>
              </a:xfrm>
              <a:custGeom>
                <a:avLst/>
                <a:gdLst>
                  <a:gd name="T0" fmla="*/ 5 w 8"/>
                  <a:gd name="T1" fmla="*/ 0 h 10"/>
                  <a:gd name="T2" fmla="*/ 0 w 8"/>
                  <a:gd name="T3" fmla="*/ 2 h 10"/>
                  <a:gd name="T4" fmla="*/ 3 w 8"/>
                  <a:gd name="T5" fmla="*/ 7 h 10"/>
                  <a:gd name="T6" fmla="*/ 5 w 8"/>
                  <a:gd name="T7" fmla="*/ 10 h 10"/>
                  <a:gd name="T8" fmla="*/ 5 w 8"/>
                  <a:gd name="T9" fmla="*/ 10 h 10"/>
                  <a:gd name="T10" fmla="*/ 5 w 8"/>
                  <a:gd name="T11" fmla="*/ 5 h 10"/>
                  <a:gd name="T12" fmla="*/ 8 w 8"/>
                  <a:gd name="T13" fmla="*/ 5 h 10"/>
                  <a:gd name="T14" fmla="*/ 5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1" name="Freeform 739"/>
              <p:cNvSpPr/>
              <p:nvPr/>
            </p:nvSpPr>
            <p:spPr bwMode="auto">
              <a:xfrm>
                <a:off x="3664395" y="3553814"/>
                <a:ext cx="15242" cy="19053"/>
              </a:xfrm>
              <a:custGeom>
                <a:avLst/>
                <a:gdLst>
                  <a:gd name="T0" fmla="*/ 5 w 8"/>
                  <a:gd name="T1" fmla="*/ 0 h 10"/>
                  <a:gd name="T2" fmla="*/ 0 w 8"/>
                  <a:gd name="T3" fmla="*/ 2 h 10"/>
                  <a:gd name="T4" fmla="*/ 3 w 8"/>
                  <a:gd name="T5" fmla="*/ 7 h 10"/>
                  <a:gd name="T6" fmla="*/ 5 w 8"/>
                  <a:gd name="T7" fmla="*/ 10 h 10"/>
                  <a:gd name="T8" fmla="*/ 5 w 8"/>
                  <a:gd name="T9" fmla="*/ 10 h 10"/>
                  <a:gd name="T10" fmla="*/ 5 w 8"/>
                  <a:gd name="T11" fmla="*/ 5 h 10"/>
                  <a:gd name="T12" fmla="*/ 8 w 8"/>
                  <a:gd name="T13" fmla="*/ 5 h 10"/>
                  <a:gd name="T14" fmla="*/ 5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5"/>
                    </a:lnTo>
                    <a:lnTo>
                      <a:pt x="8" y="5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2" name="Freeform 740"/>
              <p:cNvSpPr>
                <a:spLocks noEditPoints="1"/>
              </p:cNvSpPr>
              <p:nvPr/>
            </p:nvSpPr>
            <p:spPr bwMode="auto">
              <a:xfrm>
                <a:off x="3660584" y="3540477"/>
                <a:ext cx="22864" cy="36201"/>
              </a:xfrm>
              <a:custGeom>
                <a:avLst/>
                <a:gdLst>
                  <a:gd name="T0" fmla="*/ 7 w 12"/>
                  <a:gd name="T1" fmla="*/ 17 h 19"/>
                  <a:gd name="T2" fmla="*/ 5 w 12"/>
                  <a:gd name="T3" fmla="*/ 14 h 19"/>
                  <a:gd name="T4" fmla="*/ 2 w 12"/>
                  <a:gd name="T5" fmla="*/ 9 h 19"/>
                  <a:gd name="T6" fmla="*/ 7 w 12"/>
                  <a:gd name="T7" fmla="*/ 7 h 19"/>
                  <a:gd name="T8" fmla="*/ 10 w 12"/>
                  <a:gd name="T9" fmla="*/ 12 h 19"/>
                  <a:gd name="T10" fmla="*/ 7 w 12"/>
                  <a:gd name="T11" fmla="*/ 12 h 19"/>
                  <a:gd name="T12" fmla="*/ 7 w 12"/>
                  <a:gd name="T13" fmla="*/ 17 h 19"/>
                  <a:gd name="T14" fmla="*/ 7 w 12"/>
                  <a:gd name="T15" fmla="*/ 17 h 19"/>
                  <a:gd name="T16" fmla="*/ 10 w 12"/>
                  <a:gd name="T17" fmla="*/ 0 h 19"/>
                  <a:gd name="T18" fmla="*/ 5 w 12"/>
                  <a:gd name="T19" fmla="*/ 2 h 19"/>
                  <a:gd name="T20" fmla="*/ 5 w 12"/>
                  <a:gd name="T21" fmla="*/ 5 h 19"/>
                  <a:gd name="T22" fmla="*/ 0 w 12"/>
                  <a:gd name="T23" fmla="*/ 7 h 19"/>
                  <a:gd name="T24" fmla="*/ 2 w 12"/>
                  <a:gd name="T25" fmla="*/ 14 h 19"/>
                  <a:gd name="T26" fmla="*/ 5 w 12"/>
                  <a:gd name="T27" fmla="*/ 19 h 19"/>
                  <a:gd name="T28" fmla="*/ 7 w 12"/>
                  <a:gd name="T29" fmla="*/ 19 h 19"/>
                  <a:gd name="T30" fmla="*/ 12 w 12"/>
                  <a:gd name="T31" fmla="*/ 17 h 19"/>
                  <a:gd name="T32" fmla="*/ 10 w 12"/>
                  <a:gd name="T33" fmla="*/ 14 h 19"/>
                  <a:gd name="T34" fmla="*/ 12 w 12"/>
                  <a:gd name="T35" fmla="*/ 12 h 19"/>
                  <a:gd name="T36" fmla="*/ 10 w 12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9">
                    <a:moveTo>
                      <a:pt x="7" y="17"/>
                    </a:moveTo>
                    <a:lnTo>
                      <a:pt x="5" y="14"/>
                    </a:lnTo>
                    <a:lnTo>
                      <a:pt x="2" y="9"/>
                    </a:lnTo>
                    <a:lnTo>
                      <a:pt x="7" y="7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  <a:moveTo>
                      <a:pt x="10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2" y="14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2" y="17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3" name="Freeform 741"/>
              <p:cNvSpPr>
                <a:spLocks noEditPoints="1"/>
              </p:cNvSpPr>
              <p:nvPr/>
            </p:nvSpPr>
            <p:spPr bwMode="auto">
              <a:xfrm>
                <a:off x="3660584" y="3540477"/>
                <a:ext cx="22864" cy="36201"/>
              </a:xfrm>
              <a:custGeom>
                <a:avLst/>
                <a:gdLst>
                  <a:gd name="T0" fmla="*/ 7 w 12"/>
                  <a:gd name="T1" fmla="*/ 17 h 19"/>
                  <a:gd name="T2" fmla="*/ 5 w 12"/>
                  <a:gd name="T3" fmla="*/ 14 h 19"/>
                  <a:gd name="T4" fmla="*/ 2 w 12"/>
                  <a:gd name="T5" fmla="*/ 9 h 19"/>
                  <a:gd name="T6" fmla="*/ 7 w 12"/>
                  <a:gd name="T7" fmla="*/ 7 h 19"/>
                  <a:gd name="T8" fmla="*/ 10 w 12"/>
                  <a:gd name="T9" fmla="*/ 12 h 19"/>
                  <a:gd name="T10" fmla="*/ 7 w 12"/>
                  <a:gd name="T11" fmla="*/ 12 h 19"/>
                  <a:gd name="T12" fmla="*/ 7 w 12"/>
                  <a:gd name="T13" fmla="*/ 17 h 19"/>
                  <a:gd name="T14" fmla="*/ 7 w 12"/>
                  <a:gd name="T15" fmla="*/ 17 h 19"/>
                  <a:gd name="T16" fmla="*/ 10 w 12"/>
                  <a:gd name="T17" fmla="*/ 0 h 19"/>
                  <a:gd name="T18" fmla="*/ 5 w 12"/>
                  <a:gd name="T19" fmla="*/ 2 h 19"/>
                  <a:gd name="T20" fmla="*/ 5 w 12"/>
                  <a:gd name="T21" fmla="*/ 5 h 19"/>
                  <a:gd name="T22" fmla="*/ 0 w 12"/>
                  <a:gd name="T23" fmla="*/ 7 h 19"/>
                  <a:gd name="T24" fmla="*/ 2 w 12"/>
                  <a:gd name="T25" fmla="*/ 14 h 19"/>
                  <a:gd name="T26" fmla="*/ 5 w 12"/>
                  <a:gd name="T27" fmla="*/ 19 h 19"/>
                  <a:gd name="T28" fmla="*/ 7 w 12"/>
                  <a:gd name="T29" fmla="*/ 19 h 19"/>
                  <a:gd name="T30" fmla="*/ 12 w 12"/>
                  <a:gd name="T31" fmla="*/ 17 h 19"/>
                  <a:gd name="T32" fmla="*/ 10 w 12"/>
                  <a:gd name="T33" fmla="*/ 14 h 19"/>
                  <a:gd name="T34" fmla="*/ 12 w 12"/>
                  <a:gd name="T35" fmla="*/ 12 h 19"/>
                  <a:gd name="T36" fmla="*/ 10 w 12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9">
                    <a:moveTo>
                      <a:pt x="7" y="17"/>
                    </a:moveTo>
                    <a:lnTo>
                      <a:pt x="5" y="14"/>
                    </a:lnTo>
                    <a:lnTo>
                      <a:pt x="2" y="9"/>
                    </a:lnTo>
                    <a:lnTo>
                      <a:pt x="7" y="7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moveTo>
                      <a:pt x="10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2" y="14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12" y="17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4" name="Freeform 742"/>
              <p:cNvSpPr/>
              <p:nvPr/>
            </p:nvSpPr>
            <p:spPr bwMode="auto">
              <a:xfrm>
                <a:off x="3407176" y="3649081"/>
                <a:ext cx="36201" cy="89550"/>
              </a:xfrm>
              <a:custGeom>
                <a:avLst/>
                <a:gdLst>
                  <a:gd name="T0" fmla="*/ 5 w 19"/>
                  <a:gd name="T1" fmla="*/ 2 h 47"/>
                  <a:gd name="T2" fmla="*/ 3 w 19"/>
                  <a:gd name="T3" fmla="*/ 5 h 47"/>
                  <a:gd name="T4" fmla="*/ 5 w 19"/>
                  <a:gd name="T5" fmla="*/ 14 h 47"/>
                  <a:gd name="T6" fmla="*/ 0 w 19"/>
                  <a:gd name="T7" fmla="*/ 33 h 47"/>
                  <a:gd name="T8" fmla="*/ 5 w 19"/>
                  <a:gd name="T9" fmla="*/ 36 h 47"/>
                  <a:gd name="T10" fmla="*/ 8 w 19"/>
                  <a:gd name="T11" fmla="*/ 47 h 47"/>
                  <a:gd name="T12" fmla="*/ 17 w 19"/>
                  <a:gd name="T13" fmla="*/ 40 h 47"/>
                  <a:gd name="T14" fmla="*/ 17 w 19"/>
                  <a:gd name="T15" fmla="*/ 38 h 47"/>
                  <a:gd name="T16" fmla="*/ 19 w 19"/>
                  <a:gd name="T17" fmla="*/ 33 h 47"/>
                  <a:gd name="T18" fmla="*/ 17 w 19"/>
                  <a:gd name="T19" fmla="*/ 33 h 47"/>
                  <a:gd name="T20" fmla="*/ 15 w 19"/>
                  <a:gd name="T21" fmla="*/ 28 h 47"/>
                  <a:gd name="T22" fmla="*/ 17 w 19"/>
                  <a:gd name="T23" fmla="*/ 26 h 47"/>
                  <a:gd name="T24" fmla="*/ 12 w 19"/>
                  <a:gd name="T25" fmla="*/ 19 h 47"/>
                  <a:gd name="T26" fmla="*/ 19 w 19"/>
                  <a:gd name="T27" fmla="*/ 17 h 47"/>
                  <a:gd name="T28" fmla="*/ 17 w 19"/>
                  <a:gd name="T29" fmla="*/ 7 h 47"/>
                  <a:gd name="T30" fmla="*/ 19 w 19"/>
                  <a:gd name="T31" fmla="*/ 2 h 47"/>
                  <a:gd name="T32" fmla="*/ 19 w 19"/>
                  <a:gd name="T33" fmla="*/ 0 h 47"/>
                  <a:gd name="T34" fmla="*/ 5 w 19"/>
                  <a:gd name="T35" fmla="*/ 5 h 47"/>
                  <a:gd name="T36" fmla="*/ 5 w 19"/>
                  <a:gd name="T37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47">
                    <a:moveTo>
                      <a:pt x="5" y="2"/>
                    </a:moveTo>
                    <a:lnTo>
                      <a:pt x="3" y="5"/>
                    </a:lnTo>
                    <a:lnTo>
                      <a:pt x="5" y="14"/>
                    </a:lnTo>
                    <a:lnTo>
                      <a:pt x="0" y="33"/>
                    </a:lnTo>
                    <a:lnTo>
                      <a:pt x="5" y="36"/>
                    </a:lnTo>
                    <a:lnTo>
                      <a:pt x="8" y="47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9" y="33"/>
                    </a:lnTo>
                    <a:lnTo>
                      <a:pt x="17" y="33"/>
                    </a:lnTo>
                    <a:lnTo>
                      <a:pt x="15" y="28"/>
                    </a:lnTo>
                    <a:lnTo>
                      <a:pt x="17" y="26"/>
                    </a:lnTo>
                    <a:lnTo>
                      <a:pt x="12" y="19"/>
                    </a:lnTo>
                    <a:lnTo>
                      <a:pt x="19" y="17"/>
                    </a:lnTo>
                    <a:lnTo>
                      <a:pt x="17" y="7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5" y="5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5" name="Freeform 743"/>
              <p:cNvSpPr/>
              <p:nvPr/>
            </p:nvSpPr>
            <p:spPr bwMode="auto">
              <a:xfrm>
                <a:off x="3407176" y="3649081"/>
                <a:ext cx="36201" cy="89550"/>
              </a:xfrm>
              <a:custGeom>
                <a:avLst/>
                <a:gdLst>
                  <a:gd name="T0" fmla="*/ 5 w 19"/>
                  <a:gd name="T1" fmla="*/ 2 h 47"/>
                  <a:gd name="T2" fmla="*/ 3 w 19"/>
                  <a:gd name="T3" fmla="*/ 5 h 47"/>
                  <a:gd name="T4" fmla="*/ 5 w 19"/>
                  <a:gd name="T5" fmla="*/ 14 h 47"/>
                  <a:gd name="T6" fmla="*/ 0 w 19"/>
                  <a:gd name="T7" fmla="*/ 33 h 47"/>
                  <a:gd name="T8" fmla="*/ 5 w 19"/>
                  <a:gd name="T9" fmla="*/ 36 h 47"/>
                  <a:gd name="T10" fmla="*/ 8 w 19"/>
                  <a:gd name="T11" fmla="*/ 47 h 47"/>
                  <a:gd name="T12" fmla="*/ 17 w 19"/>
                  <a:gd name="T13" fmla="*/ 40 h 47"/>
                  <a:gd name="T14" fmla="*/ 17 w 19"/>
                  <a:gd name="T15" fmla="*/ 38 h 47"/>
                  <a:gd name="T16" fmla="*/ 19 w 19"/>
                  <a:gd name="T17" fmla="*/ 33 h 47"/>
                  <a:gd name="T18" fmla="*/ 17 w 19"/>
                  <a:gd name="T19" fmla="*/ 33 h 47"/>
                  <a:gd name="T20" fmla="*/ 15 w 19"/>
                  <a:gd name="T21" fmla="*/ 28 h 47"/>
                  <a:gd name="T22" fmla="*/ 17 w 19"/>
                  <a:gd name="T23" fmla="*/ 26 h 47"/>
                  <a:gd name="T24" fmla="*/ 12 w 19"/>
                  <a:gd name="T25" fmla="*/ 19 h 47"/>
                  <a:gd name="T26" fmla="*/ 19 w 19"/>
                  <a:gd name="T27" fmla="*/ 17 h 47"/>
                  <a:gd name="T28" fmla="*/ 17 w 19"/>
                  <a:gd name="T29" fmla="*/ 7 h 47"/>
                  <a:gd name="T30" fmla="*/ 19 w 19"/>
                  <a:gd name="T31" fmla="*/ 2 h 47"/>
                  <a:gd name="T32" fmla="*/ 19 w 19"/>
                  <a:gd name="T33" fmla="*/ 0 h 47"/>
                  <a:gd name="T34" fmla="*/ 5 w 19"/>
                  <a:gd name="T35" fmla="*/ 5 h 47"/>
                  <a:gd name="T36" fmla="*/ 5 w 19"/>
                  <a:gd name="T37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47">
                    <a:moveTo>
                      <a:pt x="5" y="2"/>
                    </a:moveTo>
                    <a:lnTo>
                      <a:pt x="3" y="5"/>
                    </a:lnTo>
                    <a:lnTo>
                      <a:pt x="5" y="14"/>
                    </a:lnTo>
                    <a:lnTo>
                      <a:pt x="0" y="33"/>
                    </a:lnTo>
                    <a:lnTo>
                      <a:pt x="5" y="36"/>
                    </a:lnTo>
                    <a:lnTo>
                      <a:pt x="8" y="47"/>
                    </a:lnTo>
                    <a:lnTo>
                      <a:pt x="17" y="40"/>
                    </a:lnTo>
                    <a:lnTo>
                      <a:pt x="17" y="38"/>
                    </a:lnTo>
                    <a:lnTo>
                      <a:pt x="19" y="33"/>
                    </a:lnTo>
                    <a:lnTo>
                      <a:pt x="17" y="33"/>
                    </a:lnTo>
                    <a:lnTo>
                      <a:pt x="15" y="28"/>
                    </a:lnTo>
                    <a:lnTo>
                      <a:pt x="17" y="26"/>
                    </a:lnTo>
                    <a:lnTo>
                      <a:pt x="12" y="19"/>
                    </a:lnTo>
                    <a:lnTo>
                      <a:pt x="19" y="17"/>
                    </a:lnTo>
                    <a:lnTo>
                      <a:pt x="17" y="7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5" y="5"/>
                    </a:lnTo>
                    <a:lnTo>
                      <a:pt x="5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6" name="Freeform 744"/>
              <p:cNvSpPr/>
              <p:nvPr/>
            </p:nvSpPr>
            <p:spPr bwMode="auto">
              <a:xfrm>
                <a:off x="3403365" y="3649081"/>
                <a:ext cx="40011" cy="99077"/>
              </a:xfrm>
              <a:custGeom>
                <a:avLst/>
                <a:gdLst>
                  <a:gd name="T0" fmla="*/ 0 w 21"/>
                  <a:gd name="T1" fmla="*/ 2 h 52"/>
                  <a:gd name="T2" fmla="*/ 5 w 21"/>
                  <a:gd name="T3" fmla="*/ 14 h 52"/>
                  <a:gd name="T4" fmla="*/ 0 w 21"/>
                  <a:gd name="T5" fmla="*/ 36 h 52"/>
                  <a:gd name="T6" fmla="*/ 5 w 21"/>
                  <a:gd name="T7" fmla="*/ 38 h 52"/>
                  <a:gd name="T8" fmla="*/ 7 w 21"/>
                  <a:gd name="T9" fmla="*/ 52 h 52"/>
                  <a:gd name="T10" fmla="*/ 19 w 21"/>
                  <a:gd name="T11" fmla="*/ 43 h 52"/>
                  <a:gd name="T12" fmla="*/ 21 w 21"/>
                  <a:gd name="T13" fmla="*/ 43 h 52"/>
                  <a:gd name="T14" fmla="*/ 19 w 21"/>
                  <a:gd name="T15" fmla="*/ 45 h 52"/>
                  <a:gd name="T16" fmla="*/ 19 w 21"/>
                  <a:gd name="T17" fmla="*/ 38 h 52"/>
                  <a:gd name="T18" fmla="*/ 19 w 21"/>
                  <a:gd name="T19" fmla="*/ 40 h 52"/>
                  <a:gd name="T20" fmla="*/ 10 w 21"/>
                  <a:gd name="T21" fmla="*/ 47 h 52"/>
                  <a:gd name="T22" fmla="*/ 7 w 21"/>
                  <a:gd name="T23" fmla="*/ 36 h 52"/>
                  <a:gd name="T24" fmla="*/ 2 w 21"/>
                  <a:gd name="T25" fmla="*/ 33 h 52"/>
                  <a:gd name="T26" fmla="*/ 7 w 21"/>
                  <a:gd name="T27" fmla="*/ 14 h 52"/>
                  <a:gd name="T28" fmla="*/ 5 w 21"/>
                  <a:gd name="T29" fmla="*/ 5 h 52"/>
                  <a:gd name="T30" fmla="*/ 7 w 21"/>
                  <a:gd name="T31" fmla="*/ 2 h 52"/>
                  <a:gd name="T32" fmla="*/ 7 w 21"/>
                  <a:gd name="T33" fmla="*/ 5 h 52"/>
                  <a:gd name="T34" fmla="*/ 21 w 21"/>
                  <a:gd name="T35" fmla="*/ 0 h 52"/>
                  <a:gd name="T36" fmla="*/ 21 w 21"/>
                  <a:gd name="T37" fmla="*/ 2 h 52"/>
                  <a:gd name="T38" fmla="*/ 21 w 21"/>
                  <a:gd name="T39" fmla="*/ 0 h 52"/>
                  <a:gd name="T40" fmla="*/ 7 w 21"/>
                  <a:gd name="T41" fmla="*/ 5 h 52"/>
                  <a:gd name="T42" fmla="*/ 7 w 21"/>
                  <a:gd name="T43" fmla="*/ 2 h 52"/>
                  <a:gd name="T44" fmla="*/ 2 w 21"/>
                  <a:gd name="T45" fmla="*/ 5 h 52"/>
                  <a:gd name="T46" fmla="*/ 0 w 21"/>
                  <a:gd name="T4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52">
                    <a:moveTo>
                      <a:pt x="0" y="2"/>
                    </a:moveTo>
                    <a:lnTo>
                      <a:pt x="5" y="14"/>
                    </a:lnTo>
                    <a:lnTo>
                      <a:pt x="0" y="36"/>
                    </a:lnTo>
                    <a:lnTo>
                      <a:pt x="5" y="38"/>
                    </a:lnTo>
                    <a:lnTo>
                      <a:pt x="7" y="52"/>
                    </a:lnTo>
                    <a:lnTo>
                      <a:pt x="19" y="43"/>
                    </a:lnTo>
                    <a:lnTo>
                      <a:pt x="21" y="43"/>
                    </a:lnTo>
                    <a:lnTo>
                      <a:pt x="19" y="45"/>
                    </a:lnTo>
                    <a:lnTo>
                      <a:pt x="19" y="38"/>
                    </a:lnTo>
                    <a:lnTo>
                      <a:pt x="19" y="40"/>
                    </a:lnTo>
                    <a:lnTo>
                      <a:pt x="10" y="47"/>
                    </a:lnTo>
                    <a:lnTo>
                      <a:pt x="7" y="36"/>
                    </a:lnTo>
                    <a:lnTo>
                      <a:pt x="2" y="33"/>
                    </a:lnTo>
                    <a:lnTo>
                      <a:pt x="7" y="14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2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7" name="Freeform 745"/>
              <p:cNvSpPr/>
              <p:nvPr/>
            </p:nvSpPr>
            <p:spPr bwMode="auto">
              <a:xfrm>
                <a:off x="3403365" y="3649081"/>
                <a:ext cx="40011" cy="99077"/>
              </a:xfrm>
              <a:custGeom>
                <a:avLst/>
                <a:gdLst>
                  <a:gd name="T0" fmla="*/ 0 w 21"/>
                  <a:gd name="T1" fmla="*/ 2 h 52"/>
                  <a:gd name="T2" fmla="*/ 5 w 21"/>
                  <a:gd name="T3" fmla="*/ 14 h 52"/>
                  <a:gd name="T4" fmla="*/ 0 w 21"/>
                  <a:gd name="T5" fmla="*/ 36 h 52"/>
                  <a:gd name="T6" fmla="*/ 5 w 21"/>
                  <a:gd name="T7" fmla="*/ 38 h 52"/>
                  <a:gd name="T8" fmla="*/ 7 w 21"/>
                  <a:gd name="T9" fmla="*/ 52 h 52"/>
                  <a:gd name="T10" fmla="*/ 19 w 21"/>
                  <a:gd name="T11" fmla="*/ 43 h 52"/>
                  <a:gd name="T12" fmla="*/ 21 w 21"/>
                  <a:gd name="T13" fmla="*/ 43 h 52"/>
                  <a:gd name="T14" fmla="*/ 19 w 21"/>
                  <a:gd name="T15" fmla="*/ 45 h 52"/>
                  <a:gd name="T16" fmla="*/ 19 w 21"/>
                  <a:gd name="T17" fmla="*/ 38 h 52"/>
                  <a:gd name="T18" fmla="*/ 19 w 21"/>
                  <a:gd name="T19" fmla="*/ 40 h 52"/>
                  <a:gd name="T20" fmla="*/ 10 w 21"/>
                  <a:gd name="T21" fmla="*/ 47 h 52"/>
                  <a:gd name="T22" fmla="*/ 7 w 21"/>
                  <a:gd name="T23" fmla="*/ 36 h 52"/>
                  <a:gd name="T24" fmla="*/ 2 w 21"/>
                  <a:gd name="T25" fmla="*/ 33 h 52"/>
                  <a:gd name="T26" fmla="*/ 7 w 21"/>
                  <a:gd name="T27" fmla="*/ 14 h 52"/>
                  <a:gd name="T28" fmla="*/ 5 w 21"/>
                  <a:gd name="T29" fmla="*/ 5 h 52"/>
                  <a:gd name="T30" fmla="*/ 7 w 21"/>
                  <a:gd name="T31" fmla="*/ 2 h 52"/>
                  <a:gd name="T32" fmla="*/ 7 w 21"/>
                  <a:gd name="T33" fmla="*/ 5 h 52"/>
                  <a:gd name="T34" fmla="*/ 21 w 21"/>
                  <a:gd name="T35" fmla="*/ 0 h 52"/>
                  <a:gd name="T36" fmla="*/ 21 w 21"/>
                  <a:gd name="T37" fmla="*/ 2 h 52"/>
                  <a:gd name="T38" fmla="*/ 21 w 21"/>
                  <a:gd name="T39" fmla="*/ 0 h 52"/>
                  <a:gd name="T40" fmla="*/ 7 w 21"/>
                  <a:gd name="T41" fmla="*/ 5 h 52"/>
                  <a:gd name="T42" fmla="*/ 7 w 21"/>
                  <a:gd name="T43" fmla="*/ 2 h 52"/>
                  <a:gd name="T44" fmla="*/ 2 w 21"/>
                  <a:gd name="T45" fmla="*/ 5 h 52"/>
                  <a:gd name="T46" fmla="*/ 0 w 21"/>
                  <a:gd name="T47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52">
                    <a:moveTo>
                      <a:pt x="0" y="2"/>
                    </a:moveTo>
                    <a:lnTo>
                      <a:pt x="5" y="14"/>
                    </a:lnTo>
                    <a:lnTo>
                      <a:pt x="0" y="36"/>
                    </a:lnTo>
                    <a:lnTo>
                      <a:pt x="5" y="38"/>
                    </a:lnTo>
                    <a:lnTo>
                      <a:pt x="7" y="52"/>
                    </a:lnTo>
                    <a:lnTo>
                      <a:pt x="19" y="43"/>
                    </a:lnTo>
                    <a:lnTo>
                      <a:pt x="21" y="43"/>
                    </a:lnTo>
                    <a:lnTo>
                      <a:pt x="19" y="45"/>
                    </a:lnTo>
                    <a:lnTo>
                      <a:pt x="19" y="38"/>
                    </a:lnTo>
                    <a:lnTo>
                      <a:pt x="19" y="40"/>
                    </a:lnTo>
                    <a:lnTo>
                      <a:pt x="10" y="47"/>
                    </a:lnTo>
                    <a:lnTo>
                      <a:pt x="7" y="36"/>
                    </a:lnTo>
                    <a:lnTo>
                      <a:pt x="2" y="33"/>
                    </a:lnTo>
                    <a:lnTo>
                      <a:pt x="7" y="14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2" y="5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8" name="Freeform 746"/>
              <p:cNvSpPr/>
              <p:nvPr/>
            </p:nvSpPr>
            <p:spPr bwMode="auto">
              <a:xfrm>
                <a:off x="3403365" y="3590016"/>
                <a:ext cx="175290" cy="148616"/>
              </a:xfrm>
              <a:custGeom>
                <a:avLst/>
                <a:gdLst>
                  <a:gd name="T0" fmla="*/ 10 w 92"/>
                  <a:gd name="T1" fmla="*/ 17 h 78"/>
                  <a:gd name="T2" fmla="*/ 7 w 92"/>
                  <a:gd name="T3" fmla="*/ 24 h 78"/>
                  <a:gd name="T4" fmla="*/ 0 w 92"/>
                  <a:gd name="T5" fmla="*/ 24 h 78"/>
                  <a:gd name="T6" fmla="*/ 0 w 92"/>
                  <a:gd name="T7" fmla="*/ 26 h 78"/>
                  <a:gd name="T8" fmla="*/ 2 w 92"/>
                  <a:gd name="T9" fmla="*/ 29 h 78"/>
                  <a:gd name="T10" fmla="*/ 5 w 92"/>
                  <a:gd name="T11" fmla="*/ 33 h 78"/>
                  <a:gd name="T12" fmla="*/ 10 w 92"/>
                  <a:gd name="T13" fmla="*/ 31 h 78"/>
                  <a:gd name="T14" fmla="*/ 10 w 92"/>
                  <a:gd name="T15" fmla="*/ 33 h 78"/>
                  <a:gd name="T16" fmla="*/ 24 w 92"/>
                  <a:gd name="T17" fmla="*/ 29 h 78"/>
                  <a:gd name="T18" fmla="*/ 26 w 92"/>
                  <a:gd name="T19" fmla="*/ 33 h 78"/>
                  <a:gd name="T20" fmla="*/ 21 w 92"/>
                  <a:gd name="T21" fmla="*/ 38 h 78"/>
                  <a:gd name="T22" fmla="*/ 26 w 92"/>
                  <a:gd name="T23" fmla="*/ 50 h 78"/>
                  <a:gd name="T24" fmla="*/ 19 w 92"/>
                  <a:gd name="T25" fmla="*/ 52 h 78"/>
                  <a:gd name="T26" fmla="*/ 24 w 92"/>
                  <a:gd name="T27" fmla="*/ 57 h 78"/>
                  <a:gd name="T28" fmla="*/ 21 w 92"/>
                  <a:gd name="T29" fmla="*/ 59 h 78"/>
                  <a:gd name="T30" fmla="*/ 21 w 92"/>
                  <a:gd name="T31" fmla="*/ 62 h 78"/>
                  <a:gd name="T32" fmla="*/ 24 w 92"/>
                  <a:gd name="T33" fmla="*/ 64 h 78"/>
                  <a:gd name="T34" fmla="*/ 21 w 92"/>
                  <a:gd name="T35" fmla="*/ 69 h 78"/>
                  <a:gd name="T36" fmla="*/ 21 w 92"/>
                  <a:gd name="T37" fmla="*/ 71 h 78"/>
                  <a:gd name="T38" fmla="*/ 26 w 92"/>
                  <a:gd name="T39" fmla="*/ 69 h 78"/>
                  <a:gd name="T40" fmla="*/ 31 w 92"/>
                  <a:gd name="T41" fmla="*/ 74 h 78"/>
                  <a:gd name="T42" fmla="*/ 31 w 92"/>
                  <a:gd name="T43" fmla="*/ 76 h 78"/>
                  <a:gd name="T44" fmla="*/ 38 w 92"/>
                  <a:gd name="T45" fmla="*/ 78 h 78"/>
                  <a:gd name="T46" fmla="*/ 45 w 92"/>
                  <a:gd name="T47" fmla="*/ 67 h 78"/>
                  <a:gd name="T48" fmla="*/ 62 w 92"/>
                  <a:gd name="T49" fmla="*/ 62 h 78"/>
                  <a:gd name="T50" fmla="*/ 73 w 92"/>
                  <a:gd name="T51" fmla="*/ 40 h 78"/>
                  <a:gd name="T52" fmla="*/ 71 w 92"/>
                  <a:gd name="T53" fmla="*/ 33 h 78"/>
                  <a:gd name="T54" fmla="*/ 78 w 92"/>
                  <a:gd name="T55" fmla="*/ 19 h 78"/>
                  <a:gd name="T56" fmla="*/ 76 w 92"/>
                  <a:gd name="T57" fmla="*/ 17 h 78"/>
                  <a:gd name="T58" fmla="*/ 92 w 92"/>
                  <a:gd name="T59" fmla="*/ 2 h 78"/>
                  <a:gd name="T60" fmla="*/ 92 w 92"/>
                  <a:gd name="T61" fmla="*/ 0 h 78"/>
                  <a:gd name="T62" fmla="*/ 76 w 92"/>
                  <a:gd name="T63" fmla="*/ 0 h 78"/>
                  <a:gd name="T64" fmla="*/ 73 w 92"/>
                  <a:gd name="T65" fmla="*/ 5 h 78"/>
                  <a:gd name="T66" fmla="*/ 57 w 92"/>
                  <a:gd name="T67" fmla="*/ 2 h 78"/>
                  <a:gd name="T68" fmla="*/ 57 w 92"/>
                  <a:gd name="T69" fmla="*/ 5 h 78"/>
                  <a:gd name="T70" fmla="*/ 47 w 92"/>
                  <a:gd name="T71" fmla="*/ 5 h 78"/>
                  <a:gd name="T72" fmla="*/ 17 w 92"/>
                  <a:gd name="T73" fmla="*/ 17 h 78"/>
                  <a:gd name="T74" fmla="*/ 10 w 92"/>
                  <a:gd name="T75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78">
                    <a:moveTo>
                      <a:pt x="10" y="17"/>
                    </a:moveTo>
                    <a:lnTo>
                      <a:pt x="7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9"/>
                    </a:lnTo>
                    <a:lnTo>
                      <a:pt x="5" y="33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24" y="29"/>
                    </a:lnTo>
                    <a:lnTo>
                      <a:pt x="26" y="33"/>
                    </a:lnTo>
                    <a:lnTo>
                      <a:pt x="21" y="38"/>
                    </a:lnTo>
                    <a:lnTo>
                      <a:pt x="26" y="50"/>
                    </a:lnTo>
                    <a:lnTo>
                      <a:pt x="19" y="52"/>
                    </a:lnTo>
                    <a:lnTo>
                      <a:pt x="24" y="57"/>
                    </a:lnTo>
                    <a:lnTo>
                      <a:pt x="21" y="59"/>
                    </a:lnTo>
                    <a:lnTo>
                      <a:pt x="21" y="62"/>
                    </a:lnTo>
                    <a:lnTo>
                      <a:pt x="24" y="64"/>
                    </a:lnTo>
                    <a:lnTo>
                      <a:pt x="21" y="69"/>
                    </a:lnTo>
                    <a:lnTo>
                      <a:pt x="21" y="71"/>
                    </a:lnTo>
                    <a:lnTo>
                      <a:pt x="26" y="69"/>
                    </a:lnTo>
                    <a:lnTo>
                      <a:pt x="31" y="74"/>
                    </a:lnTo>
                    <a:lnTo>
                      <a:pt x="31" y="76"/>
                    </a:lnTo>
                    <a:lnTo>
                      <a:pt x="38" y="78"/>
                    </a:lnTo>
                    <a:lnTo>
                      <a:pt x="45" y="67"/>
                    </a:lnTo>
                    <a:lnTo>
                      <a:pt x="62" y="62"/>
                    </a:lnTo>
                    <a:lnTo>
                      <a:pt x="73" y="40"/>
                    </a:lnTo>
                    <a:lnTo>
                      <a:pt x="71" y="33"/>
                    </a:lnTo>
                    <a:lnTo>
                      <a:pt x="78" y="19"/>
                    </a:lnTo>
                    <a:lnTo>
                      <a:pt x="76" y="17"/>
                    </a:lnTo>
                    <a:lnTo>
                      <a:pt x="92" y="2"/>
                    </a:lnTo>
                    <a:lnTo>
                      <a:pt x="92" y="0"/>
                    </a:lnTo>
                    <a:lnTo>
                      <a:pt x="76" y="0"/>
                    </a:lnTo>
                    <a:lnTo>
                      <a:pt x="73" y="5"/>
                    </a:lnTo>
                    <a:lnTo>
                      <a:pt x="57" y="2"/>
                    </a:lnTo>
                    <a:lnTo>
                      <a:pt x="57" y="5"/>
                    </a:lnTo>
                    <a:lnTo>
                      <a:pt x="47" y="5"/>
                    </a:lnTo>
                    <a:lnTo>
                      <a:pt x="17" y="17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89" name="Freeform 747"/>
              <p:cNvSpPr/>
              <p:nvPr/>
            </p:nvSpPr>
            <p:spPr bwMode="auto">
              <a:xfrm>
                <a:off x="3403365" y="3590016"/>
                <a:ext cx="175290" cy="148616"/>
              </a:xfrm>
              <a:custGeom>
                <a:avLst/>
                <a:gdLst>
                  <a:gd name="T0" fmla="*/ 10 w 92"/>
                  <a:gd name="T1" fmla="*/ 17 h 78"/>
                  <a:gd name="T2" fmla="*/ 7 w 92"/>
                  <a:gd name="T3" fmla="*/ 24 h 78"/>
                  <a:gd name="T4" fmla="*/ 0 w 92"/>
                  <a:gd name="T5" fmla="*/ 24 h 78"/>
                  <a:gd name="T6" fmla="*/ 0 w 92"/>
                  <a:gd name="T7" fmla="*/ 26 h 78"/>
                  <a:gd name="T8" fmla="*/ 2 w 92"/>
                  <a:gd name="T9" fmla="*/ 29 h 78"/>
                  <a:gd name="T10" fmla="*/ 5 w 92"/>
                  <a:gd name="T11" fmla="*/ 33 h 78"/>
                  <a:gd name="T12" fmla="*/ 10 w 92"/>
                  <a:gd name="T13" fmla="*/ 31 h 78"/>
                  <a:gd name="T14" fmla="*/ 10 w 92"/>
                  <a:gd name="T15" fmla="*/ 33 h 78"/>
                  <a:gd name="T16" fmla="*/ 24 w 92"/>
                  <a:gd name="T17" fmla="*/ 29 h 78"/>
                  <a:gd name="T18" fmla="*/ 26 w 92"/>
                  <a:gd name="T19" fmla="*/ 33 h 78"/>
                  <a:gd name="T20" fmla="*/ 21 w 92"/>
                  <a:gd name="T21" fmla="*/ 38 h 78"/>
                  <a:gd name="T22" fmla="*/ 26 w 92"/>
                  <a:gd name="T23" fmla="*/ 50 h 78"/>
                  <a:gd name="T24" fmla="*/ 19 w 92"/>
                  <a:gd name="T25" fmla="*/ 52 h 78"/>
                  <a:gd name="T26" fmla="*/ 24 w 92"/>
                  <a:gd name="T27" fmla="*/ 57 h 78"/>
                  <a:gd name="T28" fmla="*/ 21 w 92"/>
                  <a:gd name="T29" fmla="*/ 59 h 78"/>
                  <a:gd name="T30" fmla="*/ 21 w 92"/>
                  <a:gd name="T31" fmla="*/ 62 h 78"/>
                  <a:gd name="T32" fmla="*/ 24 w 92"/>
                  <a:gd name="T33" fmla="*/ 64 h 78"/>
                  <a:gd name="T34" fmla="*/ 21 w 92"/>
                  <a:gd name="T35" fmla="*/ 69 h 78"/>
                  <a:gd name="T36" fmla="*/ 21 w 92"/>
                  <a:gd name="T37" fmla="*/ 71 h 78"/>
                  <a:gd name="T38" fmla="*/ 26 w 92"/>
                  <a:gd name="T39" fmla="*/ 69 h 78"/>
                  <a:gd name="T40" fmla="*/ 31 w 92"/>
                  <a:gd name="T41" fmla="*/ 74 h 78"/>
                  <a:gd name="T42" fmla="*/ 31 w 92"/>
                  <a:gd name="T43" fmla="*/ 76 h 78"/>
                  <a:gd name="T44" fmla="*/ 38 w 92"/>
                  <a:gd name="T45" fmla="*/ 78 h 78"/>
                  <a:gd name="T46" fmla="*/ 45 w 92"/>
                  <a:gd name="T47" fmla="*/ 67 h 78"/>
                  <a:gd name="T48" fmla="*/ 62 w 92"/>
                  <a:gd name="T49" fmla="*/ 62 h 78"/>
                  <a:gd name="T50" fmla="*/ 73 w 92"/>
                  <a:gd name="T51" fmla="*/ 40 h 78"/>
                  <a:gd name="T52" fmla="*/ 71 w 92"/>
                  <a:gd name="T53" fmla="*/ 33 h 78"/>
                  <a:gd name="T54" fmla="*/ 78 w 92"/>
                  <a:gd name="T55" fmla="*/ 19 h 78"/>
                  <a:gd name="T56" fmla="*/ 76 w 92"/>
                  <a:gd name="T57" fmla="*/ 17 h 78"/>
                  <a:gd name="T58" fmla="*/ 92 w 92"/>
                  <a:gd name="T59" fmla="*/ 2 h 78"/>
                  <a:gd name="T60" fmla="*/ 92 w 92"/>
                  <a:gd name="T61" fmla="*/ 0 h 78"/>
                  <a:gd name="T62" fmla="*/ 76 w 92"/>
                  <a:gd name="T63" fmla="*/ 0 h 78"/>
                  <a:gd name="T64" fmla="*/ 73 w 92"/>
                  <a:gd name="T65" fmla="*/ 5 h 78"/>
                  <a:gd name="T66" fmla="*/ 57 w 92"/>
                  <a:gd name="T67" fmla="*/ 2 h 78"/>
                  <a:gd name="T68" fmla="*/ 57 w 92"/>
                  <a:gd name="T69" fmla="*/ 5 h 78"/>
                  <a:gd name="T70" fmla="*/ 47 w 92"/>
                  <a:gd name="T71" fmla="*/ 5 h 78"/>
                  <a:gd name="T72" fmla="*/ 17 w 92"/>
                  <a:gd name="T73" fmla="*/ 17 h 78"/>
                  <a:gd name="T74" fmla="*/ 10 w 92"/>
                  <a:gd name="T75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78">
                    <a:moveTo>
                      <a:pt x="10" y="17"/>
                    </a:moveTo>
                    <a:lnTo>
                      <a:pt x="7" y="24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29"/>
                    </a:lnTo>
                    <a:lnTo>
                      <a:pt x="5" y="33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24" y="29"/>
                    </a:lnTo>
                    <a:lnTo>
                      <a:pt x="26" y="33"/>
                    </a:lnTo>
                    <a:lnTo>
                      <a:pt x="21" y="38"/>
                    </a:lnTo>
                    <a:lnTo>
                      <a:pt x="26" y="50"/>
                    </a:lnTo>
                    <a:lnTo>
                      <a:pt x="19" y="52"/>
                    </a:lnTo>
                    <a:lnTo>
                      <a:pt x="24" y="57"/>
                    </a:lnTo>
                    <a:lnTo>
                      <a:pt x="21" y="59"/>
                    </a:lnTo>
                    <a:lnTo>
                      <a:pt x="21" y="62"/>
                    </a:lnTo>
                    <a:lnTo>
                      <a:pt x="24" y="64"/>
                    </a:lnTo>
                    <a:lnTo>
                      <a:pt x="21" y="69"/>
                    </a:lnTo>
                    <a:lnTo>
                      <a:pt x="21" y="71"/>
                    </a:lnTo>
                    <a:lnTo>
                      <a:pt x="26" y="69"/>
                    </a:lnTo>
                    <a:lnTo>
                      <a:pt x="31" y="74"/>
                    </a:lnTo>
                    <a:lnTo>
                      <a:pt x="31" y="76"/>
                    </a:lnTo>
                    <a:lnTo>
                      <a:pt x="38" y="78"/>
                    </a:lnTo>
                    <a:lnTo>
                      <a:pt x="45" y="67"/>
                    </a:lnTo>
                    <a:lnTo>
                      <a:pt x="62" y="62"/>
                    </a:lnTo>
                    <a:lnTo>
                      <a:pt x="73" y="40"/>
                    </a:lnTo>
                    <a:lnTo>
                      <a:pt x="71" y="33"/>
                    </a:lnTo>
                    <a:lnTo>
                      <a:pt x="78" y="19"/>
                    </a:lnTo>
                    <a:lnTo>
                      <a:pt x="76" y="17"/>
                    </a:lnTo>
                    <a:lnTo>
                      <a:pt x="92" y="2"/>
                    </a:lnTo>
                    <a:lnTo>
                      <a:pt x="92" y="0"/>
                    </a:lnTo>
                    <a:lnTo>
                      <a:pt x="76" y="0"/>
                    </a:lnTo>
                    <a:lnTo>
                      <a:pt x="73" y="5"/>
                    </a:lnTo>
                    <a:lnTo>
                      <a:pt x="57" y="2"/>
                    </a:lnTo>
                    <a:lnTo>
                      <a:pt x="57" y="5"/>
                    </a:lnTo>
                    <a:lnTo>
                      <a:pt x="47" y="5"/>
                    </a:lnTo>
                    <a:lnTo>
                      <a:pt x="17" y="17"/>
                    </a:lnTo>
                    <a:lnTo>
                      <a:pt x="10" y="1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0" name="Freeform 748"/>
              <p:cNvSpPr>
                <a:spLocks noEditPoints="1"/>
              </p:cNvSpPr>
              <p:nvPr/>
            </p:nvSpPr>
            <p:spPr bwMode="auto">
              <a:xfrm>
                <a:off x="3393838" y="3580489"/>
                <a:ext cx="194343" cy="163858"/>
              </a:xfrm>
              <a:custGeom>
                <a:avLst/>
                <a:gdLst>
                  <a:gd name="T0" fmla="*/ 7 w 102"/>
                  <a:gd name="T1" fmla="*/ 34 h 86"/>
                  <a:gd name="T2" fmla="*/ 5 w 102"/>
                  <a:gd name="T3" fmla="*/ 29 h 86"/>
                  <a:gd name="T4" fmla="*/ 15 w 102"/>
                  <a:gd name="T5" fmla="*/ 22 h 86"/>
                  <a:gd name="T6" fmla="*/ 52 w 102"/>
                  <a:gd name="T7" fmla="*/ 10 h 86"/>
                  <a:gd name="T8" fmla="*/ 62 w 102"/>
                  <a:gd name="T9" fmla="*/ 7 h 86"/>
                  <a:gd name="T10" fmla="*/ 81 w 102"/>
                  <a:gd name="T11" fmla="*/ 5 h 86"/>
                  <a:gd name="T12" fmla="*/ 97 w 102"/>
                  <a:gd name="T13" fmla="*/ 7 h 86"/>
                  <a:gd name="T14" fmla="*/ 83 w 102"/>
                  <a:gd name="T15" fmla="*/ 24 h 86"/>
                  <a:gd name="T16" fmla="*/ 78 w 102"/>
                  <a:gd name="T17" fmla="*/ 45 h 86"/>
                  <a:gd name="T18" fmla="*/ 50 w 102"/>
                  <a:gd name="T19" fmla="*/ 72 h 86"/>
                  <a:gd name="T20" fmla="*/ 36 w 102"/>
                  <a:gd name="T21" fmla="*/ 81 h 86"/>
                  <a:gd name="T22" fmla="*/ 31 w 102"/>
                  <a:gd name="T23" fmla="*/ 74 h 86"/>
                  <a:gd name="T24" fmla="*/ 26 w 102"/>
                  <a:gd name="T25" fmla="*/ 74 h 86"/>
                  <a:gd name="T26" fmla="*/ 26 w 102"/>
                  <a:gd name="T27" fmla="*/ 67 h 86"/>
                  <a:gd name="T28" fmla="*/ 29 w 102"/>
                  <a:gd name="T29" fmla="*/ 62 h 86"/>
                  <a:gd name="T30" fmla="*/ 31 w 102"/>
                  <a:gd name="T31" fmla="*/ 55 h 86"/>
                  <a:gd name="T32" fmla="*/ 31 w 102"/>
                  <a:gd name="T33" fmla="*/ 38 h 86"/>
                  <a:gd name="T34" fmla="*/ 15 w 102"/>
                  <a:gd name="T35" fmla="*/ 38 h 86"/>
                  <a:gd name="T36" fmla="*/ 10 w 102"/>
                  <a:gd name="T37" fmla="*/ 38 h 86"/>
                  <a:gd name="T38" fmla="*/ 10 w 102"/>
                  <a:gd name="T39" fmla="*/ 26 h 86"/>
                  <a:gd name="T40" fmla="*/ 0 w 102"/>
                  <a:gd name="T41" fmla="*/ 34 h 86"/>
                  <a:gd name="T42" fmla="*/ 5 w 102"/>
                  <a:gd name="T43" fmla="*/ 38 h 86"/>
                  <a:gd name="T44" fmla="*/ 12 w 102"/>
                  <a:gd name="T45" fmla="*/ 38 h 86"/>
                  <a:gd name="T46" fmla="*/ 26 w 102"/>
                  <a:gd name="T47" fmla="*/ 36 h 86"/>
                  <a:gd name="T48" fmla="*/ 24 w 102"/>
                  <a:gd name="T49" fmla="*/ 43 h 86"/>
                  <a:gd name="T50" fmla="*/ 19 w 102"/>
                  <a:gd name="T51" fmla="*/ 55 h 86"/>
                  <a:gd name="T52" fmla="*/ 22 w 102"/>
                  <a:gd name="T53" fmla="*/ 64 h 86"/>
                  <a:gd name="T54" fmla="*/ 26 w 102"/>
                  <a:gd name="T55" fmla="*/ 69 h 86"/>
                  <a:gd name="T56" fmla="*/ 24 w 102"/>
                  <a:gd name="T57" fmla="*/ 81 h 86"/>
                  <a:gd name="T58" fmla="*/ 29 w 102"/>
                  <a:gd name="T59" fmla="*/ 79 h 86"/>
                  <a:gd name="T60" fmla="*/ 33 w 102"/>
                  <a:gd name="T61" fmla="*/ 83 h 86"/>
                  <a:gd name="T62" fmla="*/ 45 w 102"/>
                  <a:gd name="T63" fmla="*/ 83 h 86"/>
                  <a:gd name="T64" fmla="*/ 69 w 102"/>
                  <a:gd name="T65" fmla="*/ 69 h 86"/>
                  <a:gd name="T66" fmla="*/ 78 w 102"/>
                  <a:gd name="T67" fmla="*/ 38 h 86"/>
                  <a:gd name="T68" fmla="*/ 86 w 102"/>
                  <a:gd name="T69" fmla="*/ 22 h 86"/>
                  <a:gd name="T70" fmla="*/ 100 w 102"/>
                  <a:gd name="T71" fmla="*/ 0 h 86"/>
                  <a:gd name="T72" fmla="*/ 78 w 102"/>
                  <a:gd name="T73" fmla="*/ 7 h 86"/>
                  <a:gd name="T74" fmla="*/ 60 w 102"/>
                  <a:gd name="T75" fmla="*/ 5 h 86"/>
                  <a:gd name="T76" fmla="*/ 52 w 102"/>
                  <a:gd name="T77" fmla="*/ 7 h 86"/>
                  <a:gd name="T78" fmla="*/ 12 w 102"/>
                  <a:gd name="T79" fmla="*/ 1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" h="86">
                    <a:moveTo>
                      <a:pt x="10" y="38"/>
                    </a:moveTo>
                    <a:lnTo>
                      <a:pt x="7" y="34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12" y="29"/>
                    </a:lnTo>
                    <a:lnTo>
                      <a:pt x="15" y="22"/>
                    </a:lnTo>
                    <a:lnTo>
                      <a:pt x="22" y="22"/>
                    </a:lnTo>
                    <a:lnTo>
                      <a:pt x="52" y="10"/>
                    </a:lnTo>
                    <a:lnTo>
                      <a:pt x="62" y="10"/>
                    </a:lnTo>
                    <a:lnTo>
                      <a:pt x="62" y="7"/>
                    </a:lnTo>
                    <a:lnTo>
                      <a:pt x="78" y="10"/>
                    </a:lnTo>
                    <a:lnTo>
                      <a:pt x="81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81" y="22"/>
                    </a:lnTo>
                    <a:lnTo>
                      <a:pt x="83" y="24"/>
                    </a:lnTo>
                    <a:lnTo>
                      <a:pt x="76" y="38"/>
                    </a:lnTo>
                    <a:lnTo>
                      <a:pt x="78" y="45"/>
                    </a:lnTo>
                    <a:lnTo>
                      <a:pt x="67" y="67"/>
                    </a:lnTo>
                    <a:lnTo>
                      <a:pt x="50" y="72"/>
                    </a:lnTo>
                    <a:lnTo>
                      <a:pt x="43" y="83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1" y="74"/>
                    </a:lnTo>
                    <a:lnTo>
                      <a:pt x="26" y="76"/>
                    </a:lnTo>
                    <a:lnTo>
                      <a:pt x="26" y="74"/>
                    </a:lnTo>
                    <a:lnTo>
                      <a:pt x="29" y="69"/>
                    </a:lnTo>
                    <a:lnTo>
                      <a:pt x="26" y="67"/>
                    </a:lnTo>
                    <a:lnTo>
                      <a:pt x="26" y="64"/>
                    </a:lnTo>
                    <a:lnTo>
                      <a:pt x="29" y="62"/>
                    </a:lnTo>
                    <a:lnTo>
                      <a:pt x="24" y="57"/>
                    </a:lnTo>
                    <a:lnTo>
                      <a:pt x="31" y="55"/>
                    </a:lnTo>
                    <a:lnTo>
                      <a:pt x="26" y="43"/>
                    </a:lnTo>
                    <a:lnTo>
                      <a:pt x="31" y="38"/>
                    </a:lnTo>
                    <a:lnTo>
                      <a:pt x="29" y="34"/>
                    </a:lnTo>
                    <a:lnTo>
                      <a:pt x="15" y="38"/>
                    </a:lnTo>
                    <a:lnTo>
                      <a:pt x="15" y="36"/>
                    </a:lnTo>
                    <a:lnTo>
                      <a:pt x="10" y="38"/>
                    </a:lnTo>
                    <a:close/>
                    <a:moveTo>
                      <a:pt x="12" y="19"/>
                    </a:moveTo>
                    <a:lnTo>
                      <a:pt x="10" y="26"/>
                    </a:lnTo>
                    <a:lnTo>
                      <a:pt x="3" y="26"/>
                    </a:lnTo>
                    <a:lnTo>
                      <a:pt x="0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7" y="41"/>
                    </a:lnTo>
                    <a:lnTo>
                      <a:pt x="12" y="38"/>
                    </a:lnTo>
                    <a:lnTo>
                      <a:pt x="12" y="41"/>
                    </a:lnTo>
                    <a:lnTo>
                      <a:pt x="26" y="36"/>
                    </a:lnTo>
                    <a:lnTo>
                      <a:pt x="26" y="38"/>
                    </a:lnTo>
                    <a:lnTo>
                      <a:pt x="24" y="43"/>
                    </a:lnTo>
                    <a:lnTo>
                      <a:pt x="26" y="53"/>
                    </a:lnTo>
                    <a:lnTo>
                      <a:pt x="19" y="55"/>
                    </a:lnTo>
                    <a:lnTo>
                      <a:pt x="24" y="62"/>
                    </a:lnTo>
                    <a:lnTo>
                      <a:pt x="22" y="64"/>
                    </a:lnTo>
                    <a:lnTo>
                      <a:pt x="24" y="69"/>
                    </a:lnTo>
                    <a:lnTo>
                      <a:pt x="26" y="69"/>
                    </a:lnTo>
                    <a:lnTo>
                      <a:pt x="24" y="74"/>
                    </a:lnTo>
                    <a:lnTo>
                      <a:pt x="24" y="81"/>
                    </a:lnTo>
                    <a:lnTo>
                      <a:pt x="26" y="79"/>
                    </a:lnTo>
                    <a:lnTo>
                      <a:pt x="29" y="79"/>
                    </a:lnTo>
                    <a:lnTo>
                      <a:pt x="33" y="79"/>
                    </a:lnTo>
                    <a:lnTo>
                      <a:pt x="33" y="83"/>
                    </a:lnTo>
                    <a:lnTo>
                      <a:pt x="41" y="86"/>
                    </a:lnTo>
                    <a:lnTo>
                      <a:pt x="45" y="83"/>
                    </a:lnTo>
                    <a:lnTo>
                      <a:pt x="52" y="74"/>
                    </a:lnTo>
                    <a:lnTo>
                      <a:pt x="69" y="69"/>
                    </a:lnTo>
                    <a:lnTo>
                      <a:pt x="81" y="45"/>
                    </a:lnTo>
                    <a:lnTo>
                      <a:pt x="78" y="38"/>
                    </a:lnTo>
                    <a:lnTo>
                      <a:pt x="86" y="26"/>
                    </a:lnTo>
                    <a:lnTo>
                      <a:pt x="86" y="22"/>
                    </a:lnTo>
                    <a:lnTo>
                      <a:pt x="102" y="10"/>
                    </a:lnTo>
                    <a:lnTo>
                      <a:pt x="100" y="0"/>
                    </a:lnTo>
                    <a:lnTo>
                      <a:pt x="81" y="3"/>
                    </a:lnTo>
                    <a:lnTo>
                      <a:pt x="78" y="7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52" y="7"/>
                    </a:lnTo>
                    <a:lnTo>
                      <a:pt x="22" y="19"/>
                    </a:lnTo>
                    <a:lnTo>
                      <a:pt x="12" y="19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1" name="Freeform 749"/>
              <p:cNvSpPr>
                <a:spLocks noEditPoints="1"/>
              </p:cNvSpPr>
              <p:nvPr/>
            </p:nvSpPr>
            <p:spPr bwMode="auto">
              <a:xfrm>
                <a:off x="3393838" y="3580489"/>
                <a:ext cx="194343" cy="163858"/>
              </a:xfrm>
              <a:custGeom>
                <a:avLst/>
                <a:gdLst>
                  <a:gd name="T0" fmla="*/ 7 w 102"/>
                  <a:gd name="T1" fmla="*/ 34 h 86"/>
                  <a:gd name="T2" fmla="*/ 5 w 102"/>
                  <a:gd name="T3" fmla="*/ 29 h 86"/>
                  <a:gd name="T4" fmla="*/ 15 w 102"/>
                  <a:gd name="T5" fmla="*/ 22 h 86"/>
                  <a:gd name="T6" fmla="*/ 52 w 102"/>
                  <a:gd name="T7" fmla="*/ 10 h 86"/>
                  <a:gd name="T8" fmla="*/ 62 w 102"/>
                  <a:gd name="T9" fmla="*/ 7 h 86"/>
                  <a:gd name="T10" fmla="*/ 81 w 102"/>
                  <a:gd name="T11" fmla="*/ 5 h 86"/>
                  <a:gd name="T12" fmla="*/ 97 w 102"/>
                  <a:gd name="T13" fmla="*/ 7 h 86"/>
                  <a:gd name="T14" fmla="*/ 83 w 102"/>
                  <a:gd name="T15" fmla="*/ 24 h 86"/>
                  <a:gd name="T16" fmla="*/ 78 w 102"/>
                  <a:gd name="T17" fmla="*/ 45 h 86"/>
                  <a:gd name="T18" fmla="*/ 50 w 102"/>
                  <a:gd name="T19" fmla="*/ 72 h 86"/>
                  <a:gd name="T20" fmla="*/ 36 w 102"/>
                  <a:gd name="T21" fmla="*/ 81 h 86"/>
                  <a:gd name="T22" fmla="*/ 31 w 102"/>
                  <a:gd name="T23" fmla="*/ 74 h 86"/>
                  <a:gd name="T24" fmla="*/ 26 w 102"/>
                  <a:gd name="T25" fmla="*/ 74 h 86"/>
                  <a:gd name="T26" fmla="*/ 26 w 102"/>
                  <a:gd name="T27" fmla="*/ 67 h 86"/>
                  <a:gd name="T28" fmla="*/ 29 w 102"/>
                  <a:gd name="T29" fmla="*/ 62 h 86"/>
                  <a:gd name="T30" fmla="*/ 31 w 102"/>
                  <a:gd name="T31" fmla="*/ 55 h 86"/>
                  <a:gd name="T32" fmla="*/ 31 w 102"/>
                  <a:gd name="T33" fmla="*/ 38 h 86"/>
                  <a:gd name="T34" fmla="*/ 15 w 102"/>
                  <a:gd name="T35" fmla="*/ 38 h 86"/>
                  <a:gd name="T36" fmla="*/ 10 w 102"/>
                  <a:gd name="T37" fmla="*/ 38 h 86"/>
                  <a:gd name="T38" fmla="*/ 10 w 102"/>
                  <a:gd name="T39" fmla="*/ 26 h 86"/>
                  <a:gd name="T40" fmla="*/ 0 w 102"/>
                  <a:gd name="T41" fmla="*/ 34 h 86"/>
                  <a:gd name="T42" fmla="*/ 5 w 102"/>
                  <a:gd name="T43" fmla="*/ 38 h 86"/>
                  <a:gd name="T44" fmla="*/ 12 w 102"/>
                  <a:gd name="T45" fmla="*/ 38 h 86"/>
                  <a:gd name="T46" fmla="*/ 26 w 102"/>
                  <a:gd name="T47" fmla="*/ 36 h 86"/>
                  <a:gd name="T48" fmla="*/ 24 w 102"/>
                  <a:gd name="T49" fmla="*/ 43 h 86"/>
                  <a:gd name="T50" fmla="*/ 19 w 102"/>
                  <a:gd name="T51" fmla="*/ 55 h 86"/>
                  <a:gd name="T52" fmla="*/ 22 w 102"/>
                  <a:gd name="T53" fmla="*/ 64 h 86"/>
                  <a:gd name="T54" fmla="*/ 26 w 102"/>
                  <a:gd name="T55" fmla="*/ 69 h 86"/>
                  <a:gd name="T56" fmla="*/ 24 w 102"/>
                  <a:gd name="T57" fmla="*/ 81 h 86"/>
                  <a:gd name="T58" fmla="*/ 29 w 102"/>
                  <a:gd name="T59" fmla="*/ 79 h 86"/>
                  <a:gd name="T60" fmla="*/ 33 w 102"/>
                  <a:gd name="T61" fmla="*/ 83 h 86"/>
                  <a:gd name="T62" fmla="*/ 45 w 102"/>
                  <a:gd name="T63" fmla="*/ 83 h 86"/>
                  <a:gd name="T64" fmla="*/ 69 w 102"/>
                  <a:gd name="T65" fmla="*/ 69 h 86"/>
                  <a:gd name="T66" fmla="*/ 78 w 102"/>
                  <a:gd name="T67" fmla="*/ 38 h 86"/>
                  <a:gd name="T68" fmla="*/ 86 w 102"/>
                  <a:gd name="T69" fmla="*/ 22 h 86"/>
                  <a:gd name="T70" fmla="*/ 100 w 102"/>
                  <a:gd name="T71" fmla="*/ 0 h 86"/>
                  <a:gd name="T72" fmla="*/ 78 w 102"/>
                  <a:gd name="T73" fmla="*/ 7 h 86"/>
                  <a:gd name="T74" fmla="*/ 60 w 102"/>
                  <a:gd name="T75" fmla="*/ 5 h 86"/>
                  <a:gd name="T76" fmla="*/ 52 w 102"/>
                  <a:gd name="T77" fmla="*/ 7 h 86"/>
                  <a:gd name="T78" fmla="*/ 12 w 102"/>
                  <a:gd name="T79" fmla="*/ 1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" h="86">
                    <a:moveTo>
                      <a:pt x="10" y="38"/>
                    </a:moveTo>
                    <a:lnTo>
                      <a:pt x="7" y="34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12" y="29"/>
                    </a:lnTo>
                    <a:lnTo>
                      <a:pt x="15" y="22"/>
                    </a:lnTo>
                    <a:lnTo>
                      <a:pt x="22" y="22"/>
                    </a:lnTo>
                    <a:lnTo>
                      <a:pt x="52" y="10"/>
                    </a:lnTo>
                    <a:lnTo>
                      <a:pt x="62" y="10"/>
                    </a:lnTo>
                    <a:lnTo>
                      <a:pt x="62" y="7"/>
                    </a:lnTo>
                    <a:lnTo>
                      <a:pt x="78" y="10"/>
                    </a:lnTo>
                    <a:lnTo>
                      <a:pt x="81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81" y="22"/>
                    </a:lnTo>
                    <a:lnTo>
                      <a:pt x="83" y="24"/>
                    </a:lnTo>
                    <a:lnTo>
                      <a:pt x="76" y="38"/>
                    </a:lnTo>
                    <a:lnTo>
                      <a:pt x="78" y="45"/>
                    </a:lnTo>
                    <a:lnTo>
                      <a:pt x="67" y="67"/>
                    </a:lnTo>
                    <a:lnTo>
                      <a:pt x="50" y="72"/>
                    </a:lnTo>
                    <a:lnTo>
                      <a:pt x="43" y="83"/>
                    </a:lnTo>
                    <a:lnTo>
                      <a:pt x="36" y="81"/>
                    </a:lnTo>
                    <a:lnTo>
                      <a:pt x="36" y="79"/>
                    </a:lnTo>
                    <a:lnTo>
                      <a:pt x="31" y="74"/>
                    </a:lnTo>
                    <a:lnTo>
                      <a:pt x="26" y="76"/>
                    </a:lnTo>
                    <a:lnTo>
                      <a:pt x="26" y="74"/>
                    </a:lnTo>
                    <a:lnTo>
                      <a:pt x="29" y="69"/>
                    </a:lnTo>
                    <a:lnTo>
                      <a:pt x="26" y="67"/>
                    </a:lnTo>
                    <a:lnTo>
                      <a:pt x="26" y="64"/>
                    </a:lnTo>
                    <a:lnTo>
                      <a:pt x="29" y="62"/>
                    </a:lnTo>
                    <a:lnTo>
                      <a:pt x="24" y="57"/>
                    </a:lnTo>
                    <a:lnTo>
                      <a:pt x="31" y="55"/>
                    </a:lnTo>
                    <a:lnTo>
                      <a:pt x="26" y="43"/>
                    </a:lnTo>
                    <a:lnTo>
                      <a:pt x="31" y="38"/>
                    </a:lnTo>
                    <a:lnTo>
                      <a:pt x="29" y="34"/>
                    </a:lnTo>
                    <a:lnTo>
                      <a:pt x="15" y="38"/>
                    </a:lnTo>
                    <a:lnTo>
                      <a:pt x="15" y="36"/>
                    </a:lnTo>
                    <a:lnTo>
                      <a:pt x="10" y="38"/>
                    </a:lnTo>
                    <a:moveTo>
                      <a:pt x="12" y="19"/>
                    </a:moveTo>
                    <a:lnTo>
                      <a:pt x="10" y="26"/>
                    </a:lnTo>
                    <a:lnTo>
                      <a:pt x="3" y="26"/>
                    </a:lnTo>
                    <a:lnTo>
                      <a:pt x="0" y="34"/>
                    </a:lnTo>
                    <a:lnTo>
                      <a:pt x="5" y="36"/>
                    </a:lnTo>
                    <a:lnTo>
                      <a:pt x="5" y="38"/>
                    </a:lnTo>
                    <a:lnTo>
                      <a:pt x="7" y="41"/>
                    </a:lnTo>
                    <a:lnTo>
                      <a:pt x="12" y="38"/>
                    </a:lnTo>
                    <a:lnTo>
                      <a:pt x="12" y="41"/>
                    </a:lnTo>
                    <a:lnTo>
                      <a:pt x="26" y="36"/>
                    </a:lnTo>
                    <a:lnTo>
                      <a:pt x="26" y="38"/>
                    </a:lnTo>
                    <a:lnTo>
                      <a:pt x="24" y="43"/>
                    </a:lnTo>
                    <a:lnTo>
                      <a:pt x="26" y="53"/>
                    </a:lnTo>
                    <a:lnTo>
                      <a:pt x="19" y="55"/>
                    </a:lnTo>
                    <a:lnTo>
                      <a:pt x="24" y="62"/>
                    </a:lnTo>
                    <a:lnTo>
                      <a:pt x="22" y="64"/>
                    </a:lnTo>
                    <a:lnTo>
                      <a:pt x="24" y="69"/>
                    </a:lnTo>
                    <a:lnTo>
                      <a:pt x="26" y="69"/>
                    </a:lnTo>
                    <a:lnTo>
                      <a:pt x="24" y="74"/>
                    </a:lnTo>
                    <a:lnTo>
                      <a:pt x="24" y="81"/>
                    </a:lnTo>
                    <a:lnTo>
                      <a:pt x="26" y="79"/>
                    </a:lnTo>
                    <a:lnTo>
                      <a:pt x="29" y="79"/>
                    </a:lnTo>
                    <a:lnTo>
                      <a:pt x="33" y="79"/>
                    </a:lnTo>
                    <a:lnTo>
                      <a:pt x="33" y="83"/>
                    </a:lnTo>
                    <a:lnTo>
                      <a:pt x="41" y="86"/>
                    </a:lnTo>
                    <a:lnTo>
                      <a:pt x="45" y="83"/>
                    </a:lnTo>
                    <a:lnTo>
                      <a:pt x="52" y="74"/>
                    </a:lnTo>
                    <a:lnTo>
                      <a:pt x="69" y="69"/>
                    </a:lnTo>
                    <a:lnTo>
                      <a:pt x="81" y="45"/>
                    </a:lnTo>
                    <a:lnTo>
                      <a:pt x="78" y="38"/>
                    </a:lnTo>
                    <a:lnTo>
                      <a:pt x="86" y="26"/>
                    </a:lnTo>
                    <a:lnTo>
                      <a:pt x="86" y="22"/>
                    </a:lnTo>
                    <a:lnTo>
                      <a:pt x="102" y="10"/>
                    </a:lnTo>
                    <a:lnTo>
                      <a:pt x="100" y="0"/>
                    </a:lnTo>
                    <a:lnTo>
                      <a:pt x="81" y="3"/>
                    </a:lnTo>
                    <a:lnTo>
                      <a:pt x="78" y="7"/>
                    </a:lnTo>
                    <a:lnTo>
                      <a:pt x="60" y="5"/>
                    </a:lnTo>
                    <a:lnTo>
                      <a:pt x="60" y="5"/>
                    </a:lnTo>
                    <a:lnTo>
                      <a:pt x="60" y="7"/>
                    </a:lnTo>
                    <a:lnTo>
                      <a:pt x="52" y="7"/>
                    </a:lnTo>
                    <a:lnTo>
                      <a:pt x="22" y="19"/>
                    </a:lnTo>
                    <a:lnTo>
                      <a:pt x="12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2" name="Freeform 750"/>
              <p:cNvSpPr/>
              <p:nvPr/>
            </p:nvSpPr>
            <p:spPr bwMode="auto">
              <a:xfrm>
                <a:off x="3542454" y="3056525"/>
                <a:ext cx="262934" cy="262934"/>
              </a:xfrm>
              <a:custGeom>
                <a:avLst/>
                <a:gdLst>
                  <a:gd name="T0" fmla="*/ 107 w 138"/>
                  <a:gd name="T1" fmla="*/ 10 h 138"/>
                  <a:gd name="T2" fmla="*/ 72 w 138"/>
                  <a:gd name="T3" fmla="*/ 29 h 138"/>
                  <a:gd name="T4" fmla="*/ 55 w 138"/>
                  <a:gd name="T5" fmla="*/ 43 h 138"/>
                  <a:gd name="T6" fmla="*/ 53 w 138"/>
                  <a:gd name="T7" fmla="*/ 40 h 138"/>
                  <a:gd name="T8" fmla="*/ 48 w 138"/>
                  <a:gd name="T9" fmla="*/ 48 h 138"/>
                  <a:gd name="T10" fmla="*/ 48 w 138"/>
                  <a:gd name="T11" fmla="*/ 48 h 138"/>
                  <a:gd name="T12" fmla="*/ 50 w 138"/>
                  <a:gd name="T13" fmla="*/ 52 h 138"/>
                  <a:gd name="T14" fmla="*/ 41 w 138"/>
                  <a:gd name="T15" fmla="*/ 67 h 138"/>
                  <a:gd name="T16" fmla="*/ 41 w 138"/>
                  <a:gd name="T17" fmla="*/ 74 h 138"/>
                  <a:gd name="T18" fmla="*/ 27 w 138"/>
                  <a:gd name="T19" fmla="*/ 95 h 138"/>
                  <a:gd name="T20" fmla="*/ 22 w 138"/>
                  <a:gd name="T21" fmla="*/ 97 h 138"/>
                  <a:gd name="T22" fmla="*/ 19 w 138"/>
                  <a:gd name="T23" fmla="*/ 95 h 138"/>
                  <a:gd name="T24" fmla="*/ 0 w 138"/>
                  <a:gd name="T25" fmla="*/ 112 h 138"/>
                  <a:gd name="T26" fmla="*/ 8 w 138"/>
                  <a:gd name="T27" fmla="*/ 135 h 138"/>
                  <a:gd name="T28" fmla="*/ 24 w 138"/>
                  <a:gd name="T29" fmla="*/ 138 h 138"/>
                  <a:gd name="T30" fmla="*/ 41 w 138"/>
                  <a:gd name="T31" fmla="*/ 124 h 138"/>
                  <a:gd name="T32" fmla="*/ 45 w 138"/>
                  <a:gd name="T33" fmla="*/ 121 h 138"/>
                  <a:gd name="T34" fmla="*/ 45 w 138"/>
                  <a:gd name="T35" fmla="*/ 121 h 138"/>
                  <a:gd name="T36" fmla="*/ 48 w 138"/>
                  <a:gd name="T37" fmla="*/ 119 h 138"/>
                  <a:gd name="T38" fmla="*/ 50 w 138"/>
                  <a:gd name="T39" fmla="*/ 109 h 138"/>
                  <a:gd name="T40" fmla="*/ 43 w 138"/>
                  <a:gd name="T41" fmla="*/ 81 h 138"/>
                  <a:gd name="T42" fmla="*/ 53 w 138"/>
                  <a:gd name="T43" fmla="*/ 78 h 138"/>
                  <a:gd name="T44" fmla="*/ 50 w 138"/>
                  <a:gd name="T45" fmla="*/ 76 h 138"/>
                  <a:gd name="T46" fmla="*/ 48 w 138"/>
                  <a:gd name="T47" fmla="*/ 76 h 138"/>
                  <a:gd name="T48" fmla="*/ 53 w 138"/>
                  <a:gd name="T49" fmla="*/ 67 h 138"/>
                  <a:gd name="T50" fmla="*/ 50 w 138"/>
                  <a:gd name="T51" fmla="*/ 62 h 138"/>
                  <a:gd name="T52" fmla="*/ 55 w 138"/>
                  <a:gd name="T53" fmla="*/ 59 h 138"/>
                  <a:gd name="T54" fmla="*/ 55 w 138"/>
                  <a:gd name="T55" fmla="*/ 57 h 138"/>
                  <a:gd name="T56" fmla="*/ 79 w 138"/>
                  <a:gd name="T57" fmla="*/ 31 h 138"/>
                  <a:gd name="T58" fmla="*/ 83 w 138"/>
                  <a:gd name="T59" fmla="*/ 29 h 138"/>
                  <a:gd name="T60" fmla="*/ 88 w 138"/>
                  <a:gd name="T61" fmla="*/ 29 h 138"/>
                  <a:gd name="T62" fmla="*/ 109 w 138"/>
                  <a:gd name="T63" fmla="*/ 21 h 138"/>
                  <a:gd name="T64" fmla="*/ 107 w 138"/>
                  <a:gd name="T65" fmla="*/ 12 h 138"/>
                  <a:gd name="T66" fmla="*/ 121 w 138"/>
                  <a:gd name="T67" fmla="*/ 7 h 138"/>
                  <a:gd name="T68" fmla="*/ 131 w 138"/>
                  <a:gd name="T69" fmla="*/ 7 h 138"/>
                  <a:gd name="T70" fmla="*/ 131 w 138"/>
                  <a:gd name="T71" fmla="*/ 10 h 138"/>
                  <a:gd name="T72" fmla="*/ 138 w 138"/>
                  <a:gd name="T73" fmla="*/ 3 h 138"/>
                  <a:gd name="T74" fmla="*/ 138 w 138"/>
                  <a:gd name="T75" fmla="*/ 0 h 138"/>
                  <a:gd name="T76" fmla="*/ 107 w 138"/>
                  <a:gd name="T77" fmla="*/ 1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8">
                    <a:moveTo>
                      <a:pt x="107" y="10"/>
                    </a:moveTo>
                    <a:lnTo>
                      <a:pt x="72" y="29"/>
                    </a:lnTo>
                    <a:lnTo>
                      <a:pt x="55" y="43"/>
                    </a:lnTo>
                    <a:lnTo>
                      <a:pt x="53" y="40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0" y="52"/>
                    </a:lnTo>
                    <a:lnTo>
                      <a:pt x="41" y="67"/>
                    </a:lnTo>
                    <a:lnTo>
                      <a:pt x="41" y="74"/>
                    </a:lnTo>
                    <a:lnTo>
                      <a:pt x="27" y="95"/>
                    </a:lnTo>
                    <a:lnTo>
                      <a:pt x="22" y="97"/>
                    </a:lnTo>
                    <a:lnTo>
                      <a:pt x="19" y="95"/>
                    </a:lnTo>
                    <a:lnTo>
                      <a:pt x="0" y="112"/>
                    </a:lnTo>
                    <a:lnTo>
                      <a:pt x="8" y="135"/>
                    </a:lnTo>
                    <a:lnTo>
                      <a:pt x="24" y="138"/>
                    </a:lnTo>
                    <a:lnTo>
                      <a:pt x="41" y="124"/>
                    </a:lnTo>
                    <a:lnTo>
                      <a:pt x="45" y="121"/>
                    </a:lnTo>
                    <a:lnTo>
                      <a:pt x="45" y="121"/>
                    </a:lnTo>
                    <a:lnTo>
                      <a:pt x="48" y="119"/>
                    </a:lnTo>
                    <a:lnTo>
                      <a:pt x="50" y="109"/>
                    </a:lnTo>
                    <a:lnTo>
                      <a:pt x="43" y="81"/>
                    </a:lnTo>
                    <a:lnTo>
                      <a:pt x="53" y="78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53" y="67"/>
                    </a:lnTo>
                    <a:lnTo>
                      <a:pt x="50" y="62"/>
                    </a:lnTo>
                    <a:lnTo>
                      <a:pt x="55" y="59"/>
                    </a:lnTo>
                    <a:lnTo>
                      <a:pt x="55" y="57"/>
                    </a:lnTo>
                    <a:lnTo>
                      <a:pt x="79" y="31"/>
                    </a:lnTo>
                    <a:lnTo>
                      <a:pt x="83" y="29"/>
                    </a:lnTo>
                    <a:lnTo>
                      <a:pt x="88" y="29"/>
                    </a:lnTo>
                    <a:lnTo>
                      <a:pt x="109" y="21"/>
                    </a:lnTo>
                    <a:lnTo>
                      <a:pt x="107" y="12"/>
                    </a:lnTo>
                    <a:lnTo>
                      <a:pt x="121" y="7"/>
                    </a:lnTo>
                    <a:lnTo>
                      <a:pt x="131" y="7"/>
                    </a:lnTo>
                    <a:lnTo>
                      <a:pt x="131" y="10"/>
                    </a:lnTo>
                    <a:lnTo>
                      <a:pt x="138" y="3"/>
                    </a:lnTo>
                    <a:lnTo>
                      <a:pt x="138" y="0"/>
                    </a:lnTo>
                    <a:lnTo>
                      <a:pt x="107" y="1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3" name="Freeform 751"/>
              <p:cNvSpPr/>
              <p:nvPr/>
            </p:nvSpPr>
            <p:spPr bwMode="auto">
              <a:xfrm>
                <a:off x="3542454" y="3056525"/>
                <a:ext cx="262934" cy="262934"/>
              </a:xfrm>
              <a:custGeom>
                <a:avLst/>
                <a:gdLst>
                  <a:gd name="T0" fmla="*/ 107 w 138"/>
                  <a:gd name="T1" fmla="*/ 10 h 138"/>
                  <a:gd name="T2" fmla="*/ 72 w 138"/>
                  <a:gd name="T3" fmla="*/ 29 h 138"/>
                  <a:gd name="T4" fmla="*/ 55 w 138"/>
                  <a:gd name="T5" fmla="*/ 43 h 138"/>
                  <a:gd name="T6" fmla="*/ 53 w 138"/>
                  <a:gd name="T7" fmla="*/ 40 h 138"/>
                  <a:gd name="T8" fmla="*/ 48 w 138"/>
                  <a:gd name="T9" fmla="*/ 48 h 138"/>
                  <a:gd name="T10" fmla="*/ 48 w 138"/>
                  <a:gd name="T11" fmla="*/ 48 h 138"/>
                  <a:gd name="T12" fmla="*/ 50 w 138"/>
                  <a:gd name="T13" fmla="*/ 52 h 138"/>
                  <a:gd name="T14" fmla="*/ 41 w 138"/>
                  <a:gd name="T15" fmla="*/ 67 h 138"/>
                  <a:gd name="T16" fmla="*/ 41 w 138"/>
                  <a:gd name="T17" fmla="*/ 74 h 138"/>
                  <a:gd name="T18" fmla="*/ 27 w 138"/>
                  <a:gd name="T19" fmla="*/ 95 h 138"/>
                  <a:gd name="T20" fmla="*/ 22 w 138"/>
                  <a:gd name="T21" fmla="*/ 97 h 138"/>
                  <a:gd name="T22" fmla="*/ 19 w 138"/>
                  <a:gd name="T23" fmla="*/ 95 h 138"/>
                  <a:gd name="T24" fmla="*/ 0 w 138"/>
                  <a:gd name="T25" fmla="*/ 112 h 138"/>
                  <a:gd name="T26" fmla="*/ 8 w 138"/>
                  <a:gd name="T27" fmla="*/ 135 h 138"/>
                  <a:gd name="T28" fmla="*/ 24 w 138"/>
                  <a:gd name="T29" fmla="*/ 138 h 138"/>
                  <a:gd name="T30" fmla="*/ 41 w 138"/>
                  <a:gd name="T31" fmla="*/ 124 h 138"/>
                  <a:gd name="T32" fmla="*/ 45 w 138"/>
                  <a:gd name="T33" fmla="*/ 121 h 138"/>
                  <a:gd name="T34" fmla="*/ 45 w 138"/>
                  <a:gd name="T35" fmla="*/ 121 h 138"/>
                  <a:gd name="T36" fmla="*/ 48 w 138"/>
                  <a:gd name="T37" fmla="*/ 119 h 138"/>
                  <a:gd name="T38" fmla="*/ 50 w 138"/>
                  <a:gd name="T39" fmla="*/ 109 h 138"/>
                  <a:gd name="T40" fmla="*/ 43 w 138"/>
                  <a:gd name="T41" fmla="*/ 81 h 138"/>
                  <a:gd name="T42" fmla="*/ 53 w 138"/>
                  <a:gd name="T43" fmla="*/ 78 h 138"/>
                  <a:gd name="T44" fmla="*/ 50 w 138"/>
                  <a:gd name="T45" fmla="*/ 76 h 138"/>
                  <a:gd name="T46" fmla="*/ 48 w 138"/>
                  <a:gd name="T47" fmla="*/ 76 h 138"/>
                  <a:gd name="T48" fmla="*/ 53 w 138"/>
                  <a:gd name="T49" fmla="*/ 67 h 138"/>
                  <a:gd name="T50" fmla="*/ 50 w 138"/>
                  <a:gd name="T51" fmla="*/ 62 h 138"/>
                  <a:gd name="T52" fmla="*/ 55 w 138"/>
                  <a:gd name="T53" fmla="*/ 59 h 138"/>
                  <a:gd name="T54" fmla="*/ 55 w 138"/>
                  <a:gd name="T55" fmla="*/ 57 h 138"/>
                  <a:gd name="T56" fmla="*/ 79 w 138"/>
                  <a:gd name="T57" fmla="*/ 31 h 138"/>
                  <a:gd name="T58" fmla="*/ 83 w 138"/>
                  <a:gd name="T59" fmla="*/ 29 h 138"/>
                  <a:gd name="T60" fmla="*/ 88 w 138"/>
                  <a:gd name="T61" fmla="*/ 29 h 138"/>
                  <a:gd name="T62" fmla="*/ 109 w 138"/>
                  <a:gd name="T63" fmla="*/ 21 h 138"/>
                  <a:gd name="T64" fmla="*/ 107 w 138"/>
                  <a:gd name="T65" fmla="*/ 12 h 138"/>
                  <a:gd name="T66" fmla="*/ 121 w 138"/>
                  <a:gd name="T67" fmla="*/ 7 h 138"/>
                  <a:gd name="T68" fmla="*/ 131 w 138"/>
                  <a:gd name="T69" fmla="*/ 7 h 138"/>
                  <a:gd name="T70" fmla="*/ 131 w 138"/>
                  <a:gd name="T71" fmla="*/ 10 h 138"/>
                  <a:gd name="T72" fmla="*/ 138 w 138"/>
                  <a:gd name="T73" fmla="*/ 3 h 138"/>
                  <a:gd name="T74" fmla="*/ 138 w 138"/>
                  <a:gd name="T75" fmla="*/ 0 h 138"/>
                  <a:gd name="T76" fmla="*/ 107 w 138"/>
                  <a:gd name="T77" fmla="*/ 1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8" h="138">
                    <a:moveTo>
                      <a:pt x="107" y="10"/>
                    </a:moveTo>
                    <a:lnTo>
                      <a:pt x="72" y="29"/>
                    </a:lnTo>
                    <a:lnTo>
                      <a:pt x="55" y="43"/>
                    </a:lnTo>
                    <a:lnTo>
                      <a:pt x="53" y="40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0" y="52"/>
                    </a:lnTo>
                    <a:lnTo>
                      <a:pt x="41" y="67"/>
                    </a:lnTo>
                    <a:lnTo>
                      <a:pt x="41" y="74"/>
                    </a:lnTo>
                    <a:lnTo>
                      <a:pt x="27" y="95"/>
                    </a:lnTo>
                    <a:lnTo>
                      <a:pt x="22" y="97"/>
                    </a:lnTo>
                    <a:lnTo>
                      <a:pt x="19" y="95"/>
                    </a:lnTo>
                    <a:lnTo>
                      <a:pt x="0" y="112"/>
                    </a:lnTo>
                    <a:lnTo>
                      <a:pt x="8" y="135"/>
                    </a:lnTo>
                    <a:lnTo>
                      <a:pt x="24" y="138"/>
                    </a:lnTo>
                    <a:lnTo>
                      <a:pt x="41" y="124"/>
                    </a:lnTo>
                    <a:lnTo>
                      <a:pt x="45" y="121"/>
                    </a:lnTo>
                    <a:lnTo>
                      <a:pt x="45" y="121"/>
                    </a:lnTo>
                    <a:lnTo>
                      <a:pt x="48" y="119"/>
                    </a:lnTo>
                    <a:lnTo>
                      <a:pt x="50" y="109"/>
                    </a:lnTo>
                    <a:lnTo>
                      <a:pt x="43" y="81"/>
                    </a:lnTo>
                    <a:lnTo>
                      <a:pt x="53" y="78"/>
                    </a:lnTo>
                    <a:lnTo>
                      <a:pt x="50" y="76"/>
                    </a:lnTo>
                    <a:lnTo>
                      <a:pt x="48" y="76"/>
                    </a:lnTo>
                    <a:lnTo>
                      <a:pt x="53" y="67"/>
                    </a:lnTo>
                    <a:lnTo>
                      <a:pt x="50" y="62"/>
                    </a:lnTo>
                    <a:lnTo>
                      <a:pt x="55" y="59"/>
                    </a:lnTo>
                    <a:lnTo>
                      <a:pt x="55" y="57"/>
                    </a:lnTo>
                    <a:lnTo>
                      <a:pt x="79" y="31"/>
                    </a:lnTo>
                    <a:lnTo>
                      <a:pt x="83" y="29"/>
                    </a:lnTo>
                    <a:lnTo>
                      <a:pt x="88" y="29"/>
                    </a:lnTo>
                    <a:lnTo>
                      <a:pt x="109" y="21"/>
                    </a:lnTo>
                    <a:lnTo>
                      <a:pt x="107" y="12"/>
                    </a:lnTo>
                    <a:lnTo>
                      <a:pt x="121" y="7"/>
                    </a:lnTo>
                    <a:lnTo>
                      <a:pt x="131" y="7"/>
                    </a:lnTo>
                    <a:lnTo>
                      <a:pt x="131" y="10"/>
                    </a:lnTo>
                    <a:lnTo>
                      <a:pt x="138" y="3"/>
                    </a:lnTo>
                    <a:lnTo>
                      <a:pt x="138" y="0"/>
                    </a:lnTo>
                    <a:lnTo>
                      <a:pt x="107" y="1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4" name="Freeform 752"/>
              <p:cNvSpPr>
                <a:spLocks noEditPoints="1"/>
              </p:cNvSpPr>
              <p:nvPr/>
            </p:nvSpPr>
            <p:spPr bwMode="auto">
              <a:xfrm>
                <a:off x="3538643" y="3052715"/>
                <a:ext cx="270556" cy="274367"/>
              </a:xfrm>
              <a:custGeom>
                <a:avLst/>
                <a:gdLst>
                  <a:gd name="T0" fmla="*/ 111 w 142"/>
                  <a:gd name="T1" fmla="*/ 23 h 144"/>
                  <a:gd name="T2" fmla="*/ 107 w 142"/>
                  <a:gd name="T3" fmla="*/ 9 h 144"/>
                  <a:gd name="T4" fmla="*/ 57 w 142"/>
                  <a:gd name="T5" fmla="*/ 40 h 144"/>
                  <a:gd name="T6" fmla="*/ 47 w 142"/>
                  <a:gd name="T7" fmla="*/ 47 h 144"/>
                  <a:gd name="T8" fmla="*/ 38 w 142"/>
                  <a:gd name="T9" fmla="*/ 57 h 144"/>
                  <a:gd name="T10" fmla="*/ 47 w 142"/>
                  <a:gd name="T11" fmla="*/ 54 h 144"/>
                  <a:gd name="T12" fmla="*/ 40 w 142"/>
                  <a:gd name="T13" fmla="*/ 76 h 144"/>
                  <a:gd name="T14" fmla="*/ 24 w 142"/>
                  <a:gd name="T15" fmla="*/ 97 h 144"/>
                  <a:gd name="T16" fmla="*/ 0 w 142"/>
                  <a:gd name="T17" fmla="*/ 114 h 144"/>
                  <a:gd name="T18" fmla="*/ 26 w 142"/>
                  <a:gd name="T19" fmla="*/ 144 h 144"/>
                  <a:gd name="T20" fmla="*/ 47 w 142"/>
                  <a:gd name="T21" fmla="*/ 126 h 144"/>
                  <a:gd name="T22" fmla="*/ 47 w 142"/>
                  <a:gd name="T23" fmla="*/ 128 h 144"/>
                  <a:gd name="T24" fmla="*/ 52 w 142"/>
                  <a:gd name="T25" fmla="*/ 123 h 144"/>
                  <a:gd name="T26" fmla="*/ 47 w 142"/>
                  <a:gd name="T27" fmla="*/ 85 h 144"/>
                  <a:gd name="T28" fmla="*/ 55 w 142"/>
                  <a:gd name="T29" fmla="*/ 76 h 144"/>
                  <a:gd name="T30" fmla="*/ 57 w 142"/>
                  <a:gd name="T31" fmla="*/ 69 h 144"/>
                  <a:gd name="T32" fmla="*/ 62 w 142"/>
                  <a:gd name="T33" fmla="*/ 64 h 144"/>
                  <a:gd name="T34" fmla="*/ 81 w 142"/>
                  <a:gd name="T35" fmla="*/ 35 h 144"/>
                  <a:gd name="T36" fmla="*/ 85 w 142"/>
                  <a:gd name="T37" fmla="*/ 33 h 144"/>
                  <a:gd name="T38" fmla="*/ 85 w 142"/>
                  <a:gd name="T39" fmla="*/ 31 h 144"/>
                  <a:gd name="T40" fmla="*/ 57 w 142"/>
                  <a:gd name="T41" fmla="*/ 59 h 144"/>
                  <a:gd name="T42" fmla="*/ 52 w 142"/>
                  <a:gd name="T43" fmla="*/ 64 h 144"/>
                  <a:gd name="T44" fmla="*/ 50 w 142"/>
                  <a:gd name="T45" fmla="*/ 78 h 144"/>
                  <a:gd name="T46" fmla="*/ 55 w 142"/>
                  <a:gd name="T47" fmla="*/ 80 h 144"/>
                  <a:gd name="T48" fmla="*/ 52 w 142"/>
                  <a:gd name="T49" fmla="*/ 111 h 144"/>
                  <a:gd name="T50" fmla="*/ 47 w 142"/>
                  <a:gd name="T51" fmla="*/ 123 h 144"/>
                  <a:gd name="T52" fmla="*/ 43 w 142"/>
                  <a:gd name="T53" fmla="*/ 126 h 144"/>
                  <a:gd name="T54" fmla="*/ 10 w 142"/>
                  <a:gd name="T55" fmla="*/ 137 h 144"/>
                  <a:gd name="T56" fmla="*/ 21 w 142"/>
                  <a:gd name="T57" fmla="*/ 97 h 144"/>
                  <a:gd name="T58" fmla="*/ 29 w 142"/>
                  <a:gd name="T59" fmla="*/ 97 h 144"/>
                  <a:gd name="T60" fmla="*/ 43 w 142"/>
                  <a:gd name="T61" fmla="*/ 69 h 144"/>
                  <a:gd name="T62" fmla="*/ 50 w 142"/>
                  <a:gd name="T63" fmla="*/ 50 h 144"/>
                  <a:gd name="T64" fmla="*/ 55 w 142"/>
                  <a:gd name="T65" fmla="*/ 42 h 144"/>
                  <a:gd name="T66" fmla="*/ 74 w 142"/>
                  <a:gd name="T67" fmla="*/ 31 h 144"/>
                  <a:gd name="T68" fmla="*/ 140 w 142"/>
                  <a:gd name="T69" fmla="*/ 2 h 144"/>
                  <a:gd name="T70" fmla="*/ 133 w 142"/>
                  <a:gd name="T71" fmla="*/ 12 h 144"/>
                  <a:gd name="T72" fmla="*/ 142 w 142"/>
                  <a:gd name="T73" fmla="*/ 5 h 144"/>
                  <a:gd name="T74" fmla="*/ 107 w 142"/>
                  <a:gd name="T75" fmla="*/ 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44">
                    <a:moveTo>
                      <a:pt x="109" y="14"/>
                    </a:moveTo>
                    <a:lnTo>
                      <a:pt x="111" y="23"/>
                    </a:lnTo>
                    <a:lnTo>
                      <a:pt x="109" y="14"/>
                    </a:lnTo>
                    <a:close/>
                    <a:moveTo>
                      <a:pt x="107" y="9"/>
                    </a:moveTo>
                    <a:lnTo>
                      <a:pt x="71" y="28"/>
                    </a:lnTo>
                    <a:lnTo>
                      <a:pt x="57" y="40"/>
                    </a:lnTo>
                    <a:lnTo>
                      <a:pt x="57" y="38"/>
                    </a:lnTo>
                    <a:lnTo>
                      <a:pt x="47" y="47"/>
                    </a:lnTo>
                    <a:lnTo>
                      <a:pt x="36" y="52"/>
                    </a:lnTo>
                    <a:lnTo>
                      <a:pt x="38" y="57"/>
                    </a:lnTo>
                    <a:lnTo>
                      <a:pt x="47" y="52"/>
                    </a:lnTo>
                    <a:lnTo>
                      <a:pt x="47" y="54"/>
                    </a:lnTo>
                    <a:lnTo>
                      <a:pt x="38" y="69"/>
                    </a:lnTo>
                    <a:lnTo>
                      <a:pt x="40" y="76"/>
                    </a:lnTo>
                    <a:lnTo>
                      <a:pt x="29" y="95"/>
                    </a:lnTo>
                    <a:lnTo>
                      <a:pt x="24" y="97"/>
                    </a:lnTo>
                    <a:lnTo>
                      <a:pt x="24" y="92"/>
                    </a:lnTo>
                    <a:lnTo>
                      <a:pt x="0" y="114"/>
                    </a:lnTo>
                    <a:lnTo>
                      <a:pt x="7" y="140"/>
                    </a:lnTo>
                    <a:lnTo>
                      <a:pt x="26" y="144"/>
                    </a:lnTo>
                    <a:lnTo>
                      <a:pt x="43" y="128"/>
                    </a:lnTo>
                    <a:lnTo>
                      <a:pt x="47" y="126"/>
                    </a:lnTo>
                    <a:lnTo>
                      <a:pt x="47" y="128"/>
                    </a:lnTo>
                    <a:lnTo>
                      <a:pt x="47" y="128"/>
                    </a:lnTo>
                    <a:lnTo>
                      <a:pt x="50" y="126"/>
                    </a:lnTo>
                    <a:lnTo>
                      <a:pt x="52" y="123"/>
                    </a:lnTo>
                    <a:lnTo>
                      <a:pt x="55" y="111"/>
                    </a:lnTo>
                    <a:lnTo>
                      <a:pt x="47" y="85"/>
                    </a:lnTo>
                    <a:lnTo>
                      <a:pt x="57" y="83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57" y="69"/>
                    </a:lnTo>
                    <a:lnTo>
                      <a:pt x="57" y="66"/>
                    </a:lnTo>
                    <a:lnTo>
                      <a:pt x="62" y="64"/>
                    </a:lnTo>
                    <a:lnTo>
                      <a:pt x="59" y="59"/>
                    </a:lnTo>
                    <a:lnTo>
                      <a:pt x="81" y="35"/>
                    </a:lnTo>
                    <a:lnTo>
                      <a:pt x="85" y="33"/>
                    </a:lnTo>
                    <a:lnTo>
                      <a:pt x="85" y="33"/>
                    </a:lnTo>
                    <a:lnTo>
                      <a:pt x="90" y="31"/>
                    </a:lnTo>
                    <a:lnTo>
                      <a:pt x="85" y="31"/>
                    </a:lnTo>
                    <a:lnTo>
                      <a:pt x="81" y="33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2" y="64"/>
                    </a:lnTo>
                    <a:lnTo>
                      <a:pt x="55" y="69"/>
                    </a:lnTo>
                    <a:lnTo>
                      <a:pt x="50" y="78"/>
                    </a:lnTo>
                    <a:lnTo>
                      <a:pt x="52" y="78"/>
                    </a:lnTo>
                    <a:lnTo>
                      <a:pt x="55" y="80"/>
                    </a:lnTo>
                    <a:lnTo>
                      <a:pt x="45" y="83"/>
                    </a:lnTo>
                    <a:lnTo>
                      <a:pt x="52" y="111"/>
                    </a:lnTo>
                    <a:lnTo>
                      <a:pt x="50" y="121"/>
                    </a:lnTo>
                    <a:lnTo>
                      <a:pt x="47" y="123"/>
                    </a:lnTo>
                    <a:lnTo>
                      <a:pt x="47" y="123"/>
                    </a:lnTo>
                    <a:lnTo>
                      <a:pt x="43" y="126"/>
                    </a:lnTo>
                    <a:lnTo>
                      <a:pt x="26" y="140"/>
                    </a:lnTo>
                    <a:lnTo>
                      <a:pt x="10" y="137"/>
                    </a:lnTo>
                    <a:lnTo>
                      <a:pt x="2" y="114"/>
                    </a:lnTo>
                    <a:lnTo>
                      <a:pt x="21" y="97"/>
                    </a:lnTo>
                    <a:lnTo>
                      <a:pt x="24" y="99"/>
                    </a:lnTo>
                    <a:lnTo>
                      <a:pt x="29" y="97"/>
                    </a:lnTo>
                    <a:lnTo>
                      <a:pt x="43" y="76"/>
                    </a:lnTo>
                    <a:lnTo>
                      <a:pt x="43" y="69"/>
                    </a:lnTo>
                    <a:lnTo>
                      <a:pt x="52" y="54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5" y="42"/>
                    </a:lnTo>
                    <a:lnTo>
                      <a:pt x="57" y="45"/>
                    </a:lnTo>
                    <a:lnTo>
                      <a:pt x="74" y="31"/>
                    </a:lnTo>
                    <a:lnTo>
                      <a:pt x="109" y="12"/>
                    </a:lnTo>
                    <a:lnTo>
                      <a:pt x="140" y="2"/>
                    </a:lnTo>
                    <a:lnTo>
                      <a:pt x="140" y="5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2" y="5"/>
                    </a:lnTo>
                    <a:lnTo>
                      <a:pt x="142" y="0"/>
                    </a:lnTo>
                    <a:lnTo>
                      <a:pt x="107" y="9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5" name="Freeform 753"/>
              <p:cNvSpPr>
                <a:spLocks noEditPoints="1"/>
              </p:cNvSpPr>
              <p:nvPr/>
            </p:nvSpPr>
            <p:spPr bwMode="auto">
              <a:xfrm>
                <a:off x="3538643" y="3052715"/>
                <a:ext cx="270556" cy="274367"/>
              </a:xfrm>
              <a:custGeom>
                <a:avLst/>
                <a:gdLst>
                  <a:gd name="T0" fmla="*/ 111 w 142"/>
                  <a:gd name="T1" fmla="*/ 23 h 144"/>
                  <a:gd name="T2" fmla="*/ 107 w 142"/>
                  <a:gd name="T3" fmla="*/ 9 h 144"/>
                  <a:gd name="T4" fmla="*/ 57 w 142"/>
                  <a:gd name="T5" fmla="*/ 40 h 144"/>
                  <a:gd name="T6" fmla="*/ 47 w 142"/>
                  <a:gd name="T7" fmla="*/ 47 h 144"/>
                  <a:gd name="T8" fmla="*/ 38 w 142"/>
                  <a:gd name="T9" fmla="*/ 57 h 144"/>
                  <a:gd name="T10" fmla="*/ 47 w 142"/>
                  <a:gd name="T11" fmla="*/ 54 h 144"/>
                  <a:gd name="T12" fmla="*/ 40 w 142"/>
                  <a:gd name="T13" fmla="*/ 76 h 144"/>
                  <a:gd name="T14" fmla="*/ 24 w 142"/>
                  <a:gd name="T15" fmla="*/ 97 h 144"/>
                  <a:gd name="T16" fmla="*/ 0 w 142"/>
                  <a:gd name="T17" fmla="*/ 114 h 144"/>
                  <a:gd name="T18" fmla="*/ 26 w 142"/>
                  <a:gd name="T19" fmla="*/ 144 h 144"/>
                  <a:gd name="T20" fmla="*/ 47 w 142"/>
                  <a:gd name="T21" fmla="*/ 126 h 144"/>
                  <a:gd name="T22" fmla="*/ 47 w 142"/>
                  <a:gd name="T23" fmla="*/ 128 h 144"/>
                  <a:gd name="T24" fmla="*/ 52 w 142"/>
                  <a:gd name="T25" fmla="*/ 123 h 144"/>
                  <a:gd name="T26" fmla="*/ 47 w 142"/>
                  <a:gd name="T27" fmla="*/ 85 h 144"/>
                  <a:gd name="T28" fmla="*/ 55 w 142"/>
                  <a:gd name="T29" fmla="*/ 76 h 144"/>
                  <a:gd name="T30" fmla="*/ 57 w 142"/>
                  <a:gd name="T31" fmla="*/ 69 h 144"/>
                  <a:gd name="T32" fmla="*/ 62 w 142"/>
                  <a:gd name="T33" fmla="*/ 64 h 144"/>
                  <a:gd name="T34" fmla="*/ 81 w 142"/>
                  <a:gd name="T35" fmla="*/ 35 h 144"/>
                  <a:gd name="T36" fmla="*/ 85 w 142"/>
                  <a:gd name="T37" fmla="*/ 33 h 144"/>
                  <a:gd name="T38" fmla="*/ 85 w 142"/>
                  <a:gd name="T39" fmla="*/ 31 h 144"/>
                  <a:gd name="T40" fmla="*/ 57 w 142"/>
                  <a:gd name="T41" fmla="*/ 59 h 144"/>
                  <a:gd name="T42" fmla="*/ 52 w 142"/>
                  <a:gd name="T43" fmla="*/ 64 h 144"/>
                  <a:gd name="T44" fmla="*/ 50 w 142"/>
                  <a:gd name="T45" fmla="*/ 78 h 144"/>
                  <a:gd name="T46" fmla="*/ 55 w 142"/>
                  <a:gd name="T47" fmla="*/ 80 h 144"/>
                  <a:gd name="T48" fmla="*/ 52 w 142"/>
                  <a:gd name="T49" fmla="*/ 111 h 144"/>
                  <a:gd name="T50" fmla="*/ 47 w 142"/>
                  <a:gd name="T51" fmla="*/ 123 h 144"/>
                  <a:gd name="T52" fmla="*/ 43 w 142"/>
                  <a:gd name="T53" fmla="*/ 126 h 144"/>
                  <a:gd name="T54" fmla="*/ 10 w 142"/>
                  <a:gd name="T55" fmla="*/ 137 h 144"/>
                  <a:gd name="T56" fmla="*/ 21 w 142"/>
                  <a:gd name="T57" fmla="*/ 97 h 144"/>
                  <a:gd name="T58" fmla="*/ 29 w 142"/>
                  <a:gd name="T59" fmla="*/ 97 h 144"/>
                  <a:gd name="T60" fmla="*/ 43 w 142"/>
                  <a:gd name="T61" fmla="*/ 69 h 144"/>
                  <a:gd name="T62" fmla="*/ 50 w 142"/>
                  <a:gd name="T63" fmla="*/ 50 h 144"/>
                  <a:gd name="T64" fmla="*/ 55 w 142"/>
                  <a:gd name="T65" fmla="*/ 42 h 144"/>
                  <a:gd name="T66" fmla="*/ 74 w 142"/>
                  <a:gd name="T67" fmla="*/ 31 h 144"/>
                  <a:gd name="T68" fmla="*/ 140 w 142"/>
                  <a:gd name="T69" fmla="*/ 2 h 144"/>
                  <a:gd name="T70" fmla="*/ 133 w 142"/>
                  <a:gd name="T71" fmla="*/ 12 h 144"/>
                  <a:gd name="T72" fmla="*/ 142 w 142"/>
                  <a:gd name="T73" fmla="*/ 5 h 144"/>
                  <a:gd name="T74" fmla="*/ 107 w 142"/>
                  <a:gd name="T75" fmla="*/ 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44">
                    <a:moveTo>
                      <a:pt x="109" y="14"/>
                    </a:moveTo>
                    <a:lnTo>
                      <a:pt x="111" y="23"/>
                    </a:lnTo>
                    <a:lnTo>
                      <a:pt x="109" y="14"/>
                    </a:lnTo>
                    <a:moveTo>
                      <a:pt x="107" y="9"/>
                    </a:moveTo>
                    <a:lnTo>
                      <a:pt x="71" y="28"/>
                    </a:lnTo>
                    <a:lnTo>
                      <a:pt x="57" y="40"/>
                    </a:lnTo>
                    <a:lnTo>
                      <a:pt x="57" y="38"/>
                    </a:lnTo>
                    <a:lnTo>
                      <a:pt x="47" y="47"/>
                    </a:lnTo>
                    <a:lnTo>
                      <a:pt x="36" y="52"/>
                    </a:lnTo>
                    <a:lnTo>
                      <a:pt x="38" y="57"/>
                    </a:lnTo>
                    <a:lnTo>
                      <a:pt x="47" y="52"/>
                    </a:lnTo>
                    <a:lnTo>
                      <a:pt x="47" y="54"/>
                    </a:lnTo>
                    <a:lnTo>
                      <a:pt x="38" y="69"/>
                    </a:lnTo>
                    <a:lnTo>
                      <a:pt x="40" y="76"/>
                    </a:lnTo>
                    <a:lnTo>
                      <a:pt x="29" y="95"/>
                    </a:lnTo>
                    <a:lnTo>
                      <a:pt x="24" y="97"/>
                    </a:lnTo>
                    <a:lnTo>
                      <a:pt x="24" y="92"/>
                    </a:lnTo>
                    <a:lnTo>
                      <a:pt x="0" y="114"/>
                    </a:lnTo>
                    <a:lnTo>
                      <a:pt x="7" y="140"/>
                    </a:lnTo>
                    <a:lnTo>
                      <a:pt x="26" y="144"/>
                    </a:lnTo>
                    <a:lnTo>
                      <a:pt x="43" y="128"/>
                    </a:lnTo>
                    <a:lnTo>
                      <a:pt x="47" y="126"/>
                    </a:lnTo>
                    <a:lnTo>
                      <a:pt x="47" y="128"/>
                    </a:lnTo>
                    <a:lnTo>
                      <a:pt x="47" y="128"/>
                    </a:lnTo>
                    <a:lnTo>
                      <a:pt x="50" y="126"/>
                    </a:lnTo>
                    <a:lnTo>
                      <a:pt x="52" y="123"/>
                    </a:lnTo>
                    <a:lnTo>
                      <a:pt x="55" y="111"/>
                    </a:lnTo>
                    <a:lnTo>
                      <a:pt x="47" y="85"/>
                    </a:lnTo>
                    <a:lnTo>
                      <a:pt x="57" y="83"/>
                    </a:lnTo>
                    <a:lnTo>
                      <a:pt x="55" y="76"/>
                    </a:lnTo>
                    <a:lnTo>
                      <a:pt x="55" y="76"/>
                    </a:lnTo>
                    <a:lnTo>
                      <a:pt x="57" y="69"/>
                    </a:lnTo>
                    <a:lnTo>
                      <a:pt x="57" y="66"/>
                    </a:lnTo>
                    <a:lnTo>
                      <a:pt x="62" y="64"/>
                    </a:lnTo>
                    <a:lnTo>
                      <a:pt x="59" y="59"/>
                    </a:lnTo>
                    <a:lnTo>
                      <a:pt x="81" y="35"/>
                    </a:lnTo>
                    <a:lnTo>
                      <a:pt x="85" y="33"/>
                    </a:lnTo>
                    <a:lnTo>
                      <a:pt x="85" y="33"/>
                    </a:lnTo>
                    <a:lnTo>
                      <a:pt x="90" y="31"/>
                    </a:lnTo>
                    <a:lnTo>
                      <a:pt x="85" y="31"/>
                    </a:lnTo>
                    <a:lnTo>
                      <a:pt x="81" y="33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2" y="64"/>
                    </a:lnTo>
                    <a:lnTo>
                      <a:pt x="55" y="69"/>
                    </a:lnTo>
                    <a:lnTo>
                      <a:pt x="50" y="78"/>
                    </a:lnTo>
                    <a:lnTo>
                      <a:pt x="52" y="78"/>
                    </a:lnTo>
                    <a:lnTo>
                      <a:pt x="55" y="80"/>
                    </a:lnTo>
                    <a:lnTo>
                      <a:pt x="45" y="83"/>
                    </a:lnTo>
                    <a:lnTo>
                      <a:pt x="52" y="111"/>
                    </a:lnTo>
                    <a:lnTo>
                      <a:pt x="50" y="121"/>
                    </a:lnTo>
                    <a:lnTo>
                      <a:pt x="47" y="123"/>
                    </a:lnTo>
                    <a:lnTo>
                      <a:pt x="47" y="123"/>
                    </a:lnTo>
                    <a:lnTo>
                      <a:pt x="43" y="126"/>
                    </a:lnTo>
                    <a:lnTo>
                      <a:pt x="26" y="140"/>
                    </a:lnTo>
                    <a:lnTo>
                      <a:pt x="10" y="137"/>
                    </a:lnTo>
                    <a:lnTo>
                      <a:pt x="2" y="114"/>
                    </a:lnTo>
                    <a:lnTo>
                      <a:pt x="21" y="97"/>
                    </a:lnTo>
                    <a:lnTo>
                      <a:pt x="24" y="99"/>
                    </a:lnTo>
                    <a:lnTo>
                      <a:pt x="29" y="97"/>
                    </a:lnTo>
                    <a:lnTo>
                      <a:pt x="43" y="76"/>
                    </a:lnTo>
                    <a:lnTo>
                      <a:pt x="43" y="69"/>
                    </a:lnTo>
                    <a:lnTo>
                      <a:pt x="52" y="54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5" y="42"/>
                    </a:lnTo>
                    <a:lnTo>
                      <a:pt x="57" y="45"/>
                    </a:lnTo>
                    <a:lnTo>
                      <a:pt x="74" y="31"/>
                    </a:lnTo>
                    <a:lnTo>
                      <a:pt x="109" y="12"/>
                    </a:lnTo>
                    <a:lnTo>
                      <a:pt x="140" y="2"/>
                    </a:lnTo>
                    <a:lnTo>
                      <a:pt x="140" y="5"/>
                    </a:lnTo>
                    <a:lnTo>
                      <a:pt x="133" y="12"/>
                    </a:lnTo>
                    <a:lnTo>
                      <a:pt x="133" y="12"/>
                    </a:lnTo>
                    <a:lnTo>
                      <a:pt x="142" y="5"/>
                    </a:lnTo>
                    <a:lnTo>
                      <a:pt x="142" y="0"/>
                    </a:lnTo>
                    <a:lnTo>
                      <a:pt x="107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6" name="Freeform 754"/>
              <p:cNvSpPr/>
              <p:nvPr/>
            </p:nvSpPr>
            <p:spPr bwMode="auto">
              <a:xfrm>
                <a:off x="3723460" y="3075578"/>
                <a:ext cx="135278" cy="148616"/>
              </a:xfrm>
              <a:custGeom>
                <a:avLst/>
                <a:gdLst>
                  <a:gd name="T0" fmla="*/ 26 w 71"/>
                  <a:gd name="T1" fmla="*/ 0 h 78"/>
                  <a:gd name="T2" fmla="*/ 17 w 71"/>
                  <a:gd name="T3" fmla="*/ 4 h 78"/>
                  <a:gd name="T4" fmla="*/ 19 w 71"/>
                  <a:gd name="T5" fmla="*/ 14 h 78"/>
                  <a:gd name="T6" fmla="*/ 0 w 71"/>
                  <a:gd name="T7" fmla="*/ 19 h 78"/>
                  <a:gd name="T8" fmla="*/ 7 w 71"/>
                  <a:gd name="T9" fmla="*/ 21 h 78"/>
                  <a:gd name="T10" fmla="*/ 12 w 71"/>
                  <a:gd name="T11" fmla="*/ 35 h 78"/>
                  <a:gd name="T12" fmla="*/ 21 w 71"/>
                  <a:gd name="T13" fmla="*/ 33 h 78"/>
                  <a:gd name="T14" fmla="*/ 24 w 71"/>
                  <a:gd name="T15" fmla="*/ 40 h 78"/>
                  <a:gd name="T16" fmla="*/ 12 w 71"/>
                  <a:gd name="T17" fmla="*/ 59 h 78"/>
                  <a:gd name="T18" fmla="*/ 14 w 71"/>
                  <a:gd name="T19" fmla="*/ 71 h 78"/>
                  <a:gd name="T20" fmla="*/ 29 w 71"/>
                  <a:gd name="T21" fmla="*/ 78 h 78"/>
                  <a:gd name="T22" fmla="*/ 55 w 71"/>
                  <a:gd name="T23" fmla="*/ 61 h 78"/>
                  <a:gd name="T24" fmla="*/ 57 w 71"/>
                  <a:gd name="T25" fmla="*/ 59 h 78"/>
                  <a:gd name="T26" fmla="*/ 59 w 71"/>
                  <a:gd name="T27" fmla="*/ 59 h 78"/>
                  <a:gd name="T28" fmla="*/ 71 w 71"/>
                  <a:gd name="T29" fmla="*/ 42 h 78"/>
                  <a:gd name="T30" fmla="*/ 71 w 71"/>
                  <a:gd name="T31" fmla="*/ 42 h 78"/>
                  <a:gd name="T32" fmla="*/ 62 w 71"/>
                  <a:gd name="T33" fmla="*/ 38 h 78"/>
                  <a:gd name="T34" fmla="*/ 59 w 71"/>
                  <a:gd name="T35" fmla="*/ 33 h 78"/>
                  <a:gd name="T36" fmla="*/ 55 w 71"/>
                  <a:gd name="T37" fmla="*/ 30 h 78"/>
                  <a:gd name="T38" fmla="*/ 52 w 71"/>
                  <a:gd name="T39" fmla="*/ 23 h 78"/>
                  <a:gd name="T40" fmla="*/ 43 w 71"/>
                  <a:gd name="T41" fmla="*/ 19 h 78"/>
                  <a:gd name="T42" fmla="*/ 45 w 71"/>
                  <a:gd name="T43" fmla="*/ 9 h 78"/>
                  <a:gd name="T44" fmla="*/ 36 w 71"/>
                  <a:gd name="T45" fmla="*/ 9 h 78"/>
                  <a:gd name="T46" fmla="*/ 33 w 71"/>
                  <a:gd name="T47" fmla="*/ 2 h 78"/>
                  <a:gd name="T48" fmla="*/ 33 w 71"/>
                  <a:gd name="T49" fmla="*/ 0 h 78"/>
                  <a:gd name="T50" fmla="*/ 33 w 71"/>
                  <a:gd name="T51" fmla="*/ 0 h 78"/>
                  <a:gd name="T52" fmla="*/ 26 w 71"/>
                  <a:gd name="T5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" h="78">
                    <a:moveTo>
                      <a:pt x="26" y="0"/>
                    </a:moveTo>
                    <a:lnTo>
                      <a:pt x="17" y="4"/>
                    </a:lnTo>
                    <a:lnTo>
                      <a:pt x="19" y="14"/>
                    </a:lnTo>
                    <a:lnTo>
                      <a:pt x="0" y="19"/>
                    </a:lnTo>
                    <a:lnTo>
                      <a:pt x="7" y="21"/>
                    </a:lnTo>
                    <a:lnTo>
                      <a:pt x="12" y="35"/>
                    </a:lnTo>
                    <a:lnTo>
                      <a:pt x="21" y="33"/>
                    </a:lnTo>
                    <a:lnTo>
                      <a:pt x="24" y="40"/>
                    </a:lnTo>
                    <a:lnTo>
                      <a:pt x="12" y="59"/>
                    </a:lnTo>
                    <a:lnTo>
                      <a:pt x="14" y="71"/>
                    </a:lnTo>
                    <a:lnTo>
                      <a:pt x="29" y="78"/>
                    </a:lnTo>
                    <a:lnTo>
                      <a:pt x="55" y="61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71" y="42"/>
                    </a:lnTo>
                    <a:lnTo>
                      <a:pt x="71" y="42"/>
                    </a:lnTo>
                    <a:lnTo>
                      <a:pt x="62" y="38"/>
                    </a:lnTo>
                    <a:lnTo>
                      <a:pt x="59" y="33"/>
                    </a:lnTo>
                    <a:lnTo>
                      <a:pt x="55" y="30"/>
                    </a:lnTo>
                    <a:lnTo>
                      <a:pt x="52" y="23"/>
                    </a:lnTo>
                    <a:lnTo>
                      <a:pt x="43" y="19"/>
                    </a:lnTo>
                    <a:lnTo>
                      <a:pt x="45" y="9"/>
                    </a:lnTo>
                    <a:lnTo>
                      <a:pt x="36" y="9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7" name="Freeform 755"/>
              <p:cNvSpPr/>
              <p:nvPr/>
            </p:nvSpPr>
            <p:spPr bwMode="auto">
              <a:xfrm>
                <a:off x="3723460" y="3075578"/>
                <a:ext cx="135278" cy="148616"/>
              </a:xfrm>
              <a:custGeom>
                <a:avLst/>
                <a:gdLst>
                  <a:gd name="T0" fmla="*/ 26 w 71"/>
                  <a:gd name="T1" fmla="*/ 0 h 78"/>
                  <a:gd name="T2" fmla="*/ 17 w 71"/>
                  <a:gd name="T3" fmla="*/ 4 h 78"/>
                  <a:gd name="T4" fmla="*/ 19 w 71"/>
                  <a:gd name="T5" fmla="*/ 14 h 78"/>
                  <a:gd name="T6" fmla="*/ 0 w 71"/>
                  <a:gd name="T7" fmla="*/ 19 h 78"/>
                  <a:gd name="T8" fmla="*/ 7 w 71"/>
                  <a:gd name="T9" fmla="*/ 21 h 78"/>
                  <a:gd name="T10" fmla="*/ 12 w 71"/>
                  <a:gd name="T11" fmla="*/ 35 h 78"/>
                  <a:gd name="T12" fmla="*/ 21 w 71"/>
                  <a:gd name="T13" fmla="*/ 33 h 78"/>
                  <a:gd name="T14" fmla="*/ 24 w 71"/>
                  <a:gd name="T15" fmla="*/ 40 h 78"/>
                  <a:gd name="T16" fmla="*/ 12 w 71"/>
                  <a:gd name="T17" fmla="*/ 59 h 78"/>
                  <a:gd name="T18" fmla="*/ 14 w 71"/>
                  <a:gd name="T19" fmla="*/ 71 h 78"/>
                  <a:gd name="T20" fmla="*/ 29 w 71"/>
                  <a:gd name="T21" fmla="*/ 78 h 78"/>
                  <a:gd name="T22" fmla="*/ 55 w 71"/>
                  <a:gd name="T23" fmla="*/ 61 h 78"/>
                  <a:gd name="T24" fmla="*/ 57 w 71"/>
                  <a:gd name="T25" fmla="*/ 59 h 78"/>
                  <a:gd name="T26" fmla="*/ 59 w 71"/>
                  <a:gd name="T27" fmla="*/ 59 h 78"/>
                  <a:gd name="T28" fmla="*/ 71 w 71"/>
                  <a:gd name="T29" fmla="*/ 42 h 78"/>
                  <a:gd name="T30" fmla="*/ 71 w 71"/>
                  <a:gd name="T31" fmla="*/ 42 h 78"/>
                  <a:gd name="T32" fmla="*/ 62 w 71"/>
                  <a:gd name="T33" fmla="*/ 38 h 78"/>
                  <a:gd name="T34" fmla="*/ 59 w 71"/>
                  <a:gd name="T35" fmla="*/ 33 h 78"/>
                  <a:gd name="T36" fmla="*/ 55 w 71"/>
                  <a:gd name="T37" fmla="*/ 30 h 78"/>
                  <a:gd name="T38" fmla="*/ 52 w 71"/>
                  <a:gd name="T39" fmla="*/ 23 h 78"/>
                  <a:gd name="T40" fmla="*/ 43 w 71"/>
                  <a:gd name="T41" fmla="*/ 19 h 78"/>
                  <a:gd name="T42" fmla="*/ 45 w 71"/>
                  <a:gd name="T43" fmla="*/ 9 h 78"/>
                  <a:gd name="T44" fmla="*/ 36 w 71"/>
                  <a:gd name="T45" fmla="*/ 9 h 78"/>
                  <a:gd name="T46" fmla="*/ 33 w 71"/>
                  <a:gd name="T47" fmla="*/ 2 h 78"/>
                  <a:gd name="T48" fmla="*/ 33 w 71"/>
                  <a:gd name="T49" fmla="*/ 0 h 78"/>
                  <a:gd name="T50" fmla="*/ 33 w 71"/>
                  <a:gd name="T51" fmla="*/ 0 h 78"/>
                  <a:gd name="T52" fmla="*/ 26 w 71"/>
                  <a:gd name="T5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1" h="78">
                    <a:moveTo>
                      <a:pt x="26" y="0"/>
                    </a:moveTo>
                    <a:lnTo>
                      <a:pt x="17" y="4"/>
                    </a:lnTo>
                    <a:lnTo>
                      <a:pt x="19" y="14"/>
                    </a:lnTo>
                    <a:lnTo>
                      <a:pt x="0" y="19"/>
                    </a:lnTo>
                    <a:lnTo>
                      <a:pt x="7" y="21"/>
                    </a:lnTo>
                    <a:lnTo>
                      <a:pt x="12" y="35"/>
                    </a:lnTo>
                    <a:lnTo>
                      <a:pt x="21" y="33"/>
                    </a:lnTo>
                    <a:lnTo>
                      <a:pt x="24" y="40"/>
                    </a:lnTo>
                    <a:lnTo>
                      <a:pt x="12" y="59"/>
                    </a:lnTo>
                    <a:lnTo>
                      <a:pt x="14" y="71"/>
                    </a:lnTo>
                    <a:lnTo>
                      <a:pt x="29" y="78"/>
                    </a:lnTo>
                    <a:lnTo>
                      <a:pt x="55" y="61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71" y="42"/>
                    </a:lnTo>
                    <a:lnTo>
                      <a:pt x="71" y="42"/>
                    </a:lnTo>
                    <a:lnTo>
                      <a:pt x="62" y="38"/>
                    </a:lnTo>
                    <a:lnTo>
                      <a:pt x="59" y="33"/>
                    </a:lnTo>
                    <a:lnTo>
                      <a:pt x="55" y="30"/>
                    </a:lnTo>
                    <a:lnTo>
                      <a:pt x="52" y="23"/>
                    </a:lnTo>
                    <a:lnTo>
                      <a:pt x="43" y="19"/>
                    </a:lnTo>
                    <a:lnTo>
                      <a:pt x="45" y="9"/>
                    </a:lnTo>
                    <a:lnTo>
                      <a:pt x="36" y="9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8" name="Freeform 756"/>
              <p:cNvSpPr/>
              <p:nvPr/>
            </p:nvSpPr>
            <p:spPr bwMode="auto">
              <a:xfrm>
                <a:off x="3700596" y="3069863"/>
                <a:ext cx="158142" cy="158142"/>
              </a:xfrm>
              <a:custGeom>
                <a:avLst/>
                <a:gdLst>
                  <a:gd name="T0" fmla="*/ 24 w 83"/>
                  <a:gd name="T1" fmla="*/ 5 h 83"/>
                  <a:gd name="T2" fmla="*/ 26 w 83"/>
                  <a:gd name="T3" fmla="*/ 14 h 83"/>
                  <a:gd name="T4" fmla="*/ 5 w 83"/>
                  <a:gd name="T5" fmla="*/ 22 h 83"/>
                  <a:gd name="T6" fmla="*/ 0 w 83"/>
                  <a:gd name="T7" fmla="*/ 24 h 83"/>
                  <a:gd name="T8" fmla="*/ 0 w 83"/>
                  <a:gd name="T9" fmla="*/ 24 h 83"/>
                  <a:gd name="T10" fmla="*/ 17 w 83"/>
                  <a:gd name="T11" fmla="*/ 26 h 83"/>
                  <a:gd name="T12" fmla="*/ 22 w 83"/>
                  <a:gd name="T13" fmla="*/ 43 h 83"/>
                  <a:gd name="T14" fmla="*/ 24 w 83"/>
                  <a:gd name="T15" fmla="*/ 41 h 83"/>
                  <a:gd name="T16" fmla="*/ 31 w 83"/>
                  <a:gd name="T17" fmla="*/ 38 h 83"/>
                  <a:gd name="T18" fmla="*/ 33 w 83"/>
                  <a:gd name="T19" fmla="*/ 43 h 83"/>
                  <a:gd name="T20" fmla="*/ 19 w 83"/>
                  <a:gd name="T21" fmla="*/ 62 h 83"/>
                  <a:gd name="T22" fmla="*/ 24 w 83"/>
                  <a:gd name="T23" fmla="*/ 76 h 83"/>
                  <a:gd name="T24" fmla="*/ 41 w 83"/>
                  <a:gd name="T25" fmla="*/ 83 h 83"/>
                  <a:gd name="T26" fmla="*/ 69 w 83"/>
                  <a:gd name="T27" fmla="*/ 67 h 83"/>
                  <a:gd name="T28" fmla="*/ 69 w 83"/>
                  <a:gd name="T29" fmla="*/ 67 h 83"/>
                  <a:gd name="T30" fmla="*/ 71 w 83"/>
                  <a:gd name="T31" fmla="*/ 64 h 83"/>
                  <a:gd name="T32" fmla="*/ 69 w 83"/>
                  <a:gd name="T33" fmla="*/ 64 h 83"/>
                  <a:gd name="T34" fmla="*/ 83 w 83"/>
                  <a:gd name="T35" fmla="*/ 45 h 83"/>
                  <a:gd name="T36" fmla="*/ 71 w 83"/>
                  <a:gd name="T37" fmla="*/ 62 h 83"/>
                  <a:gd name="T38" fmla="*/ 69 w 83"/>
                  <a:gd name="T39" fmla="*/ 62 h 83"/>
                  <a:gd name="T40" fmla="*/ 67 w 83"/>
                  <a:gd name="T41" fmla="*/ 64 h 83"/>
                  <a:gd name="T42" fmla="*/ 41 w 83"/>
                  <a:gd name="T43" fmla="*/ 81 h 83"/>
                  <a:gd name="T44" fmla="*/ 26 w 83"/>
                  <a:gd name="T45" fmla="*/ 74 h 83"/>
                  <a:gd name="T46" fmla="*/ 24 w 83"/>
                  <a:gd name="T47" fmla="*/ 62 h 83"/>
                  <a:gd name="T48" fmla="*/ 36 w 83"/>
                  <a:gd name="T49" fmla="*/ 43 h 83"/>
                  <a:gd name="T50" fmla="*/ 33 w 83"/>
                  <a:gd name="T51" fmla="*/ 36 h 83"/>
                  <a:gd name="T52" fmla="*/ 24 w 83"/>
                  <a:gd name="T53" fmla="*/ 38 h 83"/>
                  <a:gd name="T54" fmla="*/ 19 w 83"/>
                  <a:gd name="T55" fmla="*/ 24 h 83"/>
                  <a:gd name="T56" fmla="*/ 12 w 83"/>
                  <a:gd name="T57" fmla="*/ 22 h 83"/>
                  <a:gd name="T58" fmla="*/ 31 w 83"/>
                  <a:gd name="T59" fmla="*/ 17 h 83"/>
                  <a:gd name="T60" fmla="*/ 29 w 83"/>
                  <a:gd name="T61" fmla="*/ 7 h 83"/>
                  <a:gd name="T62" fmla="*/ 38 w 83"/>
                  <a:gd name="T63" fmla="*/ 3 h 83"/>
                  <a:gd name="T64" fmla="*/ 45 w 83"/>
                  <a:gd name="T65" fmla="*/ 3 h 83"/>
                  <a:gd name="T66" fmla="*/ 45 w 83"/>
                  <a:gd name="T67" fmla="*/ 3 h 83"/>
                  <a:gd name="T68" fmla="*/ 48 w 83"/>
                  <a:gd name="T69" fmla="*/ 3 h 83"/>
                  <a:gd name="T70" fmla="*/ 48 w 83"/>
                  <a:gd name="T71" fmla="*/ 3 h 83"/>
                  <a:gd name="T72" fmla="*/ 48 w 83"/>
                  <a:gd name="T73" fmla="*/ 0 h 83"/>
                  <a:gd name="T74" fmla="*/ 38 w 83"/>
                  <a:gd name="T75" fmla="*/ 0 h 83"/>
                  <a:gd name="T76" fmla="*/ 24 w 83"/>
                  <a:gd name="T77" fmla="*/ 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83">
                    <a:moveTo>
                      <a:pt x="24" y="5"/>
                    </a:moveTo>
                    <a:lnTo>
                      <a:pt x="26" y="14"/>
                    </a:lnTo>
                    <a:lnTo>
                      <a:pt x="5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7" y="26"/>
                    </a:lnTo>
                    <a:lnTo>
                      <a:pt x="22" y="43"/>
                    </a:lnTo>
                    <a:lnTo>
                      <a:pt x="24" y="41"/>
                    </a:lnTo>
                    <a:lnTo>
                      <a:pt x="31" y="38"/>
                    </a:lnTo>
                    <a:lnTo>
                      <a:pt x="33" y="43"/>
                    </a:lnTo>
                    <a:lnTo>
                      <a:pt x="19" y="62"/>
                    </a:lnTo>
                    <a:lnTo>
                      <a:pt x="24" y="76"/>
                    </a:lnTo>
                    <a:lnTo>
                      <a:pt x="41" y="83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4"/>
                    </a:lnTo>
                    <a:lnTo>
                      <a:pt x="69" y="64"/>
                    </a:lnTo>
                    <a:lnTo>
                      <a:pt x="83" y="45"/>
                    </a:lnTo>
                    <a:lnTo>
                      <a:pt x="71" y="62"/>
                    </a:lnTo>
                    <a:lnTo>
                      <a:pt x="69" y="62"/>
                    </a:lnTo>
                    <a:lnTo>
                      <a:pt x="67" y="64"/>
                    </a:lnTo>
                    <a:lnTo>
                      <a:pt x="41" y="81"/>
                    </a:lnTo>
                    <a:lnTo>
                      <a:pt x="26" y="74"/>
                    </a:lnTo>
                    <a:lnTo>
                      <a:pt x="24" y="62"/>
                    </a:lnTo>
                    <a:lnTo>
                      <a:pt x="36" y="43"/>
                    </a:lnTo>
                    <a:lnTo>
                      <a:pt x="33" y="36"/>
                    </a:lnTo>
                    <a:lnTo>
                      <a:pt x="24" y="38"/>
                    </a:lnTo>
                    <a:lnTo>
                      <a:pt x="19" y="24"/>
                    </a:lnTo>
                    <a:lnTo>
                      <a:pt x="12" y="22"/>
                    </a:lnTo>
                    <a:lnTo>
                      <a:pt x="31" y="17"/>
                    </a:lnTo>
                    <a:lnTo>
                      <a:pt x="29" y="7"/>
                    </a:lnTo>
                    <a:lnTo>
                      <a:pt x="38" y="3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399" name="Freeform 757"/>
              <p:cNvSpPr/>
              <p:nvPr/>
            </p:nvSpPr>
            <p:spPr bwMode="auto">
              <a:xfrm>
                <a:off x="3700596" y="3069863"/>
                <a:ext cx="158142" cy="158142"/>
              </a:xfrm>
              <a:custGeom>
                <a:avLst/>
                <a:gdLst>
                  <a:gd name="T0" fmla="*/ 24 w 83"/>
                  <a:gd name="T1" fmla="*/ 5 h 83"/>
                  <a:gd name="T2" fmla="*/ 26 w 83"/>
                  <a:gd name="T3" fmla="*/ 14 h 83"/>
                  <a:gd name="T4" fmla="*/ 5 w 83"/>
                  <a:gd name="T5" fmla="*/ 22 h 83"/>
                  <a:gd name="T6" fmla="*/ 0 w 83"/>
                  <a:gd name="T7" fmla="*/ 24 h 83"/>
                  <a:gd name="T8" fmla="*/ 0 w 83"/>
                  <a:gd name="T9" fmla="*/ 24 h 83"/>
                  <a:gd name="T10" fmla="*/ 17 w 83"/>
                  <a:gd name="T11" fmla="*/ 26 h 83"/>
                  <a:gd name="T12" fmla="*/ 22 w 83"/>
                  <a:gd name="T13" fmla="*/ 43 h 83"/>
                  <a:gd name="T14" fmla="*/ 24 w 83"/>
                  <a:gd name="T15" fmla="*/ 41 h 83"/>
                  <a:gd name="T16" fmla="*/ 31 w 83"/>
                  <a:gd name="T17" fmla="*/ 38 h 83"/>
                  <a:gd name="T18" fmla="*/ 33 w 83"/>
                  <a:gd name="T19" fmla="*/ 43 h 83"/>
                  <a:gd name="T20" fmla="*/ 19 w 83"/>
                  <a:gd name="T21" fmla="*/ 62 h 83"/>
                  <a:gd name="T22" fmla="*/ 24 w 83"/>
                  <a:gd name="T23" fmla="*/ 76 h 83"/>
                  <a:gd name="T24" fmla="*/ 41 w 83"/>
                  <a:gd name="T25" fmla="*/ 83 h 83"/>
                  <a:gd name="T26" fmla="*/ 69 w 83"/>
                  <a:gd name="T27" fmla="*/ 67 h 83"/>
                  <a:gd name="T28" fmla="*/ 69 w 83"/>
                  <a:gd name="T29" fmla="*/ 67 h 83"/>
                  <a:gd name="T30" fmla="*/ 71 w 83"/>
                  <a:gd name="T31" fmla="*/ 64 h 83"/>
                  <a:gd name="T32" fmla="*/ 69 w 83"/>
                  <a:gd name="T33" fmla="*/ 64 h 83"/>
                  <a:gd name="T34" fmla="*/ 83 w 83"/>
                  <a:gd name="T35" fmla="*/ 45 h 83"/>
                  <a:gd name="T36" fmla="*/ 71 w 83"/>
                  <a:gd name="T37" fmla="*/ 62 h 83"/>
                  <a:gd name="T38" fmla="*/ 69 w 83"/>
                  <a:gd name="T39" fmla="*/ 62 h 83"/>
                  <a:gd name="T40" fmla="*/ 67 w 83"/>
                  <a:gd name="T41" fmla="*/ 64 h 83"/>
                  <a:gd name="T42" fmla="*/ 41 w 83"/>
                  <a:gd name="T43" fmla="*/ 81 h 83"/>
                  <a:gd name="T44" fmla="*/ 26 w 83"/>
                  <a:gd name="T45" fmla="*/ 74 h 83"/>
                  <a:gd name="T46" fmla="*/ 24 w 83"/>
                  <a:gd name="T47" fmla="*/ 62 h 83"/>
                  <a:gd name="T48" fmla="*/ 36 w 83"/>
                  <a:gd name="T49" fmla="*/ 43 h 83"/>
                  <a:gd name="T50" fmla="*/ 33 w 83"/>
                  <a:gd name="T51" fmla="*/ 36 h 83"/>
                  <a:gd name="T52" fmla="*/ 24 w 83"/>
                  <a:gd name="T53" fmla="*/ 38 h 83"/>
                  <a:gd name="T54" fmla="*/ 19 w 83"/>
                  <a:gd name="T55" fmla="*/ 24 h 83"/>
                  <a:gd name="T56" fmla="*/ 12 w 83"/>
                  <a:gd name="T57" fmla="*/ 22 h 83"/>
                  <a:gd name="T58" fmla="*/ 31 w 83"/>
                  <a:gd name="T59" fmla="*/ 17 h 83"/>
                  <a:gd name="T60" fmla="*/ 29 w 83"/>
                  <a:gd name="T61" fmla="*/ 7 h 83"/>
                  <a:gd name="T62" fmla="*/ 38 w 83"/>
                  <a:gd name="T63" fmla="*/ 3 h 83"/>
                  <a:gd name="T64" fmla="*/ 45 w 83"/>
                  <a:gd name="T65" fmla="*/ 3 h 83"/>
                  <a:gd name="T66" fmla="*/ 45 w 83"/>
                  <a:gd name="T67" fmla="*/ 3 h 83"/>
                  <a:gd name="T68" fmla="*/ 48 w 83"/>
                  <a:gd name="T69" fmla="*/ 3 h 83"/>
                  <a:gd name="T70" fmla="*/ 48 w 83"/>
                  <a:gd name="T71" fmla="*/ 3 h 83"/>
                  <a:gd name="T72" fmla="*/ 48 w 83"/>
                  <a:gd name="T73" fmla="*/ 0 h 83"/>
                  <a:gd name="T74" fmla="*/ 38 w 83"/>
                  <a:gd name="T75" fmla="*/ 0 h 83"/>
                  <a:gd name="T76" fmla="*/ 24 w 83"/>
                  <a:gd name="T77" fmla="*/ 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83">
                    <a:moveTo>
                      <a:pt x="24" y="5"/>
                    </a:moveTo>
                    <a:lnTo>
                      <a:pt x="26" y="14"/>
                    </a:lnTo>
                    <a:lnTo>
                      <a:pt x="5" y="2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7" y="26"/>
                    </a:lnTo>
                    <a:lnTo>
                      <a:pt x="22" y="43"/>
                    </a:lnTo>
                    <a:lnTo>
                      <a:pt x="24" y="41"/>
                    </a:lnTo>
                    <a:lnTo>
                      <a:pt x="31" y="38"/>
                    </a:lnTo>
                    <a:lnTo>
                      <a:pt x="33" y="43"/>
                    </a:lnTo>
                    <a:lnTo>
                      <a:pt x="19" y="62"/>
                    </a:lnTo>
                    <a:lnTo>
                      <a:pt x="24" y="76"/>
                    </a:lnTo>
                    <a:lnTo>
                      <a:pt x="41" y="83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71" y="64"/>
                    </a:lnTo>
                    <a:lnTo>
                      <a:pt x="69" y="64"/>
                    </a:lnTo>
                    <a:lnTo>
                      <a:pt x="83" y="45"/>
                    </a:lnTo>
                    <a:lnTo>
                      <a:pt x="71" y="62"/>
                    </a:lnTo>
                    <a:lnTo>
                      <a:pt x="69" y="62"/>
                    </a:lnTo>
                    <a:lnTo>
                      <a:pt x="67" y="64"/>
                    </a:lnTo>
                    <a:lnTo>
                      <a:pt x="41" y="81"/>
                    </a:lnTo>
                    <a:lnTo>
                      <a:pt x="26" y="74"/>
                    </a:lnTo>
                    <a:lnTo>
                      <a:pt x="24" y="62"/>
                    </a:lnTo>
                    <a:lnTo>
                      <a:pt x="36" y="43"/>
                    </a:lnTo>
                    <a:lnTo>
                      <a:pt x="33" y="36"/>
                    </a:lnTo>
                    <a:lnTo>
                      <a:pt x="24" y="38"/>
                    </a:lnTo>
                    <a:lnTo>
                      <a:pt x="19" y="24"/>
                    </a:lnTo>
                    <a:lnTo>
                      <a:pt x="12" y="22"/>
                    </a:lnTo>
                    <a:lnTo>
                      <a:pt x="31" y="17"/>
                    </a:lnTo>
                    <a:lnTo>
                      <a:pt x="29" y="7"/>
                    </a:lnTo>
                    <a:lnTo>
                      <a:pt x="38" y="3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8" y="3"/>
                    </a:lnTo>
                    <a:lnTo>
                      <a:pt x="48" y="3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4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0" name="Freeform 758"/>
              <p:cNvSpPr/>
              <p:nvPr/>
            </p:nvSpPr>
            <p:spPr bwMode="auto">
              <a:xfrm>
                <a:off x="3664395" y="3576679"/>
                <a:ext cx="22864" cy="36201"/>
              </a:xfrm>
              <a:custGeom>
                <a:avLst/>
                <a:gdLst>
                  <a:gd name="T0" fmla="*/ 10 w 12"/>
                  <a:gd name="T1" fmla="*/ 0 h 19"/>
                  <a:gd name="T2" fmla="*/ 8 w 12"/>
                  <a:gd name="T3" fmla="*/ 2 h 19"/>
                  <a:gd name="T4" fmla="*/ 5 w 12"/>
                  <a:gd name="T5" fmla="*/ 5 h 19"/>
                  <a:gd name="T6" fmla="*/ 0 w 12"/>
                  <a:gd name="T7" fmla="*/ 7 h 19"/>
                  <a:gd name="T8" fmla="*/ 0 w 12"/>
                  <a:gd name="T9" fmla="*/ 7 h 19"/>
                  <a:gd name="T10" fmla="*/ 5 w 12"/>
                  <a:gd name="T11" fmla="*/ 9 h 19"/>
                  <a:gd name="T12" fmla="*/ 8 w 12"/>
                  <a:gd name="T13" fmla="*/ 19 h 19"/>
                  <a:gd name="T14" fmla="*/ 10 w 12"/>
                  <a:gd name="T15" fmla="*/ 19 h 19"/>
                  <a:gd name="T16" fmla="*/ 8 w 12"/>
                  <a:gd name="T17" fmla="*/ 17 h 19"/>
                  <a:gd name="T18" fmla="*/ 12 w 12"/>
                  <a:gd name="T19" fmla="*/ 17 h 19"/>
                  <a:gd name="T20" fmla="*/ 10 w 12"/>
                  <a:gd name="T21" fmla="*/ 7 h 19"/>
                  <a:gd name="T22" fmla="*/ 12 w 12"/>
                  <a:gd name="T23" fmla="*/ 5 h 19"/>
                  <a:gd name="T24" fmla="*/ 10 w 1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9">
                    <a:moveTo>
                      <a:pt x="10" y="0"/>
                    </a:moveTo>
                    <a:lnTo>
                      <a:pt x="8" y="2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12" y="17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1" name="Freeform 759"/>
              <p:cNvSpPr/>
              <p:nvPr/>
            </p:nvSpPr>
            <p:spPr bwMode="auto">
              <a:xfrm>
                <a:off x="3664395" y="3576679"/>
                <a:ext cx="22864" cy="36201"/>
              </a:xfrm>
              <a:custGeom>
                <a:avLst/>
                <a:gdLst>
                  <a:gd name="T0" fmla="*/ 10 w 12"/>
                  <a:gd name="T1" fmla="*/ 0 h 19"/>
                  <a:gd name="T2" fmla="*/ 8 w 12"/>
                  <a:gd name="T3" fmla="*/ 2 h 19"/>
                  <a:gd name="T4" fmla="*/ 5 w 12"/>
                  <a:gd name="T5" fmla="*/ 5 h 19"/>
                  <a:gd name="T6" fmla="*/ 0 w 12"/>
                  <a:gd name="T7" fmla="*/ 7 h 19"/>
                  <a:gd name="T8" fmla="*/ 0 w 12"/>
                  <a:gd name="T9" fmla="*/ 7 h 19"/>
                  <a:gd name="T10" fmla="*/ 5 w 12"/>
                  <a:gd name="T11" fmla="*/ 9 h 19"/>
                  <a:gd name="T12" fmla="*/ 8 w 12"/>
                  <a:gd name="T13" fmla="*/ 19 h 19"/>
                  <a:gd name="T14" fmla="*/ 10 w 12"/>
                  <a:gd name="T15" fmla="*/ 19 h 19"/>
                  <a:gd name="T16" fmla="*/ 8 w 12"/>
                  <a:gd name="T17" fmla="*/ 17 h 19"/>
                  <a:gd name="T18" fmla="*/ 12 w 12"/>
                  <a:gd name="T19" fmla="*/ 17 h 19"/>
                  <a:gd name="T20" fmla="*/ 10 w 12"/>
                  <a:gd name="T21" fmla="*/ 7 h 19"/>
                  <a:gd name="T22" fmla="*/ 12 w 12"/>
                  <a:gd name="T23" fmla="*/ 5 h 19"/>
                  <a:gd name="T24" fmla="*/ 10 w 12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9">
                    <a:moveTo>
                      <a:pt x="10" y="0"/>
                    </a:moveTo>
                    <a:lnTo>
                      <a:pt x="8" y="2"/>
                    </a:lnTo>
                    <a:lnTo>
                      <a:pt x="5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8" y="19"/>
                    </a:lnTo>
                    <a:lnTo>
                      <a:pt x="10" y="19"/>
                    </a:lnTo>
                    <a:lnTo>
                      <a:pt x="8" y="17"/>
                    </a:lnTo>
                    <a:lnTo>
                      <a:pt x="12" y="17"/>
                    </a:lnTo>
                    <a:lnTo>
                      <a:pt x="10" y="7"/>
                    </a:lnTo>
                    <a:lnTo>
                      <a:pt x="12" y="5"/>
                    </a:lnTo>
                    <a:lnTo>
                      <a:pt x="1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2" name="Freeform 760"/>
              <p:cNvSpPr>
                <a:spLocks noEditPoints="1"/>
              </p:cNvSpPr>
              <p:nvPr/>
            </p:nvSpPr>
            <p:spPr bwMode="auto">
              <a:xfrm>
                <a:off x="3656774" y="3572868"/>
                <a:ext cx="40011" cy="49538"/>
              </a:xfrm>
              <a:custGeom>
                <a:avLst/>
                <a:gdLst>
                  <a:gd name="T0" fmla="*/ 12 w 21"/>
                  <a:gd name="T1" fmla="*/ 21 h 26"/>
                  <a:gd name="T2" fmla="*/ 9 w 21"/>
                  <a:gd name="T3" fmla="*/ 11 h 26"/>
                  <a:gd name="T4" fmla="*/ 4 w 21"/>
                  <a:gd name="T5" fmla="*/ 9 h 26"/>
                  <a:gd name="T6" fmla="*/ 4 w 21"/>
                  <a:gd name="T7" fmla="*/ 9 h 26"/>
                  <a:gd name="T8" fmla="*/ 9 w 21"/>
                  <a:gd name="T9" fmla="*/ 7 h 26"/>
                  <a:gd name="T10" fmla="*/ 12 w 21"/>
                  <a:gd name="T11" fmla="*/ 4 h 26"/>
                  <a:gd name="T12" fmla="*/ 14 w 21"/>
                  <a:gd name="T13" fmla="*/ 2 h 26"/>
                  <a:gd name="T14" fmla="*/ 16 w 21"/>
                  <a:gd name="T15" fmla="*/ 7 h 26"/>
                  <a:gd name="T16" fmla="*/ 14 w 21"/>
                  <a:gd name="T17" fmla="*/ 9 h 26"/>
                  <a:gd name="T18" fmla="*/ 16 w 21"/>
                  <a:gd name="T19" fmla="*/ 19 h 26"/>
                  <a:gd name="T20" fmla="*/ 12 w 21"/>
                  <a:gd name="T21" fmla="*/ 19 h 26"/>
                  <a:gd name="T22" fmla="*/ 14 w 21"/>
                  <a:gd name="T23" fmla="*/ 21 h 26"/>
                  <a:gd name="T24" fmla="*/ 12 w 21"/>
                  <a:gd name="T25" fmla="*/ 21 h 26"/>
                  <a:gd name="T26" fmla="*/ 14 w 21"/>
                  <a:gd name="T27" fmla="*/ 0 h 26"/>
                  <a:gd name="T28" fmla="*/ 14 w 21"/>
                  <a:gd name="T29" fmla="*/ 0 h 26"/>
                  <a:gd name="T30" fmla="*/ 9 w 21"/>
                  <a:gd name="T31" fmla="*/ 2 h 26"/>
                  <a:gd name="T32" fmla="*/ 7 w 21"/>
                  <a:gd name="T33" fmla="*/ 2 h 26"/>
                  <a:gd name="T34" fmla="*/ 7 w 21"/>
                  <a:gd name="T35" fmla="*/ 4 h 26"/>
                  <a:gd name="T36" fmla="*/ 0 w 21"/>
                  <a:gd name="T37" fmla="*/ 7 h 26"/>
                  <a:gd name="T38" fmla="*/ 2 w 21"/>
                  <a:gd name="T39" fmla="*/ 11 h 26"/>
                  <a:gd name="T40" fmla="*/ 7 w 21"/>
                  <a:gd name="T41" fmla="*/ 14 h 26"/>
                  <a:gd name="T42" fmla="*/ 9 w 21"/>
                  <a:gd name="T43" fmla="*/ 26 h 26"/>
                  <a:gd name="T44" fmla="*/ 16 w 21"/>
                  <a:gd name="T45" fmla="*/ 23 h 26"/>
                  <a:gd name="T46" fmla="*/ 16 w 21"/>
                  <a:gd name="T47" fmla="*/ 21 h 26"/>
                  <a:gd name="T48" fmla="*/ 21 w 21"/>
                  <a:gd name="T49" fmla="*/ 19 h 26"/>
                  <a:gd name="T50" fmla="*/ 19 w 21"/>
                  <a:gd name="T51" fmla="*/ 9 h 26"/>
                  <a:gd name="T52" fmla="*/ 19 w 21"/>
                  <a:gd name="T53" fmla="*/ 7 h 26"/>
                  <a:gd name="T54" fmla="*/ 14 w 2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6">
                    <a:moveTo>
                      <a:pt x="12" y="21"/>
                    </a:moveTo>
                    <a:lnTo>
                      <a:pt x="9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4" y="9"/>
                    </a:lnTo>
                    <a:lnTo>
                      <a:pt x="16" y="19"/>
                    </a:lnTo>
                    <a:lnTo>
                      <a:pt x="12" y="19"/>
                    </a:lnTo>
                    <a:lnTo>
                      <a:pt x="14" y="21"/>
                    </a:lnTo>
                    <a:lnTo>
                      <a:pt x="12" y="21"/>
                    </a:lnTo>
                    <a:close/>
                    <a:moveTo>
                      <a:pt x="14" y="0"/>
                    </a:moveTo>
                    <a:lnTo>
                      <a:pt x="14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0" y="7"/>
                    </a:lnTo>
                    <a:lnTo>
                      <a:pt x="2" y="11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21" y="1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3" name="Freeform 761"/>
              <p:cNvSpPr>
                <a:spLocks noEditPoints="1"/>
              </p:cNvSpPr>
              <p:nvPr/>
            </p:nvSpPr>
            <p:spPr bwMode="auto">
              <a:xfrm>
                <a:off x="3656774" y="3572868"/>
                <a:ext cx="40011" cy="49538"/>
              </a:xfrm>
              <a:custGeom>
                <a:avLst/>
                <a:gdLst>
                  <a:gd name="T0" fmla="*/ 12 w 21"/>
                  <a:gd name="T1" fmla="*/ 21 h 26"/>
                  <a:gd name="T2" fmla="*/ 9 w 21"/>
                  <a:gd name="T3" fmla="*/ 11 h 26"/>
                  <a:gd name="T4" fmla="*/ 4 w 21"/>
                  <a:gd name="T5" fmla="*/ 9 h 26"/>
                  <a:gd name="T6" fmla="*/ 4 w 21"/>
                  <a:gd name="T7" fmla="*/ 9 h 26"/>
                  <a:gd name="T8" fmla="*/ 9 w 21"/>
                  <a:gd name="T9" fmla="*/ 7 h 26"/>
                  <a:gd name="T10" fmla="*/ 12 w 21"/>
                  <a:gd name="T11" fmla="*/ 4 h 26"/>
                  <a:gd name="T12" fmla="*/ 14 w 21"/>
                  <a:gd name="T13" fmla="*/ 2 h 26"/>
                  <a:gd name="T14" fmla="*/ 16 w 21"/>
                  <a:gd name="T15" fmla="*/ 7 h 26"/>
                  <a:gd name="T16" fmla="*/ 14 w 21"/>
                  <a:gd name="T17" fmla="*/ 9 h 26"/>
                  <a:gd name="T18" fmla="*/ 16 w 21"/>
                  <a:gd name="T19" fmla="*/ 19 h 26"/>
                  <a:gd name="T20" fmla="*/ 12 w 21"/>
                  <a:gd name="T21" fmla="*/ 19 h 26"/>
                  <a:gd name="T22" fmla="*/ 14 w 21"/>
                  <a:gd name="T23" fmla="*/ 21 h 26"/>
                  <a:gd name="T24" fmla="*/ 12 w 21"/>
                  <a:gd name="T25" fmla="*/ 21 h 26"/>
                  <a:gd name="T26" fmla="*/ 14 w 21"/>
                  <a:gd name="T27" fmla="*/ 0 h 26"/>
                  <a:gd name="T28" fmla="*/ 14 w 21"/>
                  <a:gd name="T29" fmla="*/ 0 h 26"/>
                  <a:gd name="T30" fmla="*/ 9 w 21"/>
                  <a:gd name="T31" fmla="*/ 2 h 26"/>
                  <a:gd name="T32" fmla="*/ 7 w 21"/>
                  <a:gd name="T33" fmla="*/ 2 h 26"/>
                  <a:gd name="T34" fmla="*/ 7 w 21"/>
                  <a:gd name="T35" fmla="*/ 4 h 26"/>
                  <a:gd name="T36" fmla="*/ 0 w 21"/>
                  <a:gd name="T37" fmla="*/ 7 h 26"/>
                  <a:gd name="T38" fmla="*/ 2 w 21"/>
                  <a:gd name="T39" fmla="*/ 11 h 26"/>
                  <a:gd name="T40" fmla="*/ 7 w 21"/>
                  <a:gd name="T41" fmla="*/ 14 h 26"/>
                  <a:gd name="T42" fmla="*/ 9 w 21"/>
                  <a:gd name="T43" fmla="*/ 26 h 26"/>
                  <a:gd name="T44" fmla="*/ 16 w 21"/>
                  <a:gd name="T45" fmla="*/ 23 h 26"/>
                  <a:gd name="T46" fmla="*/ 16 w 21"/>
                  <a:gd name="T47" fmla="*/ 21 h 26"/>
                  <a:gd name="T48" fmla="*/ 21 w 21"/>
                  <a:gd name="T49" fmla="*/ 19 h 26"/>
                  <a:gd name="T50" fmla="*/ 19 w 21"/>
                  <a:gd name="T51" fmla="*/ 9 h 26"/>
                  <a:gd name="T52" fmla="*/ 19 w 21"/>
                  <a:gd name="T53" fmla="*/ 7 h 26"/>
                  <a:gd name="T54" fmla="*/ 14 w 21"/>
                  <a:gd name="T5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6">
                    <a:moveTo>
                      <a:pt x="12" y="21"/>
                    </a:moveTo>
                    <a:lnTo>
                      <a:pt x="9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9" y="7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6" y="7"/>
                    </a:lnTo>
                    <a:lnTo>
                      <a:pt x="14" y="9"/>
                    </a:lnTo>
                    <a:lnTo>
                      <a:pt x="16" y="19"/>
                    </a:lnTo>
                    <a:lnTo>
                      <a:pt x="12" y="19"/>
                    </a:lnTo>
                    <a:lnTo>
                      <a:pt x="14" y="21"/>
                    </a:lnTo>
                    <a:lnTo>
                      <a:pt x="12" y="21"/>
                    </a:lnTo>
                    <a:moveTo>
                      <a:pt x="14" y="0"/>
                    </a:moveTo>
                    <a:lnTo>
                      <a:pt x="14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0" y="7"/>
                    </a:lnTo>
                    <a:lnTo>
                      <a:pt x="2" y="11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6" y="23"/>
                    </a:lnTo>
                    <a:lnTo>
                      <a:pt x="16" y="21"/>
                    </a:lnTo>
                    <a:lnTo>
                      <a:pt x="21" y="1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4" name="Freeform 762"/>
              <p:cNvSpPr>
                <a:spLocks noEditPoints="1"/>
              </p:cNvSpPr>
              <p:nvPr/>
            </p:nvSpPr>
            <p:spPr bwMode="auto">
              <a:xfrm>
                <a:off x="3628193" y="3471886"/>
                <a:ext cx="190533" cy="144805"/>
              </a:xfrm>
              <a:custGeom>
                <a:avLst/>
                <a:gdLst>
                  <a:gd name="T0" fmla="*/ 83 w 100"/>
                  <a:gd name="T1" fmla="*/ 64 h 76"/>
                  <a:gd name="T2" fmla="*/ 69 w 100"/>
                  <a:gd name="T3" fmla="*/ 69 h 76"/>
                  <a:gd name="T4" fmla="*/ 67 w 100"/>
                  <a:gd name="T5" fmla="*/ 72 h 76"/>
                  <a:gd name="T6" fmla="*/ 62 w 100"/>
                  <a:gd name="T7" fmla="*/ 74 h 76"/>
                  <a:gd name="T8" fmla="*/ 62 w 100"/>
                  <a:gd name="T9" fmla="*/ 74 h 76"/>
                  <a:gd name="T10" fmla="*/ 83 w 100"/>
                  <a:gd name="T11" fmla="*/ 76 h 76"/>
                  <a:gd name="T12" fmla="*/ 83 w 100"/>
                  <a:gd name="T13" fmla="*/ 74 h 76"/>
                  <a:gd name="T14" fmla="*/ 79 w 100"/>
                  <a:gd name="T15" fmla="*/ 72 h 76"/>
                  <a:gd name="T16" fmla="*/ 83 w 100"/>
                  <a:gd name="T17" fmla="*/ 64 h 76"/>
                  <a:gd name="T18" fmla="*/ 34 w 100"/>
                  <a:gd name="T19" fmla="*/ 0 h 76"/>
                  <a:gd name="T20" fmla="*/ 24 w 100"/>
                  <a:gd name="T21" fmla="*/ 5 h 76"/>
                  <a:gd name="T22" fmla="*/ 24 w 100"/>
                  <a:gd name="T23" fmla="*/ 5 h 76"/>
                  <a:gd name="T24" fmla="*/ 24 w 100"/>
                  <a:gd name="T25" fmla="*/ 8 h 76"/>
                  <a:gd name="T26" fmla="*/ 24 w 100"/>
                  <a:gd name="T27" fmla="*/ 8 h 76"/>
                  <a:gd name="T28" fmla="*/ 22 w 100"/>
                  <a:gd name="T29" fmla="*/ 10 h 76"/>
                  <a:gd name="T30" fmla="*/ 22 w 100"/>
                  <a:gd name="T31" fmla="*/ 10 h 76"/>
                  <a:gd name="T32" fmla="*/ 22 w 100"/>
                  <a:gd name="T33" fmla="*/ 10 h 76"/>
                  <a:gd name="T34" fmla="*/ 17 w 100"/>
                  <a:gd name="T35" fmla="*/ 12 h 76"/>
                  <a:gd name="T36" fmla="*/ 12 w 100"/>
                  <a:gd name="T37" fmla="*/ 17 h 76"/>
                  <a:gd name="T38" fmla="*/ 10 w 100"/>
                  <a:gd name="T39" fmla="*/ 15 h 76"/>
                  <a:gd name="T40" fmla="*/ 8 w 100"/>
                  <a:gd name="T41" fmla="*/ 19 h 76"/>
                  <a:gd name="T42" fmla="*/ 0 w 100"/>
                  <a:gd name="T43" fmla="*/ 22 h 76"/>
                  <a:gd name="T44" fmla="*/ 3 w 100"/>
                  <a:gd name="T45" fmla="*/ 34 h 76"/>
                  <a:gd name="T46" fmla="*/ 10 w 100"/>
                  <a:gd name="T47" fmla="*/ 34 h 76"/>
                  <a:gd name="T48" fmla="*/ 15 w 100"/>
                  <a:gd name="T49" fmla="*/ 27 h 76"/>
                  <a:gd name="T50" fmla="*/ 27 w 100"/>
                  <a:gd name="T51" fmla="*/ 29 h 76"/>
                  <a:gd name="T52" fmla="*/ 31 w 100"/>
                  <a:gd name="T53" fmla="*/ 36 h 76"/>
                  <a:gd name="T54" fmla="*/ 57 w 100"/>
                  <a:gd name="T55" fmla="*/ 43 h 76"/>
                  <a:gd name="T56" fmla="*/ 60 w 100"/>
                  <a:gd name="T57" fmla="*/ 43 h 76"/>
                  <a:gd name="T58" fmla="*/ 76 w 100"/>
                  <a:gd name="T59" fmla="*/ 48 h 76"/>
                  <a:gd name="T60" fmla="*/ 81 w 100"/>
                  <a:gd name="T61" fmla="*/ 45 h 76"/>
                  <a:gd name="T62" fmla="*/ 86 w 100"/>
                  <a:gd name="T63" fmla="*/ 55 h 76"/>
                  <a:gd name="T64" fmla="*/ 83 w 100"/>
                  <a:gd name="T65" fmla="*/ 62 h 76"/>
                  <a:gd name="T66" fmla="*/ 83 w 100"/>
                  <a:gd name="T67" fmla="*/ 62 h 76"/>
                  <a:gd name="T68" fmla="*/ 88 w 100"/>
                  <a:gd name="T69" fmla="*/ 62 h 76"/>
                  <a:gd name="T70" fmla="*/ 93 w 100"/>
                  <a:gd name="T71" fmla="*/ 53 h 76"/>
                  <a:gd name="T72" fmla="*/ 93 w 100"/>
                  <a:gd name="T73" fmla="*/ 50 h 76"/>
                  <a:gd name="T74" fmla="*/ 83 w 100"/>
                  <a:gd name="T75" fmla="*/ 50 h 76"/>
                  <a:gd name="T76" fmla="*/ 88 w 100"/>
                  <a:gd name="T77" fmla="*/ 38 h 76"/>
                  <a:gd name="T78" fmla="*/ 100 w 100"/>
                  <a:gd name="T79" fmla="*/ 41 h 76"/>
                  <a:gd name="T80" fmla="*/ 100 w 100"/>
                  <a:gd name="T81" fmla="*/ 38 h 76"/>
                  <a:gd name="T82" fmla="*/ 76 w 100"/>
                  <a:gd name="T83" fmla="*/ 36 h 76"/>
                  <a:gd name="T84" fmla="*/ 79 w 100"/>
                  <a:gd name="T85" fmla="*/ 31 h 76"/>
                  <a:gd name="T86" fmla="*/ 79 w 100"/>
                  <a:gd name="T87" fmla="*/ 31 h 76"/>
                  <a:gd name="T88" fmla="*/ 69 w 100"/>
                  <a:gd name="T89" fmla="*/ 34 h 76"/>
                  <a:gd name="T90" fmla="*/ 60 w 100"/>
                  <a:gd name="T91" fmla="*/ 31 h 76"/>
                  <a:gd name="T92" fmla="*/ 53 w 100"/>
                  <a:gd name="T93" fmla="*/ 24 h 76"/>
                  <a:gd name="T94" fmla="*/ 41 w 100"/>
                  <a:gd name="T95" fmla="*/ 19 h 76"/>
                  <a:gd name="T96" fmla="*/ 41 w 100"/>
                  <a:gd name="T97" fmla="*/ 15 h 76"/>
                  <a:gd name="T98" fmla="*/ 36 w 100"/>
                  <a:gd name="T99" fmla="*/ 10 h 76"/>
                  <a:gd name="T100" fmla="*/ 45 w 100"/>
                  <a:gd name="T101" fmla="*/ 5 h 76"/>
                  <a:gd name="T102" fmla="*/ 45 w 100"/>
                  <a:gd name="T103" fmla="*/ 3 h 76"/>
                  <a:gd name="T104" fmla="*/ 34 w 100"/>
                  <a:gd name="T10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0" h="76">
                    <a:moveTo>
                      <a:pt x="83" y="64"/>
                    </a:moveTo>
                    <a:lnTo>
                      <a:pt x="69" y="69"/>
                    </a:lnTo>
                    <a:lnTo>
                      <a:pt x="67" y="72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83" y="76"/>
                    </a:lnTo>
                    <a:lnTo>
                      <a:pt x="83" y="74"/>
                    </a:lnTo>
                    <a:lnTo>
                      <a:pt x="79" y="72"/>
                    </a:lnTo>
                    <a:lnTo>
                      <a:pt x="83" y="64"/>
                    </a:lnTo>
                    <a:close/>
                    <a:moveTo>
                      <a:pt x="34" y="0"/>
                    </a:moveTo>
                    <a:lnTo>
                      <a:pt x="24" y="5"/>
                    </a:lnTo>
                    <a:lnTo>
                      <a:pt x="24" y="5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7" y="12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0" y="22"/>
                    </a:lnTo>
                    <a:lnTo>
                      <a:pt x="3" y="34"/>
                    </a:lnTo>
                    <a:lnTo>
                      <a:pt x="10" y="34"/>
                    </a:lnTo>
                    <a:lnTo>
                      <a:pt x="15" y="27"/>
                    </a:lnTo>
                    <a:lnTo>
                      <a:pt x="27" y="29"/>
                    </a:lnTo>
                    <a:lnTo>
                      <a:pt x="31" y="36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76" y="48"/>
                    </a:lnTo>
                    <a:lnTo>
                      <a:pt x="81" y="45"/>
                    </a:lnTo>
                    <a:lnTo>
                      <a:pt x="86" y="55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8" y="62"/>
                    </a:lnTo>
                    <a:lnTo>
                      <a:pt x="93" y="53"/>
                    </a:lnTo>
                    <a:lnTo>
                      <a:pt x="93" y="50"/>
                    </a:lnTo>
                    <a:lnTo>
                      <a:pt x="83" y="50"/>
                    </a:lnTo>
                    <a:lnTo>
                      <a:pt x="88" y="38"/>
                    </a:lnTo>
                    <a:lnTo>
                      <a:pt x="100" y="41"/>
                    </a:lnTo>
                    <a:lnTo>
                      <a:pt x="100" y="38"/>
                    </a:lnTo>
                    <a:lnTo>
                      <a:pt x="76" y="36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69" y="34"/>
                    </a:lnTo>
                    <a:lnTo>
                      <a:pt x="60" y="31"/>
                    </a:lnTo>
                    <a:lnTo>
                      <a:pt x="53" y="24"/>
                    </a:lnTo>
                    <a:lnTo>
                      <a:pt x="41" y="19"/>
                    </a:lnTo>
                    <a:lnTo>
                      <a:pt x="41" y="15"/>
                    </a:lnTo>
                    <a:lnTo>
                      <a:pt x="36" y="10"/>
                    </a:lnTo>
                    <a:lnTo>
                      <a:pt x="45" y="5"/>
                    </a:lnTo>
                    <a:lnTo>
                      <a:pt x="45" y="3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5" name="Freeform 763"/>
              <p:cNvSpPr>
                <a:spLocks noEditPoints="1"/>
              </p:cNvSpPr>
              <p:nvPr/>
            </p:nvSpPr>
            <p:spPr bwMode="auto">
              <a:xfrm>
                <a:off x="3628193" y="3471886"/>
                <a:ext cx="190533" cy="144805"/>
              </a:xfrm>
              <a:custGeom>
                <a:avLst/>
                <a:gdLst>
                  <a:gd name="T0" fmla="*/ 83 w 100"/>
                  <a:gd name="T1" fmla="*/ 64 h 76"/>
                  <a:gd name="T2" fmla="*/ 69 w 100"/>
                  <a:gd name="T3" fmla="*/ 69 h 76"/>
                  <a:gd name="T4" fmla="*/ 67 w 100"/>
                  <a:gd name="T5" fmla="*/ 72 h 76"/>
                  <a:gd name="T6" fmla="*/ 62 w 100"/>
                  <a:gd name="T7" fmla="*/ 74 h 76"/>
                  <a:gd name="T8" fmla="*/ 62 w 100"/>
                  <a:gd name="T9" fmla="*/ 74 h 76"/>
                  <a:gd name="T10" fmla="*/ 83 w 100"/>
                  <a:gd name="T11" fmla="*/ 76 h 76"/>
                  <a:gd name="T12" fmla="*/ 83 w 100"/>
                  <a:gd name="T13" fmla="*/ 74 h 76"/>
                  <a:gd name="T14" fmla="*/ 79 w 100"/>
                  <a:gd name="T15" fmla="*/ 72 h 76"/>
                  <a:gd name="T16" fmla="*/ 83 w 100"/>
                  <a:gd name="T17" fmla="*/ 64 h 76"/>
                  <a:gd name="T18" fmla="*/ 34 w 100"/>
                  <a:gd name="T19" fmla="*/ 0 h 76"/>
                  <a:gd name="T20" fmla="*/ 24 w 100"/>
                  <a:gd name="T21" fmla="*/ 5 h 76"/>
                  <a:gd name="T22" fmla="*/ 24 w 100"/>
                  <a:gd name="T23" fmla="*/ 5 h 76"/>
                  <a:gd name="T24" fmla="*/ 24 w 100"/>
                  <a:gd name="T25" fmla="*/ 8 h 76"/>
                  <a:gd name="T26" fmla="*/ 24 w 100"/>
                  <a:gd name="T27" fmla="*/ 8 h 76"/>
                  <a:gd name="T28" fmla="*/ 22 w 100"/>
                  <a:gd name="T29" fmla="*/ 10 h 76"/>
                  <a:gd name="T30" fmla="*/ 22 w 100"/>
                  <a:gd name="T31" fmla="*/ 10 h 76"/>
                  <a:gd name="T32" fmla="*/ 22 w 100"/>
                  <a:gd name="T33" fmla="*/ 10 h 76"/>
                  <a:gd name="T34" fmla="*/ 17 w 100"/>
                  <a:gd name="T35" fmla="*/ 12 h 76"/>
                  <a:gd name="T36" fmla="*/ 12 w 100"/>
                  <a:gd name="T37" fmla="*/ 17 h 76"/>
                  <a:gd name="T38" fmla="*/ 10 w 100"/>
                  <a:gd name="T39" fmla="*/ 15 h 76"/>
                  <a:gd name="T40" fmla="*/ 8 w 100"/>
                  <a:gd name="T41" fmla="*/ 19 h 76"/>
                  <a:gd name="T42" fmla="*/ 0 w 100"/>
                  <a:gd name="T43" fmla="*/ 22 h 76"/>
                  <a:gd name="T44" fmla="*/ 3 w 100"/>
                  <a:gd name="T45" fmla="*/ 34 h 76"/>
                  <a:gd name="T46" fmla="*/ 10 w 100"/>
                  <a:gd name="T47" fmla="*/ 34 h 76"/>
                  <a:gd name="T48" fmla="*/ 15 w 100"/>
                  <a:gd name="T49" fmla="*/ 27 h 76"/>
                  <a:gd name="T50" fmla="*/ 27 w 100"/>
                  <a:gd name="T51" fmla="*/ 29 h 76"/>
                  <a:gd name="T52" fmla="*/ 31 w 100"/>
                  <a:gd name="T53" fmla="*/ 36 h 76"/>
                  <a:gd name="T54" fmla="*/ 57 w 100"/>
                  <a:gd name="T55" fmla="*/ 43 h 76"/>
                  <a:gd name="T56" fmla="*/ 60 w 100"/>
                  <a:gd name="T57" fmla="*/ 43 h 76"/>
                  <a:gd name="T58" fmla="*/ 76 w 100"/>
                  <a:gd name="T59" fmla="*/ 48 h 76"/>
                  <a:gd name="T60" fmla="*/ 81 w 100"/>
                  <a:gd name="T61" fmla="*/ 45 h 76"/>
                  <a:gd name="T62" fmla="*/ 86 w 100"/>
                  <a:gd name="T63" fmla="*/ 55 h 76"/>
                  <a:gd name="T64" fmla="*/ 83 w 100"/>
                  <a:gd name="T65" fmla="*/ 62 h 76"/>
                  <a:gd name="T66" fmla="*/ 83 w 100"/>
                  <a:gd name="T67" fmla="*/ 62 h 76"/>
                  <a:gd name="T68" fmla="*/ 88 w 100"/>
                  <a:gd name="T69" fmla="*/ 62 h 76"/>
                  <a:gd name="T70" fmla="*/ 93 w 100"/>
                  <a:gd name="T71" fmla="*/ 53 h 76"/>
                  <a:gd name="T72" fmla="*/ 93 w 100"/>
                  <a:gd name="T73" fmla="*/ 50 h 76"/>
                  <a:gd name="T74" fmla="*/ 83 w 100"/>
                  <a:gd name="T75" fmla="*/ 50 h 76"/>
                  <a:gd name="T76" fmla="*/ 88 w 100"/>
                  <a:gd name="T77" fmla="*/ 38 h 76"/>
                  <a:gd name="T78" fmla="*/ 100 w 100"/>
                  <a:gd name="T79" fmla="*/ 41 h 76"/>
                  <a:gd name="T80" fmla="*/ 100 w 100"/>
                  <a:gd name="T81" fmla="*/ 38 h 76"/>
                  <a:gd name="T82" fmla="*/ 76 w 100"/>
                  <a:gd name="T83" fmla="*/ 36 h 76"/>
                  <a:gd name="T84" fmla="*/ 79 w 100"/>
                  <a:gd name="T85" fmla="*/ 31 h 76"/>
                  <a:gd name="T86" fmla="*/ 79 w 100"/>
                  <a:gd name="T87" fmla="*/ 31 h 76"/>
                  <a:gd name="T88" fmla="*/ 69 w 100"/>
                  <a:gd name="T89" fmla="*/ 34 h 76"/>
                  <a:gd name="T90" fmla="*/ 60 w 100"/>
                  <a:gd name="T91" fmla="*/ 31 h 76"/>
                  <a:gd name="T92" fmla="*/ 53 w 100"/>
                  <a:gd name="T93" fmla="*/ 24 h 76"/>
                  <a:gd name="T94" fmla="*/ 41 w 100"/>
                  <a:gd name="T95" fmla="*/ 19 h 76"/>
                  <a:gd name="T96" fmla="*/ 41 w 100"/>
                  <a:gd name="T97" fmla="*/ 15 h 76"/>
                  <a:gd name="T98" fmla="*/ 36 w 100"/>
                  <a:gd name="T99" fmla="*/ 10 h 76"/>
                  <a:gd name="T100" fmla="*/ 45 w 100"/>
                  <a:gd name="T101" fmla="*/ 5 h 76"/>
                  <a:gd name="T102" fmla="*/ 45 w 100"/>
                  <a:gd name="T103" fmla="*/ 3 h 76"/>
                  <a:gd name="T104" fmla="*/ 34 w 100"/>
                  <a:gd name="T10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0" h="76">
                    <a:moveTo>
                      <a:pt x="83" y="64"/>
                    </a:moveTo>
                    <a:lnTo>
                      <a:pt x="69" y="69"/>
                    </a:lnTo>
                    <a:lnTo>
                      <a:pt x="67" y="72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83" y="76"/>
                    </a:lnTo>
                    <a:lnTo>
                      <a:pt x="83" y="74"/>
                    </a:lnTo>
                    <a:lnTo>
                      <a:pt x="79" y="72"/>
                    </a:lnTo>
                    <a:lnTo>
                      <a:pt x="83" y="64"/>
                    </a:lnTo>
                    <a:moveTo>
                      <a:pt x="34" y="0"/>
                    </a:moveTo>
                    <a:lnTo>
                      <a:pt x="24" y="5"/>
                    </a:lnTo>
                    <a:lnTo>
                      <a:pt x="24" y="5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7" y="12"/>
                    </a:lnTo>
                    <a:lnTo>
                      <a:pt x="12" y="17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0" y="22"/>
                    </a:lnTo>
                    <a:lnTo>
                      <a:pt x="3" y="34"/>
                    </a:lnTo>
                    <a:lnTo>
                      <a:pt x="10" y="34"/>
                    </a:lnTo>
                    <a:lnTo>
                      <a:pt x="15" y="27"/>
                    </a:lnTo>
                    <a:lnTo>
                      <a:pt x="27" y="29"/>
                    </a:lnTo>
                    <a:lnTo>
                      <a:pt x="31" y="36"/>
                    </a:lnTo>
                    <a:lnTo>
                      <a:pt x="57" y="43"/>
                    </a:lnTo>
                    <a:lnTo>
                      <a:pt x="60" y="43"/>
                    </a:lnTo>
                    <a:lnTo>
                      <a:pt x="76" y="48"/>
                    </a:lnTo>
                    <a:lnTo>
                      <a:pt x="81" y="45"/>
                    </a:lnTo>
                    <a:lnTo>
                      <a:pt x="86" y="55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8" y="62"/>
                    </a:lnTo>
                    <a:lnTo>
                      <a:pt x="93" y="53"/>
                    </a:lnTo>
                    <a:lnTo>
                      <a:pt x="93" y="50"/>
                    </a:lnTo>
                    <a:lnTo>
                      <a:pt x="83" y="50"/>
                    </a:lnTo>
                    <a:lnTo>
                      <a:pt x="88" y="38"/>
                    </a:lnTo>
                    <a:lnTo>
                      <a:pt x="100" y="41"/>
                    </a:lnTo>
                    <a:lnTo>
                      <a:pt x="100" y="38"/>
                    </a:lnTo>
                    <a:lnTo>
                      <a:pt x="76" y="36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69" y="34"/>
                    </a:lnTo>
                    <a:lnTo>
                      <a:pt x="60" y="31"/>
                    </a:lnTo>
                    <a:lnTo>
                      <a:pt x="53" y="24"/>
                    </a:lnTo>
                    <a:lnTo>
                      <a:pt x="41" y="19"/>
                    </a:lnTo>
                    <a:lnTo>
                      <a:pt x="41" y="15"/>
                    </a:lnTo>
                    <a:lnTo>
                      <a:pt x="36" y="10"/>
                    </a:lnTo>
                    <a:lnTo>
                      <a:pt x="45" y="5"/>
                    </a:lnTo>
                    <a:lnTo>
                      <a:pt x="45" y="3"/>
                    </a:lnTo>
                    <a:lnTo>
                      <a:pt x="3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6" name="Freeform 764"/>
              <p:cNvSpPr>
                <a:spLocks noEditPoints="1"/>
              </p:cNvSpPr>
              <p:nvPr/>
            </p:nvSpPr>
            <p:spPr bwMode="auto">
              <a:xfrm>
                <a:off x="3620572" y="3471886"/>
                <a:ext cx="207680" cy="154331"/>
              </a:xfrm>
              <a:custGeom>
                <a:avLst/>
                <a:gdLst>
                  <a:gd name="T0" fmla="*/ 73 w 109"/>
                  <a:gd name="T1" fmla="*/ 69 h 81"/>
                  <a:gd name="T2" fmla="*/ 83 w 109"/>
                  <a:gd name="T3" fmla="*/ 72 h 81"/>
                  <a:gd name="T4" fmla="*/ 87 w 109"/>
                  <a:gd name="T5" fmla="*/ 76 h 81"/>
                  <a:gd name="T6" fmla="*/ 66 w 109"/>
                  <a:gd name="T7" fmla="*/ 74 h 81"/>
                  <a:gd name="T8" fmla="*/ 38 w 109"/>
                  <a:gd name="T9" fmla="*/ 0 h 81"/>
                  <a:gd name="T10" fmla="*/ 38 w 109"/>
                  <a:gd name="T11" fmla="*/ 0 h 81"/>
                  <a:gd name="T12" fmla="*/ 49 w 109"/>
                  <a:gd name="T13" fmla="*/ 5 h 81"/>
                  <a:gd name="T14" fmla="*/ 45 w 109"/>
                  <a:gd name="T15" fmla="*/ 15 h 81"/>
                  <a:gd name="T16" fmla="*/ 57 w 109"/>
                  <a:gd name="T17" fmla="*/ 24 h 81"/>
                  <a:gd name="T18" fmla="*/ 73 w 109"/>
                  <a:gd name="T19" fmla="*/ 34 h 81"/>
                  <a:gd name="T20" fmla="*/ 83 w 109"/>
                  <a:gd name="T21" fmla="*/ 31 h 81"/>
                  <a:gd name="T22" fmla="*/ 104 w 109"/>
                  <a:gd name="T23" fmla="*/ 38 h 81"/>
                  <a:gd name="T24" fmla="*/ 92 w 109"/>
                  <a:gd name="T25" fmla="*/ 38 h 81"/>
                  <a:gd name="T26" fmla="*/ 97 w 109"/>
                  <a:gd name="T27" fmla="*/ 50 h 81"/>
                  <a:gd name="T28" fmla="*/ 92 w 109"/>
                  <a:gd name="T29" fmla="*/ 62 h 81"/>
                  <a:gd name="T30" fmla="*/ 87 w 109"/>
                  <a:gd name="T31" fmla="*/ 62 h 81"/>
                  <a:gd name="T32" fmla="*/ 85 w 109"/>
                  <a:gd name="T33" fmla="*/ 45 h 81"/>
                  <a:gd name="T34" fmla="*/ 64 w 109"/>
                  <a:gd name="T35" fmla="*/ 43 h 81"/>
                  <a:gd name="T36" fmla="*/ 35 w 109"/>
                  <a:gd name="T37" fmla="*/ 36 h 81"/>
                  <a:gd name="T38" fmla="*/ 19 w 109"/>
                  <a:gd name="T39" fmla="*/ 27 h 81"/>
                  <a:gd name="T40" fmla="*/ 7 w 109"/>
                  <a:gd name="T41" fmla="*/ 34 h 81"/>
                  <a:gd name="T42" fmla="*/ 12 w 109"/>
                  <a:gd name="T43" fmla="*/ 19 h 81"/>
                  <a:gd name="T44" fmla="*/ 16 w 109"/>
                  <a:gd name="T45" fmla="*/ 17 h 81"/>
                  <a:gd name="T46" fmla="*/ 26 w 109"/>
                  <a:gd name="T47" fmla="*/ 10 h 81"/>
                  <a:gd name="T48" fmla="*/ 16 w 109"/>
                  <a:gd name="T49" fmla="*/ 17 h 81"/>
                  <a:gd name="T50" fmla="*/ 12 w 109"/>
                  <a:gd name="T51" fmla="*/ 19 h 81"/>
                  <a:gd name="T52" fmla="*/ 0 w 109"/>
                  <a:gd name="T53" fmla="*/ 19 h 81"/>
                  <a:gd name="T54" fmla="*/ 12 w 109"/>
                  <a:gd name="T55" fmla="*/ 36 h 81"/>
                  <a:gd name="T56" fmla="*/ 14 w 109"/>
                  <a:gd name="T57" fmla="*/ 38 h 81"/>
                  <a:gd name="T58" fmla="*/ 31 w 109"/>
                  <a:gd name="T59" fmla="*/ 31 h 81"/>
                  <a:gd name="T60" fmla="*/ 61 w 109"/>
                  <a:gd name="T61" fmla="*/ 48 h 81"/>
                  <a:gd name="T62" fmla="*/ 80 w 109"/>
                  <a:gd name="T63" fmla="*/ 50 h 81"/>
                  <a:gd name="T64" fmla="*/ 87 w 109"/>
                  <a:gd name="T65" fmla="*/ 55 h 81"/>
                  <a:gd name="T66" fmla="*/ 71 w 109"/>
                  <a:gd name="T67" fmla="*/ 67 h 81"/>
                  <a:gd name="T68" fmla="*/ 64 w 109"/>
                  <a:gd name="T69" fmla="*/ 69 h 81"/>
                  <a:gd name="T70" fmla="*/ 90 w 109"/>
                  <a:gd name="T71" fmla="*/ 81 h 81"/>
                  <a:gd name="T72" fmla="*/ 87 w 109"/>
                  <a:gd name="T73" fmla="*/ 72 h 81"/>
                  <a:gd name="T74" fmla="*/ 92 w 109"/>
                  <a:gd name="T75" fmla="*/ 67 h 81"/>
                  <a:gd name="T76" fmla="*/ 99 w 109"/>
                  <a:gd name="T77" fmla="*/ 48 h 81"/>
                  <a:gd name="T78" fmla="*/ 94 w 109"/>
                  <a:gd name="T79" fmla="*/ 43 h 81"/>
                  <a:gd name="T80" fmla="*/ 109 w 109"/>
                  <a:gd name="T81" fmla="*/ 36 h 81"/>
                  <a:gd name="T82" fmla="*/ 87 w 109"/>
                  <a:gd name="T83" fmla="*/ 31 h 81"/>
                  <a:gd name="T84" fmla="*/ 73 w 109"/>
                  <a:gd name="T85" fmla="*/ 31 h 81"/>
                  <a:gd name="T86" fmla="*/ 59 w 109"/>
                  <a:gd name="T87" fmla="*/ 22 h 81"/>
                  <a:gd name="T88" fmla="*/ 47 w 109"/>
                  <a:gd name="T89" fmla="*/ 15 h 81"/>
                  <a:gd name="T90" fmla="*/ 52 w 109"/>
                  <a:gd name="T91" fmla="*/ 5 h 81"/>
                  <a:gd name="T92" fmla="*/ 49 w 109"/>
                  <a:gd name="T93" fmla="*/ 8 h 81"/>
                  <a:gd name="T94" fmla="*/ 47 w 109"/>
                  <a:gd name="T95" fmla="*/ 3 h 81"/>
                  <a:gd name="T96" fmla="*/ 40 w 109"/>
                  <a:gd name="T9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9" h="81">
                    <a:moveTo>
                      <a:pt x="71" y="72"/>
                    </a:moveTo>
                    <a:lnTo>
                      <a:pt x="73" y="69"/>
                    </a:lnTo>
                    <a:lnTo>
                      <a:pt x="87" y="64"/>
                    </a:lnTo>
                    <a:lnTo>
                      <a:pt x="83" y="72"/>
                    </a:lnTo>
                    <a:lnTo>
                      <a:pt x="87" y="74"/>
                    </a:lnTo>
                    <a:lnTo>
                      <a:pt x="87" y="76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71" y="72"/>
                    </a:lnTo>
                    <a:close/>
                    <a:moveTo>
                      <a:pt x="38" y="0"/>
                    </a:moveTo>
                    <a:lnTo>
                      <a:pt x="28" y="5"/>
                    </a:lnTo>
                    <a:lnTo>
                      <a:pt x="38" y="0"/>
                    </a:lnTo>
                    <a:lnTo>
                      <a:pt x="49" y="3"/>
                    </a:lnTo>
                    <a:lnTo>
                      <a:pt x="49" y="5"/>
                    </a:lnTo>
                    <a:lnTo>
                      <a:pt x="40" y="10"/>
                    </a:lnTo>
                    <a:lnTo>
                      <a:pt x="45" y="15"/>
                    </a:lnTo>
                    <a:lnTo>
                      <a:pt x="45" y="19"/>
                    </a:lnTo>
                    <a:lnTo>
                      <a:pt x="57" y="24"/>
                    </a:lnTo>
                    <a:lnTo>
                      <a:pt x="64" y="31"/>
                    </a:lnTo>
                    <a:lnTo>
                      <a:pt x="73" y="34"/>
                    </a:lnTo>
                    <a:lnTo>
                      <a:pt x="83" y="31"/>
                    </a:lnTo>
                    <a:lnTo>
                      <a:pt x="83" y="31"/>
                    </a:lnTo>
                    <a:lnTo>
                      <a:pt x="80" y="36"/>
                    </a:lnTo>
                    <a:lnTo>
                      <a:pt x="104" y="38"/>
                    </a:lnTo>
                    <a:lnTo>
                      <a:pt x="104" y="41"/>
                    </a:lnTo>
                    <a:lnTo>
                      <a:pt x="92" y="38"/>
                    </a:lnTo>
                    <a:lnTo>
                      <a:pt x="87" y="50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92" y="62"/>
                    </a:lnTo>
                    <a:lnTo>
                      <a:pt x="87" y="62"/>
                    </a:lnTo>
                    <a:lnTo>
                      <a:pt x="87" y="62"/>
                    </a:lnTo>
                    <a:lnTo>
                      <a:pt x="90" y="55"/>
                    </a:lnTo>
                    <a:lnTo>
                      <a:pt x="85" y="45"/>
                    </a:lnTo>
                    <a:lnTo>
                      <a:pt x="80" y="48"/>
                    </a:lnTo>
                    <a:lnTo>
                      <a:pt x="64" y="43"/>
                    </a:lnTo>
                    <a:lnTo>
                      <a:pt x="61" y="43"/>
                    </a:lnTo>
                    <a:lnTo>
                      <a:pt x="35" y="36"/>
                    </a:lnTo>
                    <a:lnTo>
                      <a:pt x="31" y="29"/>
                    </a:lnTo>
                    <a:lnTo>
                      <a:pt x="19" y="27"/>
                    </a:lnTo>
                    <a:lnTo>
                      <a:pt x="14" y="34"/>
                    </a:lnTo>
                    <a:lnTo>
                      <a:pt x="7" y="34"/>
                    </a:lnTo>
                    <a:lnTo>
                      <a:pt x="4" y="22"/>
                    </a:lnTo>
                    <a:lnTo>
                      <a:pt x="12" y="19"/>
                    </a:lnTo>
                    <a:lnTo>
                      <a:pt x="14" y="15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6" y="10"/>
                    </a:lnTo>
                    <a:lnTo>
                      <a:pt x="21" y="12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2" y="19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4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1" y="31"/>
                    </a:lnTo>
                    <a:lnTo>
                      <a:pt x="31" y="31"/>
                    </a:lnTo>
                    <a:lnTo>
                      <a:pt x="35" y="38"/>
                    </a:lnTo>
                    <a:lnTo>
                      <a:pt x="61" y="48"/>
                    </a:lnTo>
                    <a:lnTo>
                      <a:pt x="64" y="45"/>
                    </a:lnTo>
                    <a:lnTo>
                      <a:pt x="80" y="50"/>
                    </a:lnTo>
                    <a:lnTo>
                      <a:pt x="83" y="50"/>
                    </a:lnTo>
                    <a:lnTo>
                      <a:pt x="87" y="55"/>
                    </a:lnTo>
                    <a:lnTo>
                      <a:pt x="85" y="60"/>
                    </a:lnTo>
                    <a:lnTo>
                      <a:pt x="71" y="67"/>
                    </a:lnTo>
                    <a:lnTo>
                      <a:pt x="68" y="69"/>
                    </a:lnTo>
                    <a:lnTo>
                      <a:pt x="64" y="69"/>
                    </a:lnTo>
                    <a:lnTo>
                      <a:pt x="61" y="76"/>
                    </a:lnTo>
                    <a:lnTo>
                      <a:pt x="90" y="81"/>
                    </a:lnTo>
                    <a:lnTo>
                      <a:pt x="90" y="74"/>
                    </a:lnTo>
                    <a:lnTo>
                      <a:pt x="87" y="72"/>
                    </a:lnTo>
                    <a:lnTo>
                      <a:pt x="87" y="67"/>
                    </a:lnTo>
                    <a:lnTo>
                      <a:pt x="92" y="67"/>
                    </a:lnTo>
                    <a:lnTo>
                      <a:pt x="99" y="53"/>
                    </a:lnTo>
                    <a:lnTo>
                      <a:pt x="99" y="48"/>
                    </a:lnTo>
                    <a:lnTo>
                      <a:pt x="92" y="45"/>
                    </a:lnTo>
                    <a:lnTo>
                      <a:pt x="94" y="43"/>
                    </a:lnTo>
                    <a:lnTo>
                      <a:pt x="106" y="43"/>
                    </a:lnTo>
                    <a:lnTo>
                      <a:pt x="109" y="36"/>
                    </a:lnTo>
                    <a:lnTo>
                      <a:pt x="85" y="34"/>
                    </a:lnTo>
                    <a:lnTo>
                      <a:pt x="87" y="31"/>
                    </a:lnTo>
                    <a:lnTo>
                      <a:pt x="83" y="29"/>
                    </a:lnTo>
                    <a:lnTo>
                      <a:pt x="73" y="31"/>
                    </a:lnTo>
                    <a:lnTo>
                      <a:pt x="66" y="29"/>
                    </a:lnTo>
                    <a:lnTo>
                      <a:pt x="59" y="22"/>
                    </a:lnTo>
                    <a:lnTo>
                      <a:pt x="47" y="17"/>
                    </a:lnTo>
                    <a:lnTo>
                      <a:pt x="47" y="15"/>
                    </a:lnTo>
                    <a:lnTo>
                      <a:pt x="45" y="10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49" y="8"/>
                    </a:lnTo>
                    <a:lnTo>
                      <a:pt x="49" y="3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0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7" name="Freeform 765"/>
              <p:cNvSpPr>
                <a:spLocks noEditPoints="1"/>
              </p:cNvSpPr>
              <p:nvPr/>
            </p:nvSpPr>
            <p:spPr bwMode="auto">
              <a:xfrm>
                <a:off x="3620572" y="3471886"/>
                <a:ext cx="207680" cy="154331"/>
              </a:xfrm>
              <a:custGeom>
                <a:avLst/>
                <a:gdLst>
                  <a:gd name="T0" fmla="*/ 73 w 109"/>
                  <a:gd name="T1" fmla="*/ 69 h 81"/>
                  <a:gd name="T2" fmla="*/ 83 w 109"/>
                  <a:gd name="T3" fmla="*/ 72 h 81"/>
                  <a:gd name="T4" fmla="*/ 87 w 109"/>
                  <a:gd name="T5" fmla="*/ 76 h 81"/>
                  <a:gd name="T6" fmla="*/ 66 w 109"/>
                  <a:gd name="T7" fmla="*/ 74 h 81"/>
                  <a:gd name="T8" fmla="*/ 38 w 109"/>
                  <a:gd name="T9" fmla="*/ 0 h 81"/>
                  <a:gd name="T10" fmla="*/ 38 w 109"/>
                  <a:gd name="T11" fmla="*/ 0 h 81"/>
                  <a:gd name="T12" fmla="*/ 49 w 109"/>
                  <a:gd name="T13" fmla="*/ 5 h 81"/>
                  <a:gd name="T14" fmla="*/ 45 w 109"/>
                  <a:gd name="T15" fmla="*/ 15 h 81"/>
                  <a:gd name="T16" fmla="*/ 57 w 109"/>
                  <a:gd name="T17" fmla="*/ 24 h 81"/>
                  <a:gd name="T18" fmla="*/ 73 w 109"/>
                  <a:gd name="T19" fmla="*/ 34 h 81"/>
                  <a:gd name="T20" fmla="*/ 83 w 109"/>
                  <a:gd name="T21" fmla="*/ 31 h 81"/>
                  <a:gd name="T22" fmla="*/ 104 w 109"/>
                  <a:gd name="T23" fmla="*/ 38 h 81"/>
                  <a:gd name="T24" fmla="*/ 92 w 109"/>
                  <a:gd name="T25" fmla="*/ 38 h 81"/>
                  <a:gd name="T26" fmla="*/ 97 w 109"/>
                  <a:gd name="T27" fmla="*/ 50 h 81"/>
                  <a:gd name="T28" fmla="*/ 92 w 109"/>
                  <a:gd name="T29" fmla="*/ 62 h 81"/>
                  <a:gd name="T30" fmla="*/ 87 w 109"/>
                  <a:gd name="T31" fmla="*/ 62 h 81"/>
                  <a:gd name="T32" fmla="*/ 85 w 109"/>
                  <a:gd name="T33" fmla="*/ 45 h 81"/>
                  <a:gd name="T34" fmla="*/ 64 w 109"/>
                  <a:gd name="T35" fmla="*/ 43 h 81"/>
                  <a:gd name="T36" fmla="*/ 35 w 109"/>
                  <a:gd name="T37" fmla="*/ 36 h 81"/>
                  <a:gd name="T38" fmla="*/ 19 w 109"/>
                  <a:gd name="T39" fmla="*/ 27 h 81"/>
                  <a:gd name="T40" fmla="*/ 7 w 109"/>
                  <a:gd name="T41" fmla="*/ 34 h 81"/>
                  <a:gd name="T42" fmla="*/ 12 w 109"/>
                  <a:gd name="T43" fmla="*/ 19 h 81"/>
                  <a:gd name="T44" fmla="*/ 16 w 109"/>
                  <a:gd name="T45" fmla="*/ 17 h 81"/>
                  <a:gd name="T46" fmla="*/ 26 w 109"/>
                  <a:gd name="T47" fmla="*/ 10 h 81"/>
                  <a:gd name="T48" fmla="*/ 16 w 109"/>
                  <a:gd name="T49" fmla="*/ 17 h 81"/>
                  <a:gd name="T50" fmla="*/ 12 w 109"/>
                  <a:gd name="T51" fmla="*/ 19 h 81"/>
                  <a:gd name="T52" fmla="*/ 0 w 109"/>
                  <a:gd name="T53" fmla="*/ 19 h 81"/>
                  <a:gd name="T54" fmla="*/ 12 w 109"/>
                  <a:gd name="T55" fmla="*/ 36 h 81"/>
                  <a:gd name="T56" fmla="*/ 14 w 109"/>
                  <a:gd name="T57" fmla="*/ 38 h 81"/>
                  <a:gd name="T58" fmla="*/ 31 w 109"/>
                  <a:gd name="T59" fmla="*/ 31 h 81"/>
                  <a:gd name="T60" fmla="*/ 61 w 109"/>
                  <a:gd name="T61" fmla="*/ 48 h 81"/>
                  <a:gd name="T62" fmla="*/ 80 w 109"/>
                  <a:gd name="T63" fmla="*/ 50 h 81"/>
                  <a:gd name="T64" fmla="*/ 87 w 109"/>
                  <a:gd name="T65" fmla="*/ 55 h 81"/>
                  <a:gd name="T66" fmla="*/ 71 w 109"/>
                  <a:gd name="T67" fmla="*/ 67 h 81"/>
                  <a:gd name="T68" fmla="*/ 64 w 109"/>
                  <a:gd name="T69" fmla="*/ 69 h 81"/>
                  <a:gd name="T70" fmla="*/ 90 w 109"/>
                  <a:gd name="T71" fmla="*/ 81 h 81"/>
                  <a:gd name="T72" fmla="*/ 87 w 109"/>
                  <a:gd name="T73" fmla="*/ 72 h 81"/>
                  <a:gd name="T74" fmla="*/ 92 w 109"/>
                  <a:gd name="T75" fmla="*/ 67 h 81"/>
                  <a:gd name="T76" fmla="*/ 99 w 109"/>
                  <a:gd name="T77" fmla="*/ 48 h 81"/>
                  <a:gd name="T78" fmla="*/ 94 w 109"/>
                  <a:gd name="T79" fmla="*/ 43 h 81"/>
                  <a:gd name="T80" fmla="*/ 109 w 109"/>
                  <a:gd name="T81" fmla="*/ 36 h 81"/>
                  <a:gd name="T82" fmla="*/ 87 w 109"/>
                  <a:gd name="T83" fmla="*/ 31 h 81"/>
                  <a:gd name="T84" fmla="*/ 73 w 109"/>
                  <a:gd name="T85" fmla="*/ 31 h 81"/>
                  <a:gd name="T86" fmla="*/ 59 w 109"/>
                  <a:gd name="T87" fmla="*/ 22 h 81"/>
                  <a:gd name="T88" fmla="*/ 47 w 109"/>
                  <a:gd name="T89" fmla="*/ 15 h 81"/>
                  <a:gd name="T90" fmla="*/ 52 w 109"/>
                  <a:gd name="T91" fmla="*/ 5 h 81"/>
                  <a:gd name="T92" fmla="*/ 49 w 109"/>
                  <a:gd name="T93" fmla="*/ 8 h 81"/>
                  <a:gd name="T94" fmla="*/ 47 w 109"/>
                  <a:gd name="T95" fmla="*/ 3 h 81"/>
                  <a:gd name="T96" fmla="*/ 40 w 109"/>
                  <a:gd name="T9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9" h="81">
                    <a:moveTo>
                      <a:pt x="71" y="72"/>
                    </a:moveTo>
                    <a:lnTo>
                      <a:pt x="73" y="69"/>
                    </a:lnTo>
                    <a:lnTo>
                      <a:pt x="87" y="64"/>
                    </a:lnTo>
                    <a:lnTo>
                      <a:pt x="83" y="72"/>
                    </a:lnTo>
                    <a:lnTo>
                      <a:pt x="87" y="74"/>
                    </a:lnTo>
                    <a:lnTo>
                      <a:pt x="87" y="76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71" y="72"/>
                    </a:lnTo>
                    <a:moveTo>
                      <a:pt x="38" y="0"/>
                    </a:moveTo>
                    <a:lnTo>
                      <a:pt x="28" y="5"/>
                    </a:lnTo>
                    <a:lnTo>
                      <a:pt x="38" y="0"/>
                    </a:lnTo>
                    <a:lnTo>
                      <a:pt x="49" y="3"/>
                    </a:lnTo>
                    <a:lnTo>
                      <a:pt x="49" y="5"/>
                    </a:lnTo>
                    <a:lnTo>
                      <a:pt x="40" y="10"/>
                    </a:lnTo>
                    <a:lnTo>
                      <a:pt x="45" y="15"/>
                    </a:lnTo>
                    <a:lnTo>
                      <a:pt x="45" y="19"/>
                    </a:lnTo>
                    <a:lnTo>
                      <a:pt x="57" y="24"/>
                    </a:lnTo>
                    <a:lnTo>
                      <a:pt x="64" y="31"/>
                    </a:lnTo>
                    <a:lnTo>
                      <a:pt x="73" y="34"/>
                    </a:lnTo>
                    <a:lnTo>
                      <a:pt x="83" y="31"/>
                    </a:lnTo>
                    <a:lnTo>
                      <a:pt x="83" y="31"/>
                    </a:lnTo>
                    <a:lnTo>
                      <a:pt x="80" y="36"/>
                    </a:lnTo>
                    <a:lnTo>
                      <a:pt x="104" y="38"/>
                    </a:lnTo>
                    <a:lnTo>
                      <a:pt x="104" y="41"/>
                    </a:lnTo>
                    <a:lnTo>
                      <a:pt x="92" y="38"/>
                    </a:lnTo>
                    <a:lnTo>
                      <a:pt x="87" y="50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92" y="62"/>
                    </a:lnTo>
                    <a:lnTo>
                      <a:pt x="87" y="62"/>
                    </a:lnTo>
                    <a:lnTo>
                      <a:pt x="87" y="62"/>
                    </a:lnTo>
                    <a:lnTo>
                      <a:pt x="90" y="55"/>
                    </a:lnTo>
                    <a:lnTo>
                      <a:pt x="85" y="45"/>
                    </a:lnTo>
                    <a:lnTo>
                      <a:pt x="80" y="48"/>
                    </a:lnTo>
                    <a:lnTo>
                      <a:pt x="64" y="43"/>
                    </a:lnTo>
                    <a:lnTo>
                      <a:pt x="61" y="43"/>
                    </a:lnTo>
                    <a:lnTo>
                      <a:pt x="35" y="36"/>
                    </a:lnTo>
                    <a:lnTo>
                      <a:pt x="31" y="29"/>
                    </a:lnTo>
                    <a:lnTo>
                      <a:pt x="19" y="27"/>
                    </a:lnTo>
                    <a:lnTo>
                      <a:pt x="14" y="34"/>
                    </a:lnTo>
                    <a:lnTo>
                      <a:pt x="7" y="34"/>
                    </a:lnTo>
                    <a:lnTo>
                      <a:pt x="4" y="22"/>
                    </a:lnTo>
                    <a:lnTo>
                      <a:pt x="12" y="19"/>
                    </a:lnTo>
                    <a:lnTo>
                      <a:pt x="14" y="15"/>
                    </a:lnTo>
                    <a:lnTo>
                      <a:pt x="16" y="17"/>
                    </a:lnTo>
                    <a:lnTo>
                      <a:pt x="21" y="12"/>
                    </a:lnTo>
                    <a:lnTo>
                      <a:pt x="26" y="10"/>
                    </a:lnTo>
                    <a:lnTo>
                      <a:pt x="21" y="12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12" y="19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4" y="3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1" y="31"/>
                    </a:lnTo>
                    <a:lnTo>
                      <a:pt x="31" y="31"/>
                    </a:lnTo>
                    <a:lnTo>
                      <a:pt x="35" y="38"/>
                    </a:lnTo>
                    <a:lnTo>
                      <a:pt x="61" y="48"/>
                    </a:lnTo>
                    <a:lnTo>
                      <a:pt x="64" y="45"/>
                    </a:lnTo>
                    <a:lnTo>
                      <a:pt x="80" y="50"/>
                    </a:lnTo>
                    <a:lnTo>
                      <a:pt x="83" y="50"/>
                    </a:lnTo>
                    <a:lnTo>
                      <a:pt x="87" y="55"/>
                    </a:lnTo>
                    <a:lnTo>
                      <a:pt x="85" y="60"/>
                    </a:lnTo>
                    <a:lnTo>
                      <a:pt x="71" y="67"/>
                    </a:lnTo>
                    <a:lnTo>
                      <a:pt x="68" y="69"/>
                    </a:lnTo>
                    <a:lnTo>
                      <a:pt x="64" y="69"/>
                    </a:lnTo>
                    <a:lnTo>
                      <a:pt x="61" y="76"/>
                    </a:lnTo>
                    <a:lnTo>
                      <a:pt x="90" y="81"/>
                    </a:lnTo>
                    <a:lnTo>
                      <a:pt x="90" y="74"/>
                    </a:lnTo>
                    <a:lnTo>
                      <a:pt x="87" y="72"/>
                    </a:lnTo>
                    <a:lnTo>
                      <a:pt x="87" y="67"/>
                    </a:lnTo>
                    <a:lnTo>
                      <a:pt x="92" y="67"/>
                    </a:lnTo>
                    <a:lnTo>
                      <a:pt x="99" y="53"/>
                    </a:lnTo>
                    <a:lnTo>
                      <a:pt x="99" y="48"/>
                    </a:lnTo>
                    <a:lnTo>
                      <a:pt x="92" y="45"/>
                    </a:lnTo>
                    <a:lnTo>
                      <a:pt x="94" y="43"/>
                    </a:lnTo>
                    <a:lnTo>
                      <a:pt x="106" y="43"/>
                    </a:lnTo>
                    <a:lnTo>
                      <a:pt x="109" y="36"/>
                    </a:lnTo>
                    <a:lnTo>
                      <a:pt x="85" y="34"/>
                    </a:lnTo>
                    <a:lnTo>
                      <a:pt x="87" y="31"/>
                    </a:lnTo>
                    <a:lnTo>
                      <a:pt x="83" y="29"/>
                    </a:lnTo>
                    <a:lnTo>
                      <a:pt x="73" y="31"/>
                    </a:lnTo>
                    <a:lnTo>
                      <a:pt x="66" y="29"/>
                    </a:lnTo>
                    <a:lnTo>
                      <a:pt x="59" y="22"/>
                    </a:lnTo>
                    <a:lnTo>
                      <a:pt x="47" y="17"/>
                    </a:lnTo>
                    <a:lnTo>
                      <a:pt x="47" y="15"/>
                    </a:lnTo>
                    <a:lnTo>
                      <a:pt x="45" y="10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49" y="8"/>
                    </a:lnTo>
                    <a:lnTo>
                      <a:pt x="49" y="3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0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8" name="Freeform 766"/>
              <p:cNvSpPr/>
              <p:nvPr/>
            </p:nvSpPr>
            <p:spPr bwMode="auto">
              <a:xfrm>
                <a:off x="3614857" y="3477601"/>
                <a:ext cx="55255" cy="30485"/>
              </a:xfrm>
              <a:custGeom>
                <a:avLst/>
                <a:gdLst>
                  <a:gd name="T0" fmla="*/ 5 w 29"/>
                  <a:gd name="T1" fmla="*/ 2 h 16"/>
                  <a:gd name="T2" fmla="*/ 3 w 29"/>
                  <a:gd name="T3" fmla="*/ 5 h 16"/>
                  <a:gd name="T4" fmla="*/ 5 w 29"/>
                  <a:gd name="T5" fmla="*/ 7 h 16"/>
                  <a:gd name="T6" fmla="*/ 0 w 29"/>
                  <a:gd name="T7" fmla="*/ 14 h 16"/>
                  <a:gd name="T8" fmla="*/ 0 w 29"/>
                  <a:gd name="T9" fmla="*/ 16 h 16"/>
                  <a:gd name="T10" fmla="*/ 5 w 29"/>
                  <a:gd name="T11" fmla="*/ 14 h 16"/>
                  <a:gd name="T12" fmla="*/ 5 w 29"/>
                  <a:gd name="T13" fmla="*/ 16 h 16"/>
                  <a:gd name="T14" fmla="*/ 12 w 29"/>
                  <a:gd name="T15" fmla="*/ 14 h 16"/>
                  <a:gd name="T16" fmla="*/ 15 w 29"/>
                  <a:gd name="T17" fmla="*/ 9 h 16"/>
                  <a:gd name="T18" fmla="*/ 19 w 29"/>
                  <a:gd name="T19" fmla="*/ 9 h 16"/>
                  <a:gd name="T20" fmla="*/ 22 w 29"/>
                  <a:gd name="T21" fmla="*/ 7 h 16"/>
                  <a:gd name="T22" fmla="*/ 26 w 29"/>
                  <a:gd name="T23" fmla="*/ 5 h 16"/>
                  <a:gd name="T24" fmla="*/ 29 w 29"/>
                  <a:gd name="T25" fmla="*/ 2 h 16"/>
                  <a:gd name="T26" fmla="*/ 19 w 29"/>
                  <a:gd name="T27" fmla="*/ 2 h 16"/>
                  <a:gd name="T28" fmla="*/ 19 w 29"/>
                  <a:gd name="T29" fmla="*/ 0 h 16"/>
                  <a:gd name="T30" fmla="*/ 19 w 29"/>
                  <a:gd name="T31" fmla="*/ 0 h 16"/>
                  <a:gd name="T32" fmla="*/ 22 w 29"/>
                  <a:gd name="T33" fmla="*/ 0 h 16"/>
                  <a:gd name="T34" fmla="*/ 22 w 29"/>
                  <a:gd name="T35" fmla="*/ 0 h 16"/>
                  <a:gd name="T36" fmla="*/ 22 w 29"/>
                  <a:gd name="T37" fmla="*/ 0 h 16"/>
                  <a:gd name="T38" fmla="*/ 19 w 29"/>
                  <a:gd name="T39" fmla="*/ 0 h 16"/>
                  <a:gd name="T40" fmla="*/ 17 w 29"/>
                  <a:gd name="T41" fmla="*/ 0 h 16"/>
                  <a:gd name="T42" fmla="*/ 7 w 29"/>
                  <a:gd name="T43" fmla="*/ 2 h 16"/>
                  <a:gd name="T44" fmla="*/ 7 w 29"/>
                  <a:gd name="T45" fmla="*/ 2 h 16"/>
                  <a:gd name="T46" fmla="*/ 7 w 29"/>
                  <a:gd name="T47" fmla="*/ 2 h 16"/>
                  <a:gd name="T48" fmla="*/ 5 w 29"/>
                  <a:gd name="T4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16">
                    <a:moveTo>
                      <a:pt x="5" y="2"/>
                    </a:moveTo>
                    <a:lnTo>
                      <a:pt x="3" y="5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12" y="14"/>
                    </a:lnTo>
                    <a:lnTo>
                      <a:pt x="15" y="9"/>
                    </a:lnTo>
                    <a:lnTo>
                      <a:pt x="19" y="9"/>
                    </a:lnTo>
                    <a:lnTo>
                      <a:pt x="22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09" name="Freeform 767"/>
              <p:cNvSpPr/>
              <p:nvPr/>
            </p:nvSpPr>
            <p:spPr bwMode="auto">
              <a:xfrm>
                <a:off x="3614857" y="3477601"/>
                <a:ext cx="55255" cy="30485"/>
              </a:xfrm>
              <a:custGeom>
                <a:avLst/>
                <a:gdLst>
                  <a:gd name="T0" fmla="*/ 5 w 29"/>
                  <a:gd name="T1" fmla="*/ 2 h 16"/>
                  <a:gd name="T2" fmla="*/ 3 w 29"/>
                  <a:gd name="T3" fmla="*/ 5 h 16"/>
                  <a:gd name="T4" fmla="*/ 5 w 29"/>
                  <a:gd name="T5" fmla="*/ 7 h 16"/>
                  <a:gd name="T6" fmla="*/ 0 w 29"/>
                  <a:gd name="T7" fmla="*/ 14 h 16"/>
                  <a:gd name="T8" fmla="*/ 0 w 29"/>
                  <a:gd name="T9" fmla="*/ 16 h 16"/>
                  <a:gd name="T10" fmla="*/ 5 w 29"/>
                  <a:gd name="T11" fmla="*/ 14 h 16"/>
                  <a:gd name="T12" fmla="*/ 5 w 29"/>
                  <a:gd name="T13" fmla="*/ 16 h 16"/>
                  <a:gd name="T14" fmla="*/ 12 w 29"/>
                  <a:gd name="T15" fmla="*/ 14 h 16"/>
                  <a:gd name="T16" fmla="*/ 15 w 29"/>
                  <a:gd name="T17" fmla="*/ 9 h 16"/>
                  <a:gd name="T18" fmla="*/ 19 w 29"/>
                  <a:gd name="T19" fmla="*/ 9 h 16"/>
                  <a:gd name="T20" fmla="*/ 22 w 29"/>
                  <a:gd name="T21" fmla="*/ 7 h 16"/>
                  <a:gd name="T22" fmla="*/ 26 w 29"/>
                  <a:gd name="T23" fmla="*/ 5 h 16"/>
                  <a:gd name="T24" fmla="*/ 29 w 29"/>
                  <a:gd name="T25" fmla="*/ 2 h 16"/>
                  <a:gd name="T26" fmla="*/ 19 w 29"/>
                  <a:gd name="T27" fmla="*/ 2 h 16"/>
                  <a:gd name="T28" fmla="*/ 19 w 29"/>
                  <a:gd name="T29" fmla="*/ 0 h 16"/>
                  <a:gd name="T30" fmla="*/ 19 w 29"/>
                  <a:gd name="T31" fmla="*/ 0 h 16"/>
                  <a:gd name="T32" fmla="*/ 22 w 29"/>
                  <a:gd name="T33" fmla="*/ 0 h 16"/>
                  <a:gd name="T34" fmla="*/ 22 w 29"/>
                  <a:gd name="T35" fmla="*/ 0 h 16"/>
                  <a:gd name="T36" fmla="*/ 22 w 29"/>
                  <a:gd name="T37" fmla="*/ 0 h 16"/>
                  <a:gd name="T38" fmla="*/ 19 w 29"/>
                  <a:gd name="T39" fmla="*/ 0 h 16"/>
                  <a:gd name="T40" fmla="*/ 17 w 29"/>
                  <a:gd name="T41" fmla="*/ 0 h 16"/>
                  <a:gd name="T42" fmla="*/ 7 w 29"/>
                  <a:gd name="T43" fmla="*/ 2 h 16"/>
                  <a:gd name="T44" fmla="*/ 7 w 29"/>
                  <a:gd name="T45" fmla="*/ 2 h 16"/>
                  <a:gd name="T46" fmla="*/ 7 w 29"/>
                  <a:gd name="T47" fmla="*/ 2 h 16"/>
                  <a:gd name="T48" fmla="*/ 5 w 29"/>
                  <a:gd name="T4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16">
                    <a:moveTo>
                      <a:pt x="5" y="2"/>
                    </a:moveTo>
                    <a:lnTo>
                      <a:pt x="3" y="5"/>
                    </a:lnTo>
                    <a:lnTo>
                      <a:pt x="5" y="7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12" y="14"/>
                    </a:lnTo>
                    <a:lnTo>
                      <a:pt x="15" y="9"/>
                    </a:lnTo>
                    <a:lnTo>
                      <a:pt x="19" y="9"/>
                    </a:lnTo>
                    <a:lnTo>
                      <a:pt x="22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5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0" name="Freeform 768"/>
              <p:cNvSpPr>
                <a:spLocks noEditPoints="1"/>
              </p:cNvSpPr>
              <p:nvPr/>
            </p:nvSpPr>
            <p:spPr bwMode="auto">
              <a:xfrm>
                <a:off x="3607235" y="3477601"/>
                <a:ext cx="62876" cy="36201"/>
              </a:xfrm>
              <a:custGeom>
                <a:avLst/>
                <a:gdLst>
                  <a:gd name="T0" fmla="*/ 23 w 33"/>
                  <a:gd name="T1" fmla="*/ 0 h 19"/>
                  <a:gd name="T2" fmla="*/ 23 w 33"/>
                  <a:gd name="T3" fmla="*/ 2 h 19"/>
                  <a:gd name="T4" fmla="*/ 23 w 33"/>
                  <a:gd name="T5" fmla="*/ 0 h 19"/>
                  <a:gd name="T6" fmla="*/ 23 w 33"/>
                  <a:gd name="T7" fmla="*/ 0 h 19"/>
                  <a:gd name="T8" fmla="*/ 26 w 33"/>
                  <a:gd name="T9" fmla="*/ 0 h 19"/>
                  <a:gd name="T10" fmla="*/ 23 w 33"/>
                  <a:gd name="T11" fmla="*/ 0 h 19"/>
                  <a:gd name="T12" fmla="*/ 26 w 33"/>
                  <a:gd name="T13" fmla="*/ 0 h 19"/>
                  <a:gd name="T14" fmla="*/ 26 w 33"/>
                  <a:gd name="T15" fmla="*/ 0 h 19"/>
                  <a:gd name="T16" fmla="*/ 21 w 33"/>
                  <a:gd name="T17" fmla="*/ 0 h 19"/>
                  <a:gd name="T18" fmla="*/ 11 w 33"/>
                  <a:gd name="T19" fmla="*/ 2 h 19"/>
                  <a:gd name="T20" fmla="*/ 21 w 33"/>
                  <a:gd name="T21" fmla="*/ 0 h 19"/>
                  <a:gd name="T22" fmla="*/ 23 w 33"/>
                  <a:gd name="T23" fmla="*/ 0 h 19"/>
                  <a:gd name="T24" fmla="*/ 21 w 33"/>
                  <a:gd name="T25" fmla="*/ 0 h 19"/>
                  <a:gd name="T26" fmla="*/ 9 w 33"/>
                  <a:gd name="T27" fmla="*/ 0 h 19"/>
                  <a:gd name="T28" fmla="*/ 4 w 33"/>
                  <a:gd name="T29" fmla="*/ 2 h 19"/>
                  <a:gd name="T30" fmla="*/ 4 w 33"/>
                  <a:gd name="T31" fmla="*/ 7 h 19"/>
                  <a:gd name="T32" fmla="*/ 0 w 33"/>
                  <a:gd name="T33" fmla="*/ 14 h 19"/>
                  <a:gd name="T34" fmla="*/ 2 w 33"/>
                  <a:gd name="T35" fmla="*/ 19 h 19"/>
                  <a:gd name="T36" fmla="*/ 7 w 33"/>
                  <a:gd name="T37" fmla="*/ 16 h 19"/>
                  <a:gd name="T38" fmla="*/ 7 w 33"/>
                  <a:gd name="T39" fmla="*/ 19 h 19"/>
                  <a:gd name="T40" fmla="*/ 19 w 33"/>
                  <a:gd name="T41" fmla="*/ 16 h 19"/>
                  <a:gd name="T42" fmla="*/ 21 w 33"/>
                  <a:gd name="T43" fmla="*/ 12 h 19"/>
                  <a:gd name="T44" fmla="*/ 23 w 33"/>
                  <a:gd name="T45" fmla="*/ 14 h 19"/>
                  <a:gd name="T46" fmla="*/ 28 w 33"/>
                  <a:gd name="T47" fmla="*/ 9 h 19"/>
                  <a:gd name="T48" fmla="*/ 33 w 33"/>
                  <a:gd name="T49" fmla="*/ 7 h 19"/>
                  <a:gd name="T50" fmla="*/ 33 w 33"/>
                  <a:gd name="T51" fmla="*/ 7 h 19"/>
                  <a:gd name="T52" fmla="*/ 30 w 33"/>
                  <a:gd name="T53" fmla="*/ 7 h 19"/>
                  <a:gd name="T54" fmla="*/ 30 w 33"/>
                  <a:gd name="T55" fmla="*/ 5 h 19"/>
                  <a:gd name="T56" fmla="*/ 26 w 33"/>
                  <a:gd name="T57" fmla="*/ 7 h 19"/>
                  <a:gd name="T58" fmla="*/ 23 w 33"/>
                  <a:gd name="T59" fmla="*/ 9 h 19"/>
                  <a:gd name="T60" fmla="*/ 19 w 33"/>
                  <a:gd name="T61" fmla="*/ 9 h 19"/>
                  <a:gd name="T62" fmla="*/ 16 w 33"/>
                  <a:gd name="T63" fmla="*/ 14 h 19"/>
                  <a:gd name="T64" fmla="*/ 9 w 33"/>
                  <a:gd name="T65" fmla="*/ 16 h 19"/>
                  <a:gd name="T66" fmla="*/ 9 w 33"/>
                  <a:gd name="T67" fmla="*/ 14 h 19"/>
                  <a:gd name="T68" fmla="*/ 4 w 33"/>
                  <a:gd name="T69" fmla="*/ 16 h 19"/>
                  <a:gd name="T70" fmla="*/ 4 w 33"/>
                  <a:gd name="T71" fmla="*/ 14 h 19"/>
                  <a:gd name="T72" fmla="*/ 9 w 33"/>
                  <a:gd name="T73" fmla="*/ 7 h 19"/>
                  <a:gd name="T74" fmla="*/ 7 w 33"/>
                  <a:gd name="T75" fmla="*/ 5 h 19"/>
                  <a:gd name="T76" fmla="*/ 9 w 33"/>
                  <a:gd name="T77" fmla="*/ 2 h 19"/>
                  <a:gd name="T78" fmla="*/ 9 w 33"/>
                  <a:gd name="T79" fmla="*/ 2 h 19"/>
                  <a:gd name="T80" fmla="*/ 9 w 33"/>
                  <a:gd name="T81" fmla="*/ 2 h 19"/>
                  <a:gd name="T82" fmla="*/ 9 w 33"/>
                  <a:gd name="T83" fmla="*/ 2 h 19"/>
                  <a:gd name="T84" fmla="*/ 9 w 33"/>
                  <a:gd name="T85" fmla="*/ 2 h 19"/>
                  <a:gd name="T86" fmla="*/ 9 w 33"/>
                  <a:gd name="T8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19">
                    <a:moveTo>
                      <a:pt x="23" y="0"/>
                    </a:moveTo>
                    <a:lnTo>
                      <a:pt x="23" y="2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  <a:moveTo>
                      <a:pt x="26" y="0"/>
                    </a:moveTo>
                    <a:lnTo>
                      <a:pt x="23" y="0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  <a:moveTo>
                      <a:pt x="21" y="0"/>
                    </a:moveTo>
                    <a:lnTo>
                      <a:pt x="11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  <a:moveTo>
                      <a:pt x="9" y="0"/>
                    </a:moveTo>
                    <a:lnTo>
                      <a:pt x="4" y="2"/>
                    </a:lnTo>
                    <a:lnTo>
                      <a:pt x="4" y="7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19" y="16"/>
                    </a:lnTo>
                    <a:lnTo>
                      <a:pt x="21" y="12"/>
                    </a:lnTo>
                    <a:lnTo>
                      <a:pt x="23" y="14"/>
                    </a:lnTo>
                    <a:lnTo>
                      <a:pt x="28" y="9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26" y="7"/>
                    </a:lnTo>
                    <a:lnTo>
                      <a:pt x="23" y="9"/>
                    </a:lnTo>
                    <a:lnTo>
                      <a:pt x="19" y="9"/>
                    </a:lnTo>
                    <a:lnTo>
                      <a:pt x="16" y="14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1" name="Freeform 769"/>
              <p:cNvSpPr>
                <a:spLocks noEditPoints="1"/>
              </p:cNvSpPr>
              <p:nvPr/>
            </p:nvSpPr>
            <p:spPr bwMode="auto">
              <a:xfrm>
                <a:off x="3607235" y="3477601"/>
                <a:ext cx="62876" cy="36201"/>
              </a:xfrm>
              <a:custGeom>
                <a:avLst/>
                <a:gdLst>
                  <a:gd name="T0" fmla="*/ 23 w 33"/>
                  <a:gd name="T1" fmla="*/ 0 h 19"/>
                  <a:gd name="T2" fmla="*/ 23 w 33"/>
                  <a:gd name="T3" fmla="*/ 2 h 19"/>
                  <a:gd name="T4" fmla="*/ 23 w 33"/>
                  <a:gd name="T5" fmla="*/ 0 h 19"/>
                  <a:gd name="T6" fmla="*/ 23 w 33"/>
                  <a:gd name="T7" fmla="*/ 0 h 19"/>
                  <a:gd name="T8" fmla="*/ 26 w 33"/>
                  <a:gd name="T9" fmla="*/ 0 h 19"/>
                  <a:gd name="T10" fmla="*/ 23 w 33"/>
                  <a:gd name="T11" fmla="*/ 0 h 19"/>
                  <a:gd name="T12" fmla="*/ 26 w 33"/>
                  <a:gd name="T13" fmla="*/ 0 h 19"/>
                  <a:gd name="T14" fmla="*/ 26 w 33"/>
                  <a:gd name="T15" fmla="*/ 0 h 19"/>
                  <a:gd name="T16" fmla="*/ 21 w 33"/>
                  <a:gd name="T17" fmla="*/ 0 h 19"/>
                  <a:gd name="T18" fmla="*/ 11 w 33"/>
                  <a:gd name="T19" fmla="*/ 2 h 19"/>
                  <a:gd name="T20" fmla="*/ 21 w 33"/>
                  <a:gd name="T21" fmla="*/ 0 h 19"/>
                  <a:gd name="T22" fmla="*/ 23 w 33"/>
                  <a:gd name="T23" fmla="*/ 0 h 19"/>
                  <a:gd name="T24" fmla="*/ 21 w 33"/>
                  <a:gd name="T25" fmla="*/ 0 h 19"/>
                  <a:gd name="T26" fmla="*/ 9 w 33"/>
                  <a:gd name="T27" fmla="*/ 0 h 19"/>
                  <a:gd name="T28" fmla="*/ 4 w 33"/>
                  <a:gd name="T29" fmla="*/ 2 h 19"/>
                  <a:gd name="T30" fmla="*/ 4 w 33"/>
                  <a:gd name="T31" fmla="*/ 7 h 19"/>
                  <a:gd name="T32" fmla="*/ 0 w 33"/>
                  <a:gd name="T33" fmla="*/ 14 h 19"/>
                  <a:gd name="T34" fmla="*/ 2 w 33"/>
                  <a:gd name="T35" fmla="*/ 19 h 19"/>
                  <a:gd name="T36" fmla="*/ 7 w 33"/>
                  <a:gd name="T37" fmla="*/ 16 h 19"/>
                  <a:gd name="T38" fmla="*/ 7 w 33"/>
                  <a:gd name="T39" fmla="*/ 19 h 19"/>
                  <a:gd name="T40" fmla="*/ 19 w 33"/>
                  <a:gd name="T41" fmla="*/ 16 h 19"/>
                  <a:gd name="T42" fmla="*/ 21 w 33"/>
                  <a:gd name="T43" fmla="*/ 12 h 19"/>
                  <a:gd name="T44" fmla="*/ 23 w 33"/>
                  <a:gd name="T45" fmla="*/ 14 h 19"/>
                  <a:gd name="T46" fmla="*/ 28 w 33"/>
                  <a:gd name="T47" fmla="*/ 9 h 19"/>
                  <a:gd name="T48" fmla="*/ 33 w 33"/>
                  <a:gd name="T49" fmla="*/ 7 h 19"/>
                  <a:gd name="T50" fmla="*/ 33 w 33"/>
                  <a:gd name="T51" fmla="*/ 7 h 19"/>
                  <a:gd name="T52" fmla="*/ 30 w 33"/>
                  <a:gd name="T53" fmla="*/ 7 h 19"/>
                  <a:gd name="T54" fmla="*/ 30 w 33"/>
                  <a:gd name="T55" fmla="*/ 5 h 19"/>
                  <a:gd name="T56" fmla="*/ 26 w 33"/>
                  <a:gd name="T57" fmla="*/ 7 h 19"/>
                  <a:gd name="T58" fmla="*/ 23 w 33"/>
                  <a:gd name="T59" fmla="*/ 9 h 19"/>
                  <a:gd name="T60" fmla="*/ 19 w 33"/>
                  <a:gd name="T61" fmla="*/ 9 h 19"/>
                  <a:gd name="T62" fmla="*/ 16 w 33"/>
                  <a:gd name="T63" fmla="*/ 14 h 19"/>
                  <a:gd name="T64" fmla="*/ 9 w 33"/>
                  <a:gd name="T65" fmla="*/ 16 h 19"/>
                  <a:gd name="T66" fmla="*/ 9 w 33"/>
                  <a:gd name="T67" fmla="*/ 14 h 19"/>
                  <a:gd name="T68" fmla="*/ 4 w 33"/>
                  <a:gd name="T69" fmla="*/ 16 h 19"/>
                  <a:gd name="T70" fmla="*/ 4 w 33"/>
                  <a:gd name="T71" fmla="*/ 14 h 19"/>
                  <a:gd name="T72" fmla="*/ 9 w 33"/>
                  <a:gd name="T73" fmla="*/ 7 h 19"/>
                  <a:gd name="T74" fmla="*/ 7 w 33"/>
                  <a:gd name="T75" fmla="*/ 5 h 19"/>
                  <a:gd name="T76" fmla="*/ 9 w 33"/>
                  <a:gd name="T77" fmla="*/ 2 h 19"/>
                  <a:gd name="T78" fmla="*/ 9 w 33"/>
                  <a:gd name="T79" fmla="*/ 2 h 19"/>
                  <a:gd name="T80" fmla="*/ 9 w 33"/>
                  <a:gd name="T81" fmla="*/ 2 h 19"/>
                  <a:gd name="T82" fmla="*/ 9 w 33"/>
                  <a:gd name="T83" fmla="*/ 2 h 19"/>
                  <a:gd name="T84" fmla="*/ 9 w 33"/>
                  <a:gd name="T85" fmla="*/ 2 h 19"/>
                  <a:gd name="T86" fmla="*/ 9 w 33"/>
                  <a:gd name="T8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19">
                    <a:moveTo>
                      <a:pt x="23" y="0"/>
                    </a:moveTo>
                    <a:lnTo>
                      <a:pt x="23" y="2"/>
                    </a:lnTo>
                    <a:lnTo>
                      <a:pt x="23" y="0"/>
                    </a:lnTo>
                    <a:lnTo>
                      <a:pt x="23" y="0"/>
                    </a:lnTo>
                    <a:moveTo>
                      <a:pt x="26" y="0"/>
                    </a:moveTo>
                    <a:lnTo>
                      <a:pt x="23" y="0"/>
                    </a:lnTo>
                    <a:lnTo>
                      <a:pt x="26" y="0"/>
                    </a:lnTo>
                    <a:lnTo>
                      <a:pt x="26" y="0"/>
                    </a:lnTo>
                    <a:moveTo>
                      <a:pt x="21" y="0"/>
                    </a:moveTo>
                    <a:lnTo>
                      <a:pt x="11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1" y="0"/>
                    </a:lnTo>
                    <a:moveTo>
                      <a:pt x="9" y="0"/>
                    </a:moveTo>
                    <a:lnTo>
                      <a:pt x="4" y="2"/>
                    </a:lnTo>
                    <a:lnTo>
                      <a:pt x="4" y="7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19" y="16"/>
                    </a:lnTo>
                    <a:lnTo>
                      <a:pt x="21" y="12"/>
                    </a:lnTo>
                    <a:lnTo>
                      <a:pt x="23" y="14"/>
                    </a:lnTo>
                    <a:lnTo>
                      <a:pt x="28" y="9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30" y="5"/>
                    </a:lnTo>
                    <a:lnTo>
                      <a:pt x="26" y="7"/>
                    </a:lnTo>
                    <a:lnTo>
                      <a:pt x="23" y="9"/>
                    </a:lnTo>
                    <a:lnTo>
                      <a:pt x="19" y="9"/>
                    </a:lnTo>
                    <a:lnTo>
                      <a:pt x="16" y="14"/>
                    </a:lnTo>
                    <a:lnTo>
                      <a:pt x="9" y="16"/>
                    </a:lnTo>
                    <a:lnTo>
                      <a:pt x="9" y="14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2" name="Rectangle 770"/>
              <p:cNvSpPr>
                <a:spLocks noChangeArrowheads="1"/>
              </p:cNvSpPr>
              <p:nvPr/>
            </p:nvSpPr>
            <p:spPr bwMode="auto">
              <a:xfrm>
                <a:off x="3624383" y="3477601"/>
                <a:ext cx="1906" cy="1906"/>
              </a:xfrm>
              <a:prstGeom prst="rect">
                <a:avLst/>
              </a:pr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3" name="Freeform 771"/>
              <p:cNvSpPr/>
              <p:nvPr/>
            </p:nvSpPr>
            <p:spPr bwMode="auto">
              <a:xfrm>
                <a:off x="3624383" y="3477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4" name="Freeform 772"/>
              <p:cNvSpPr>
                <a:spLocks noEditPoints="1"/>
              </p:cNvSpPr>
              <p:nvPr/>
            </p:nvSpPr>
            <p:spPr bwMode="auto">
              <a:xfrm>
                <a:off x="3664395" y="3481413"/>
                <a:ext cx="9527" cy="952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5 w 5"/>
                  <a:gd name="T7" fmla="*/ 0 h 5"/>
                  <a:gd name="T8" fmla="*/ 3 w 5"/>
                  <a:gd name="T9" fmla="*/ 0 h 5"/>
                  <a:gd name="T10" fmla="*/ 0 w 5"/>
                  <a:gd name="T11" fmla="*/ 3 h 5"/>
                  <a:gd name="T12" fmla="*/ 0 w 5"/>
                  <a:gd name="T13" fmla="*/ 5 h 5"/>
                  <a:gd name="T14" fmla="*/ 3 w 5"/>
                  <a:gd name="T15" fmla="*/ 5 h 5"/>
                  <a:gd name="T16" fmla="*/ 3 w 5"/>
                  <a:gd name="T17" fmla="*/ 5 h 5"/>
                  <a:gd name="T18" fmla="*/ 5 w 5"/>
                  <a:gd name="T19" fmla="*/ 3 h 5"/>
                  <a:gd name="T20" fmla="*/ 3 w 5"/>
                  <a:gd name="T21" fmla="*/ 0 h 5"/>
                  <a:gd name="T22" fmla="*/ 3 w 5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3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5" name="Freeform 773"/>
              <p:cNvSpPr>
                <a:spLocks noEditPoints="1"/>
              </p:cNvSpPr>
              <p:nvPr/>
            </p:nvSpPr>
            <p:spPr bwMode="auto">
              <a:xfrm>
                <a:off x="3664395" y="3481413"/>
                <a:ext cx="9527" cy="952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5 w 5"/>
                  <a:gd name="T7" fmla="*/ 0 h 5"/>
                  <a:gd name="T8" fmla="*/ 3 w 5"/>
                  <a:gd name="T9" fmla="*/ 0 h 5"/>
                  <a:gd name="T10" fmla="*/ 0 w 5"/>
                  <a:gd name="T11" fmla="*/ 3 h 5"/>
                  <a:gd name="T12" fmla="*/ 0 w 5"/>
                  <a:gd name="T13" fmla="*/ 5 h 5"/>
                  <a:gd name="T14" fmla="*/ 3 w 5"/>
                  <a:gd name="T15" fmla="*/ 5 h 5"/>
                  <a:gd name="T16" fmla="*/ 3 w 5"/>
                  <a:gd name="T17" fmla="*/ 5 h 5"/>
                  <a:gd name="T18" fmla="*/ 5 w 5"/>
                  <a:gd name="T19" fmla="*/ 3 h 5"/>
                  <a:gd name="T20" fmla="*/ 3 w 5"/>
                  <a:gd name="T21" fmla="*/ 0 h 5"/>
                  <a:gd name="T22" fmla="*/ 3 w 5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moveTo>
                      <a:pt x="3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6" name="Freeform 774"/>
              <p:cNvSpPr/>
              <p:nvPr/>
            </p:nvSpPr>
            <p:spPr bwMode="auto">
              <a:xfrm>
                <a:off x="3548170" y="3435684"/>
                <a:ext cx="49538" cy="22864"/>
              </a:xfrm>
              <a:custGeom>
                <a:avLst/>
                <a:gdLst>
                  <a:gd name="T0" fmla="*/ 0 w 26"/>
                  <a:gd name="T1" fmla="*/ 5 h 12"/>
                  <a:gd name="T2" fmla="*/ 0 w 26"/>
                  <a:gd name="T3" fmla="*/ 8 h 12"/>
                  <a:gd name="T4" fmla="*/ 14 w 26"/>
                  <a:gd name="T5" fmla="*/ 12 h 12"/>
                  <a:gd name="T6" fmla="*/ 16 w 26"/>
                  <a:gd name="T7" fmla="*/ 10 h 12"/>
                  <a:gd name="T8" fmla="*/ 24 w 26"/>
                  <a:gd name="T9" fmla="*/ 10 h 12"/>
                  <a:gd name="T10" fmla="*/ 26 w 26"/>
                  <a:gd name="T11" fmla="*/ 5 h 12"/>
                  <a:gd name="T12" fmla="*/ 24 w 26"/>
                  <a:gd name="T13" fmla="*/ 3 h 12"/>
                  <a:gd name="T14" fmla="*/ 24 w 26"/>
                  <a:gd name="T15" fmla="*/ 3 h 12"/>
                  <a:gd name="T16" fmla="*/ 21 w 26"/>
                  <a:gd name="T17" fmla="*/ 0 h 12"/>
                  <a:gd name="T18" fmla="*/ 21 w 26"/>
                  <a:gd name="T19" fmla="*/ 0 h 12"/>
                  <a:gd name="T20" fmla="*/ 14 w 26"/>
                  <a:gd name="T21" fmla="*/ 0 h 12"/>
                  <a:gd name="T22" fmla="*/ 0 w 26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2">
                    <a:moveTo>
                      <a:pt x="0" y="5"/>
                    </a:moveTo>
                    <a:lnTo>
                      <a:pt x="0" y="8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24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7" name="Freeform 775"/>
              <p:cNvSpPr/>
              <p:nvPr/>
            </p:nvSpPr>
            <p:spPr bwMode="auto">
              <a:xfrm>
                <a:off x="3548170" y="3435684"/>
                <a:ext cx="49538" cy="22864"/>
              </a:xfrm>
              <a:custGeom>
                <a:avLst/>
                <a:gdLst>
                  <a:gd name="T0" fmla="*/ 0 w 26"/>
                  <a:gd name="T1" fmla="*/ 5 h 12"/>
                  <a:gd name="T2" fmla="*/ 0 w 26"/>
                  <a:gd name="T3" fmla="*/ 8 h 12"/>
                  <a:gd name="T4" fmla="*/ 14 w 26"/>
                  <a:gd name="T5" fmla="*/ 12 h 12"/>
                  <a:gd name="T6" fmla="*/ 16 w 26"/>
                  <a:gd name="T7" fmla="*/ 10 h 12"/>
                  <a:gd name="T8" fmla="*/ 24 w 26"/>
                  <a:gd name="T9" fmla="*/ 10 h 12"/>
                  <a:gd name="T10" fmla="*/ 26 w 26"/>
                  <a:gd name="T11" fmla="*/ 5 h 12"/>
                  <a:gd name="T12" fmla="*/ 24 w 26"/>
                  <a:gd name="T13" fmla="*/ 3 h 12"/>
                  <a:gd name="T14" fmla="*/ 24 w 26"/>
                  <a:gd name="T15" fmla="*/ 3 h 12"/>
                  <a:gd name="T16" fmla="*/ 21 w 26"/>
                  <a:gd name="T17" fmla="*/ 0 h 12"/>
                  <a:gd name="T18" fmla="*/ 21 w 26"/>
                  <a:gd name="T19" fmla="*/ 0 h 12"/>
                  <a:gd name="T20" fmla="*/ 14 w 26"/>
                  <a:gd name="T21" fmla="*/ 0 h 12"/>
                  <a:gd name="T22" fmla="*/ 0 w 26"/>
                  <a:gd name="T23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2">
                    <a:moveTo>
                      <a:pt x="0" y="5"/>
                    </a:moveTo>
                    <a:lnTo>
                      <a:pt x="0" y="8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24" y="10"/>
                    </a:lnTo>
                    <a:lnTo>
                      <a:pt x="26" y="5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0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8" name="Freeform 776"/>
              <p:cNvSpPr>
                <a:spLocks noEditPoints="1"/>
              </p:cNvSpPr>
              <p:nvPr/>
            </p:nvSpPr>
            <p:spPr bwMode="auto">
              <a:xfrm>
                <a:off x="3538643" y="3435684"/>
                <a:ext cx="59065" cy="28580"/>
              </a:xfrm>
              <a:custGeom>
                <a:avLst/>
                <a:gdLst>
                  <a:gd name="T0" fmla="*/ 19 w 31"/>
                  <a:gd name="T1" fmla="*/ 0 h 15"/>
                  <a:gd name="T2" fmla="*/ 26 w 31"/>
                  <a:gd name="T3" fmla="*/ 0 h 15"/>
                  <a:gd name="T4" fmla="*/ 26 w 31"/>
                  <a:gd name="T5" fmla="*/ 0 h 15"/>
                  <a:gd name="T6" fmla="*/ 26 w 31"/>
                  <a:gd name="T7" fmla="*/ 0 h 15"/>
                  <a:gd name="T8" fmla="*/ 26 w 31"/>
                  <a:gd name="T9" fmla="*/ 0 h 15"/>
                  <a:gd name="T10" fmla="*/ 19 w 31"/>
                  <a:gd name="T11" fmla="*/ 0 h 15"/>
                  <a:gd name="T12" fmla="*/ 0 w 31"/>
                  <a:gd name="T13" fmla="*/ 5 h 15"/>
                  <a:gd name="T14" fmla="*/ 0 w 31"/>
                  <a:gd name="T15" fmla="*/ 8 h 15"/>
                  <a:gd name="T16" fmla="*/ 2 w 31"/>
                  <a:gd name="T17" fmla="*/ 10 h 15"/>
                  <a:gd name="T18" fmla="*/ 19 w 31"/>
                  <a:gd name="T19" fmla="*/ 15 h 15"/>
                  <a:gd name="T20" fmla="*/ 24 w 31"/>
                  <a:gd name="T21" fmla="*/ 12 h 15"/>
                  <a:gd name="T22" fmla="*/ 29 w 31"/>
                  <a:gd name="T23" fmla="*/ 12 h 15"/>
                  <a:gd name="T24" fmla="*/ 29 w 31"/>
                  <a:gd name="T25" fmla="*/ 12 h 15"/>
                  <a:gd name="T26" fmla="*/ 26 w 31"/>
                  <a:gd name="T27" fmla="*/ 12 h 15"/>
                  <a:gd name="T28" fmla="*/ 31 w 31"/>
                  <a:gd name="T29" fmla="*/ 5 h 15"/>
                  <a:gd name="T30" fmla="*/ 29 w 31"/>
                  <a:gd name="T31" fmla="*/ 10 h 15"/>
                  <a:gd name="T32" fmla="*/ 21 w 31"/>
                  <a:gd name="T33" fmla="*/ 10 h 15"/>
                  <a:gd name="T34" fmla="*/ 19 w 31"/>
                  <a:gd name="T35" fmla="*/ 12 h 15"/>
                  <a:gd name="T36" fmla="*/ 5 w 31"/>
                  <a:gd name="T37" fmla="*/ 8 h 15"/>
                  <a:gd name="T38" fmla="*/ 5 w 31"/>
                  <a:gd name="T39" fmla="*/ 5 h 15"/>
                  <a:gd name="T40" fmla="*/ 0 w 31"/>
                  <a:gd name="T4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15">
                    <a:moveTo>
                      <a:pt x="19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9" y="0"/>
                    </a:lnTo>
                    <a:close/>
                    <a:moveTo>
                      <a:pt x="0" y="5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19" y="15"/>
                    </a:lnTo>
                    <a:lnTo>
                      <a:pt x="24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31" y="5"/>
                    </a:lnTo>
                    <a:lnTo>
                      <a:pt x="29" y="10"/>
                    </a:lnTo>
                    <a:lnTo>
                      <a:pt x="21" y="10"/>
                    </a:lnTo>
                    <a:lnTo>
                      <a:pt x="19" y="12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19" name="Freeform 777"/>
              <p:cNvSpPr>
                <a:spLocks noEditPoints="1"/>
              </p:cNvSpPr>
              <p:nvPr/>
            </p:nvSpPr>
            <p:spPr bwMode="auto">
              <a:xfrm>
                <a:off x="3538643" y="3435684"/>
                <a:ext cx="59065" cy="28580"/>
              </a:xfrm>
              <a:custGeom>
                <a:avLst/>
                <a:gdLst>
                  <a:gd name="T0" fmla="*/ 19 w 31"/>
                  <a:gd name="T1" fmla="*/ 0 h 15"/>
                  <a:gd name="T2" fmla="*/ 26 w 31"/>
                  <a:gd name="T3" fmla="*/ 0 h 15"/>
                  <a:gd name="T4" fmla="*/ 26 w 31"/>
                  <a:gd name="T5" fmla="*/ 0 h 15"/>
                  <a:gd name="T6" fmla="*/ 26 w 31"/>
                  <a:gd name="T7" fmla="*/ 0 h 15"/>
                  <a:gd name="T8" fmla="*/ 26 w 31"/>
                  <a:gd name="T9" fmla="*/ 0 h 15"/>
                  <a:gd name="T10" fmla="*/ 19 w 31"/>
                  <a:gd name="T11" fmla="*/ 0 h 15"/>
                  <a:gd name="T12" fmla="*/ 0 w 31"/>
                  <a:gd name="T13" fmla="*/ 5 h 15"/>
                  <a:gd name="T14" fmla="*/ 0 w 31"/>
                  <a:gd name="T15" fmla="*/ 8 h 15"/>
                  <a:gd name="T16" fmla="*/ 2 w 31"/>
                  <a:gd name="T17" fmla="*/ 10 h 15"/>
                  <a:gd name="T18" fmla="*/ 19 w 31"/>
                  <a:gd name="T19" fmla="*/ 15 h 15"/>
                  <a:gd name="T20" fmla="*/ 24 w 31"/>
                  <a:gd name="T21" fmla="*/ 12 h 15"/>
                  <a:gd name="T22" fmla="*/ 29 w 31"/>
                  <a:gd name="T23" fmla="*/ 12 h 15"/>
                  <a:gd name="T24" fmla="*/ 29 w 31"/>
                  <a:gd name="T25" fmla="*/ 12 h 15"/>
                  <a:gd name="T26" fmla="*/ 26 w 31"/>
                  <a:gd name="T27" fmla="*/ 12 h 15"/>
                  <a:gd name="T28" fmla="*/ 31 w 31"/>
                  <a:gd name="T29" fmla="*/ 5 h 15"/>
                  <a:gd name="T30" fmla="*/ 29 w 31"/>
                  <a:gd name="T31" fmla="*/ 10 h 15"/>
                  <a:gd name="T32" fmla="*/ 21 w 31"/>
                  <a:gd name="T33" fmla="*/ 10 h 15"/>
                  <a:gd name="T34" fmla="*/ 19 w 31"/>
                  <a:gd name="T35" fmla="*/ 12 h 15"/>
                  <a:gd name="T36" fmla="*/ 5 w 31"/>
                  <a:gd name="T37" fmla="*/ 8 h 15"/>
                  <a:gd name="T38" fmla="*/ 5 w 31"/>
                  <a:gd name="T39" fmla="*/ 5 h 15"/>
                  <a:gd name="T40" fmla="*/ 0 w 31"/>
                  <a:gd name="T4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15">
                    <a:moveTo>
                      <a:pt x="19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9" y="0"/>
                    </a:lnTo>
                    <a:moveTo>
                      <a:pt x="0" y="5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19" y="15"/>
                    </a:lnTo>
                    <a:lnTo>
                      <a:pt x="24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2"/>
                    </a:lnTo>
                    <a:lnTo>
                      <a:pt x="31" y="5"/>
                    </a:lnTo>
                    <a:lnTo>
                      <a:pt x="29" y="10"/>
                    </a:lnTo>
                    <a:lnTo>
                      <a:pt x="21" y="10"/>
                    </a:lnTo>
                    <a:lnTo>
                      <a:pt x="19" y="12"/>
                    </a:lnTo>
                    <a:lnTo>
                      <a:pt x="5" y="8"/>
                    </a:lnTo>
                    <a:lnTo>
                      <a:pt x="5" y="5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0" name="Freeform 778"/>
              <p:cNvSpPr/>
              <p:nvPr/>
            </p:nvSpPr>
            <p:spPr bwMode="auto">
              <a:xfrm>
                <a:off x="3557696" y="3395673"/>
                <a:ext cx="40011" cy="40011"/>
              </a:xfrm>
              <a:custGeom>
                <a:avLst/>
                <a:gdLst>
                  <a:gd name="T0" fmla="*/ 19 w 21"/>
                  <a:gd name="T1" fmla="*/ 0 h 21"/>
                  <a:gd name="T2" fmla="*/ 11 w 21"/>
                  <a:gd name="T3" fmla="*/ 2 h 21"/>
                  <a:gd name="T4" fmla="*/ 7 w 21"/>
                  <a:gd name="T5" fmla="*/ 10 h 21"/>
                  <a:gd name="T6" fmla="*/ 7 w 21"/>
                  <a:gd name="T7" fmla="*/ 14 h 21"/>
                  <a:gd name="T8" fmla="*/ 0 w 21"/>
                  <a:gd name="T9" fmla="*/ 21 h 21"/>
                  <a:gd name="T10" fmla="*/ 9 w 21"/>
                  <a:gd name="T11" fmla="*/ 19 h 21"/>
                  <a:gd name="T12" fmla="*/ 16 w 21"/>
                  <a:gd name="T13" fmla="*/ 19 h 21"/>
                  <a:gd name="T14" fmla="*/ 16 w 21"/>
                  <a:gd name="T15" fmla="*/ 17 h 21"/>
                  <a:gd name="T16" fmla="*/ 19 w 21"/>
                  <a:gd name="T17" fmla="*/ 19 h 21"/>
                  <a:gd name="T18" fmla="*/ 19 w 21"/>
                  <a:gd name="T19" fmla="*/ 17 h 21"/>
                  <a:gd name="T20" fmla="*/ 19 w 21"/>
                  <a:gd name="T21" fmla="*/ 17 h 21"/>
                  <a:gd name="T22" fmla="*/ 14 w 21"/>
                  <a:gd name="T23" fmla="*/ 17 h 21"/>
                  <a:gd name="T24" fmla="*/ 14 w 21"/>
                  <a:gd name="T25" fmla="*/ 14 h 21"/>
                  <a:gd name="T26" fmla="*/ 21 w 21"/>
                  <a:gd name="T27" fmla="*/ 12 h 21"/>
                  <a:gd name="T28" fmla="*/ 21 w 21"/>
                  <a:gd name="T29" fmla="*/ 10 h 21"/>
                  <a:gd name="T30" fmla="*/ 19 w 21"/>
                  <a:gd name="T31" fmla="*/ 10 h 21"/>
                  <a:gd name="T32" fmla="*/ 19 w 21"/>
                  <a:gd name="T33" fmla="*/ 5 h 21"/>
                  <a:gd name="T34" fmla="*/ 21 w 21"/>
                  <a:gd name="T35" fmla="*/ 5 h 21"/>
                  <a:gd name="T36" fmla="*/ 21 w 21"/>
                  <a:gd name="T37" fmla="*/ 2 h 21"/>
                  <a:gd name="T38" fmla="*/ 19 w 21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1">
                    <a:moveTo>
                      <a:pt x="19" y="0"/>
                    </a:moveTo>
                    <a:lnTo>
                      <a:pt x="11" y="2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0" y="21"/>
                    </a:lnTo>
                    <a:lnTo>
                      <a:pt x="9" y="19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1" name="Freeform 780"/>
              <p:cNvSpPr/>
              <p:nvPr/>
            </p:nvSpPr>
            <p:spPr bwMode="auto">
              <a:xfrm>
                <a:off x="3557696" y="3395674"/>
                <a:ext cx="40011" cy="40011"/>
              </a:xfrm>
              <a:custGeom>
                <a:avLst/>
                <a:gdLst>
                  <a:gd name="T0" fmla="*/ 19 w 21"/>
                  <a:gd name="T1" fmla="*/ 0 h 21"/>
                  <a:gd name="T2" fmla="*/ 11 w 21"/>
                  <a:gd name="T3" fmla="*/ 2 h 21"/>
                  <a:gd name="T4" fmla="*/ 7 w 21"/>
                  <a:gd name="T5" fmla="*/ 10 h 21"/>
                  <a:gd name="T6" fmla="*/ 7 w 21"/>
                  <a:gd name="T7" fmla="*/ 14 h 21"/>
                  <a:gd name="T8" fmla="*/ 0 w 21"/>
                  <a:gd name="T9" fmla="*/ 21 h 21"/>
                  <a:gd name="T10" fmla="*/ 9 w 21"/>
                  <a:gd name="T11" fmla="*/ 19 h 21"/>
                  <a:gd name="T12" fmla="*/ 16 w 21"/>
                  <a:gd name="T13" fmla="*/ 19 h 21"/>
                  <a:gd name="T14" fmla="*/ 16 w 21"/>
                  <a:gd name="T15" fmla="*/ 17 h 21"/>
                  <a:gd name="T16" fmla="*/ 19 w 21"/>
                  <a:gd name="T17" fmla="*/ 19 h 21"/>
                  <a:gd name="T18" fmla="*/ 19 w 21"/>
                  <a:gd name="T19" fmla="*/ 17 h 21"/>
                  <a:gd name="T20" fmla="*/ 19 w 21"/>
                  <a:gd name="T21" fmla="*/ 17 h 21"/>
                  <a:gd name="T22" fmla="*/ 14 w 21"/>
                  <a:gd name="T23" fmla="*/ 17 h 21"/>
                  <a:gd name="T24" fmla="*/ 14 w 21"/>
                  <a:gd name="T25" fmla="*/ 14 h 21"/>
                  <a:gd name="T26" fmla="*/ 21 w 21"/>
                  <a:gd name="T27" fmla="*/ 12 h 21"/>
                  <a:gd name="T28" fmla="*/ 21 w 21"/>
                  <a:gd name="T29" fmla="*/ 10 h 21"/>
                  <a:gd name="T30" fmla="*/ 19 w 21"/>
                  <a:gd name="T31" fmla="*/ 10 h 21"/>
                  <a:gd name="T32" fmla="*/ 19 w 21"/>
                  <a:gd name="T33" fmla="*/ 5 h 21"/>
                  <a:gd name="T34" fmla="*/ 21 w 21"/>
                  <a:gd name="T35" fmla="*/ 5 h 21"/>
                  <a:gd name="T36" fmla="*/ 21 w 21"/>
                  <a:gd name="T37" fmla="*/ 2 h 21"/>
                  <a:gd name="T38" fmla="*/ 19 w 21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" h="21">
                    <a:moveTo>
                      <a:pt x="19" y="0"/>
                    </a:moveTo>
                    <a:lnTo>
                      <a:pt x="11" y="2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0" y="21"/>
                    </a:lnTo>
                    <a:lnTo>
                      <a:pt x="9" y="19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4" y="17"/>
                    </a:lnTo>
                    <a:lnTo>
                      <a:pt x="14" y="14"/>
                    </a:lnTo>
                    <a:lnTo>
                      <a:pt x="21" y="12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1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2" name="Freeform 781"/>
              <p:cNvSpPr/>
              <p:nvPr/>
            </p:nvSpPr>
            <p:spPr bwMode="auto">
              <a:xfrm>
                <a:off x="3538643" y="3391862"/>
                <a:ext cx="55255" cy="53349"/>
              </a:xfrm>
              <a:custGeom>
                <a:avLst/>
                <a:gdLst>
                  <a:gd name="T0" fmla="*/ 26 w 29"/>
                  <a:gd name="T1" fmla="*/ 0 h 28"/>
                  <a:gd name="T2" fmla="*/ 21 w 29"/>
                  <a:gd name="T3" fmla="*/ 2 h 28"/>
                  <a:gd name="T4" fmla="*/ 12 w 29"/>
                  <a:gd name="T5" fmla="*/ 12 h 28"/>
                  <a:gd name="T6" fmla="*/ 14 w 29"/>
                  <a:gd name="T7" fmla="*/ 14 h 28"/>
                  <a:gd name="T8" fmla="*/ 0 w 29"/>
                  <a:gd name="T9" fmla="*/ 28 h 28"/>
                  <a:gd name="T10" fmla="*/ 0 w 29"/>
                  <a:gd name="T11" fmla="*/ 28 h 28"/>
                  <a:gd name="T12" fmla="*/ 0 w 29"/>
                  <a:gd name="T13" fmla="*/ 28 h 28"/>
                  <a:gd name="T14" fmla="*/ 5 w 29"/>
                  <a:gd name="T15" fmla="*/ 28 h 28"/>
                  <a:gd name="T16" fmla="*/ 19 w 29"/>
                  <a:gd name="T17" fmla="*/ 23 h 28"/>
                  <a:gd name="T18" fmla="*/ 26 w 29"/>
                  <a:gd name="T19" fmla="*/ 23 h 28"/>
                  <a:gd name="T20" fmla="*/ 26 w 29"/>
                  <a:gd name="T21" fmla="*/ 23 h 28"/>
                  <a:gd name="T22" fmla="*/ 26 w 29"/>
                  <a:gd name="T23" fmla="*/ 23 h 28"/>
                  <a:gd name="T24" fmla="*/ 26 w 29"/>
                  <a:gd name="T25" fmla="*/ 23 h 28"/>
                  <a:gd name="T26" fmla="*/ 26 w 29"/>
                  <a:gd name="T27" fmla="*/ 21 h 28"/>
                  <a:gd name="T28" fmla="*/ 26 w 29"/>
                  <a:gd name="T29" fmla="*/ 21 h 28"/>
                  <a:gd name="T30" fmla="*/ 19 w 29"/>
                  <a:gd name="T31" fmla="*/ 21 h 28"/>
                  <a:gd name="T32" fmla="*/ 10 w 29"/>
                  <a:gd name="T33" fmla="*/ 23 h 28"/>
                  <a:gd name="T34" fmla="*/ 17 w 29"/>
                  <a:gd name="T35" fmla="*/ 16 h 28"/>
                  <a:gd name="T36" fmla="*/ 17 w 29"/>
                  <a:gd name="T37" fmla="*/ 12 h 28"/>
                  <a:gd name="T38" fmla="*/ 21 w 29"/>
                  <a:gd name="T39" fmla="*/ 4 h 28"/>
                  <a:gd name="T40" fmla="*/ 29 w 29"/>
                  <a:gd name="T41" fmla="*/ 2 h 28"/>
                  <a:gd name="T42" fmla="*/ 26 w 29"/>
                  <a:gd name="T4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28">
                    <a:moveTo>
                      <a:pt x="26" y="0"/>
                    </a:moveTo>
                    <a:lnTo>
                      <a:pt x="21" y="2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9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19" y="21"/>
                    </a:lnTo>
                    <a:lnTo>
                      <a:pt x="10" y="23"/>
                    </a:lnTo>
                    <a:lnTo>
                      <a:pt x="17" y="16"/>
                    </a:lnTo>
                    <a:lnTo>
                      <a:pt x="17" y="12"/>
                    </a:lnTo>
                    <a:lnTo>
                      <a:pt x="21" y="4"/>
                    </a:lnTo>
                    <a:lnTo>
                      <a:pt x="29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3" name="Freeform 782"/>
              <p:cNvSpPr/>
              <p:nvPr/>
            </p:nvSpPr>
            <p:spPr bwMode="auto">
              <a:xfrm>
                <a:off x="3538643" y="3391862"/>
                <a:ext cx="55255" cy="53349"/>
              </a:xfrm>
              <a:custGeom>
                <a:avLst/>
                <a:gdLst>
                  <a:gd name="T0" fmla="*/ 26 w 29"/>
                  <a:gd name="T1" fmla="*/ 0 h 28"/>
                  <a:gd name="T2" fmla="*/ 21 w 29"/>
                  <a:gd name="T3" fmla="*/ 2 h 28"/>
                  <a:gd name="T4" fmla="*/ 12 w 29"/>
                  <a:gd name="T5" fmla="*/ 12 h 28"/>
                  <a:gd name="T6" fmla="*/ 14 w 29"/>
                  <a:gd name="T7" fmla="*/ 14 h 28"/>
                  <a:gd name="T8" fmla="*/ 0 w 29"/>
                  <a:gd name="T9" fmla="*/ 28 h 28"/>
                  <a:gd name="T10" fmla="*/ 0 w 29"/>
                  <a:gd name="T11" fmla="*/ 28 h 28"/>
                  <a:gd name="T12" fmla="*/ 0 w 29"/>
                  <a:gd name="T13" fmla="*/ 28 h 28"/>
                  <a:gd name="T14" fmla="*/ 5 w 29"/>
                  <a:gd name="T15" fmla="*/ 28 h 28"/>
                  <a:gd name="T16" fmla="*/ 19 w 29"/>
                  <a:gd name="T17" fmla="*/ 23 h 28"/>
                  <a:gd name="T18" fmla="*/ 26 w 29"/>
                  <a:gd name="T19" fmla="*/ 23 h 28"/>
                  <a:gd name="T20" fmla="*/ 26 w 29"/>
                  <a:gd name="T21" fmla="*/ 23 h 28"/>
                  <a:gd name="T22" fmla="*/ 26 w 29"/>
                  <a:gd name="T23" fmla="*/ 23 h 28"/>
                  <a:gd name="T24" fmla="*/ 26 w 29"/>
                  <a:gd name="T25" fmla="*/ 23 h 28"/>
                  <a:gd name="T26" fmla="*/ 26 w 29"/>
                  <a:gd name="T27" fmla="*/ 21 h 28"/>
                  <a:gd name="T28" fmla="*/ 26 w 29"/>
                  <a:gd name="T29" fmla="*/ 21 h 28"/>
                  <a:gd name="T30" fmla="*/ 19 w 29"/>
                  <a:gd name="T31" fmla="*/ 21 h 28"/>
                  <a:gd name="T32" fmla="*/ 10 w 29"/>
                  <a:gd name="T33" fmla="*/ 23 h 28"/>
                  <a:gd name="T34" fmla="*/ 17 w 29"/>
                  <a:gd name="T35" fmla="*/ 16 h 28"/>
                  <a:gd name="T36" fmla="*/ 17 w 29"/>
                  <a:gd name="T37" fmla="*/ 12 h 28"/>
                  <a:gd name="T38" fmla="*/ 21 w 29"/>
                  <a:gd name="T39" fmla="*/ 4 h 28"/>
                  <a:gd name="T40" fmla="*/ 29 w 29"/>
                  <a:gd name="T41" fmla="*/ 2 h 28"/>
                  <a:gd name="T42" fmla="*/ 26 w 29"/>
                  <a:gd name="T4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" h="28">
                    <a:moveTo>
                      <a:pt x="26" y="0"/>
                    </a:moveTo>
                    <a:lnTo>
                      <a:pt x="21" y="2"/>
                    </a:lnTo>
                    <a:lnTo>
                      <a:pt x="12" y="12"/>
                    </a:lnTo>
                    <a:lnTo>
                      <a:pt x="1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9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19" y="21"/>
                    </a:lnTo>
                    <a:lnTo>
                      <a:pt x="10" y="23"/>
                    </a:lnTo>
                    <a:lnTo>
                      <a:pt x="17" y="16"/>
                    </a:lnTo>
                    <a:lnTo>
                      <a:pt x="17" y="12"/>
                    </a:lnTo>
                    <a:lnTo>
                      <a:pt x="21" y="4"/>
                    </a:lnTo>
                    <a:lnTo>
                      <a:pt x="29" y="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4" name="Freeform 783"/>
              <p:cNvSpPr/>
              <p:nvPr/>
            </p:nvSpPr>
            <p:spPr bwMode="auto">
              <a:xfrm>
                <a:off x="3588182" y="3435685"/>
                <a:ext cx="5716" cy="5716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5" name="Freeform 784"/>
              <p:cNvSpPr/>
              <p:nvPr/>
            </p:nvSpPr>
            <p:spPr bwMode="auto">
              <a:xfrm>
                <a:off x="3588182" y="3435685"/>
                <a:ext cx="5716" cy="5716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  <a:gd name="T12" fmla="*/ 0 w 3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6" name="Freeform 785"/>
              <p:cNvSpPr/>
              <p:nvPr/>
            </p:nvSpPr>
            <p:spPr bwMode="auto">
              <a:xfrm>
                <a:off x="3647247" y="3471886"/>
                <a:ext cx="9527" cy="5716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3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7" name="Freeform 786"/>
              <p:cNvSpPr/>
              <p:nvPr/>
            </p:nvSpPr>
            <p:spPr bwMode="auto">
              <a:xfrm>
                <a:off x="3647247" y="3471886"/>
                <a:ext cx="9527" cy="5716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3 h 3"/>
                  <a:gd name="T4" fmla="*/ 2 w 5"/>
                  <a:gd name="T5" fmla="*/ 3 h 3"/>
                  <a:gd name="T6" fmla="*/ 5 w 5"/>
                  <a:gd name="T7" fmla="*/ 3 h 3"/>
                  <a:gd name="T8" fmla="*/ 5 w 5"/>
                  <a:gd name="T9" fmla="*/ 0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8" name="Freeform 787"/>
              <p:cNvSpPr/>
              <p:nvPr/>
            </p:nvSpPr>
            <p:spPr bwMode="auto">
              <a:xfrm>
                <a:off x="3601519" y="3319460"/>
                <a:ext cx="32390" cy="40011"/>
              </a:xfrm>
              <a:custGeom>
                <a:avLst/>
                <a:gdLst>
                  <a:gd name="T0" fmla="*/ 12 w 17"/>
                  <a:gd name="T1" fmla="*/ 0 h 21"/>
                  <a:gd name="T2" fmla="*/ 10 w 17"/>
                  <a:gd name="T3" fmla="*/ 0 h 21"/>
                  <a:gd name="T4" fmla="*/ 7 w 17"/>
                  <a:gd name="T5" fmla="*/ 4 h 21"/>
                  <a:gd name="T6" fmla="*/ 3 w 17"/>
                  <a:gd name="T7" fmla="*/ 7 h 21"/>
                  <a:gd name="T8" fmla="*/ 0 w 17"/>
                  <a:gd name="T9" fmla="*/ 12 h 21"/>
                  <a:gd name="T10" fmla="*/ 3 w 17"/>
                  <a:gd name="T11" fmla="*/ 19 h 21"/>
                  <a:gd name="T12" fmla="*/ 7 w 17"/>
                  <a:gd name="T13" fmla="*/ 21 h 21"/>
                  <a:gd name="T14" fmla="*/ 12 w 17"/>
                  <a:gd name="T15" fmla="*/ 19 h 21"/>
                  <a:gd name="T16" fmla="*/ 10 w 17"/>
                  <a:gd name="T17" fmla="*/ 16 h 21"/>
                  <a:gd name="T18" fmla="*/ 17 w 17"/>
                  <a:gd name="T19" fmla="*/ 7 h 21"/>
                  <a:gd name="T20" fmla="*/ 10 w 17"/>
                  <a:gd name="T21" fmla="*/ 4 h 21"/>
                  <a:gd name="T22" fmla="*/ 12 w 17"/>
                  <a:gd name="T23" fmla="*/ 0 h 21"/>
                  <a:gd name="T24" fmla="*/ 12 w 17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2" y="0"/>
                    </a:moveTo>
                    <a:lnTo>
                      <a:pt x="10" y="0"/>
                    </a:lnTo>
                    <a:lnTo>
                      <a:pt x="7" y="4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2" y="19"/>
                    </a:lnTo>
                    <a:lnTo>
                      <a:pt x="10" y="16"/>
                    </a:lnTo>
                    <a:lnTo>
                      <a:pt x="17" y="7"/>
                    </a:lnTo>
                    <a:lnTo>
                      <a:pt x="10" y="4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29" name="Freeform 788"/>
              <p:cNvSpPr/>
              <p:nvPr/>
            </p:nvSpPr>
            <p:spPr bwMode="auto">
              <a:xfrm>
                <a:off x="3601519" y="3319460"/>
                <a:ext cx="32390" cy="40011"/>
              </a:xfrm>
              <a:custGeom>
                <a:avLst/>
                <a:gdLst>
                  <a:gd name="T0" fmla="*/ 12 w 17"/>
                  <a:gd name="T1" fmla="*/ 0 h 21"/>
                  <a:gd name="T2" fmla="*/ 10 w 17"/>
                  <a:gd name="T3" fmla="*/ 0 h 21"/>
                  <a:gd name="T4" fmla="*/ 7 w 17"/>
                  <a:gd name="T5" fmla="*/ 4 h 21"/>
                  <a:gd name="T6" fmla="*/ 3 w 17"/>
                  <a:gd name="T7" fmla="*/ 7 h 21"/>
                  <a:gd name="T8" fmla="*/ 0 w 17"/>
                  <a:gd name="T9" fmla="*/ 12 h 21"/>
                  <a:gd name="T10" fmla="*/ 3 w 17"/>
                  <a:gd name="T11" fmla="*/ 19 h 21"/>
                  <a:gd name="T12" fmla="*/ 7 w 17"/>
                  <a:gd name="T13" fmla="*/ 21 h 21"/>
                  <a:gd name="T14" fmla="*/ 12 w 17"/>
                  <a:gd name="T15" fmla="*/ 19 h 21"/>
                  <a:gd name="T16" fmla="*/ 10 w 17"/>
                  <a:gd name="T17" fmla="*/ 16 h 21"/>
                  <a:gd name="T18" fmla="*/ 17 w 17"/>
                  <a:gd name="T19" fmla="*/ 7 h 21"/>
                  <a:gd name="T20" fmla="*/ 10 w 17"/>
                  <a:gd name="T21" fmla="*/ 4 h 21"/>
                  <a:gd name="T22" fmla="*/ 12 w 17"/>
                  <a:gd name="T23" fmla="*/ 0 h 21"/>
                  <a:gd name="T24" fmla="*/ 12 w 17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12" y="0"/>
                    </a:moveTo>
                    <a:lnTo>
                      <a:pt x="10" y="0"/>
                    </a:lnTo>
                    <a:lnTo>
                      <a:pt x="7" y="4"/>
                    </a:lnTo>
                    <a:lnTo>
                      <a:pt x="3" y="7"/>
                    </a:lnTo>
                    <a:lnTo>
                      <a:pt x="0" y="12"/>
                    </a:lnTo>
                    <a:lnTo>
                      <a:pt x="3" y="19"/>
                    </a:lnTo>
                    <a:lnTo>
                      <a:pt x="7" y="21"/>
                    </a:lnTo>
                    <a:lnTo>
                      <a:pt x="12" y="19"/>
                    </a:lnTo>
                    <a:lnTo>
                      <a:pt x="10" y="16"/>
                    </a:lnTo>
                    <a:lnTo>
                      <a:pt x="17" y="7"/>
                    </a:lnTo>
                    <a:lnTo>
                      <a:pt x="10" y="4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0" name="Freeform 789"/>
              <p:cNvSpPr>
                <a:spLocks noEditPoints="1"/>
              </p:cNvSpPr>
              <p:nvPr/>
            </p:nvSpPr>
            <p:spPr bwMode="auto">
              <a:xfrm>
                <a:off x="3593898" y="3309934"/>
                <a:ext cx="49538" cy="59065"/>
              </a:xfrm>
              <a:custGeom>
                <a:avLst/>
                <a:gdLst>
                  <a:gd name="T0" fmla="*/ 11 w 26"/>
                  <a:gd name="T1" fmla="*/ 26 h 31"/>
                  <a:gd name="T2" fmla="*/ 7 w 26"/>
                  <a:gd name="T3" fmla="*/ 24 h 31"/>
                  <a:gd name="T4" fmla="*/ 4 w 26"/>
                  <a:gd name="T5" fmla="*/ 17 h 31"/>
                  <a:gd name="T6" fmla="*/ 7 w 26"/>
                  <a:gd name="T7" fmla="*/ 12 h 31"/>
                  <a:gd name="T8" fmla="*/ 11 w 26"/>
                  <a:gd name="T9" fmla="*/ 9 h 31"/>
                  <a:gd name="T10" fmla="*/ 14 w 26"/>
                  <a:gd name="T11" fmla="*/ 5 h 31"/>
                  <a:gd name="T12" fmla="*/ 16 w 26"/>
                  <a:gd name="T13" fmla="*/ 5 h 31"/>
                  <a:gd name="T14" fmla="*/ 16 w 26"/>
                  <a:gd name="T15" fmla="*/ 5 h 31"/>
                  <a:gd name="T16" fmla="*/ 14 w 26"/>
                  <a:gd name="T17" fmla="*/ 9 h 31"/>
                  <a:gd name="T18" fmla="*/ 21 w 26"/>
                  <a:gd name="T19" fmla="*/ 12 h 31"/>
                  <a:gd name="T20" fmla="*/ 14 w 26"/>
                  <a:gd name="T21" fmla="*/ 21 h 31"/>
                  <a:gd name="T22" fmla="*/ 16 w 26"/>
                  <a:gd name="T23" fmla="*/ 24 h 31"/>
                  <a:gd name="T24" fmla="*/ 11 w 26"/>
                  <a:gd name="T25" fmla="*/ 26 h 31"/>
                  <a:gd name="T26" fmla="*/ 18 w 26"/>
                  <a:gd name="T27" fmla="*/ 0 h 31"/>
                  <a:gd name="T28" fmla="*/ 11 w 26"/>
                  <a:gd name="T29" fmla="*/ 2 h 31"/>
                  <a:gd name="T30" fmla="*/ 9 w 26"/>
                  <a:gd name="T31" fmla="*/ 7 h 31"/>
                  <a:gd name="T32" fmla="*/ 4 w 26"/>
                  <a:gd name="T33" fmla="*/ 9 h 31"/>
                  <a:gd name="T34" fmla="*/ 0 w 26"/>
                  <a:gd name="T35" fmla="*/ 17 h 31"/>
                  <a:gd name="T36" fmla="*/ 4 w 26"/>
                  <a:gd name="T37" fmla="*/ 26 h 31"/>
                  <a:gd name="T38" fmla="*/ 11 w 26"/>
                  <a:gd name="T39" fmla="*/ 31 h 31"/>
                  <a:gd name="T40" fmla="*/ 11 w 26"/>
                  <a:gd name="T41" fmla="*/ 31 h 31"/>
                  <a:gd name="T42" fmla="*/ 9 w 26"/>
                  <a:gd name="T43" fmla="*/ 28 h 31"/>
                  <a:gd name="T44" fmla="*/ 18 w 26"/>
                  <a:gd name="T45" fmla="*/ 21 h 31"/>
                  <a:gd name="T46" fmla="*/ 18 w 26"/>
                  <a:gd name="T47" fmla="*/ 21 h 31"/>
                  <a:gd name="T48" fmla="*/ 26 w 26"/>
                  <a:gd name="T49" fmla="*/ 12 h 31"/>
                  <a:gd name="T50" fmla="*/ 18 w 26"/>
                  <a:gd name="T51" fmla="*/ 7 h 31"/>
                  <a:gd name="T52" fmla="*/ 21 w 26"/>
                  <a:gd name="T53" fmla="*/ 5 h 31"/>
                  <a:gd name="T54" fmla="*/ 18 w 26"/>
                  <a:gd name="T5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31">
                    <a:moveTo>
                      <a:pt x="11" y="26"/>
                    </a:moveTo>
                    <a:lnTo>
                      <a:pt x="7" y="24"/>
                    </a:lnTo>
                    <a:lnTo>
                      <a:pt x="4" y="17"/>
                    </a:lnTo>
                    <a:lnTo>
                      <a:pt x="7" y="12"/>
                    </a:lnTo>
                    <a:lnTo>
                      <a:pt x="11" y="9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9"/>
                    </a:lnTo>
                    <a:lnTo>
                      <a:pt x="21" y="12"/>
                    </a:lnTo>
                    <a:lnTo>
                      <a:pt x="14" y="21"/>
                    </a:lnTo>
                    <a:lnTo>
                      <a:pt x="16" y="24"/>
                    </a:lnTo>
                    <a:lnTo>
                      <a:pt x="11" y="26"/>
                    </a:lnTo>
                    <a:close/>
                    <a:moveTo>
                      <a:pt x="18" y="0"/>
                    </a:moveTo>
                    <a:lnTo>
                      <a:pt x="11" y="2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4" y="26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28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6" y="12"/>
                    </a:lnTo>
                    <a:lnTo>
                      <a:pt x="18" y="7"/>
                    </a:lnTo>
                    <a:lnTo>
                      <a:pt x="21" y="5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1" name="Freeform 790"/>
              <p:cNvSpPr>
                <a:spLocks noEditPoints="1"/>
              </p:cNvSpPr>
              <p:nvPr/>
            </p:nvSpPr>
            <p:spPr bwMode="auto">
              <a:xfrm>
                <a:off x="3593898" y="3309934"/>
                <a:ext cx="49538" cy="59065"/>
              </a:xfrm>
              <a:custGeom>
                <a:avLst/>
                <a:gdLst>
                  <a:gd name="T0" fmla="*/ 11 w 26"/>
                  <a:gd name="T1" fmla="*/ 26 h 31"/>
                  <a:gd name="T2" fmla="*/ 7 w 26"/>
                  <a:gd name="T3" fmla="*/ 24 h 31"/>
                  <a:gd name="T4" fmla="*/ 4 w 26"/>
                  <a:gd name="T5" fmla="*/ 17 h 31"/>
                  <a:gd name="T6" fmla="*/ 7 w 26"/>
                  <a:gd name="T7" fmla="*/ 12 h 31"/>
                  <a:gd name="T8" fmla="*/ 11 w 26"/>
                  <a:gd name="T9" fmla="*/ 9 h 31"/>
                  <a:gd name="T10" fmla="*/ 14 w 26"/>
                  <a:gd name="T11" fmla="*/ 5 h 31"/>
                  <a:gd name="T12" fmla="*/ 16 w 26"/>
                  <a:gd name="T13" fmla="*/ 5 h 31"/>
                  <a:gd name="T14" fmla="*/ 16 w 26"/>
                  <a:gd name="T15" fmla="*/ 5 h 31"/>
                  <a:gd name="T16" fmla="*/ 14 w 26"/>
                  <a:gd name="T17" fmla="*/ 9 h 31"/>
                  <a:gd name="T18" fmla="*/ 21 w 26"/>
                  <a:gd name="T19" fmla="*/ 12 h 31"/>
                  <a:gd name="T20" fmla="*/ 14 w 26"/>
                  <a:gd name="T21" fmla="*/ 21 h 31"/>
                  <a:gd name="T22" fmla="*/ 16 w 26"/>
                  <a:gd name="T23" fmla="*/ 24 h 31"/>
                  <a:gd name="T24" fmla="*/ 11 w 26"/>
                  <a:gd name="T25" fmla="*/ 26 h 31"/>
                  <a:gd name="T26" fmla="*/ 18 w 26"/>
                  <a:gd name="T27" fmla="*/ 0 h 31"/>
                  <a:gd name="T28" fmla="*/ 11 w 26"/>
                  <a:gd name="T29" fmla="*/ 2 h 31"/>
                  <a:gd name="T30" fmla="*/ 9 w 26"/>
                  <a:gd name="T31" fmla="*/ 7 h 31"/>
                  <a:gd name="T32" fmla="*/ 4 w 26"/>
                  <a:gd name="T33" fmla="*/ 9 h 31"/>
                  <a:gd name="T34" fmla="*/ 0 w 26"/>
                  <a:gd name="T35" fmla="*/ 17 h 31"/>
                  <a:gd name="T36" fmla="*/ 4 w 26"/>
                  <a:gd name="T37" fmla="*/ 26 h 31"/>
                  <a:gd name="T38" fmla="*/ 11 w 26"/>
                  <a:gd name="T39" fmla="*/ 31 h 31"/>
                  <a:gd name="T40" fmla="*/ 11 w 26"/>
                  <a:gd name="T41" fmla="*/ 31 h 31"/>
                  <a:gd name="T42" fmla="*/ 9 w 26"/>
                  <a:gd name="T43" fmla="*/ 28 h 31"/>
                  <a:gd name="T44" fmla="*/ 18 w 26"/>
                  <a:gd name="T45" fmla="*/ 21 h 31"/>
                  <a:gd name="T46" fmla="*/ 18 w 26"/>
                  <a:gd name="T47" fmla="*/ 21 h 31"/>
                  <a:gd name="T48" fmla="*/ 26 w 26"/>
                  <a:gd name="T49" fmla="*/ 12 h 31"/>
                  <a:gd name="T50" fmla="*/ 18 w 26"/>
                  <a:gd name="T51" fmla="*/ 7 h 31"/>
                  <a:gd name="T52" fmla="*/ 21 w 26"/>
                  <a:gd name="T53" fmla="*/ 5 h 31"/>
                  <a:gd name="T54" fmla="*/ 18 w 26"/>
                  <a:gd name="T5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31">
                    <a:moveTo>
                      <a:pt x="11" y="26"/>
                    </a:moveTo>
                    <a:lnTo>
                      <a:pt x="7" y="24"/>
                    </a:lnTo>
                    <a:lnTo>
                      <a:pt x="4" y="17"/>
                    </a:lnTo>
                    <a:lnTo>
                      <a:pt x="7" y="12"/>
                    </a:lnTo>
                    <a:lnTo>
                      <a:pt x="11" y="9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4" y="9"/>
                    </a:lnTo>
                    <a:lnTo>
                      <a:pt x="21" y="12"/>
                    </a:lnTo>
                    <a:lnTo>
                      <a:pt x="14" y="21"/>
                    </a:lnTo>
                    <a:lnTo>
                      <a:pt x="16" y="24"/>
                    </a:lnTo>
                    <a:lnTo>
                      <a:pt x="11" y="26"/>
                    </a:lnTo>
                    <a:moveTo>
                      <a:pt x="18" y="0"/>
                    </a:moveTo>
                    <a:lnTo>
                      <a:pt x="11" y="2"/>
                    </a:lnTo>
                    <a:lnTo>
                      <a:pt x="9" y="7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4" y="26"/>
                    </a:lnTo>
                    <a:lnTo>
                      <a:pt x="11" y="31"/>
                    </a:lnTo>
                    <a:lnTo>
                      <a:pt x="11" y="31"/>
                    </a:lnTo>
                    <a:lnTo>
                      <a:pt x="9" y="28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6" y="12"/>
                    </a:lnTo>
                    <a:lnTo>
                      <a:pt x="18" y="7"/>
                    </a:lnTo>
                    <a:lnTo>
                      <a:pt x="21" y="5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2" name="Freeform 791"/>
              <p:cNvSpPr/>
              <p:nvPr/>
            </p:nvSpPr>
            <p:spPr bwMode="auto">
              <a:xfrm>
                <a:off x="3593898" y="3346135"/>
                <a:ext cx="116224" cy="131468"/>
              </a:xfrm>
              <a:custGeom>
                <a:avLst/>
                <a:gdLst>
                  <a:gd name="T0" fmla="*/ 16 w 61"/>
                  <a:gd name="T1" fmla="*/ 7 h 69"/>
                  <a:gd name="T2" fmla="*/ 14 w 61"/>
                  <a:gd name="T3" fmla="*/ 9 h 69"/>
                  <a:gd name="T4" fmla="*/ 16 w 61"/>
                  <a:gd name="T5" fmla="*/ 19 h 69"/>
                  <a:gd name="T6" fmla="*/ 14 w 61"/>
                  <a:gd name="T7" fmla="*/ 19 h 69"/>
                  <a:gd name="T8" fmla="*/ 14 w 61"/>
                  <a:gd name="T9" fmla="*/ 21 h 69"/>
                  <a:gd name="T10" fmla="*/ 7 w 61"/>
                  <a:gd name="T11" fmla="*/ 24 h 69"/>
                  <a:gd name="T12" fmla="*/ 7 w 61"/>
                  <a:gd name="T13" fmla="*/ 21 h 69"/>
                  <a:gd name="T14" fmla="*/ 2 w 61"/>
                  <a:gd name="T15" fmla="*/ 24 h 69"/>
                  <a:gd name="T16" fmla="*/ 2 w 61"/>
                  <a:gd name="T17" fmla="*/ 24 h 69"/>
                  <a:gd name="T18" fmla="*/ 4 w 61"/>
                  <a:gd name="T19" fmla="*/ 26 h 69"/>
                  <a:gd name="T20" fmla="*/ 7 w 61"/>
                  <a:gd name="T21" fmla="*/ 31 h 69"/>
                  <a:gd name="T22" fmla="*/ 4 w 61"/>
                  <a:gd name="T23" fmla="*/ 31 h 69"/>
                  <a:gd name="T24" fmla="*/ 7 w 61"/>
                  <a:gd name="T25" fmla="*/ 36 h 69"/>
                  <a:gd name="T26" fmla="*/ 2 w 61"/>
                  <a:gd name="T27" fmla="*/ 40 h 69"/>
                  <a:gd name="T28" fmla="*/ 2 w 61"/>
                  <a:gd name="T29" fmla="*/ 40 h 69"/>
                  <a:gd name="T30" fmla="*/ 2 w 61"/>
                  <a:gd name="T31" fmla="*/ 43 h 69"/>
                  <a:gd name="T32" fmla="*/ 0 w 61"/>
                  <a:gd name="T33" fmla="*/ 45 h 69"/>
                  <a:gd name="T34" fmla="*/ 2 w 61"/>
                  <a:gd name="T35" fmla="*/ 47 h 69"/>
                  <a:gd name="T36" fmla="*/ 4 w 61"/>
                  <a:gd name="T37" fmla="*/ 52 h 69"/>
                  <a:gd name="T38" fmla="*/ 2 w 61"/>
                  <a:gd name="T39" fmla="*/ 57 h 69"/>
                  <a:gd name="T40" fmla="*/ 21 w 61"/>
                  <a:gd name="T41" fmla="*/ 57 h 69"/>
                  <a:gd name="T42" fmla="*/ 18 w 61"/>
                  <a:gd name="T43" fmla="*/ 66 h 69"/>
                  <a:gd name="T44" fmla="*/ 18 w 61"/>
                  <a:gd name="T45" fmla="*/ 69 h 69"/>
                  <a:gd name="T46" fmla="*/ 18 w 61"/>
                  <a:gd name="T47" fmla="*/ 69 h 69"/>
                  <a:gd name="T48" fmla="*/ 40 w 61"/>
                  <a:gd name="T49" fmla="*/ 62 h 69"/>
                  <a:gd name="T50" fmla="*/ 40 w 61"/>
                  <a:gd name="T51" fmla="*/ 62 h 69"/>
                  <a:gd name="T52" fmla="*/ 54 w 61"/>
                  <a:gd name="T53" fmla="*/ 55 h 69"/>
                  <a:gd name="T54" fmla="*/ 54 w 61"/>
                  <a:gd name="T55" fmla="*/ 50 h 69"/>
                  <a:gd name="T56" fmla="*/ 54 w 61"/>
                  <a:gd name="T57" fmla="*/ 50 h 69"/>
                  <a:gd name="T58" fmla="*/ 54 w 61"/>
                  <a:gd name="T59" fmla="*/ 50 h 69"/>
                  <a:gd name="T60" fmla="*/ 54 w 61"/>
                  <a:gd name="T61" fmla="*/ 50 h 69"/>
                  <a:gd name="T62" fmla="*/ 54 w 61"/>
                  <a:gd name="T63" fmla="*/ 50 h 69"/>
                  <a:gd name="T64" fmla="*/ 59 w 61"/>
                  <a:gd name="T65" fmla="*/ 47 h 69"/>
                  <a:gd name="T66" fmla="*/ 45 w 61"/>
                  <a:gd name="T67" fmla="*/ 45 h 69"/>
                  <a:gd name="T68" fmla="*/ 42 w 61"/>
                  <a:gd name="T69" fmla="*/ 36 h 69"/>
                  <a:gd name="T70" fmla="*/ 59 w 61"/>
                  <a:gd name="T71" fmla="*/ 24 h 69"/>
                  <a:gd name="T72" fmla="*/ 61 w 61"/>
                  <a:gd name="T73" fmla="*/ 24 h 69"/>
                  <a:gd name="T74" fmla="*/ 61 w 61"/>
                  <a:gd name="T75" fmla="*/ 21 h 69"/>
                  <a:gd name="T76" fmla="*/ 56 w 61"/>
                  <a:gd name="T77" fmla="*/ 19 h 69"/>
                  <a:gd name="T78" fmla="*/ 56 w 61"/>
                  <a:gd name="T79" fmla="*/ 14 h 69"/>
                  <a:gd name="T80" fmla="*/ 52 w 61"/>
                  <a:gd name="T81" fmla="*/ 12 h 69"/>
                  <a:gd name="T82" fmla="*/ 49 w 61"/>
                  <a:gd name="T83" fmla="*/ 2 h 69"/>
                  <a:gd name="T84" fmla="*/ 42 w 61"/>
                  <a:gd name="T85" fmla="*/ 0 h 69"/>
                  <a:gd name="T86" fmla="*/ 37 w 61"/>
                  <a:gd name="T87" fmla="*/ 2 h 69"/>
                  <a:gd name="T88" fmla="*/ 33 w 61"/>
                  <a:gd name="T89" fmla="*/ 7 h 69"/>
                  <a:gd name="T90" fmla="*/ 26 w 61"/>
                  <a:gd name="T91" fmla="*/ 12 h 69"/>
                  <a:gd name="T92" fmla="*/ 16 w 61"/>
                  <a:gd name="T93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" h="69">
                    <a:moveTo>
                      <a:pt x="16" y="7"/>
                    </a:moveTo>
                    <a:lnTo>
                      <a:pt x="14" y="9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7" y="24"/>
                    </a:lnTo>
                    <a:lnTo>
                      <a:pt x="7" y="21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7" y="31"/>
                    </a:lnTo>
                    <a:lnTo>
                      <a:pt x="4" y="31"/>
                    </a:lnTo>
                    <a:lnTo>
                      <a:pt x="7" y="36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2" y="47"/>
                    </a:lnTo>
                    <a:lnTo>
                      <a:pt x="4" y="52"/>
                    </a:lnTo>
                    <a:lnTo>
                      <a:pt x="2" y="57"/>
                    </a:lnTo>
                    <a:lnTo>
                      <a:pt x="21" y="57"/>
                    </a:lnTo>
                    <a:lnTo>
                      <a:pt x="18" y="66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54" y="55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9" y="47"/>
                    </a:lnTo>
                    <a:lnTo>
                      <a:pt x="45" y="45"/>
                    </a:lnTo>
                    <a:lnTo>
                      <a:pt x="42" y="36"/>
                    </a:lnTo>
                    <a:lnTo>
                      <a:pt x="59" y="24"/>
                    </a:lnTo>
                    <a:lnTo>
                      <a:pt x="61" y="24"/>
                    </a:lnTo>
                    <a:lnTo>
                      <a:pt x="61" y="21"/>
                    </a:lnTo>
                    <a:lnTo>
                      <a:pt x="56" y="19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49" y="2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7"/>
                    </a:lnTo>
                    <a:lnTo>
                      <a:pt x="26" y="12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3" name="Freeform 792"/>
              <p:cNvSpPr/>
              <p:nvPr/>
            </p:nvSpPr>
            <p:spPr bwMode="auto">
              <a:xfrm>
                <a:off x="3593898" y="3346135"/>
                <a:ext cx="116224" cy="131468"/>
              </a:xfrm>
              <a:custGeom>
                <a:avLst/>
                <a:gdLst>
                  <a:gd name="T0" fmla="*/ 16 w 61"/>
                  <a:gd name="T1" fmla="*/ 7 h 69"/>
                  <a:gd name="T2" fmla="*/ 14 w 61"/>
                  <a:gd name="T3" fmla="*/ 9 h 69"/>
                  <a:gd name="T4" fmla="*/ 16 w 61"/>
                  <a:gd name="T5" fmla="*/ 19 h 69"/>
                  <a:gd name="T6" fmla="*/ 14 w 61"/>
                  <a:gd name="T7" fmla="*/ 19 h 69"/>
                  <a:gd name="T8" fmla="*/ 14 w 61"/>
                  <a:gd name="T9" fmla="*/ 21 h 69"/>
                  <a:gd name="T10" fmla="*/ 7 w 61"/>
                  <a:gd name="T11" fmla="*/ 24 h 69"/>
                  <a:gd name="T12" fmla="*/ 7 w 61"/>
                  <a:gd name="T13" fmla="*/ 21 h 69"/>
                  <a:gd name="T14" fmla="*/ 2 w 61"/>
                  <a:gd name="T15" fmla="*/ 24 h 69"/>
                  <a:gd name="T16" fmla="*/ 2 w 61"/>
                  <a:gd name="T17" fmla="*/ 24 h 69"/>
                  <a:gd name="T18" fmla="*/ 4 w 61"/>
                  <a:gd name="T19" fmla="*/ 26 h 69"/>
                  <a:gd name="T20" fmla="*/ 7 w 61"/>
                  <a:gd name="T21" fmla="*/ 31 h 69"/>
                  <a:gd name="T22" fmla="*/ 4 w 61"/>
                  <a:gd name="T23" fmla="*/ 31 h 69"/>
                  <a:gd name="T24" fmla="*/ 7 w 61"/>
                  <a:gd name="T25" fmla="*/ 36 h 69"/>
                  <a:gd name="T26" fmla="*/ 2 w 61"/>
                  <a:gd name="T27" fmla="*/ 40 h 69"/>
                  <a:gd name="T28" fmla="*/ 2 w 61"/>
                  <a:gd name="T29" fmla="*/ 40 h 69"/>
                  <a:gd name="T30" fmla="*/ 2 w 61"/>
                  <a:gd name="T31" fmla="*/ 43 h 69"/>
                  <a:gd name="T32" fmla="*/ 0 w 61"/>
                  <a:gd name="T33" fmla="*/ 45 h 69"/>
                  <a:gd name="T34" fmla="*/ 2 w 61"/>
                  <a:gd name="T35" fmla="*/ 47 h 69"/>
                  <a:gd name="T36" fmla="*/ 4 w 61"/>
                  <a:gd name="T37" fmla="*/ 52 h 69"/>
                  <a:gd name="T38" fmla="*/ 2 w 61"/>
                  <a:gd name="T39" fmla="*/ 57 h 69"/>
                  <a:gd name="T40" fmla="*/ 21 w 61"/>
                  <a:gd name="T41" fmla="*/ 57 h 69"/>
                  <a:gd name="T42" fmla="*/ 18 w 61"/>
                  <a:gd name="T43" fmla="*/ 66 h 69"/>
                  <a:gd name="T44" fmla="*/ 18 w 61"/>
                  <a:gd name="T45" fmla="*/ 69 h 69"/>
                  <a:gd name="T46" fmla="*/ 18 w 61"/>
                  <a:gd name="T47" fmla="*/ 69 h 69"/>
                  <a:gd name="T48" fmla="*/ 40 w 61"/>
                  <a:gd name="T49" fmla="*/ 62 h 69"/>
                  <a:gd name="T50" fmla="*/ 40 w 61"/>
                  <a:gd name="T51" fmla="*/ 62 h 69"/>
                  <a:gd name="T52" fmla="*/ 54 w 61"/>
                  <a:gd name="T53" fmla="*/ 55 h 69"/>
                  <a:gd name="T54" fmla="*/ 54 w 61"/>
                  <a:gd name="T55" fmla="*/ 50 h 69"/>
                  <a:gd name="T56" fmla="*/ 54 w 61"/>
                  <a:gd name="T57" fmla="*/ 50 h 69"/>
                  <a:gd name="T58" fmla="*/ 54 w 61"/>
                  <a:gd name="T59" fmla="*/ 50 h 69"/>
                  <a:gd name="T60" fmla="*/ 54 w 61"/>
                  <a:gd name="T61" fmla="*/ 50 h 69"/>
                  <a:gd name="T62" fmla="*/ 54 w 61"/>
                  <a:gd name="T63" fmla="*/ 50 h 69"/>
                  <a:gd name="T64" fmla="*/ 59 w 61"/>
                  <a:gd name="T65" fmla="*/ 47 h 69"/>
                  <a:gd name="T66" fmla="*/ 45 w 61"/>
                  <a:gd name="T67" fmla="*/ 45 h 69"/>
                  <a:gd name="T68" fmla="*/ 42 w 61"/>
                  <a:gd name="T69" fmla="*/ 36 h 69"/>
                  <a:gd name="T70" fmla="*/ 59 w 61"/>
                  <a:gd name="T71" fmla="*/ 24 h 69"/>
                  <a:gd name="T72" fmla="*/ 61 w 61"/>
                  <a:gd name="T73" fmla="*/ 24 h 69"/>
                  <a:gd name="T74" fmla="*/ 61 w 61"/>
                  <a:gd name="T75" fmla="*/ 21 h 69"/>
                  <a:gd name="T76" fmla="*/ 56 w 61"/>
                  <a:gd name="T77" fmla="*/ 19 h 69"/>
                  <a:gd name="T78" fmla="*/ 56 w 61"/>
                  <a:gd name="T79" fmla="*/ 14 h 69"/>
                  <a:gd name="T80" fmla="*/ 52 w 61"/>
                  <a:gd name="T81" fmla="*/ 12 h 69"/>
                  <a:gd name="T82" fmla="*/ 49 w 61"/>
                  <a:gd name="T83" fmla="*/ 2 h 69"/>
                  <a:gd name="T84" fmla="*/ 42 w 61"/>
                  <a:gd name="T85" fmla="*/ 0 h 69"/>
                  <a:gd name="T86" fmla="*/ 37 w 61"/>
                  <a:gd name="T87" fmla="*/ 2 h 69"/>
                  <a:gd name="T88" fmla="*/ 33 w 61"/>
                  <a:gd name="T89" fmla="*/ 7 h 69"/>
                  <a:gd name="T90" fmla="*/ 26 w 61"/>
                  <a:gd name="T91" fmla="*/ 12 h 69"/>
                  <a:gd name="T92" fmla="*/ 16 w 61"/>
                  <a:gd name="T93" fmla="*/ 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1" h="69">
                    <a:moveTo>
                      <a:pt x="16" y="7"/>
                    </a:moveTo>
                    <a:lnTo>
                      <a:pt x="14" y="9"/>
                    </a:lnTo>
                    <a:lnTo>
                      <a:pt x="16" y="19"/>
                    </a:lnTo>
                    <a:lnTo>
                      <a:pt x="14" y="19"/>
                    </a:lnTo>
                    <a:lnTo>
                      <a:pt x="14" y="21"/>
                    </a:lnTo>
                    <a:lnTo>
                      <a:pt x="7" y="24"/>
                    </a:lnTo>
                    <a:lnTo>
                      <a:pt x="7" y="21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7" y="31"/>
                    </a:lnTo>
                    <a:lnTo>
                      <a:pt x="4" y="31"/>
                    </a:lnTo>
                    <a:lnTo>
                      <a:pt x="7" y="36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2" y="47"/>
                    </a:lnTo>
                    <a:lnTo>
                      <a:pt x="4" y="52"/>
                    </a:lnTo>
                    <a:lnTo>
                      <a:pt x="2" y="57"/>
                    </a:lnTo>
                    <a:lnTo>
                      <a:pt x="21" y="57"/>
                    </a:lnTo>
                    <a:lnTo>
                      <a:pt x="18" y="66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40" y="62"/>
                    </a:lnTo>
                    <a:lnTo>
                      <a:pt x="40" y="62"/>
                    </a:lnTo>
                    <a:lnTo>
                      <a:pt x="54" y="55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4" y="50"/>
                    </a:lnTo>
                    <a:lnTo>
                      <a:pt x="59" y="47"/>
                    </a:lnTo>
                    <a:lnTo>
                      <a:pt x="45" y="45"/>
                    </a:lnTo>
                    <a:lnTo>
                      <a:pt x="42" y="36"/>
                    </a:lnTo>
                    <a:lnTo>
                      <a:pt x="59" y="24"/>
                    </a:lnTo>
                    <a:lnTo>
                      <a:pt x="61" y="24"/>
                    </a:lnTo>
                    <a:lnTo>
                      <a:pt x="61" y="21"/>
                    </a:lnTo>
                    <a:lnTo>
                      <a:pt x="56" y="19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49" y="2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7"/>
                    </a:lnTo>
                    <a:lnTo>
                      <a:pt x="26" y="12"/>
                    </a:lnTo>
                    <a:lnTo>
                      <a:pt x="16" y="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4" name="Freeform 793"/>
              <p:cNvSpPr>
                <a:spLocks noEditPoints="1"/>
              </p:cNvSpPr>
              <p:nvPr/>
            </p:nvSpPr>
            <p:spPr bwMode="auto">
              <a:xfrm>
                <a:off x="3584371" y="3342324"/>
                <a:ext cx="112414" cy="139089"/>
              </a:xfrm>
              <a:custGeom>
                <a:avLst/>
                <a:gdLst>
                  <a:gd name="T0" fmla="*/ 21 w 59"/>
                  <a:gd name="T1" fmla="*/ 73 h 73"/>
                  <a:gd name="T2" fmla="*/ 21 w 59"/>
                  <a:gd name="T3" fmla="*/ 73 h 73"/>
                  <a:gd name="T4" fmla="*/ 45 w 59"/>
                  <a:gd name="T5" fmla="*/ 64 h 73"/>
                  <a:gd name="T6" fmla="*/ 23 w 59"/>
                  <a:gd name="T7" fmla="*/ 71 h 73"/>
                  <a:gd name="T8" fmla="*/ 23 w 59"/>
                  <a:gd name="T9" fmla="*/ 73 h 73"/>
                  <a:gd name="T10" fmla="*/ 33 w 59"/>
                  <a:gd name="T11" fmla="*/ 71 h 73"/>
                  <a:gd name="T12" fmla="*/ 38 w 59"/>
                  <a:gd name="T13" fmla="*/ 68 h 73"/>
                  <a:gd name="T14" fmla="*/ 40 w 59"/>
                  <a:gd name="T15" fmla="*/ 66 h 73"/>
                  <a:gd name="T16" fmla="*/ 40 w 59"/>
                  <a:gd name="T17" fmla="*/ 66 h 73"/>
                  <a:gd name="T18" fmla="*/ 45 w 59"/>
                  <a:gd name="T19" fmla="*/ 64 h 73"/>
                  <a:gd name="T20" fmla="*/ 59 w 59"/>
                  <a:gd name="T21" fmla="*/ 57 h 73"/>
                  <a:gd name="T22" fmla="*/ 9 w 59"/>
                  <a:gd name="T23" fmla="*/ 52 h 73"/>
                  <a:gd name="T24" fmla="*/ 9 w 59"/>
                  <a:gd name="T25" fmla="*/ 54 h 73"/>
                  <a:gd name="T26" fmla="*/ 7 w 59"/>
                  <a:gd name="T27" fmla="*/ 54 h 73"/>
                  <a:gd name="T28" fmla="*/ 2 w 59"/>
                  <a:gd name="T29" fmla="*/ 61 h 73"/>
                  <a:gd name="T30" fmla="*/ 21 w 59"/>
                  <a:gd name="T31" fmla="*/ 61 h 73"/>
                  <a:gd name="T32" fmla="*/ 21 w 59"/>
                  <a:gd name="T33" fmla="*/ 61 h 73"/>
                  <a:gd name="T34" fmla="*/ 23 w 59"/>
                  <a:gd name="T35" fmla="*/ 68 h 73"/>
                  <a:gd name="T36" fmla="*/ 7 w 59"/>
                  <a:gd name="T37" fmla="*/ 59 h 73"/>
                  <a:gd name="T38" fmla="*/ 7 w 59"/>
                  <a:gd name="T39" fmla="*/ 49 h 73"/>
                  <a:gd name="T40" fmla="*/ 2 w 59"/>
                  <a:gd name="T41" fmla="*/ 49 h 73"/>
                  <a:gd name="T42" fmla="*/ 2 w 59"/>
                  <a:gd name="T43" fmla="*/ 49 h 73"/>
                  <a:gd name="T44" fmla="*/ 2 w 59"/>
                  <a:gd name="T45" fmla="*/ 47 h 73"/>
                  <a:gd name="T46" fmla="*/ 14 w 59"/>
                  <a:gd name="T47" fmla="*/ 11 h 73"/>
                  <a:gd name="T48" fmla="*/ 16 w 59"/>
                  <a:gd name="T49" fmla="*/ 14 h 73"/>
                  <a:gd name="T50" fmla="*/ 14 w 59"/>
                  <a:gd name="T51" fmla="*/ 19 h 73"/>
                  <a:gd name="T52" fmla="*/ 14 w 59"/>
                  <a:gd name="T53" fmla="*/ 23 h 73"/>
                  <a:gd name="T54" fmla="*/ 5 w 59"/>
                  <a:gd name="T55" fmla="*/ 23 h 73"/>
                  <a:gd name="T56" fmla="*/ 2 w 59"/>
                  <a:gd name="T57" fmla="*/ 26 h 73"/>
                  <a:gd name="T58" fmla="*/ 7 w 59"/>
                  <a:gd name="T59" fmla="*/ 30 h 73"/>
                  <a:gd name="T60" fmla="*/ 5 w 59"/>
                  <a:gd name="T61" fmla="*/ 33 h 73"/>
                  <a:gd name="T62" fmla="*/ 7 w 59"/>
                  <a:gd name="T63" fmla="*/ 38 h 73"/>
                  <a:gd name="T64" fmla="*/ 0 w 59"/>
                  <a:gd name="T65" fmla="*/ 42 h 73"/>
                  <a:gd name="T66" fmla="*/ 5 w 59"/>
                  <a:gd name="T67" fmla="*/ 45 h 73"/>
                  <a:gd name="T68" fmla="*/ 5 w 59"/>
                  <a:gd name="T69" fmla="*/ 47 h 73"/>
                  <a:gd name="T70" fmla="*/ 7 w 59"/>
                  <a:gd name="T71" fmla="*/ 45 h 73"/>
                  <a:gd name="T72" fmla="*/ 7 w 59"/>
                  <a:gd name="T73" fmla="*/ 42 h 73"/>
                  <a:gd name="T74" fmla="*/ 9 w 59"/>
                  <a:gd name="T75" fmla="*/ 33 h 73"/>
                  <a:gd name="T76" fmla="*/ 9 w 59"/>
                  <a:gd name="T77" fmla="*/ 28 h 73"/>
                  <a:gd name="T78" fmla="*/ 7 w 59"/>
                  <a:gd name="T79" fmla="*/ 26 h 73"/>
                  <a:gd name="T80" fmla="*/ 12 w 59"/>
                  <a:gd name="T81" fmla="*/ 26 h 73"/>
                  <a:gd name="T82" fmla="*/ 19 w 59"/>
                  <a:gd name="T83" fmla="*/ 21 h 73"/>
                  <a:gd name="T84" fmla="*/ 19 w 59"/>
                  <a:gd name="T85" fmla="*/ 11 h 73"/>
                  <a:gd name="T86" fmla="*/ 31 w 59"/>
                  <a:gd name="T87" fmla="*/ 14 h 73"/>
                  <a:gd name="T88" fmla="*/ 42 w 59"/>
                  <a:gd name="T89" fmla="*/ 4 h 73"/>
                  <a:gd name="T90" fmla="*/ 54 w 59"/>
                  <a:gd name="T91" fmla="*/ 4 h 73"/>
                  <a:gd name="T92" fmla="*/ 54 w 59"/>
                  <a:gd name="T93" fmla="*/ 2 h 73"/>
                  <a:gd name="T94" fmla="*/ 40 w 59"/>
                  <a:gd name="T95" fmla="*/ 2 h 73"/>
                  <a:gd name="T96" fmla="*/ 31 w 59"/>
                  <a:gd name="T97" fmla="*/ 9 h 73"/>
                  <a:gd name="T98" fmla="*/ 23 w 59"/>
                  <a:gd name="T9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9" h="73">
                    <a:moveTo>
                      <a:pt x="21" y="73"/>
                    </a:moveTo>
                    <a:lnTo>
                      <a:pt x="21" y="73"/>
                    </a:lnTo>
                    <a:lnTo>
                      <a:pt x="21" y="73"/>
                    </a:lnTo>
                    <a:lnTo>
                      <a:pt x="21" y="73"/>
                    </a:lnTo>
                    <a:close/>
                    <a:moveTo>
                      <a:pt x="59" y="57"/>
                    </a:moveTo>
                    <a:lnTo>
                      <a:pt x="45" y="64"/>
                    </a:lnTo>
                    <a:lnTo>
                      <a:pt x="45" y="64"/>
                    </a:lnTo>
                    <a:lnTo>
                      <a:pt x="23" y="71"/>
                    </a:lnTo>
                    <a:lnTo>
                      <a:pt x="23" y="71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33" y="71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8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59" y="57"/>
                    </a:lnTo>
                    <a:close/>
                    <a:moveTo>
                      <a:pt x="7" y="49"/>
                    </a:moveTo>
                    <a:lnTo>
                      <a:pt x="9" y="52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2" y="61"/>
                    </a:lnTo>
                    <a:lnTo>
                      <a:pt x="5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1" y="61"/>
                    </a:lnTo>
                    <a:lnTo>
                      <a:pt x="26" y="61"/>
                    </a:lnTo>
                    <a:lnTo>
                      <a:pt x="23" y="68"/>
                    </a:lnTo>
                    <a:lnTo>
                      <a:pt x="26" y="59"/>
                    </a:lnTo>
                    <a:lnTo>
                      <a:pt x="7" y="59"/>
                    </a:lnTo>
                    <a:lnTo>
                      <a:pt x="9" y="54"/>
                    </a:lnTo>
                    <a:lnTo>
                      <a:pt x="7" y="49"/>
                    </a:lnTo>
                    <a:close/>
                    <a:moveTo>
                      <a:pt x="2" y="47"/>
                    </a:moveTo>
                    <a:lnTo>
                      <a:pt x="2" y="49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47"/>
                    </a:lnTo>
                    <a:close/>
                    <a:moveTo>
                      <a:pt x="23" y="4"/>
                    </a:moveTo>
                    <a:lnTo>
                      <a:pt x="14" y="11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9" y="19"/>
                    </a:lnTo>
                    <a:lnTo>
                      <a:pt x="14" y="19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14" y="21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30"/>
                    </a:lnTo>
                    <a:lnTo>
                      <a:pt x="7" y="33"/>
                    </a:lnTo>
                    <a:lnTo>
                      <a:pt x="5" y="33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5" y="47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19" y="11"/>
                    </a:lnTo>
                    <a:lnTo>
                      <a:pt x="21" y="9"/>
                    </a:lnTo>
                    <a:lnTo>
                      <a:pt x="31" y="14"/>
                    </a:lnTo>
                    <a:lnTo>
                      <a:pt x="38" y="9"/>
                    </a:lnTo>
                    <a:lnTo>
                      <a:pt x="42" y="4"/>
                    </a:lnTo>
                    <a:lnTo>
                      <a:pt x="47" y="2"/>
                    </a:lnTo>
                    <a:lnTo>
                      <a:pt x="54" y="4"/>
                    </a:lnTo>
                    <a:lnTo>
                      <a:pt x="57" y="1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0" y="2"/>
                    </a:lnTo>
                    <a:lnTo>
                      <a:pt x="38" y="9"/>
                    </a:lnTo>
                    <a:lnTo>
                      <a:pt x="31" y="9"/>
                    </a:lnTo>
                    <a:lnTo>
                      <a:pt x="23" y="7"/>
                    </a:ln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5" name="Freeform 794"/>
              <p:cNvSpPr>
                <a:spLocks noEditPoints="1"/>
              </p:cNvSpPr>
              <p:nvPr/>
            </p:nvSpPr>
            <p:spPr bwMode="auto">
              <a:xfrm>
                <a:off x="3584371" y="3342324"/>
                <a:ext cx="112414" cy="139089"/>
              </a:xfrm>
              <a:custGeom>
                <a:avLst/>
                <a:gdLst>
                  <a:gd name="T0" fmla="*/ 21 w 59"/>
                  <a:gd name="T1" fmla="*/ 73 h 73"/>
                  <a:gd name="T2" fmla="*/ 21 w 59"/>
                  <a:gd name="T3" fmla="*/ 73 h 73"/>
                  <a:gd name="T4" fmla="*/ 45 w 59"/>
                  <a:gd name="T5" fmla="*/ 64 h 73"/>
                  <a:gd name="T6" fmla="*/ 23 w 59"/>
                  <a:gd name="T7" fmla="*/ 71 h 73"/>
                  <a:gd name="T8" fmla="*/ 23 w 59"/>
                  <a:gd name="T9" fmla="*/ 73 h 73"/>
                  <a:gd name="T10" fmla="*/ 33 w 59"/>
                  <a:gd name="T11" fmla="*/ 71 h 73"/>
                  <a:gd name="T12" fmla="*/ 38 w 59"/>
                  <a:gd name="T13" fmla="*/ 68 h 73"/>
                  <a:gd name="T14" fmla="*/ 40 w 59"/>
                  <a:gd name="T15" fmla="*/ 66 h 73"/>
                  <a:gd name="T16" fmla="*/ 40 w 59"/>
                  <a:gd name="T17" fmla="*/ 66 h 73"/>
                  <a:gd name="T18" fmla="*/ 45 w 59"/>
                  <a:gd name="T19" fmla="*/ 64 h 73"/>
                  <a:gd name="T20" fmla="*/ 59 w 59"/>
                  <a:gd name="T21" fmla="*/ 57 h 73"/>
                  <a:gd name="T22" fmla="*/ 9 w 59"/>
                  <a:gd name="T23" fmla="*/ 52 h 73"/>
                  <a:gd name="T24" fmla="*/ 9 w 59"/>
                  <a:gd name="T25" fmla="*/ 54 h 73"/>
                  <a:gd name="T26" fmla="*/ 7 w 59"/>
                  <a:gd name="T27" fmla="*/ 54 h 73"/>
                  <a:gd name="T28" fmla="*/ 2 w 59"/>
                  <a:gd name="T29" fmla="*/ 61 h 73"/>
                  <a:gd name="T30" fmla="*/ 21 w 59"/>
                  <a:gd name="T31" fmla="*/ 61 h 73"/>
                  <a:gd name="T32" fmla="*/ 21 w 59"/>
                  <a:gd name="T33" fmla="*/ 61 h 73"/>
                  <a:gd name="T34" fmla="*/ 23 w 59"/>
                  <a:gd name="T35" fmla="*/ 68 h 73"/>
                  <a:gd name="T36" fmla="*/ 7 w 59"/>
                  <a:gd name="T37" fmla="*/ 59 h 73"/>
                  <a:gd name="T38" fmla="*/ 7 w 59"/>
                  <a:gd name="T39" fmla="*/ 49 h 73"/>
                  <a:gd name="T40" fmla="*/ 2 w 59"/>
                  <a:gd name="T41" fmla="*/ 49 h 73"/>
                  <a:gd name="T42" fmla="*/ 2 w 59"/>
                  <a:gd name="T43" fmla="*/ 49 h 73"/>
                  <a:gd name="T44" fmla="*/ 2 w 59"/>
                  <a:gd name="T45" fmla="*/ 47 h 73"/>
                  <a:gd name="T46" fmla="*/ 14 w 59"/>
                  <a:gd name="T47" fmla="*/ 11 h 73"/>
                  <a:gd name="T48" fmla="*/ 16 w 59"/>
                  <a:gd name="T49" fmla="*/ 14 h 73"/>
                  <a:gd name="T50" fmla="*/ 14 w 59"/>
                  <a:gd name="T51" fmla="*/ 19 h 73"/>
                  <a:gd name="T52" fmla="*/ 14 w 59"/>
                  <a:gd name="T53" fmla="*/ 23 h 73"/>
                  <a:gd name="T54" fmla="*/ 5 w 59"/>
                  <a:gd name="T55" fmla="*/ 23 h 73"/>
                  <a:gd name="T56" fmla="*/ 2 w 59"/>
                  <a:gd name="T57" fmla="*/ 26 h 73"/>
                  <a:gd name="T58" fmla="*/ 7 w 59"/>
                  <a:gd name="T59" fmla="*/ 30 h 73"/>
                  <a:gd name="T60" fmla="*/ 5 w 59"/>
                  <a:gd name="T61" fmla="*/ 33 h 73"/>
                  <a:gd name="T62" fmla="*/ 7 w 59"/>
                  <a:gd name="T63" fmla="*/ 38 h 73"/>
                  <a:gd name="T64" fmla="*/ 0 w 59"/>
                  <a:gd name="T65" fmla="*/ 42 h 73"/>
                  <a:gd name="T66" fmla="*/ 5 w 59"/>
                  <a:gd name="T67" fmla="*/ 45 h 73"/>
                  <a:gd name="T68" fmla="*/ 5 w 59"/>
                  <a:gd name="T69" fmla="*/ 47 h 73"/>
                  <a:gd name="T70" fmla="*/ 7 w 59"/>
                  <a:gd name="T71" fmla="*/ 45 h 73"/>
                  <a:gd name="T72" fmla="*/ 7 w 59"/>
                  <a:gd name="T73" fmla="*/ 42 h 73"/>
                  <a:gd name="T74" fmla="*/ 9 w 59"/>
                  <a:gd name="T75" fmla="*/ 33 h 73"/>
                  <a:gd name="T76" fmla="*/ 9 w 59"/>
                  <a:gd name="T77" fmla="*/ 28 h 73"/>
                  <a:gd name="T78" fmla="*/ 7 w 59"/>
                  <a:gd name="T79" fmla="*/ 26 h 73"/>
                  <a:gd name="T80" fmla="*/ 12 w 59"/>
                  <a:gd name="T81" fmla="*/ 26 h 73"/>
                  <a:gd name="T82" fmla="*/ 19 w 59"/>
                  <a:gd name="T83" fmla="*/ 21 h 73"/>
                  <a:gd name="T84" fmla="*/ 19 w 59"/>
                  <a:gd name="T85" fmla="*/ 11 h 73"/>
                  <a:gd name="T86" fmla="*/ 31 w 59"/>
                  <a:gd name="T87" fmla="*/ 14 h 73"/>
                  <a:gd name="T88" fmla="*/ 42 w 59"/>
                  <a:gd name="T89" fmla="*/ 4 h 73"/>
                  <a:gd name="T90" fmla="*/ 54 w 59"/>
                  <a:gd name="T91" fmla="*/ 4 h 73"/>
                  <a:gd name="T92" fmla="*/ 54 w 59"/>
                  <a:gd name="T93" fmla="*/ 2 h 73"/>
                  <a:gd name="T94" fmla="*/ 40 w 59"/>
                  <a:gd name="T95" fmla="*/ 2 h 73"/>
                  <a:gd name="T96" fmla="*/ 31 w 59"/>
                  <a:gd name="T97" fmla="*/ 9 h 73"/>
                  <a:gd name="T98" fmla="*/ 23 w 59"/>
                  <a:gd name="T99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9" h="73">
                    <a:moveTo>
                      <a:pt x="21" y="73"/>
                    </a:moveTo>
                    <a:lnTo>
                      <a:pt x="21" y="73"/>
                    </a:lnTo>
                    <a:lnTo>
                      <a:pt x="21" y="73"/>
                    </a:lnTo>
                    <a:lnTo>
                      <a:pt x="21" y="73"/>
                    </a:lnTo>
                    <a:moveTo>
                      <a:pt x="59" y="57"/>
                    </a:moveTo>
                    <a:lnTo>
                      <a:pt x="45" y="64"/>
                    </a:lnTo>
                    <a:lnTo>
                      <a:pt x="45" y="64"/>
                    </a:lnTo>
                    <a:lnTo>
                      <a:pt x="23" y="71"/>
                    </a:lnTo>
                    <a:lnTo>
                      <a:pt x="23" y="71"/>
                    </a:lnTo>
                    <a:lnTo>
                      <a:pt x="23" y="73"/>
                    </a:lnTo>
                    <a:lnTo>
                      <a:pt x="23" y="73"/>
                    </a:lnTo>
                    <a:lnTo>
                      <a:pt x="33" y="71"/>
                    </a:lnTo>
                    <a:lnTo>
                      <a:pt x="38" y="68"/>
                    </a:lnTo>
                    <a:lnTo>
                      <a:pt x="38" y="68"/>
                    </a:lnTo>
                    <a:lnTo>
                      <a:pt x="40" y="68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59" y="57"/>
                    </a:lnTo>
                    <a:moveTo>
                      <a:pt x="7" y="49"/>
                    </a:moveTo>
                    <a:lnTo>
                      <a:pt x="9" y="52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7" y="54"/>
                    </a:lnTo>
                    <a:lnTo>
                      <a:pt x="7" y="54"/>
                    </a:lnTo>
                    <a:lnTo>
                      <a:pt x="2" y="61"/>
                    </a:lnTo>
                    <a:lnTo>
                      <a:pt x="5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1" y="61"/>
                    </a:lnTo>
                    <a:lnTo>
                      <a:pt x="26" y="61"/>
                    </a:lnTo>
                    <a:lnTo>
                      <a:pt x="23" y="68"/>
                    </a:lnTo>
                    <a:lnTo>
                      <a:pt x="26" y="59"/>
                    </a:lnTo>
                    <a:lnTo>
                      <a:pt x="7" y="59"/>
                    </a:lnTo>
                    <a:lnTo>
                      <a:pt x="9" y="54"/>
                    </a:lnTo>
                    <a:lnTo>
                      <a:pt x="7" y="49"/>
                    </a:lnTo>
                    <a:moveTo>
                      <a:pt x="2" y="47"/>
                    </a:moveTo>
                    <a:lnTo>
                      <a:pt x="2" y="49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2" y="47"/>
                    </a:lnTo>
                    <a:moveTo>
                      <a:pt x="23" y="4"/>
                    </a:moveTo>
                    <a:lnTo>
                      <a:pt x="14" y="11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9" y="19"/>
                    </a:lnTo>
                    <a:lnTo>
                      <a:pt x="14" y="19"/>
                    </a:lnTo>
                    <a:lnTo>
                      <a:pt x="16" y="21"/>
                    </a:lnTo>
                    <a:lnTo>
                      <a:pt x="14" y="23"/>
                    </a:lnTo>
                    <a:lnTo>
                      <a:pt x="14" y="21"/>
                    </a:lnTo>
                    <a:lnTo>
                      <a:pt x="5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30"/>
                    </a:lnTo>
                    <a:lnTo>
                      <a:pt x="7" y="33"/>
                    </a:lnTo>
                    <a:lnTo>
                      <a:pt x="5" y="33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5" y="45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5" y="47"/>
                    </a:lnTo>
                    <a:lnTo>
                      <a:pt x="7" y="45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12" y="38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9" y="28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2" y="23"/>
                    </a:lnTo>
                    <a:lnTo>
                      <a:pt x="12" y="26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19" y="11"/>
                    </a:lnTo>
                    <a:lnTo>
                      <a:pt x="21" y="9"/>
                    </a:lnTo>
                    <a:lnTo>
                      <a:pt x="31" y="14"/>
                    </a:lnTo>
                    <a:lnTo>
                      <a:pt x="38" y="9"/>
                    </a:lnTo>
                    <a:lnTo>
                      <a:pt x="42" y="4"/>
                    </a:lnTo>
                    <a:lnTo>
                      <a:pt x="47" y="2"/>
                    </a:lnTo>
                    <a:lnTo>
                      <a:pt x="54" y="4"/>
                    </a:lnTo>
                    <a:lnTo>
                      <a:pt x="57" y="1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0" y="2"/>
                    </a:lnTo>
                    <a:lnTo>
                      <a:pt x="38" y="9"/>
                    </a:lnTo>
                    <a:lnTo>
                      <a:pt x="31" y="9"/>
                    </a:lnTo>
                    <a:lnTo>
                      <a:pt x="23" y="7"/>
                    </a:lnTo>
                    <a:lnTo>
                      <a:pt x="23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6" name="Freeform 795"/>
              <p:cNvSpPr/>
              <p:nvPr/>
            </p:nvSpPr>
            <p:spPr bwMode="auto">
              <a:xfrm>
                <a:off x="3624383" y="3458549"/>
                <a:ext cx="9527" cy="22864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3 h 12"/>
                  <a:gd name="T4" fmla="*/ 0 w 5"/>
                  <a:gd name="T5" fmla="*/ 5 h 12"/>
                  <a:gd name="T6" fmla="*/ 0 w 5"/>
                  <a:gd name="T7" fmla="*/ 10 h 12"/>
                  <a:gd name="T8" fmla="*/ 0 w 5"/>
                  <a:gd name="T9" fmla="*/ 10 h 12"/>
                  <a:gd name="T10" fmla="*/ 0 w 5"/>
                  <a:gd name="T11" fmla="*/ 10 h 12"/>
                  <a:gd name="T12" fmla="*/ 0 w 5"/>
                  <a:gd name="T13" fmla="*/ 12 h 12"/>
                  <a:gd name="T14" fmla="*/ 0 w 5"/>
                  <a:gd name="T15" fmla="*/ 12 h 12"/>
                  <a:gd name="T16" fmla="*/ 0 w 5"/>
                  <a:gd name="T17" fmla="*/ 12 h 12"/>
                  <a:gd name="T18" fmla="*/ 0 w 5"/>
                  <a:gd name="T19" fmla="*/ 12 h 12"/>
                  <a:gd name="T20" fmla="*/ 2 w 5"/>
                  <a:gd name="T21" fmla="*/ 12 h 12"/>
                  <a:gd name="T22" fmla="*/ 2 w 5"/>
                  <a:gd name="T23" fmla="*/ 12 h 12"/>
                  <a:gd name="T24" fmla="*/ 2 w 5"/>
                  <a:gd name="T25" fmla="*/ 10 h 12"/>
                  <a:gd name="T26" fmla="*/ 2 w 5"/>
                  <a:gd name="T27" fmla="*/ 7 h 12"/>
                  <a:gd name="T28" fmla="*/ 5 w 5"/>
                  <a:gd name="T29" fmla="*/ 0 h 12"/>
                  <a:gd name="T30" fmla="*/ 0 w 5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7" name="Freeform 796"/>
              <p:cNvSpPr/>
              <p:nvPr/>
            </p:nvSpPr>
            <p:spPr bwMode="auto">
              <a:xfrm>
                <a:off x="3624383" y="3458549"/>
                <a:ext cx="9527" cy="22864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3 h 12"/>
                  <a:gd name="T4" fmla="*/ 0 w 5"/>
                  <a:gd name="T5" fmla="*/ 5 h 12"/>
                  <a:gd name="T6" fmla="*/ 0 w 5"/>
                  <a:gd name="T7" fmla="*/ 10 h 12"/>
                  <a:gd name="T8" fmla="*/ 0 w 5"/>
                  <a:gd name="T9" fmla="*/ 10 h 12"/>
                  <a:gd name="T10" fmla="*/ 0 w 5"/>
                  <a:gd name="T11" fmla="*/ 10 h 12"/>
                  <a:gd name="T12" fmla="*/ 0 w 5"/>
                  <a:gd name="T13" fmla="*/ 12 h 12"/>
                  <a:gd name="T14" fmla="*/ 0 w 5"/>
                  <a:gd name="T15" fmla="*/ 12 h 12"/>
                  <a:gd name="T16" fmla="*/ 0 w 5"/>
                  <a:gd name="T17" fmla="*/ 12 h 12"/>
                  <a:gd name="T18" fmla="*/ 0 w 5"/>
                  <a:gd name="T19" fmla="*/ 12 h 12"/>
                  <a:gd name="T20" fmla="*/ 2 w 5"/>
                  <a:gd name="T21" fmla="*/ 12 h 12"/>
                  <a:gd name="T22" fmla="*/ 2 w 5"/>
                  <a:gd name="T23" fmla="*/ 12 h 12"/>
                  <a:gd name="T24" fmla="*/ 2 w 5"/>
                  <a:gd name="T25" fmla="*/ 10 h 12"/>
                  <a:gd name="T26" fmla="*/ 2 w 5"/>
                  <a:gd name="T27" fmla="*/ 7 h 12"/>
                  <a:gd name="T28" fmla="*/ 5 w 5"/>
                  <a:gd name="T29" fmla="*/ 0 h 12"/>
                  <a:gd name="T30" fmla="*/ 0 w 5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8" name="Freeform 797"/>
              <p:cNvSpPr>
                <a:spLocks noEditPoints="1"/>
              </p:cNvSpPr>
              <p:nvPr/>
            </p:nvSpPr>
            <p:spPr bwMode="auto">
              <a:xfrm>
                <a:off x="3656774" y="3468075"/>
                <a:ext cx="3811" cy="9527"/>
              </a:xfrm>
              <a:custGeom>
                <a:avLst/>
                <a:gdLst>
                  <a:gd name="T0" fmla="*/ 2 w 2"/>
                  <a:gd name="T1" fmla="*/ 2 h 5"/>
                  <a:gd name="T2" fmla="*/ 0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0 w 2"/>
                  <a:gd name="T9" fmla="*/ 5 h 5"/>
                  <a:gd name="T10" fmla="*/ 0 w 2"/>
                  <a:gd name="T11" fmla="*/ 5 h 5"/>
                  <a:gd name="T12" fmla="*/ 2 w 2"/>
                  <a:gd name="T13" fmla="*/ 2 h 5"/>
                  <a:gd name="T14" fmla="*/ 2 w 2"/>
                  <a:gd name="T15" fmla="*/ 0 h 5"/>
                  <a:gd name="T16" fmla="*/ 2 w 2"/>
                  <a:gd name="T17" fmla="*/ 0 h 5"/>
                  <a:gd name="T18" fmla="*/ 2 w 2"/>
                  <a:gd name="T19" fmla="*/ 0 h 5"/>
                  <a:gd name="T20" fmla="*/ 2 w 2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39" name="Freeform 798"/>
              <p:cNvSpPr>
                <a:spLocks noEditPoints="1"/>
              </p:cNvSpPr>
              <p:nvPr/>
            </p:nvSpPr>
            <p:spPr bwMode="auto">
              <a:xfrm>
                <a:off x="3656774" y="3468075"/>
                <a:ext cx="3811" cy="9527"/>
              </a:xfrm>
              <a:custGeom>
                <a:avLst/>
                <a:gdLst>
                  <a:gd name="T0" fmla="*/ 2 w 2"/>
                  <a:gd name="T1" fmla="*/ 2 h 5"/>
                  <a:gd name="T2" fmla="*/ 0 w 2"/>
                  <a:gd name="T3" fmla="*/ 2 h 5"/>
                  <a:gd name="T4" fmla="*/ 0 w 2"/>
                  <a:gd name="T5" fmla="*/ 5 h 5"/>
                  <a:gd name="T6" fmla="*/ 0 w 2"/>
                  <a:gd name="T7" fmla="*/ 5 h 5"/>
                  <a:gd name="T8" fmla="*/ 0 w 2"/>
                  <a:gd name="T9" fmla="*/ 5 h 5"/>
                  <a:gd name="T10" fmla="*/ 0 w 2"/>
                  <a:gd name="T11" fmla="*/ 5 h 5"/>
                  <a:gd name="T12" fmla="*/ 2 w 2"/>
                  <a:gd name="T13" fmla="*/ 2 h 5"/>
                  <a:gd name="T14" fmla="*/ 2 w 2"/>
                  <a:gd name="T15" fmla="*/ 0 h 5"/>
                  <a:gd name="T16" fmla="*/ 2 w 2"/>
                  <a:gd name="T17" fmla="*/ 0 h 5"/>
                  <a:gd name="T18" fmla="*/ 2 w 2"/>
                  <a:gd name="T19" fmla="*/ 0 h 5"/>
                  <a:gd name="T20" fmla="*/ 2 w 2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2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0" name="Freeform 799"/>
              <p:cNvSpPr/>
              <p:nvPr/>
            </p:nvSpPr>
            <p:spPr bwMode="auto">
              <a:xfrm>
                <a:off x="3601519" y="3445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1" name="Freeform 800"/>
              <p:cNvSpPr/>
              <p:nvPr/>
            </p:nvSpPr>
            <p:spPr bwMode="auto">
              <a:xfrm>
                <a:off x="3601519" y="3445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2" name="Freeform 801"/>
              <p:cNvSpPr/>
              <p:nvPr/>
            </p:nvSpPr>
            <p:spPr bwMode="auto">
              <a:xfrm>
                <a:off x="3588182" y="3428064"/>
                <a:ext cx="13337" cy="17148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2 h 9"/>
                  <a:gd name="T4" fmla="*/ 0 w 7"/>
                  <a:gd name="T5" fmla="*/ 2 h 9"/>
                  <a:gd name="T6" fmla="*/ 0 w 7"/>
                  <a:gd name="T7" fmla="*/ 4 h 9"/>
                  <a:gd name="T8" fmla="*/ 0 w 7"/>
                  <a:gd name="T9" fmla="*/ 4 h 9"/>
                  <a:gd name="T10" fmla="*/ 3 w 7"/>
                  <a:gd name="T11" fmla="*/ 7 h 9"/>
                  <a:gd name="T12" fmla="*/ 5 w 7"/>
                  <a:gd name="T13" fmla="*/ 9 h 9"/>
                  <a:gd name="T14" fmla="*/ 5 w 7"/>
                  <a:gd name="T15" fmla="*/ 9 h 9"/>
                  <a:gd name="T16" fmla="*/ 7 w 7"/>
                  <a:gd name="T17" fmla="*/ 9 h 9"/>
                  <a:gd name="T18" fmla="*/ 7 w 7"/>
                  <a:gd name="T19" fmla="*/ 7 h 9"/>
                  <a:gd name="T20" fmla="*/ 5 w 7"/>
                  <a:gd name="T21" fmla="*/ 4 h 9"/>
                  <a:gd name="T22" fmla="*/ 3 w 7"/>
                  <a:gd name="T23" fmla="*/ 2 h 9"/>
                  <a:gd name="T24" fmla="*/ 3 w 7"/>
                  <a:gd name="T25" fmla="*/ 2 h 9"/>
                  <a:gd name="T26" fmla="*/ 0 w 7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3" name="Freeform 802"/>
              <p:cNvSpPr/>
              <p:nvPr/>
            </p:nvSpPr>
            <p:spPr bwMode="auto">
              <a:xfrm>
                <a:off x="3588182" y="3428064"/>
                <a:ext cx="13337" cy="17148"/>
              </a:xfrm>
              <a:custGeom>
                <a:avLst/>
                <a:gdLst>
                  <a:gd name="T0" fmla="*/ 0 w 7"/>
                  <a:gd name="T1" fmla="*/ 0 h 9"/>
                  <a:gd name="T2" fmla="*/ 0 w 7"/>
                  <a:gd name="T3" fmla="*/ 2 h 9"/>
                  <a:gd name="T4" fmla="*/ 0 w 7"/>
                  <a:gd name="T5" fmla="*/ 2 h 9"/>
                  <a:gd name="T6" fmla="*/ 0 w 7"/>
                  <a:gd name="T7" fmla="*/ 4 h 9"/>
                  <a:gd name="T8" fmla="*/ 0 w 7"/>
                  <a:gd name="T9" fmla="*/ 4 h 9"/>
                  <a:gd name="T10" fmla="*/ 3 w 7"/>
                  <a:gd name="T11" fmla="*/ 7 h 9"/>
                  <a:gd name="T12" fmla="*/ 5 w 7"/>
                  <a:gd name="T13" fmla="*/ 9 h 9"/>
                  <a:gd name="T14" fmla="*/ 5 w 7"/>
                  <a:gd name="T15" fmla="*/ 9 h 9"/>
                  <a:gd name="T16" fmla="*/ 7 w 7"/>
                  <a:gd name="T17" fmla="*/ 9 h 9"/>
                  <a:gd name="T18" fmla="*/ 7 w 7"/>
                  <a:gd name="T19" fmla="*/ 7 h 9"/>
                  <a:gd name="T20" fmla="*/ 5 w 7"/>
                  <a:gd name="T21" fmla="*/ 4 h 9"/>
                  <a:gd name="T22" fmla="*/ 3 w 7"/>
                  <a:gd name="T23" fmla="*/ 2 h 9"/>
                  <a:gd name="T24" fmla="*/ 3 w 7"/>
                  <a:gd name="T25" fmla="*/ 2 h 9"/>
                  <a:gd name="T26" fmla="*/ 0 w 7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9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5" y="4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4" name="Freeform 803"/>
              <p:cNvSpPr/>
              <p:nvPr/>
            </p:nvSpPr>
            <p:spPr bwMode="auto">
              <a:xfrm>
                <a:off x="3696785" y="3300407"/>
                <a:ext cx="144805" cy="95266"/>
              </a:xfrm>
              <a:custGeom>
                <a:avLst/>
                <a:gdLst>
                  <a:gd name="T0" fmla="*/ 24 w 76"/>
                  <a:gd name="T1" fmla="*/ 12 h 50"/>
                  <a:gd name="T2" fmla="*/ 12 w 76"/>
                  <a:gd name="T3" fmla="*/ 17 h 50"/>
                  <a:gd name="T4" fmla="*/ 0 w 76"/>
                  <a:gd name="T5" fmla="*/ 26 h 50"/>
                  <a:gd name="T6" fmla="*/ 0 w 76"/>
                  <a:gd name="T7" fmla="*/ 33 h 50"/>
                  <a:gd name="T8" fmla="*/ 5 w 76"/>
                  <a:gd name="T9" fmla="*/ 36 h 50"/>
                  <a:gd name="T10" fmla="*/ 7 w 76"/>
                  <a:gd name="T11" fmla="*/ 41 h 50"/>
                  <a:gd name="T12" fmla="*/ 9 w 76"/>
                  <a:gd name="T13" fmla="*/ 43 h 50"/>
                  <a:gd name="T14" fmla="*/ 9 w 76"/>
                  <a:gd name="T15" fmla="*/ 45 h 50"/>
                  <a:gd name="T16" fmla="*/ 26 w 76"/>
                  <a:gd name="T17" fmla="*/ 48 h 50"/>
                  <a:gd name="T18" fmla="*/ 40 w 76"/>
                  <a:gd name="T19" fmla="*/ 43 h 50"/>
                  <a:gd name="T20" fmla="*/ 43 w 76"/>
                  <a:gd name="T21" fmla="*/ 50 h 50"/>
                  <a:gd name="T22" fmla="*/ 64 w 76"/>
                  <a:gd name="T23" fmla="*/ 43 h 50"/>
                  <a:gd name="T24" fmla="*/ 69 w 76"/>
                  <a:gd name="T25" fmla="*/ 43 h 50"/>
                  <a:gd name="T26" fmla="*/ 66 w 76"/>
                  <a:gd name="T27" fmla="*/ 41 h 50"/>
                  <a:gd name="T28" fmla="*/ 73 w 76"/>
                  <a:gd name="T29" fmla="*/ 31 h 50"/>
                  <a:gd name="T30" fmla="*/ 76 w 76"/>
                  <a:gd name="T31" fmla="*/ 29 h 50"/>
                  <a:gd name="T32" fmla="*/ 76 w 76"/>
                  <a:gd name="T33" fmla="*/ 29 h 50"/>
                  <a:gd name="T34" fmla="*/ 71 w 76"/>
                  <a:gd name="T35" fmla="*/ 26 h 50"/>
                  <a:gd name="T36" fmla="*/ 69 w 76"/>
                  <a:gd name="T37" fmla="*/ 19 h 50"/>
                  <a:gd name="T38" fmla="*/ 64 w 76"/>
                  <a:gd name="T39" fmla="*/ 22 h 50"/>
                  <a:gd name="T40" fmla="*/ 62 w 76"/>
                  <a:gd name="T41" fmla="*/ 14 h 50"/>
                  <a:gd name="T42" fmla="*/ 66 w 76"/>
                  <a:gd name="T43" fmla="*/ 12 h 50"/>
                  <a:gd name="T44" fmla="*/ 66 w 76"/>
                  <a:gd name="T45" fmla="*/ 10 h 50"/>
                  <a:gd name="T46" fmla="*/ 62 w 76"/>
                  <a:gd name="T47" fmla="*/ 7 h 50"/>
                  <a:gd name="T48" fmla="*/ 59 w 76"/>
                  <a:gd name="T49" fmla="*/ 0 h 50"/>
                  <a:gd name="T50" fmla="*/ 38 w 76"/>
                  <a:gd name="T51" fmla="*/ 10 h 50"/>
                  <a:gd name="T52" fmla="*/ 35 w 76"/>
                  <a:gd name="T53" fmla="*/ 10 h 50"/>
                  <a:gd name="T54" fmla="*/ 26 w 76"/>
                  <a:gd name="T55" fmla="*/ 14 h 50"/>
                  <a:gd name="T56" fmla="*/ 24 w 76"/>
                  <a:gd name="T57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50">
                    <a:moveTo>
                      <a:pt x="24" y="12"/>
                    </a:moveTo>
                    <a:lnTo>
                      <a:pt x="12" y="17"/>
                    </a:lnTo>
                    <a:lnTo>
                      <a:pt x="0" y="26"/>
                    </a:lnTo>
                    <a:lnTo>
                      <a:pt x="0" y="33"/>
                    </a:lnTo>
                    <a:lnTo>
                      <a:pt x="5" y="36"/>
                    </a:lnTo>
                    <a:lnTo>
                      <a:pt x="7" y="41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26" y="48"/>
                    </a:lnTo>
                    <a:lnTo>
                      <a:pt x="40" y="43"/>
                    </a:lnTo>
                    <a:lnTo>
                      <a:pt x="43" y="50"/>
                    </a:lnTo>
                    <a:lnTo>
                      <a:pt x="64" y="43"/>
                    </a:lnTo>
                    <a:lnTo>
                      <a:pt x="69" y="43"/>
                    </a:lnTo>
                    <a:lnTo>
                      <a:pt x="66" y="41"/>
                    </a:lnTo>
                    <a:lnTo>
                      <a:pt x="73" y="31"/>
                    </a:lnTo>
                    <a:lnTo>
                      <a:pt x="76" y="29"/>
                    </a:lnTo>
                    <a:lnTo>
                      <a:pt x="76" y="29"/>
                    </a:lnTo>
                    <a:lnTo>
                      <a:pt x="71" y="26"/>
                    </a:lnTo>
                    <a:lnTo>
                      <a:pt x="69" y="19"/>
                    </a:lnTo>
                    <a:lnTo>
                      <a:pt x="64" y="22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2" y="7"/>
                    </a:lnTo>
                    <a:lnTo>
                      <a:pt x="59" y="0"/>
                    </a:lnTo>
                    <a:lnTo>
                      <a:pt x="38" y="10"/>
                    </a:lnTo>
                    <a:lnTo>
                      <a:pt x="35" y="10"/>
                    </a:lnTo>
                    <a:lnTo>
                      <a:pt x="26" y="14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5" name="Freeform 804"/>
              <p:cNvSpPr/>
              <p:nvPr/>
            </p:nvSpPr>
            <p:spPr bwMode="auto">
              <a:xfrm>
                <a:off x="3696785" y="3300407"/>
                <a:ext cx="144805" cy="95266"/>
              </a:xfrm>
              <a:custGeom>
                <a:avLst/>
                <a:gdLst>
                  <a:gd name="T0" fmla="*/ 24 w 76"/>
                  <a:gd name="T1" fmla="*/ 12 h 50"/>
                  <a:gd name="T2" fmla="*/ 12 w 76"/>
                  <a:gd name="T3" fmla="*/ 17 h 50"/>
                  <a:gd name="T4" fmla="*/ 0 w 76"/>
                  <a:gd name="T5" fmla="*/ 26 h 50"/>
                  <a:gd name="T6" fmla="*/ 0 w 76"/>
                  <a:gd name="T7" fmla="*/ 33 h 50"/>
                  <a:gd name="T8" fmla="*/ 5 w 76"/>
                  <a:gd name="T9" fmla="*/ 36 h 50"/>
                  <a:gd name="T10" fmla="*/ 7 w 76"/>
                  <a:gd name="T11" fmla="*/ 41 h 50"/>
                  <a:gd name="T12" fmla="*/ 9 w 76"/>
                  <a:gd name="T13" fmla="*/ 43 h 50"/>
                  <a:gd name="T14" fmla="*/ 9 w 76"/>
                  <a:gd name="T15" fmla="*/ 45 h 50"/>
                  <a:gd name="T16" fmla="*/ 26 w 76"/>
                  <a:gd name="T17" fmla="*/ 48 h 50"/>
                  <a:gd name="T18" fmla="*/ 40 w 76"/>
                  <a:gd name="T19" fmla="*/ 43 h 50"/>
                  <a:gd name="T20" fmla="*/ 43 w 76"/>
                  <a:gd name="T21" fmla="*/ 50 h 50"/>
                  <a:gd name="T22" fmla="*/ 64 w 76"/>
                  <a:gd name="T23" fmla="*/ 43 h 50"/>
                  <a:gd name="T24" fmla="*/ 69 w 76"/>
                  <a:gd name="T25" fmla="*/ 43 h 50"/>
                  <a:gd name="T26" fmla="*/ 66 w 76"/>
                  <a:gd name="T27" fmla="*/ 41 h 50"/>
                  <a:gd name="T28" fmla="*/ 73 w 76"/>
                  <a:gd name="T29" fmla="*/ 31 h 50"/>
                  <a:gd name="T30" fmla="*/ 76 w 76"/>
                  <a:gd name="T31" fmla="*/ 29 h 50"/>
                  <a:gd name="T32" fmla="*/ 76 w 76"/>
                  <a:gd name="T33" fmla="*/ 29 h 50"/>
                  <a:gd name="T34" fmla="*/ 71 w 76"/>
                  <a:gd name="T35" fmla="*/ 26 h 50"/>
                  <a:gd name="T36" fmla="*/ 69 w 76"/>
                  <a:gd name="T37" fmla="*/ 19 h 50"/>
                  <a:gd name="T38" fmla="*/ 64 w 76"/>
                  <a:gd name="T39" fmla="*/ 22 h 50"/>
                  <a:gd name="T40" fmla="*/ 62 w 76"/>
                  <a:gd name="T41" fmla="*/ 14 h 50"/>
                  <a:gd name="T42" fmla="*/ 66 w 76"/>
                  <a:gd name="T43" fmla="*/ 12 h 50"/>
                  <a:gd name="T44" fmla="*/ 66 w 76"/>
                  <a:gd name="T45" fmla="*/ 10 h 50"/>
                  <a:gd name="T46" fmla="*/ 62 w 76"/>
                  <a:gd name="T47" fmla="*/ 7 h 50"/>
                  <a:gd name="T48" fmla="*/ 59 w 76"/>
                  <a:gd name="T49" fmla="*/ 0 h 50"/>
                  <a:gd name="T50" fmla="*/ 38 w 76"/>
                  <a:gd name="T51" fmla="*/ 10 h 50"/>
                  <a:gd name="T52" fmla="*/ 35 w 76"/>
                  <a:gd name="T53" fmla="*/ 10 h 50"/>
                  <a:gd name="T54" fmla="*/ 26 w 76"/>
                  <a:gd name="T55" fmla="*/ 14 h 50"/>
                  <a:gd name="T56" fmla="*/ 24 w 76"/>
                  <a:gd name="T57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50">
                    <a:moveTo>
                      <a:pt x="24" y="12"/>
                    </a:moveTo>
                    <a:lnTo>
                      <a:pt x="12" y="17"/>
                    </a:lnTo>
                    <a:lnTo>
                      <a:pt x="0" y="26"/>
                    </a:lnTo>
                    <a:lnTo>
                      <a:pt x="0" y="33"/>
                    </a:lnTo>
                    <a:lnTo>
                      <a:pt x="5" y="36"/>
                    </a:lnTo>
                    <a:lnTo>
                      <a:pt x="7" y="41"/>
                    </a:lnTo>
                    <a:lnTo>
                      <a:pt x="9" y="43"/>
                    </a:lnTo>
                    <a:lnTo>
                      <a:pt x="9" y="45"/>
                    </a:lnTo>
                    <a:lnTo>
                      <a:pt x="26" y="48"/>
                    </a:lnTo>
                    <a:lnTo>
                      <a:pt x="40" y="43"/>
                    </a:lnTo>
                    <a:lnTo>
                      <a:pt x="43" y="50"/>
                    </a:lnTo>
                    <a:lnTo>
                      <a:pt x="64" y="43"/>
                    </a:lnTo>
                    <a:lnTo>
                      <a:pt x="69" y="43"/>
                    </a:lnTo>
                    <a:lnTo>
                      <a:pt x="66" y="41"/>
                    </a:lnTo>
                    <a:lnTo>
                      <a:pt x="73" y="31"/>
                    </a:lnTo>
                    <a:lnTo>
                      <a:pt x="76" y="29"/>
                    </a:lnTo>
                    <a:lnTo>
                      <a:pt x="76" y="29"/>
                    </a:lnTo>
                    <a:lnTo>
                      <a:pt x="71" y="26"/>
                    </a:lnTo>
                    <a:lnTo>
                      <a:pt x="69" y="19"/>
                    </a:lnTo>
                    <a:lnTo>
                      <a:pt x="64" y="22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66" y="10"/>
                    </a:lnTo>
                    <a:lnTo>
                      <a:pt x="62" y="7"/>
                    </a:lnTo>
                    <a:lnTo>
                      <a:pt x="59" y="0"/>
                    </a:lnTo>
                    <a:lnTo>
                      <a:pt x="38" y="10"/>
                    </a:lnTo>
                    <a:lnTo>
                      <a:pt x="35" y="10"/>
                    </a:lnTo>
                    <a:lnTo>
                      <a:pt x="26" y="14"/>
                    </a:lnTo>
                    <a:lnTo>
                      <a:pt x="24" y="1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6" name="Freeform 805"/>
              <p:cNvSpPr>
                <a:spLocks noEditPoints="1"/>
              </p:cNvSpPr>
              <p:nvPr/>
            </p:nvSpPr>
            <p:spPr bwMode="auto">
              <a:xfrm>
                <a:off x="3687259" y="3300407"/>
                <a:ext cx="140994" cy="91455"/>
              </a:xfrm>
              <a:custGeom>
                <a:avLst/>
                <a:gdLst>
                  <a:gd name="T0" fmla="*/ 71 w 74"/>
                  <a:gd name="T1" fmla="*/ 41 h 48"/>
                  <a:gd name="T2" fmla="*/ 74 w 74"/>
                  <a:gd name="T3" fmla="*/ 43 h 48"/>
                  <a:gd name="T4" fmla="*/ 69 w 74"/>
                  <a:gd name="T5" fmla="*/ 43 h 48"/>
                  <a:gd name="T6" fmla="*/ 74 w 74"/>
                  <a:gd name="T7" fmla="*/ 43 h 48"/>
                  <a:gd name="T8" fmla="*/ 71 w 74"/>
                  <a:gd name="T9" fmla="*/ 41 h 48"/>
                  <a:gd name="T10" fmla="*/ 31 w 74"/>
                  <a:gd name="T11" fmla="*/ 7 h 48"/>
                  <a:gd name="T12" fmla="*/ 17 w 74"/>
                  <a:gd name="T13" fmla="*/ 14 h 48"/>
                  <a:gd name="T14" fmla="*/ 3 w 74"/>
                  <a:gd name="T15" fmla="*/ 24 h 48"/>
                  <a:gd name="T16" fmla="*/ 0 w 74"/>
                  <a:gd name="T17" fmla="*/ 24 h 48"/>
                  <a:gd name="T18" fmla="*/ 0 w 74"/>
                  <a:gd name="T19" fmla="*/ 24 h 48"/>
                  <a:gd name="T20" fmla="*/ 3 w 74"/>
                  <a:gd name="T21" fmla="*/ 36 h 48"/>
                  <a:gd name="T22" fmla="*/ 7 w 74"/>
                  <a:gd name="T23" fmla="*/ 38 h 48"/>
                  <a:gd name="T24" fmla="*/ 7 w 74"/>
                  <a:gd name="T25" fmla="*/ 43 h 48"/>
                  <a:gd name="T26" fmla="*/ 12 w 74"/>
                  <a:gd name="T27" fmla="*/ 45 h 48"/>
                  <a:gd name="T28" fmla="*/ 12 w 74"/>
                  <a:gd name="T29" fmla="*/ 48 h 48"/>
                  <a:gd name="T30" fmla="*/ 12 w 74"/>
                  <a:gd name="T31" fmla="*/ 45 h 48"/>
                  <a:gd name="T32" fmla="*/ 31 w 74"/>
                  <a:gd name="T33" fmla="*/ 48 h 48"/>
                  <a:gd name="T34" fmla="*/ 14 w 74"/>
                  <a:gd name="T35" fmla="*/ 45 h 48"/>
                  <a:gd name="T36" fmla="*/ 14 w 74"/>
                  <a:gd name="T37" fmla="*/ 43 h 48"/>
                  <a:gd name="T38" fmla="*/ 12 w 74"/>
                  <a:gd name="T39" fmla="*/ 41 h 48"/>
                  <a:gd name="T40" fmla="*/ 10 w 74"/>
                  <a:gd name="T41" fmla="*/ 36 h 48"/>
                  <a:gd name="T42" fmla="*/ 5 w 74"/>
                  <a:gd name="T43" fmla="*/ 33 h 48"/>
                  <a:gd name="T44" fmla="*/ 5 w 74"/>
                  <a:gd name="T45" fmla="*/ 26 h 48"/>
                  <a:gd name="T46" fmla="*/ 17 w 74"/>
                  <a:gd name="T47" fmla="*/ 17 h 48"/>
                  <a:gd name="T48" fmla="*/ 29 w 74"/>
                  <a:gd name="T49" fmla="*/ 12 h 48"/>
                  <a:gd name="T50" fmla="*/ 31 w 74"/>
                  <a:gd name="T51" fmla="*/ 14 h 48"/>
                  <a:gd name="T52" fmla="*/ 40 w 74"/>
                  <a:gd name="T53" fmla="*/ 10 h 48"/>
                  <a:gd name="T54" fmla="*/ 43 w 74"/>
                  <a:gd name="T55" fmla="*/ 10 h 48"/>
                  <a:gd name="T56" fmla="*/ 64 w 74"/>
                  <a:gd name="T57" fmla="*/ 0 h 48"/>
                  <a:gd name="T58" fmla="*/ 67 w 74"/>
                  <a:gd name="T59" fmla="*/ 7 h 48"/>
                  <a:gd name="T60" fmla="*/ 71 w 74"/>
                  <a:gd name="T61" fmla="*/ 10 h 48"/>
                  <a:gd name="T62" fmla="*/ 71 w 74"/>
                  <a:gd name="T63" fmla="*/ 12 h 48"/>
                  <a:gd name="T64" fmla="*/ 71 w 74"/>
                  <a:gd name="T65" fmla="*/ 10 h 48"/>
                  <a:gd name="T66" fmla="*/ 67 w 74"/>
                  <a:gd name="T67" fmla="*/ 7 h 48"/>
                  <a:gd name="T68" fmla="*/ 67 w 74"/>
                  <a:gd name="T69" fmla="*/ 5 h 48"/>
                  <a:gd name="T70" fmla="*/ 64 w 74"/>
                  <a:gd name="T71" fmla="*/ 0 h 48"/>
                  <a:gd name="T72" fmla="*/ 62 w 74"/>
                  <a:gd name="T73" fmla="*/ 3 h 48"/>
                  <a:gd name="T74" fmla="*/ 38 w 74"/>
                  <a:gd name="T75" fmla="*/ 10 h 48"/>
                  <a:gd name="T76" fmla="*/ 38 w 74"/>
                  <a:gd name="T77" fmla="*/ 10 h 48"/>
                  <a:gd name="T78" fmla="*/ 33 w 74"/>
                  <a:gd name="T79" fmla="*/ 12 h 48"/>
                  <a:gd name="T80" fmla="*/ 31 w 74"/>
                  <a:gd name="T81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" h="48">
                    <a:moveTo>
                      <a:pt x="71" y="41"/>
                    </a:moveTo>
                    <a:lnTo>
                      <a:pt x="74" y="43"/>
                    </a:lnTo>
                    <a:lnTo>
                      <a:pt x="69" y="43"/>
                    </a:lnTo>
                    <a:lnTo>
                      <a:pt x="74" y="43"/>
                    </a:lnTo>
                    <a:lnTo>
                      <a:pt x="71" y="41"/>
                    </a:lnTo>
                    <a:close/>
                    <a:moveTo>
                      <a:pt x="31" y="7"/>
                    </a:moveTo>
                    <a:lnTo>
                      <a:pt x="17" y="1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36"/>
                    </a:lnTo>
                    <a:lnTo>
                      <a:pt x="7" y="38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45"/>
                    </a:lnTo>
                    <a:lnTo>
                      <a:pt x="31" y="48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2" y="41"/>
                    </a:lnTo>
                    <a:lnTo>
                      <a:pt x="10" y="36"/>
                    </a:lnTo>
                    <a:lnTo>
                      <a:pt x="5" y="33"/>
                    </a:lnTo>
                    <a:lnTo>
                      <a:pt x="5" y="26"/>
                    </a:lnTo>
                    <a:lnTo>
                      <a:pt x="17" y="17"/>
                    </a:lnTo>
                    <a:lnTo>
                      <a:pt x="29" y="12"/>
                    </a:lnTo>
                    <a:lnTo>
                      <a:pt x="31" y="14"/>
                    </a:lnTo>
                    <a:lnTo>
                      <a:pt x="40" y="10"/>
                    </a:lnTo>
                    <a:lnTo>
                      <a:pt x="43" y="10"/>
                    </a:lnTo>
                    <a:lnTo>
                      <a:pt x="64" y="0"/>
                    </a:lnTo>
                    <a:lnTo>
                      <a:pt x="67" y="7"/>
                    </a:lnTo>
                    <a:lnTo>
                      <a:pt x="71" y="10"/>
                    </a:lnTo>
                    <a:lnTo>
                      <a:pt x="71" y="12"/>
                    </a:lnTo>
                    <a:lnTo>
                      <a:pt x="71" y="10"/>
                    </a:lnTo>
                    <a:lnTo>
                      <a:pt x="67" y="7"/>
                    </a:lnTo>
                    <a:lnTo>
                      <a:pt x="67" y="5"/>
                    </a:lnTo>
                    <a:lnTo>
                      <a:pt x="64" y="0"/>
                    </a:lnTo>
                    <a:lnTo>
                      <a:pt x="62" y="3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3" y="12"/>
                    </a:lnTo>
                    <a:lnTo>
                      <a:pt x="31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7" name="Freeform 806"/>
              <p:cNvSpPr>
                <a:spLocks noEditPoints="1"/>
              </p:cNvSpPr>
              <p:nvPr/>
            </p:nvSpPr>
            <p:spPr bwMode="auto">
              <a:xfrm>
                <a:off x="3687259" y="3300407"/>
                <a:ext cx="140994" cy="91455"/>
              </a:xfrm>
              <a:custGeom>
                <a:avLst/>
                <a:gdLst>
                  <a:gd name="T0" fmla="*/ 71 w 74"/>
                  <a:gd name="T1" fmla="*/ 41 h 48"/>
                  <a:gd name="T2" fmla="*/ 74 w 74"/>
                  <a:gd name="T3" fmla="*/ 43 h 48"/>
                  <a:gd name="T4" fmla="*/ 69 w 74"/>
                  <a:gd name="T5" fmla="*/ 43 h 48"/>
                  <a:gd name="T6" fmla="*/ 74 w 74"/>
                  <a:gd name="T7" fmla="*/ 43 h 48"/>
                  <a:gd name="T8" fmla="*/ 71 w 74"/>
                  <a:gd name="T9" fmla="*/ 41 h 48"/>
                  <a:gd name="T10" fmla="*/ 31 w 74"/>
                  <a:gd name="T11" fmla="*/ 7 h 48"/>
                  <a:gd name="T12" fmla="*/ 17 w 74"/>
                  <a:gd name="T13" fmla="*/ 14 h 48"/>
                  <a:gd name="T14" fmla="*/ 3 w 74"/>
                  <a:gd name="T15" fmla="*/ 24 h 48"/>
                  <a:gd name="T16" fmla="*/ 0 w 74"/>
                  <a:gd name="T17" fmla="*/ 24 h 48"/>
                  <a:gd name="T18" fmla="*/ 0 w 74"/>
                  <a:gd name="T19" fmla="*/ 24 h 48"/>
                  <a:gd name="T20" fmla="*/ 3 w 74"/>
                  <a:gd name="T21" fmla="*/ 36 h 48"/>
                  <a:gd name="T22" fmla="*/ 7 w 74"/>
                  <a:gd name="T23" fmla="*/ 38 h 48"/>
                  <a:gd name="T24" fmla="*/ 7 w 74"/>
                  <a:gd name="T25" fmla="*/ 43 h 48"/>
                  <a:gd name="T26" fmla="*/ 12 w 74"/>
                  <a:gd name="T27" fmla="*/ 45 h 48"/>
                  <a:gd name="T28" fmla="*/ 12 w 74"/>
                  <a:gd name="T29" fmla="*/ 48 h 48"/>
                  <a:gd name="T30" fmla="*/ 12 w 74"/>
                  <a:gd name="T31" fmla="*/ 45 h 48"/>
                  <a:gd name="T32" fmla="*/ 31 w 74"/>
                  <a:gd name="T33" fmla="*/ 48 h 48"/>
                  <a:gd name="T34" fmla="*/ 14 w 74"/>
                  <a:gd name="T35" fmla="*/ 45 h 48"/>
                  <a:gd name="T36" fmla="*/ 14 w 74"/>
                  <a:gd name="T37" fmla="*/ 43 h 48"/>
                  <a:gd name="T38" fmla="*/ 12 w 74"/>
                  <a:gd name="T39" fmla="*/ 41 h 48"/>
                  <a:gd name="T40" fmla="*/ 10 w 74"/>
                  <a:gd name="T41" fmla="*/ 36 h 48"/>
                  <a:gd name="T42" fmla="*/ 5 w 74"/>
                  <a:gd name="T43" fmla="*/ 33 h 48"/>
                  <a:gd name="T44" fmla="*/ 5 w 74"/>
                  <a:gd name="T45" fmla="*/ 26 h 48"/>
                  <a:gd name="T46" fmla="*/ 17 w 74"/>
                  <a:gd name="T47" fmla="*/ 17 h 48"/>
                  <a:gd name="T48" fmla="*/ 29 w 74"/>
                  <a:gd name="T49" fmla="*/ 12 h 48"/>
                  <a:gd name="T50" fmla="*/ 31 w 74"/>
                  <a:gd name="T51" fmla="*/ 14 h 48"/>
                  <a:gd name="T52" fmla="*/ 40 w 74"/>
                  <a:gd name="T53" fmla="*/ 10 h 48"/>
                  <a:gd name="T54" fmla="*/ 43 w 74"/>
                  <a:gd name="T55" fmla="*/ 10 h 48"/>
                  <a:gd name="T56" fmla="*/ 64 w 74"/>
                  <a:gd name="T57" fmla="*/ 0 h 48"/>
                  <a:gd name="T58" fmla="*/ 67 w 74"/>
                  <a:gd name="T59" fmla="*/ 7 h 48"/>
                  <a:gd name="T60" fmla="*/ 71 w 74"/>
                  <a:gd name="T61" fmla="*/ 10 h 48"/>
                  <a:gd name="T62" fmla="*/ 71 w 74"/>
                  <a:gd name="T63" fmla="*/ 12 h 48"/>
                  <a:gd name="T64" fmla="*/ 71 w 74"/>
                  <a:gd name="T65" fmla="*/ 10 h 48"/>
                  <a:gd name="T66" fmla="*/ 67 w 74"/>
                  <a:gd name="T67" fmla="*/ 7 h 48"/>
                  <a:gd name="T68" fmla="*/ 67 w 74"/>
                  <a:gd name="T69" fmla="*/ 5 h 48"/>
                  <a:gd name="T70" fmla="*/ 64 w 74"/>
                  <a:gd name="T71" fmla="*/ 0 h 48"/>
                  <a:gd name="T72" fmla="*/ 62 w 74"/>
                  <a:gd name="T73" fmla="*/ 3 h 48"/>
                  <a:gd name="T74" fmla="*/ 38 w 74"/>
                  <a:gd name="T75" fmla="*/ 10 h 48"/>
                  <a:gd name="T76" fmla="*/ 38 w 74"/>
                  <a:gd name="T77" fmla="*/ 10 h 48"/>
                  <a:gd name="T78" fmla="*/ 33 w 74"/>
                  <a:gd name="T79" fmla="*/ 12 h 48"/>
                  <a:gd name="T80" fmla="*/ 31 w 74"/>
                  <a:gd name="T81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" h="48">
                    <a:moveTo>
                      <a:pt x="71" y="41"/>
                    </a:moveTo>
                    <a:lnTo>
                      <a:pt x="74" y="43"/>
                    </a:lnTo>
                    <a:lnTo>
                      <a:pt x="69" y="43"/>
                    </a:lnTo>
                    <a:lnTo>
                      <a:pt x="74" y="43"/>
                    </a:lnTo>
                    <a:lnTo>
                      <a:pt x="71" y="41"/>
                    </a:lnTo>
                    <a:moveTo>
                      <a:pt x="31" y="7"/>
                    </a:moveTo>
                    <a:lnTo>
                      <a:pt x="17" y="1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3" y="36"/>
                    </a:lnTo>
                    <a:lnTo>
                      <a:pt x="7" y="38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2" y="48"/>
                    </a:lnTo>
                    <a:lnTo>
                      <a:pt x="12" y="45"/>
                    </a:lnTo>
                    <a:lnTo>
                      <a:pt x="31" y="48"/>
                    </a:lnTo>
                    <a:lnTo>
                      <a:pt x="14" y="45"/>
                    </a:lnTo>
                    <a:lnTo>
                      <a:pt x="14" y="43"/>
                    </a:lnTo>
                    <a:lnTo>
                      <a:pt x="12" y="41"/>
                    </a:lnTo>
                    <a:lnTo>
                      <a:pt x="10" y="36"/>
                    </a:lnTo>
                    <a:lnTo>
                      <a:pt x="5" y="33"/>
                    </a:lnTo>
                    <a:lnTo>
                      <a:pt x="5" y="26"/>
                    </a:lnTo>
                    <a:lnTo>
                      <a:pt x="17" y="17"/>
                    </a:lnTo>
                    <a:lnTo>
                      <a:pt x="29" y="12"/>
                    </a:lnTo>
                    <a:lnTo>
                      <a:pt x="31" y="14"/>
                    </a:lnTo>
                    <a:lnTo>
                      <a:pt x="40" y="10"/>
                    </a:lnTo>
                    <a:lnTo>
                      <a:pt x="43" y="10"/>
                    </a:lnTo>
                    <a:lnTo>
                      <a:pt x="64" y="0"/>
                    </a:lnTo>
                    <a:lnTo>
                      <a:pt x="67" y="7"/>
                    </a:lnTo>
                    <a:lnTo>
                      <a:pt x="71" y="10"/>
                    </a:lnTo>
                    <a:lnTo>
                      <a:pt x="71" y="12"/>
                    </a:lnTo>
                    <a:lnTo>
                      <a:pt x="71" y="10"/>
                    </a:lnTo>
                    <a:lnTo>
                      <a:pt x="67" y="7"/>
                    </a:lnTo>
                    <a:lnTo>
                      <a:pt x="67" y="5"/>
                    </a:lnTo>
                    <a:lnTo>
                      <a:pt x="64" y="0"/>
                    </a:lnTo>
                    <a:lnTo>
                      <a:pt x="62" y="3"/>
                    </a:lnTo>
                    <a:lnTo>
                      <a:pt x="38" y="10"/>
                    </a:lnTo>
                    <a:lnTo>
                      <a:pt x="38" y="10"/>
                    </a:lnTo>
                    <a:lnTo>
                      <a:pt x="33" y="12"/>
                    </a:lnTo>
                    <a:lnTo>
                      <a:pt x="31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8" name="Freeform 807"/>
              <p:cNvSpPr>
                <a:spLocks noEditPoints="1"/>
              </p:cNvSpPr>
              <p:nvPr/>
            </p:nvSpPr>
            <p:spPr bwMode="auto">
              <a:xfrm>
                <a:off x="3772998" y="3214668"/>
                <a:ext cx="72402" cy="36201"/>
              </a:xfrm>
              <a:custGeom>
                <a:avLst/>
                <a:gdLst>
                  <a:gd name="T0" fmla="*/ 7 w 38"/>
                  <a:gd name="T1" fmla="*/ 12 h 19"/>
                  <a:gd name="T2" fmla="*/ 3 w 38"/>
                  <a:gd name="T3" fmla="*/ 14 h 19"/>
                  <a:gd name="T4" fmla="*/ 0 w 38"/>
                  <a:gd name="T5" fmla="*/ 19 h 19"/>
                  <a:gd name="T6" fmla="*/ 0 w 38"/>
                  <a:gd name="T7" fmla="*/ 19 h 19"/>
                  <a:gd name="T8" fmla="*/ 5 w 38"/>
                  <a:gd name="T9" fmla="*/ 17 h 19"/>
                  <a:gd name="T10" fmla="*/ 7 w 38"/>
                  <a:gd name="T11" fmla="*/ 12 h 19"/>
                  <a:gd name="T12" fmla="*/ 33 w 38"/>
                  <a:gd name="T13" fmla="*/ 0 h 19"/>
                  <a:gd name="T14" fmla="*/ 12 w 38"/>
                  <a:gd name="T15" fmla="*/ 7 h 19"/>
                  <a:gd name="T16" fmla="*/ 7 w 38"/>
                  <a:gd name="T17" fmla="*/ 12 h 19"/>
                  <a:gd name="T18" fmla="*/ 12 w 38"/>
                  <a:gd name="T19" fmla="*/ 14 h 19"/>
                  <a:gd name="T20" fmla="*/ 17 w 38"/>
                  <a:gd name="T21" fmla="*/ 12 h 19"/>
                  <a:gd name="T22" fmla="*/ 17 w 38"/>
                  <a:gd name="T23" fmla="*/ 14 h 19"/>
                  <a:gd name="T24" fmla="*/ 22 w 38"/>
                  <a:gd name="T25" fmla="*/ 12 h 19"/>
                  <a:gd name="T26" fmla="*/ 26 w 38"/>
                  <a:gd name="T27" fmla="*/ 12 h 19"/>
                  <a:gd name="T28" fmla="*/ 31 w 38"/>
                  <a:gd name="T29" fmla="*/ 14 h 19"/>
                  <a:gd name="T30" fmla="*/ 36 w 38"/>
                  <a:gd name="T31" fmla="*/ 12 h 19"/>
                  <a:gd name="T32" fmla="*/ 36 w 38"/>
                  <a:gd name="T33" fmla="*/ 12 h 19"/>
                  <a:gd name="T34" fmla="*/ 38 w 38"/>
                  <a:gd name="T35" fmla="*/ 10 h 19"/>
                  <a:gd name="T36" fmla="*/ 31 w 38"/>
                  <a:gd name="T37" fmla="*/ 5 h 19"/>
                  <a:gd name="T38" fmla="*/ 33 w 38"/>
                  <a:gd name="T39" fmla="*/ 0 h 19"/>
                  <a:gd name="T40" fmla="*/ 33 w 38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19">
                    <a:moveTo>
                      <a:pt x="7" y="12"/>
                    </a:moveTo>
                    <a:lnTo>
                      <a:pt x="3" y="1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5" y="17"/>
                    </a:lnTo>
                    <a:lnTo>
                      <a:pt x="7" y="12"/>
                    </a:lnTo>
                    <a:close/>
                    <a:moveTo>
                      <a:pt x="33" y="0"/>
                    </a:moveTo>
                    <a:lnTo>
                      <a:pt x="12" y="7"/>
                    </a:lnTo>
                    <a:lnTo>
                      <a:pt x="7" y="12"/>
                    </a:lnTo>
                    <a:lnTo>
                      <a:pt x="12" y="14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22" y="12"/>
                    </a:lnTo>
                    <a:lnTo>
                      <a:pt x="26" y="12"/>
                    </a:lnTo>
                    <a:lnTo>
                      <a:pt x="31" y="14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31" y="5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49" name="Freeform 808"/>
              <p:cNvSpPr>
                <a:spLocks noEditPoints="1"/>
              </p:cNvSpPr>
              <p:nvPr/>
            </p:nvSpPr>
            <p:spPr bwMode="auto">
              <a:xfrm>
                <a:off x="3772998" y="3214668"/>
                <a:ext cx="72402" cy="36201"/>
              </a:xfrm>
              <a:custGeom>
                <a:avLst/>
                <a:gdLst>
                  <a:gd name="T0" fmla="*/ 7 w 38"/>
                  <a:gd name="T1" fmla="*/ 12 h 19"/>
                  <a:gd name="T2" fmla="*/ 3 w 38"/>
                  <a:gd name="T3" fmla="*/ 14 h 19"/>
                  <a:gd name="T4" fmla="*/ 0 w 38"/>
                  <a:gd name="T5" fmla="*/ 19 h 19"/>
                  <a:gd name="T6" fmla="*/ 0 w 38"/>
                  <a:gd name="T7" fmla="*/ 19 h 19"/>
                  <a:gd name="T8" fmla="*/ 5 w 38"/>
                  <a:gd name="T9" fmla="*/ 17 h 19"/>
                  <a:gd name="T10" fmla="*/ 7 w 38"/>
                  <a:gd name="T11" fmla="*/ 12 h 19"/>
                  <a:gd name="T12" fmla="*/ 33 w 38"/>
                  <a:gd name="T13" fmla="*/ 0 h 19"/>
                  <a:gd name="T14" fmla="*/ 12 w 38"/>
                  <a:gd name="T15" fmla="*/ 7 h 19"/>
                  <a:gd name="T16" fmla="*/ 7 w 38"/>
                  <a:gd name="T17" fmla="*/ 12 h 19"/>
                  <a:gd name="T18" fmla="*/ 12 w 38"/>
                  <a:gd name="T19" fmla="*/ 14 h 19"/>
                  <a:gd name="T20" fmla="*/ 17 w 38"/>
                  <a:gd name="T21" fmla="*/ 12 h 19"/>
                  <a:gd name="T22" fmla="*/ 17 w 38"/>
                  <a:gd name="T23" fmla="*/ 14 h 19"/>
                  <a:gd name="T24" fmla="*/ 22 w 38"/>
                  <a:gd name="T25" fmla="*/ 12 h 19"/>
                  <a:gd name="T26" fmla="*/ 26 w 38"/>
                  <a:gd name="T27" fmla="*/ 12 h 19"/>
                  <a:gd name="T28" fmla="*/ 31 w 38"/>
                  <a:gd name="T29" fmla="*/ 14 h 19"/>
                  <a:gd name="T30" fmla="*/ 36 w 38"/>
                  <a:gd name="T31" fmla="*/ 12 h 19"/>
                  <a:gd name="T32" fmla="*/ 36 w 38"/>
                  <a:gd name="T33" fmla="*/ 12 h 19"/>
                  <a:gd name="T34" fmla="*/ 38 w 38"/>
                  <a:gd name="T35" fmla="*/ 10 h 19"/>
                  <a:gd name="T36" fmla="*/ 31 w 38"/>
                  <a:gd name="T37" fmla="*/ 5 h 19"/>
                  <a:gd name="T38" fmla="*/ 33 w 38"/>
                  <a:gd name="T39" fmla="*/ 0 h 19"/>
                  <a:gd name="T40" fmla="*/ 33 w 38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19">
                    <a:moveTo>
                      <a:pt x="7" y="12"/>
                    </a:moveTo>
                    <a:lnTo>
                      <a:pt x="3" y="1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5" y="17"/>
                    </a:lnTo>
                    <a:lnTo>
                      <a:pt x="7" y="12"/>
                    </a:lnTo>
                    <a:moveTo>
                      <a:pt x="33" y="0"/>
                    </a:moveTo>
                    <a:lnTo>
                      <a:pt x="12" y="7"/>
                    </a:lnTo>
                    <a:lnTo>
                      <a:pt x="7" y="12"/>
                    </a:lnTo>
                    <a:lnTo>
                      <a:pt x="12" y="14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22" y="12"/>
                    </a:lnTo>
                    <a:lnTo>
                      <a:pt x="26" y="12"/>
                    </a:lnTo>
                    <a:lnTo>
                      <a:pt x="31" y="14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31" y="5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0" name="Freeform 809"/>
              <p:cNvSpPr>
                <a:spLocks noEditPoints="1"/>
              </p:cNvSpPr>
              <p:nvPr/>
            </p:nvSpPr>
            <p:spPr bwMode="auto">
              <a:xfrm>
                <a:off x="3763472" y="3205141"/>
                <a:ext cx="78118" cy="51444"/>
              </a:xfrm>
              <a:custGeom>
                <a:avLst/>
                <a:gdLst>
                  <a:gd name="T0" fmla="*/ 5 w 41"/>
                  <a:gd name="T1" fmla="*/ 24 h 27"/>
                  <a:gd name="T2" fmla="*/ 5 w 41"/>
                  <a:gd name="T3" fmla="*/ 24 h 27"/>
                  <a:gd name="T4" fmla="*/ 8 w 41"/>
                  <a:gd name="T5" fmla="*/ 19 h 27"/>
                  <a:gd name="T6" fmla="*/ 12 w 41"/>
                  <a:gd name="T7" fmla="*/ 17 h 27"/>
                  <a:gd name="T8" fmla="*/ 10 w 41"/>
                  <a:gd name="T9" fmla="*/ 22 h 27"/>
                  <a:gd name="T10" fmla="*/ 5 w 41"/>
                  <a:gd name="T11" fmla="*/ 24 h 27"/>
                  <a:gd name="T12" fmla="*/ 41 w 41"/>
                  <a:gd name="T13" fmla="*/ 0 h 27"/>
                  <a:gd name="T14" fmla="*/ 38 w 41"/>
                  <a:gd name="T15" fmla="*/ 0 h 27"/>
                  <a:gd name="T16" fmla="*/ 38 w 41"/>
                  <a:gd name="T17" fmla="*/ 0 h 27"/>
                  <a:gd name="T18" fmla="*/ 15 w 41"/>
                  <a:gd name="T19" fmla="*/ 10 h 27"/>
                  <a:gd name="T20" fmla="*/ 8 w 41"/>
                  <a:gd name="T21" fmla="*/ 19 h 27"/>
                  <a:gd name="T22" fmla="*/ 0 w 41"/>
                  <a:gd name="T23" fmla="*/ 24 h 27"/>
                  <a:gd name="T24" fmla="*/ 5 w 41"/>
                  <a:gd name="T25" fmla="*/ 27 h 27"/>
                  <a:gd name="T26" fmla="*/ 12 w 41"/>
                  <a:gd name="T27" fmla="*/ 24 h 27"/>
                  <a:gd name="T28" fmla="*/ 12 w 41"/>
                  <a:gd name="T29" fmla="*/ 22 h 27"/>
                  <a:gd name="T30" fmla="*/ 17 w 41"/>
                  <a:gd name="T31" fmla="*/ 22 h 27"/>
                  <a:gd name="T32" fmla="*/ 19 w 41"/>
                  <a:gd name="T33" fmla="*/ 22 h 27"/>
                  <a:gd name="T34" fmla="*/ 19 w 41"/>
                  <a:gd name="T35" fmla="*/ 24 h 27"/>
                  <a:gd name="T36" fmla="*/ 19 w 41"/>
                  <a:gd name="T37" fmla="*/ 22 h 27"/>
                  <a:gd name="T38" fmla="*/ 27 w 41"/>
                  <a:gd name="T39" fmla="*/ 17 h 27"/>
                  <a:gd name="T40" fmla="*/ 22 w 41"/>
                  <a:gd name="T41" fmla="*/ 19 h 27"/>
                  <a:gd name="T42" fmla="*/ 22 w 41"/>
                  <a:gd name="T43" fmla="*/ 17 h 27"/>
                  <a:gd name="T44" fmla="*/ 17 w 41"/>
                  <a:gd name="T45" fmla="*/ 19 h 27"/>
                  <a:gd name="T46" fmla="*/ 12 w 41"/>
                  <a:gd name="T47" fmla="*/ 17 h 27"/>
                  <a:gd name="T48" fmla="*/ 17 w 41"/>
                  <a:gd name="T49" fmla="*/ 12 h 27"/>
                  <a:gd name="T50" fmla="*/ 38 w 41"/>
                  <a:gd name="T51" fmla="*/ 5 h 27"/>
                  <a:gd name="T52" fmla="*/ 38 w 41"/>
                  <a:gd name="T53" fmla="*/ 3 h 27"/>
                  <a:gd name="T54" fmla="*/ 41 w 41"/>
                  <a:gd name="T55" fmla="*/ 0 h 27"/>
                  <a:gd name="T56" fmla="*/ 41 w 41"/>
                  <a:gd name="T5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27">
                    <a:moveTo>
                      <a:pt x="5" y="24"/>
                    </a:moveTo>
                    <a:lnTo>
                      <a:pt x="5" y="24"/>
                    </a:lnTo>
                    <a:lnTo>
                      <a:pt x="8" y="19"/>
                    </a:lnTo>
                    <a:lnTo>
                      <a:pt x="12" y="17"/>
                    </a:lnTo>
                    <a:lnTo>
                      <a:pt x="10" y="22"/>
                    </a:lnTo>
                    <a:lnTo>
                      <a:pt x="5" y="24"/>
                    </a:lnTo>
                    <a:close/>
                    <a:moveTo>
                      <a:pt x="41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15" y="10"/>
                    </a:lnTo>
                    <a:lnTo>
                      <a:pt x="8" y="19"/>
                    </a:lnTo>
                    <a:lnTo>
                      <a:pt x="0" y="24"/>
                    </a:lnTo>
                    <a:lnTo>
                      <a:pt x="5" y="27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7" y="22"/>
                    </a:lnTo>
                    <a:lnTo>
                      <a:pt x="19" y="22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27" y="17"/>
                    </a:lnTo>
                    <a:lnTo>
                      <a:pt x="22" y="19"/>
                    </a:lnTo>
                    <a:lnTo>
                      <a:pt x="22" y="17"/>
                    </a:lnTo>
                    <a:lnTo>
                      <a:pt x="17" y="19"/>
                    </a:lnTo>
                    <a:lnTo>
                      <a:pt x="12" y="17"/>
                    </a:lnTo>
                    <a:lnTo>
                      <a:pt x="17" y="12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1" name="Freeform 810"/>
              <p:cNvSpPr>
                <a:spLocks noEditPoints="1"/>
              </p:cNvSpPr>
              <p:nvPr/>
            </p:nvSpPr>
            <p:spPr bwMode="auto">
              <a:xfrm>
                <a:off x="3763472" y="3205141"/>
                <a:ext cx="78118" cy="51444"/>
              </a:xfrm>
              <a:custGeom>
                <a:avLst/>
                <a:gdLst>
                  <a:gd name="T0" fmla="*/ 5 w 41"/>
                  <a:gd name="T1" fmla="*/ 24 h 27"/>
                  <a:gd name="T2" fmla="*/ 5 w 41"/>
                  <a:gd name="T3" fmla="*/ 24 h 27"/>
                  <a:gd name="T4" fmla="*/ 8 w 41"/>
                  <a:gd name="T5" fmla="*/ 19 h 27"/>
                  <a:gd name="T6" fmla="*/ 12 w 41"/>
                  <a:gd name="T7" fmla="*/ 17 h 27"/>
                  <a:gd name="T8" fmla="*/ 10 w 41"/>
                  <a:gd name="T9" fmla="*/ 22 h 27"/>
                  <a:gd name="T10" fmla="*/ 5 w 41"/>
                  <a:gd name="T11" fmla="*/ 24 h 27"/>
                  <a:gd name="T12" fmla="*/ 41 w 41"/>
                  <a:gd name="T13" fmla="*/ 0 h 27"/>
                  <a:gd name="T14" fmla="*/ 38 w 41"/>
                  <a:gd name="T15" fmla="*/ 0 h 27"/>
                  <a:gd name="T16" fmla="*/ 38 w 41"/>
                  <a:gd name="T17" fmla="*/ 0 h 27"/>
                  <a:gd name="T18" fmla="*/ 15 w 41"/>
                  <a:gd name="T19" fmla="*/ 10 h 27"/>
                  <a:gd name="T20" fmla="*/ 8 w 41"/>
                  <a:gd name="T21" fmla="*/ 19 h 27"/>
                  <a:gd name="T22" fmla="*/ 0 w 41"/>
                  <a:gd name="T23" fmla="*/ 24 h 27"/>
                  <a:gd name="T24" fmla="*/ 5 w 41"/>
                  <a:gd name="T25" fmla="*/ 27 h 27"/>
                  <a:gd name="T26" fmla="*/ 12 w 41"/>
                  <a:gd name="T27" fmla="*/ 24 h 27"/>
                  <a:gd name="T28" fmla="*/ 12 w 41"/>
                  <a:gd name="T29" fmla="*/ 22 h 27"/>
                  <a:gd name="T30" fmla="*/ 17 w 41"/>
                  <a:gd name="T31" fmla="*/ 22 h 27"/>
                  <a:gd name="T32" fmla="*/ 19 w 41"/>
                  <a:gd name="T33" fmla="*/ 22 h 27"/>
                  <a:gd name="T34" fmla="*/ 19 w 41"/>
                  <a:gd name="T35" fmla="*/ 24 h 27"/>
                  <a:gd name="T36" fmla="*/ 19 w 41"/>
                  <a:gd name="T37" fmla="*/ 22 h 27"/>
                  <a:gd name="T38" fmla="*/ 27 w 41"/>
                  <a:gd name="T39" fmla="*/ 17 h 27"/>
                  <a:gd name="T40" fmla="*/ 22 w 41"/>
                  <a:gd name="T41" fmla="*/ 19 h 27"/>
                  <a:gd name="T42" fmla="*/ 22 w 41"/>
                  <a:gd name="T43" fmla="*/ 17 h 27"/>
                  <a:gd name="T44" fmla="*/ 17 w 41"/>
                  <a:gd name="T45" fmla="*/ 19 h 27"/>
                  <a:gd name="T46" fmla="*/ 12 w 41"/>
                  <a:gd name="T47" fmla="*/ 17 h 27"/>
                  <a:gd name="T48" fmla="*/ 17 w 41"/>
                  <a:gd name="T49" fmla="*/ 12 h 27"/>
                  <a:gd name="T50" fmla="*/ 38 w 41"/>
                  <a:gd name="T51" fmla="*/ 5 h 27"/>
                  <a:gd name="T52" fmla="*/ 38 w 41"/>
                  <a:gd name="T53" fmla="*/ 3 h 27"/>
                  <a:gd name="T54" fmla="*/ 41 w 41"/>
                  <a:gd name="T55" fmla="*/ 0 h 27"/>
                  <a:gd name="T56" fmla="*/ 41 w 41"/>
                  <a:gd name="T5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27">
                    <a:moveTo>
                      <a:pt x="5" y="24"/>
                    </a:moveTo>
                    <a:lnTo>
                      <a:pt x="5" y="24"/>
                    </a:lnTo>
                    <a:lnTo>
                      <a:pt x="8" y="19"/>
                    </a:lnTo>
                    <a:lnTo>
                      <a:pt x="12" y="17"/>
                    </a:lnTo>
                    <a:lnTo>
                      <a:pt x="10" y="22"/>
                    </a:lnTo>
                    <a:lnTo>
                      <a:pt x="5" y="24"/>
                    </a:lnTo>
                    <a:moveTo>
                      <a:pt x="41" y="0"/>
                    </a:moveTo>
                    <a:lnTo>
                      <a:pt x="38" y="0"/>
                    </a:lnTo>
                    <a:lnTo>
                      <a:pt x="38" y="0"/>
                    </a:lnTo>
                    <a:lnTo>
                      <a:pt x="15" y="10"/>
                    </a:lnTo>
                    <a:lnTo>
                      <a:pt x="8" y="19"/>
                    </a:lnTo>
                    <a:lnTo>
                      <a:pt x="0" y="24"/>
                    </a:lnTo>
                    <a:lnTo>
                      <a:pt x="5" y="27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7" y="22"/>
                    </a:lnTo>
                    <a:lnTo>
                      <a:pt x="19" y="22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27" y="17"/>
                    </a:lnTo>
                    <a:lnTo>
                      <a:pt x="22" y="19"/>
                    </a:lnTo>
                    <a:lnTo>
                      <a:pt x="22" y="17"/>
                    </a:lnTo>
                    <a:lnTo>
                      <a:pt x="17" y="19"/>
                    </a:lnTo>
                    <a:lnTo>
                      <a:pt x="12" y="17"/>
                    </a:lnTo>
                    <a:lnTo>
                      <a:pt x="17" y="12"/>
                    </a:lnTo>
                    <a:lnTo>
                      <a:pt x="38" y="5"/>
                    </a:lnTo>
                    <a:lnTo>
                      <a:pt x="38" y="3"/>
                    </a:lnTo>
                    <a:lnTo>
                      <a:pt x="41" y="0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2" name="Freeform 811"/>
              <p:cNvSpPr/>
              <p:nvPr/>
            </p:nvSpPr>
            <p:spPr bwMode="auto">
              <a:xfrm>
                <a:off x="3683448" y="3391862"/>
                <a:ext cx="85740" cy="40011"/>
              </a:xfrm>
              <a:custGeom>
                <a:avLst/>
                <a:gdLst>
                  <a:gd name="T0" fmla="*/ 19 w 45"/>
                  <a:gd name="T1" fmla="*/ 0 h 21"/>
                  <a:gd name="T2" fmla="*/ 12 w 45"/>
                  <a:gd name="T3" fmla="*/ 2 h 21"/>
                  <a:gd name="T4" fmla="*/ 0 w 45"/>
                  <a:gd name="T5" fmla="*/ 12 h 21"/>
                  <a:gd name="T6" fmla="*/ 0 w 45"/>
                  <a:gd name="T7" fmla="*/ 19 h 21"/>
                  <a:gd name="T8" fmla="*/ 16 w 45"/>
                  <a:gd name="T9" fmla="*/ 21 h 21"/>
                  <a:gd name="T10" fmla="*/ 19 w 45"/>
                  <a:gd name="T11" fmla="*/ 19 h 21"/>
                  <a:gd name="T12" fmla="*/ 21 w 45"/>
                  <a:gd name="T13" fmla="*/ 19 h 21"/>
                  <a:gd name="T14" fmla="*/ 19 w 45"/>
                  <a:gd name="T15" fmla="*/ 16 h 21"/>
                  <a:gd name="T16" fmla="*/ 26 w 45"/>
                  <a:gd name="T17" fmla="*/ 14 h 21"/>
                  <a:gd name="T18" fmla="*/ 38 w 45"/>
                  <a:gd name="T19" fmla="*/ 14 h 21"/>
                  <a:gd name="T20" fmla="*/ 38 w 45"/>
                  <a:gd name="T21" fmla="*/ 14 h 21"/>
                  <a:gd name="T22" fmla="*/ 40 w 45"/>
                  <a:gd name="T23" fmla="*/ 14 h 21"/>
                  <a:gd name="T24" fmla="*/ 45 w 45"/>
                  <a:gd name="T25" fmla="*/ 2 h 21"/>
                  <a:gd name="T26" fmla="*/ 45 w 45"/>
                  <a:gd name="T27" fmla="*/ 2 h 21"/>
                  <a:gd name="T28" fmla="*/ 45 w 45"/>
                  <a:gd name="T29" fmla="*/ 2 h 21"/>
                  <a:gd name="T30" fmla="*/ 45 w 45"/>
                  <a:gd name="T31" fmla="*/ 0 h 21"/>
                  <a:gd name="T32" fmla="*/ 33 w 45"/>
                  <a:gd name="T33" fmla="*/ 2 h 21"/>
                  <a:gd name="T34" fmla="*/ 19 w 45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21">
                    <a:moveTo>
                      <a:pt x="19" y="0"/>
                    </a:moveTo>
                    <a:lnTo>
                      <a:pt x="12" y="2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26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33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3" name="Freeform 812"/>
              <p:cNvSpPr/>
              <p:nvPr/>
            </p:nvSpPr>
            <p:spPr bwMode="auto">
              <a:xfrm>
                <a:off x="3683448" y="3391862"/>
                <a:ext cx="85740" cy="40011"/>
              </a:xfrm>
              <a:custGeom>
                <a:avLst/>
                <a:gdLst>
                  <a:gd name="T0" fmla="*/ 19 w 45"/>
                  <a:gd name="T1" fmla="*/ 0 h 21"/>
                  <a:gd name="T2" fmla="*/ 12 w 45"/>
                  <a:gd name="T3" fmla="*/ 2 h 21"/>
                  <a:gd name="T4" fmla="*/ 0 w 45"/>
                  <a:gd name="T5" fmla="*/ 12 h 21"/>
                  <a:gd name="T6" fmla="*/ 0 w 45"/>
                  <a:gd name="T7" fmla="*/ 19 h 21"/>
                  <a:gd name="T8" fmla="*/ 16 w 45"/>
                  <a:gd name="T9" fmla="*/ 21 h 21"/>
                  <a:gd name="T10" fmla="*/ 19 w 45"/>
                  <a:gd name="T11" fmla="*/ 19 h 21"/>
                  <a:gd name="T12" fmla="*/ 21 w 45"/>
                  <a:gd name="T13" fmla="*/ 19 h 21"/>
                  <a:gd name="T14" fmla="*/ 19 w 45"/>
                  <a:gd name="T15" fmla="*/ 16 h 21"/>
                  <a:gd name="T16" fmla="*/ 26 w 45"/>
                  <a:gd name="T17" fmla="*/ 14 h 21"/>
                  <a:gd name="T18" fmla="*/ 38 w 45"/>
                  <a:gd name="T19" fmla="*/ 14 h 21"/>
                  <a:gd name="T20" fmla="*/ 38 w 45"/>
                  <a:gd name="T21" fmla="*/ 14 h 21"/>
                  <a:gd name="T22" fmla="*/ 40 w 45"/>
                  <a:gd name="T23" fmla="*/ 14 h 21"/>
                  <a:gd name="T24" fmla="*/ 45 w 45"/>
                  <a:gd name="T25" fmla="*/ 2 h 21"/>
                  <a:gd name="T26" fmla="*/ 45 w 45"/>
                  <a:gd name="T27" fmla="*/ 2 h 21"/>
                  <a:gd name="T28" fmla="*/ 45 w 45"/>
                  <a:gd name="T29" fmla="*/ 2 h 21"/>
                  <a:gd name="T30" fmla="*/ 45 w 45"/>
                  <a:gd name="T31" fmla="*/ 0 h 21"/>
                  <a:gd name="T32" fmla="*/ 33 w 45"/>
                  <a:gd name="T33" fmla="*/ 2 h 21"/>
                  <a:gd name="T34" fmla="*/ 19 w 45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21">
                    <a:moveTo>
                      <a:pt x="19" y="0"/>
                    </a:moveTo>
                    <a:lnTo>
                      <a:pt x="12" y="2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26" y="14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5" y="0"/>
                    </a:lnTo>
                    <a:lnTo>
                      <a:pt x="33" y="2"/>
                    </a:lnTo>
                    <a:lnTo>
                      <a:pt x="1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4" name="Freeform 813"/>
              <p:cNvSpPr>
                <a:spLocks noEditPoints="1"/>
              </p:cNvSpPr>
              <p:nvPr/>
            </p:nvSpPr>
            <p:spPr bwMode="auto">
              <a:xfrm>
                <a:off x="3673922" y="3382336"/>
                <a:ext cx="104793" cy="53349"/>
              </a:xfrm>
              <a:custGeom>
                <a:avLst/>
                <a:gdLst>
                  <a:gd name="T0" fmla="*/ 24 w 55"/>
                  <a:gd name="T1" fmla="*/ 21 h 28"/>
                  <a:gd name="T2" fmla="*/ 26 w 55"/>
                  <a:gd name="T3" fmla="*/ 24 h 28"/>
                  <a:gd name="T4" fmla="*/ 24 w 55"/>
                  <a:gd name="T5" fmla="*/ 21 h 28"/>
                  <a:gd name="T6" fmla="*/ 50 w 55"/>
                  <a:gd name="T7" fmla="*/ 7 h 28"/>
                  <a:gd name="T8" fmla="*/ 45 w 55"/>
                  <a:gd name="T9" fmla="*/ 19 h 28"/>
                  <a:gd name="T10" fmla="*/ 50 w 55"/>
                  <a:gd name="T11" fmla="*/ 7 h 28"/>
                  <a:gd name="T12" fmla="*/ 50 w 55"/>
                  <a:gd name="T13" fmla="*/ 7 h 28"/>
                  <a:gd name="T14" fmla="*/ 19 w 55"/>
                  <a:gd name="T15" fmla="*/ 2 h 28"/>
                  <a:gd name="T16" fmla="*/ 19 w 55"/>
                  <a:gd name="T17" fmla="*/ 5 h 28"/>
                  <a:gd name="T18" fmla="*/ 17 w 55"/>
                  <a:gd name="T19" fmla="*/ 5 h 28"/>
                  <a:gd name="T20" fmla="*/ 0 w 55"/>
                  <a:gd name="T21" fmla="*/ 17 h 28"/>
                  <a:gd name="T22" fmla="*/ 3 w 55"/>
                  <a:gd name="T23" fmla="*/ 26 h 28"/>
                  <a:gd name="T24" fmla="*/ 17 w 55"/>
                  <a:gd name="T25" fmla="*/ 28 h 28"/>
                  <a:gd name="T26" fmla="*/ 19 w 55"/>
                  <a:gd name="T27" fmla="*/ 26 h 28"/>
                  <a:gd name="T28" fmla="*/ 19 w 55"/>
                  <a:gd name="T29" fmla="*/ 26 h 28"/>
                  <a:gd name="T30" fmla="*/ 21 w 55"/>
                  <a:gd name="T31" fmla="*/ 26 h 28"/>
                  <a:gd name="T32" fmla="*/ 5 w 55"/>
                  <a:gd name="T33" fmla="*/ 24 h 28"/>
                  <a:gd name="T34" fmla="*/ 5 w 55"/>
                  <a:gd name="T35" fmla="*/ 17 h 28"/>
                  <a:gd name="T36" fmla="*/ 17 w 55"/>
                  <a:gd name="T37" fmla="*/ 7 h 28"/>
                  <a:gd name="T38" fmla="*/ 24 w 55"/>
                  <a:gd name="T39" fmla="*/ 5 h 28"/>
                  <a:gd name="T40" fmla="*/ 38 w 55"/>
                  <a:gd name="T41" fmla="*/ 7 h 28"/>
                  <a:gd name="T42" fmla="*/ 50 w 55"/>
                  <a:gd name="T43" fmla="*/ 5 h 28"/>
                  <a:gd name="T44" fmla="*/ 50 w 55"/>
                  <a:gd name="T45" fmla="*/ 7 h 28"/>
                  <a:gd name="T46" fmla="*/ 50 w 55"/>
                  <a:gd name="T47" fmla="*/ 7 h 28"/>
                  <a:gd name="T48" fmla="*/ 55 w 55"/>
                  <a:gd name="T49" fmla="*/ 7 h 28"/>
                  <a:gd name="T50" fmla="*/ 52 w 55"/>
                  <a:gd name="T51" fmla="*/ 0 h 28"/>
                  <a:gd name="T52" fmla="*/ 38 w 55"/>
                  <a:gd name="T53" fmla="*/ 5 h 28"/>
                  <a:gd name="T54" fmla="*/ 19 w 55"/>
                  <a:gd name="T5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28">
                    <a:moveTo>
                      <a:pt x="24" y="21"/>
                    </a:moveTo>
                    <a:lnTo>
                      <a:pt x="26" y="24"/>
                    </a:lnTo>
                    <a:lnTo>
                      <a:pt x="24" y="21"/>
                    </a:lnTo>
                    <a:close/>
                    <a:moveTo>
                      <a:pt x="50" y="7"/>
                    </a:moveTo>
                    <a:lnTo>
                      <a:pt x="45" y="19"/>
                    </a:lnTo>
                    <a:lnTo>
                      <a:pt x="50" y="7"/>
                    </a:lnTo>
                    <a:lnTo>
                      <a:pt x="50" y="7"/>
                    </a:lnTo>
                    <a:close/>
                    <a:moveTo>
                      <a:pt x="19" y="2"/>
                    </a:moveTo>
                    <a:lnTo>
                      <a:pt x="19" y="5"/>
                    </a:lnTo>
                    <a:lnTo>
                      <a:pt x="17" y="5"/>
                    </a:lnTo>
                    <a:lnTo>
                      <a:pt x="0" y="17"/>
                    </a:lnTo>
                    <a:lnTo>
                      <a:pt x="3" y="26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5" y="24"/>
                    </a:lnTo>
                    <a:lnTo>
                      <a:pt x="5" y="17"/>
                    </a:lnTo>
                    <a:lnTo>
                      <a:pt x="17" y="7"/>
                    </a:lnTo>
                    <a:lnTo>
                      <a:pt x="24" y="5"/>
                    </a:lnTo>
                    <a:lnTo>
                      <a:pt x="38" y="7"/>
                    </a:lnTo>
                    <a:lnTo>
                      <a:pt x="50" y="5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5" y="7"/>
                    </a:lnTo>
                    <a:lnTo>
                      <a:pt x="52" y="0"/>
                    </a:lnTo>
                    <a:lnTo>
                      <a:pt x="38" y="5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5" name="Freeform 814"/>
              <p:cNvSpPr>
                <a:spLocks noEditPoints="1"/>
              </p:cNvSpPr>
              <p:nvPr/>
            </p:nvSpPr>
            <p:spPr bwMode="auto">
              <a:xfrm>
                <a:off x="3673922" y="3382336"/>
                <a:ext cx="104793" cy="53349"/>
              </a:xfrm>
              <a:custGeom>
                <a:avLst/>
                <a:gdLst>
                  <a:gd name="T0" fmla="*/ 24 w 55"/>
                  <a:gd name="T1" fmla="*/ 21 h 28"/>
                  <a:gd name="T2" fmla="*/ 26 w 55"/>
                  <a:gd name="T3" fmla="*/ 24 h 28"/>
                  <a:gd name="T4" fmla="*/ 24 w 55"/>
                  <a:gd name="T5" fmla="*/ 21 h 28"/>
                  <a:gd name="T6" fmla="*/ 50 w 55"/>
                  <a:gd name="T7" fmla="*/ 7 h 28"/>
                  <a:gd name="T8" fmla="*/ 45 w 55"/>
                  <a:gd name="T9" fmla="*/ 19 h 28"/>
                  <a:gd name="T10" fmla="*/ 50 w 55"/>
                  <a:gd name="T11" fmla="*/ 7 h 28"/>
                  <a:gd name="T12" fmla="*/ 50 w 55"/>
                  <a:gd name="T13" fmla="*/ 7 h 28"/>
                  <a:gd name="T14" fmla="*/ 19 w 55"/>
                  <a:gd name="T15" fmla="*/ 2 h 28"/>
                  <a:gd name="T16" fmla="*/ 19 w 55"/>
                  <a:gd name="T17" fmla="*/ 5 h 28"/>
                  <a:gd name="T18" fmla="*/ 17 w 55"/>
                  <a:gd name="T19" fmla="*/ 5 h 28"/>
                  <a:gd name="T20" fmla="*/ 0 w 55"/>
                  <a:gd name="T21" fmla="*/ 17 h 28"/>
                  <a:gd name="T22" fmla="*/ 3 w 55"/>
                  <a:gd name="T23" fmla="*/ 26 h 28"/>
                  <a:gd name="T24" fmla="*/ 17 w 55"/>
                  <a:gd name="T25" fmla="*/ 28 h 28"/>
                  <a:gd name="T26" fmla="*/ 19 w 55"/>
                  <a:gd name="T27" fmla="*/ 26 h 28"/>
                  <a:gd name="T28" fmla="*/ 19 w 55"/>
                  <a:gd name="T29" fmla="*/ 26 h 28"/>
                  <a:gd name="T30" fmla="*/ 21 w 55"/>
                  <a:gd name="T31" fmla="*/ 26 h 28"/>
                  <a:gd name="T32" fmla="*/ 5 w 55"/>
                  <a:gd name="T33" fmla="*/ 24 h 28"/>
                  <a:gd name="T34" fmla="*/ 5 w 55"/>
                  <a:gd name="T35" fmla="*/ 17 h 28"/>
                  <a:gd name="T36" fmla="*/ 17 w 55"/>
                  <a:gd name="T37" fmla="*/ 7 h 28"/>
                  <a:gd name="T38" fmla="*/ 24 w 55"/>
                  <a:gd name="T39" fmla="*/ 5 h 28"/>
                  <a:gd name="T40" fmla="*/ 38 w 55"/>
                  <a:gd name="T41" fmla="*/ 7 h 28"/>
                  <a:gd name="T42" fmla="*/ 50 w 55"/>
                  <a:gd name="T43" fmla="*/ 5 h 28"/>
                  <a:gd name="T44" fmla="*/ 50 w 55"/>
                  <a:gd name="T45" fmla="*/ 7 h 28"/>
                  <a:gd name="T46" fmla="*/ 50 w 55"/>
                  <a:gd name="T47" fmla="*/ 7 h 28"/>
                  <a:gd name="T48" fmla="*/ 55 w 55"/>
                  <a:gd name="T49" fmla="*/ 7 h 28"/>
                  <a:gd name="T50" fmla="*/ 52 w 55"/>
                  <a:gd name="T51" fmla="*/ 0 h 28"/>
                  <a:gd name="T52" fmla="*/ 38 w 55"/>
                  <a:gd name="T53" fmla="*/ 5 h 28"/>
                  <a:gd name="T54" fmla="*/ 19 w 55"/>
                  <a:gd name="T55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28">
                    <a:moveTo>
                      <a:pt x="24" y="21"/>
                    </a:moveTo>
                    <a:lnTo>
                      <a:pt x="26" y="24"/>
                    </a:lnTo>
                    <a:lnTo>
                      <a:pt x="24" y="21"/>
                    </a:lnTo>
                    <a:moveTo>
                      <a:pt x="50" y="7"/>
                    </a:moveTo>
                    <a:lnTo>
                      <a:pt x="45" y="19"/>
                    </a:lnTo>
                    <a:lnTo>
                      <a:pt x="50" y="7"/>
                    </a:lnTo>
                    <a:lnTo>
                      <a:pt x="50" y="7"/>
                    </a:lnTo>
                    <a:moveTo>
                      <a:pt x="19" y="2"/>
                    </a:moveTo>
                    <a:lnTo>
                      <a:pt x="19" y="5"/>
                    </a:lnTo>
                    <a:lnTo>
                      <a:pt x="17" y="5"/>
                    </a:lnTo>
                    <a:lnTo>
                      <a:pt x="0" y="17"/>
                    </a:lnTo>
                    <a:lnTo>
                      <a:pt x="3" y="26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5" y="24"/>
                    </a:lnTo>
                    <a:lnTo>
                      <a:pt x="5" y="17"/>
                    </a:lnTo>
                    <a:lnTo>
                      <a:pt x="17" y="7"/>
                    </a:lnTo>
                    <a:lnTo>
                      <a:pt x="24" y="5"/>
                    </a:lnTo>
                    <a:lnTo>
                      <a:pt x="38" y="7"/>
                    </a:lnTo>
                    <a:lnTo>
                      <a:pt x="50" y="5"/>
                    </a:lnTo>
                    <a:lnTo>
                      <a:pt x="50" y="7"/>
                    </a:lnTo>
                    <a:lnTo>
                      <a:pt x="50" y="7"/>
                    </a:lnTo>
                    <a:lnTo>
                      <a:pt x="55" y="7"/>
                    </a:lnTo>
                    <a:lnTo>
                      <a:pt x="52" y="0"/>
                    </a:lnTo>
                    <a:lnTo>
                      <a:pt x="38" y="5"/>
                    </a:lnTo>
                    <a:lnTo>
                      <a:pt x="19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6" name="Freeform 815"/>
              <p:cNvSpPr/>
              <p:nvPr/>
            </p:nvSpPr>
            <p:spPr bwMode="auto">
              <a:xfrm>
                <a:off x="3696785" y="3431874"/>
                <a:ext cx="13337" cy="9527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7 w 7"/>
                  <a:gd name="T11" fmla="*/ 0 h 5"/>
                  <a:gd name="T12" fmla="*/ 7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7" name="Freeform 816"/>
              <p:cNvSpPr/>
              <p:nvPr/>
            </p:nvSpPr>
            <p:spPr bwMode="auto">
              <a:xfrm>
                <a:off x="3696785" y="3431874"/>
                <a:ext cx="13337" cy="9527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0 w 7"/>
                  <a:gd name="T5" fmla="*/ 5 h 5"/>
                  <a:gd name="T6" fmla="*/ 0 w 7"/>
                  <a:gd name="T7" fmla="*/ 5 h 5"/>
                  <a:gd name="T8" fmla="*/ 5 w 7"/>
                  <a:gd name="T9" fmla="*/ 0 h 5"/>
                  <a:gd name="T10" fmla="*/ 7 w 7"/>
                  <a:gd name="T11" fmla="*/ 0 h 5"/>
                  <a:gd name="T12" fmla="*/ 7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lnTo>
                      <a:pt x="5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8" name="Freeform 817"/>
              <p:cNvSpPr/>
              <p:nvPr/>
            </p:nvSpPr>
            <p:spPr bwMode="auto">
              <a:xfrm>
                <a:off x="3772998" y="3300407"/>
                <a:ext cx="26675" cy="9527"/>
              </a:xfrm>
              <a:custGeom>
                <a:avLst/>
                <a:gdLst>
                  <a:gd name="T0" fmla="*/ 5 w 14"/>
                  <a:gd name="T1" fmla="*/ 0 h 5"/>
                  <a:gd name="T2" fmla="*/ 5 w 14"/>
                  <a:gd name="T3" fmla="*/ 0 h 5"/>
                  <a:gd name="T4" fmla="*/ 0 w 14"/>
                  <a:gd name="T5" fmla="*/ 3 h 5"/>
                  <a:gd name="T6" fmla="*/ 0 w 14"/>
                  <a:gd name="T7" fmla="*/ 5 h 5"/>
                  <a:gd name="T8" fmla="*/ 14 w 14"/>
                  <a:gd name="T9" fmla="*/ 0 h 5"/>
                  <a:gd name="T10" fmla="*/ 14 w 14"/>
                  <a:gd name="T11" fmla="*/ 0 h 5"/>
                  <a:gd name="T12" fmla="*/ 7 w 14"/>
                  <a:gd name="T13" fmla="*/ 3 h 5"/>
                  <a:gd name="T14" fmla="*/ 5 w 1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59" name="Freeform 818"/>
              <p:cNvSpPr/>
              <p:nvPr/>
            </p:nvSpPr>
            <p:spPr bwMode="auto">
              <a:xfrm>
                <a:off x="3772998" y="3300407"/>
                <a:ext cx="26675" cy="9527"/>
              </a:xfrm>
              <a:custGeom>
                <a:avLst/>
                <a:gdLst>
                  <a:gd name="T0" fmla="*/ 5 w 14"/>
                  <a:gd name="T1" fmla="*/ 0 h 5"/>
                  <a:gd name="T2" fmla="*/ 5 w 14"/>
                  <a:gd name="T3" fmla="*/ 0 h 5"/>
                  <a:gd name="T4" fmla="*/ 0 w 14"/>
                  <a:gd name="T5" fmla="*/ 3 h 5"/>
                  <a:gd name="T6" fmla="*/ 0 w 14"/>
                  <a:gd name="T7" fmla="*/ 5 h 5"/>
                  <a:gd name="T8" fmla="*/ 14 w 14"/>
                  <a:gd name="T9" fmla="*/ 0 h 5"/>
                  <a:gd name="T10" fmla="*/ 14 w 14"/>
                  <a:gd name="T11" fmla="*/ 0 h 5"/>
                  <a:gd name="T12" fmla="*/ 7 w 14"/>
                  <a:gd name="T13" fmla="*/ 3 h 5"/>
                  <a:gd name="T14" fmla="*/ 5 w 1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7" y="3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0" name="Freeform 819"/>
              <p:cNvSpPr/>
              <p:nvPr/>
            </p:nvSpPr>
            <p:spPr bwMode="auto">
              <a:xfrm>
                <a:off x="3759661" y="3300407"/>
                <a:ext cx="45728" cy="19053"/>
              </a:xfrm>
              <a:custGeom>
                <a:avLst/>
                <a:gdLst>
                  <a:gd name="T0" fmla="*/ 7 w 24"/>
                  <a:gd name="T1" fmla="*/ 0 h 10"/>
                  <a:gd name="T2" fmla="*/ 7 w 24"/>
                  <a:gd name="T3" fmla="*/ 0 h 10"/>
                  <a:gd name="T4" fmla="*/ 0 w 24"/>
                  <a:gd name="T5" fmla="*/ 10 h 10"/>
                  <a:gd name="T6" fmla="*/ 0 w 24"/>
                  <a:gd name="T7" fmla="*/ 10 h 10"/>
                  <a:gd name="T8" fmla="*/ 24 w 24"/>
                  <a:gd name="T9" fmla="*/ 3 h 10"/>
                  <a:gd name="T10" fmla="*/ 21 w 24"/>
                  <a:gd name="T11" fmla="*/ 3 h 10"/>
                  <a:gd name="T12" fmla="*/ 21 w 24"/>
                  <a:gd name="T13" fmla="*/ 0 h 10"/>
                  <a:gd name="T14" fmla="*/ 21 w 24"/>
                  <a:gd name="T15" fmla="*/ 0 h 10"/>
                  <a:gd name="T16" fmla="*/ 7 w 24"/>
                  <a:gd name="T17" fmla="*/ 5 h 10"/>
                  <a:gd name="T18" fmla="*/ 7 w 24"/>
                  <a:gd name="T19" fmla="*/ 3 h 10"/>
                  <a:gd name="T20" fmla="*/ 12 w 24"/>
                  <a:gd name="T21" fmla="*/ 0 h 10"/>
                  <a:gd name="T22" fmla="*/ 12 w 24"/>
                  <a:gd name="T23" fmla="*/ 0 h 10"/>
                  <a:gd name="T24" fmla="*/ 14 w 24"/>
                  <a:gd name="T25" fmla="*/ 3 h 10"/>
                  <a:gd name="T26" fmla="*/ 21 w 24"/>
                  <a:gd name="T27" fmla="*/ 0 h 10"/>
                  <a:gd name="T28" fmla="*/ 14 w 24"/>
                  <a:gd name="T29" fmla="*/ 3 h 10"/>
                  <a:gd name="T30" fmla="*/ 12 w 24"/>
                  <a:gd name="T31" fmla="*/ 0 h 10"/>
                  <a:gd name="T32" fmla="*/ 12 w 24"/>
                  <a:gd name="T33" fmla="*/ 0 h 10"/>
                  <a:gd name="T34" fmla="*/ 2 w 24"/>
                  <a:gd name="T35" fmla="*/ 5 h 10"/>
                  <a:gd name="T36" fmla="*/ 7 w 24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10">
                    <a:moveTo>
                      <a:pt x="7" y="0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3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1" name="Freeform 820"/>
              <p:cNvSpPr/>
              <p:nvPr/>
            </p:nvSpPr>
            <p:spPr bwMode="auto">
              <a:xfrm>
                <a:off x="3759661" y="3300407"/>
                <a:ext cx="45728" cy="19053"/>
              </a:xfrm>
              <a:custGeom>
                <a:avLst/>
                <a:gdLst>
                  <a:gd name="T0" fmla="*/ 7 w 24"/>
                  <a:gd name="T1" fmla="*/ 0 h 10"/>
                  <a:gd name="T2" fmla="*/ 7 w 24"/>
                  <a:gd name="T3" fmla="*/ 0 h 10"/>
                  <a:gd name="T4" fmla="*/ 0 w 24"/>
                  <a:gd name="T5" fmla="*/ 10 h 10"/>
                  <a:gd name="T6" fmla="*/ 0 w 24"/>
                  <a:gd name="T7" fmla="*/ 10 h 10"/>
                  <a:gd name="T8" fmla="*/ 24 w 24"/>
                  <a:gd name="T9" fmla="*/ 3 h 10"/>
                  <a:gd name="T10" fmla="*/ 21 w 24"/>
                  <a:gd name="T11" fmla="*/ 3 h 10"/>
                  <a:gd name="T12" fmla="*/ 21 w 24"/>
                  <a:gd name="T13" fmla="*/ 0 h 10"/>
                  <a:gd name="T14" fmla="*/ 21 w 24"/>
                  <a:gd name="T15" fmla="*/ 0 h 10"/>
                  <a:gd name="T16" fmla="*/ 7 w 24"/>
                  <a:gd name="T17" fmla="*/ 5 h 10"/>
                  <a:gd name="T18" fmla="*/ 7 w 24"/>
                  <a:gd name="T19" fmla="*/ 3 h 10"/>
                  <a:gd name="T20" fmla="*/ 12 w 24"/>
                  <a:gd name="T21" fmla="*/ 0 h 10"/>
                  <a:gd name="T22" fmla="*/ 12 w 24"/>
                  <a:gd name="T23" fmla="*/ 0 h 10"/>
                  <a:gd name="T24" fmla="*/ 14 w 24"/>
                  <a:gd name="T25" fmla="*/ 3 h 10"/>
                  <a:gd name="T26" fmla="*/ 21 w 24"/>
                  <a:gd name="T27" fmla="*/ 0 h 10"/>
                  <a:gd name="T28" fmla="*/ 14 w 24"/>
                  <a:gd name="T29" fmla="*/ 3 h 10"/>
                  <a:gd name="T30" fmla="*/ 12 w 24"/>
                  <a:gd name="T31" fmla="*/ 0 h 10"/>
                  <a:gd name="T32" fmla="*/ 12 w 24"/>
                  <a:gd name="T33" fmla="*/ 0 h 10"/>
                  <a:gd name="T34" fmla="*/ 2 w 24"/>
                  <a:gd name="T35" fmla="*/ 5 h 10"/>
                  <a:gd name="T36" fmla="*/ 7 w 24"/>
                  <a:gd name="T3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10">
                    <a:moveTo>
                      <a:pt x="7" y="0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3"/>
                    </a:lnTo>
                    <a:lnTo>
                      <a:pt x="21" y="0"/>
                    </a:lnTo>
                    <a:lnTo>
                      <a:pt x="14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" y="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2" name="Freeform 821"/>
              <p:cNvSpPr/>
              <p:nvPr/>
            </p:nvSpPr>
            <p:spPr bwMode="auto">
              <a:xfrm>
                <a:off x="3719649" y="3458549"/>
                <a:ext cx="26675" cy="22864"/>
              </a:xfrm>
              <a:custGeom>
                <a:avLst/>
                <a:gdLst>
                  <a:gd name="T0" fmla="*/ 14 w 14"/>
                  <a:gd name="T1" fmla="*/ 0 h 12"/>
                  <a:gd name="T2" fmla="*/ 0 w 14"/>
                  <a:gd name="T3" fmla="*/ 5 h 12"/>
                  <a:gd name="T4" fmla="*/ 0 w 14"/>
                  <a:gd name="T5" fmla="*/ 7 h 12"/>
                  <a:gd name="T6" fmla="*/ 0 w 14"/>
                  <a:gd name="T7" fmla="*/ 10 h 12"/>
                  <a:gd name="T8" fmla="*/ 2 w 14"/>
                  <a:gd name="T9" fmla="*/ 7 h 12"/>
                  <a:gd name="T10" fmla="*/ 5 w 14"/>
                  <a:gd name="T11" fmla="*/ 12 h 12"/>
                  <a:gd name="T12" fmla="*/ 12 w 14"/>
                  <a:gd name="T13" fmla="*/ 7 h 12"/>
                  <a:gd name="T14" fmla="*/ 12 w 14"/>
                  <a:gd name="T15" fmla="*/ 5 h 12"/>
                  <a:gd name="T16" fmla="*/ 14 w 14"/>
                  <a:gd name="T17" fmla="*/ 5 h 12"/>
                  <a:gd name="T18" fmla="*/ 14 w 14"/>
                  <a:gd name="T19" fmla="*/ 3 h 12"/>
                  <a:gd name="T20" fmla="*/ 14 w 14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5" y="12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3" name="Freeform 822"/>
              <p:cNvSpPr/>
              <p:nvPr/>
            </p:nvSpPr>
            <p:spPr bwMode="auto">
              <a:xfrm>
                <a:off x="3719649" y="3458549"/>
                <a:ext cx="26675" cy="22864"/>
              </a:xfrm>
              <a:custGeom>
                <a:avLst/>
                <a:gdLst>
                  <a:gd name="T0" fmla="*/ 14 w 14"/>
                  <a:gd name="T1" fmla="*/ 0 h 12"/>
                  <a:gd name="T2" fmla="*/ 0 w 14"/>
                  <a:gd name="T3" fmla="*/ 5 h 12"/>
                  <a:gd name="T4" fmla="*/ 0 w 14"/>
                  <a:gd name="T5" fmla="*/ 7 h 12"/>
                  <a:gd name="T6" fmla="*/ 0 w 14"/>
                  <a:gd name="T7" fmla="*/ 10 h 12"/>
                  <a:gd name="T8" fmla="*/ 2 w 14"/>
                  <a:gd name="T9" fmla="*/ 7 h 12"/>
                  <a:gd name="T10" fmla="*/ 5 w 14"/>
                  <a:gd name="T11" fmla="*/ 12 h 12"/>
                  <a:gd name="T12" fmla="*/ 12 w 14"/>
                  <a:gd name="T13" fmla="*/ 7 h 12"/>
                  <a:gd name="T14" fmla="*/ 12 w 14"/>
                  <a:gd name="T15" fmla="*/ 5 h 12"/>
                  <a:gd name="T16" fmla="*/ 14 w 14"/>
                  <a:gd name="T17" fmla="*/ 5 h 12"/>
                  <a:gd name="T18" fmla="*/ 14 w 14"/>
                  <a:gd name="T19" fmla="*/ 3 h 12"/>
                  <a:gd name="T20" fmla="*/ 14 w 14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4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5" y="12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4" name="Freeform 823"/>
              <p:cNvSpPr/>
              <p:nvPr/>
            </p:nvSpPr>
            <p:spPr bwMode="auto">
              <a:xfrm>
                <a:off x="3713933" y="3458549"/>
                <a:ext cx="32390" cy="28580"/>
              </a:xfrm>
              <a:custGeom>
                <a:avLst/>
                <a:gdLst>
                  <a:gd name="T0" fmla="*/ 17 w 17"/>
                  <a:gd name="T1" fmla="*/ 0 h 15"/>
                  <a:gd name="T2" fmla="*/ 3 w 17"/>
                  <a:gd name="T3" fmla="*/ 5 h 15"/>
                  <a:gd name="T4" fmla="*/ 3 w 17"/>
                  <a:gd name="T5" fmla="*/ 7 h 15"/>
                  <a:gd name="T6" fmla="*/ 3 w 17"/>
                  <a:gd name="T7" fmla="*/ 7 h 15"/>
                  <a:gd name="T8" fmla="*/ 0 w 17"/>
                  <a:gd name="T9" fmla="*/ 10 h 15"/>
                  <a:gd name="T10" fmla="*/ 0 w 17"/>
                  <a:gd name="T11" fmla="*/ 10 h 15"/>
                  <a:gd name="T12" fmla="*/ 0 w 17"/>
                  <a:gd name="T13" fmla="*/ 15 h 15"/>
                  <a:gd name="T14" fmla="*/ 3 w 17"/>
                  <a:gd name="T15" fmla="*/ 12 h 15"/>
                  <a:gd name="T16" fmla="*/ 3 w 17"/>
                  <a:gd name="T17" fmla="*/ 12 h 15"/>
                  <a:gd name="T18" fmla="*/ 5 w 17"/>
                  <a:gd name="T19" fmla="*/ 12 h 15"/>
                  <a:gd name="T20" fmla="*/ 8 w 17"/>
                  <a:gd name="T21" fmla="*/ 12 h 15"/>
                  <a:gd name="T22" fmla="*/ 5 w 17"/>
                  <a:gd name="T23" fmla="*/ 7 h 15"/>
                  <a:gd name="T24" fmla="*/ 3 w 17"/>
                  <a:gd name="T25" fmla="*/ 10 h 15"/>
                  <a:gd name="T26" fmla="*/ 3 w 17"/>
                  <a:gd name="T27" fmla="*/ 7 h 15"/>
                  <a:gd name="T28" fmla="*/ 3 w 17"/>
                  <a:gd name="T29" fmla="*/ 5 h 15"/>
                  <a:gd name="T30" fmla="*/ 17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5" name="Freeform 824"/>
              <p:cNvSpPr/>
              <p:nvPr/>
            </p:nvSpPr>
            <p:spPr bwMode="auto">
              <a:xfrm>
                <a:off x="3713933" y="3458549"/>
                <a:ext cx="32390" cy="28580"/>
              </a:xfrm>
              <a:custGeom>
                <a:avLst/>
                <a:gdLst>
                  <a:gd name="T0" fmla="*/ 17 w 17"/>
                  <a:gd name="T1" fmla="*/ 0 h 15"/>
                  <a:gd name="T2" fmla="*/ 3 w 17"/>
                  <a:gd name="T3" fmla="*/ 5 h 15"/>
                  <a:gd name="T4" fmla="*/ 3 w 17"/>
                  <a:gd name="T5" fmla="*/ 7 h 15"/>
                  <a:gd name="T6" fmla="*/ 3 w 17"/>
                  <a:gd name="T7" fmla="*/ 7 h 15"/>
                  <a:gd name="T8" fmla="*/ 0 w 17"/>
                  <a:gd name="T9" fmla="*/ 10 h 15"/>
                  <a:gd name="T10" fmla="*/ 0 w 17"/>
                  <a:gd name="T11" fmla="*/ 10 h 15"/>
                  <a:gd name="T12" fmla="*/ 0 w 17"/>
                  <a:gd name="T13" fmla="*/ 15 h 15"/>
                  <a:gd name="T14" fmla="*/ 3 w 17"/>
                  <a:gd name="T15" fmla="*/ 12 h 15"/>
                  <a:gd name="T16" fmla="*/ 3 w 17"/>
                  <a:gd name="T17" fmla="*/ 12 h 15"/>
                  <a:gd name="T18" fmla="*/ 5 w 17"/>
                  <a:gd name="T19" fmla="*/ 12 h 15"/>
                  <a:gd name="T20" fmla="*/ 8 w 17"/>
                  <a:gd name="T21" fmla="*/ 12 h 15"/>
                  <a:gd name="T22" fmla="*/ 5 w 17"/>
                  <a:gd name="T23" fmla="*/ 7 h 15"/>
                  <a:gd name="T24" fmla="*/ 3 w 17"/>
                  <a:gd name="T25" fmla="*/ 10 h 15"/>
                  <a:gd name="T26" fmla="*/ 3 w 17"/>
                  <a:gd name="T27" fmla="*/ 7 h 15"/>
                  <a:gd name="T28" fmla="*/ 3 w 17"/>
                  <a:gd name="T29" fmla="*/ 5 h 15"/>
                  <a:gd name="T30" fmla="*/ 17 w 17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5">
                    <a:moveTo>
                      <a:pt x="17" y="0"/>
                    </a:moveTo>
                    <a:lnTo>
                      <a:pt x="3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3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6" name="Rectangle 825"/>
              <p:cNvSpPr>
                <a:spLocks noChangeArrowheads="1"/>
              </p:cNvSpPr>
              <p:nvPr/>
            </p:nvSpPr>
            <p:spPr bwMode="auto">
              <a:xfrm>
                <a:off x="3710122" y="3477602"/>
                <a:ext cx="3811" cy="1906"/>
              </a:xfrm>
              <a:prstGeom prst="rect">
                <a:avLst/>
              </a:pr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7" name="Rectangle 826"/>
              <p:cNvSpPr>
                <a:spLocks noChangeArrowheads="1"/>
              </p:cNvSpPr>
              <p:nvPr/>
            </p:nvSpPr>
            <p:spPr bwMode="auto">
              <a:xfrm>
                <a:off x="3710122" y="3477602"/>
                <a:ext cx="3811" cy="1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8" name="Freeform 827"/>
              <p:cNvSpPr/>
              <p:nvPr/>
            </p:nvSpPr>
            <p:spPr bwMode="auto">
              <a:xfrm>
                <a:off x="3660584" y="3422348"/>
                <a:ext cx="99077" cy="55255"/>
              </a:xfrm>
              <a:custGeom>
                <a:avLst/>
                <a:gdLst>
                  <a:gd name="T0" fmla="*/ 38 w 52"/>
                  <a:gd name="T1" fmla="*/ 0 h 29"/>
                  <a:gd name="T2" fmla="*/ 36 w 52"/>
                  <a:gd name="T3" fmla="*/ 3 h 29"/>
                  <a:gd name="T4" fmla="*/ 36 w 52"/>
                  <a:gd name="T5" fmla="*/ 5 h 29"/>
                  <a:gd name="T6" fmla="*/ 26 w 52"/>
                  <a:gd name="T7" fmla="*/ 7 h 29"/>
                  <a:gd name="T8" fmla="*/ 21 w 52"/>
                  <a:gd name="T9" fmla="*/ 12 h 29"/>
                  <a:gd name="T10" fmla="*/ 21 w 52"/>
                  <a:gd name="T11" fmla="*/ 17 h 29"/>
                  <a:gd name="T12" fmla="*/ 2 w 52"/>
                  <a:gd name="T13" fmla="*/ 26 h 29"/>
                  <a:gd name="T14" fmla="*/ 0 w 52"/>
                  <a:gd name="T15" fmla="*/ 29 h 29"/>
                  <a:gd name="T16" fmla="*/ 5 w 52"/>
                  <a:gd name="T17" fmla="*/ 29 h 29"/>
                  <a:gd name="T18" fmla="*/ 5 w 52"/>
                  <a:gd name="T19" fmla="*/ 29 h 29"/>
                  <a:gd name="T20" fmla="*/ 17 w 52"/>
                  <a:gd name="T21" fmla="*/ 24 h 29"/>
                  <a:gd name="T22" fmla="*/ 21 w 52"/>
                  <a:gd name="T23" fmla="*/ 24 h 29"/>
                  <a:gd name="T24" fmla="*/ 28 w 52"/>
                  <a:gd name="T25" fmla="*/ 24 h 29"/>
                  <a:gd name="T26" fmla="*/ 31 w 52"/>
                  <a:gd name="T27" fmla="*/ 22 h 29"/>
                  <a:gd name="T28" fmla="*/ 45 w 52"/>
                  <a:gd name="T29" fmla="*/ 17 h 29"/>
                  <a:gd name="T30" fmla="*/ 47 w 52"/>
                  <a:gd name="T31" fmla="*/ 12 h 29"/>
                  <a:gd name="T32" fmla="*/ 52 w 52"/>
                  <a:gd name="T33" fmla="*/ 3 h 29"/>
                  <a:gd name="T34" fmla="*/ 47 w 52"/>
                  <a:gd name="T35" fmla="*/ 0 h 29"/>
                  <a:gd name="T36" fmla="*/ 38 w 52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29">
                    <a:moveTo>
                      <a:pt x="38" y="0"/>
                    </a:moveTo>
                    <a:lnTo>
                      <a:pt x="36" y="3"/>
                    </a:lnTo>
                    <a:lnTo>
                      <a:pt x="36" y="5"/>
                    </a:lnTo>
                    <a:lnTo>
                      <a:pt x="26" y="7"/>
                    </a:lnTo>
                    <a:lnTo>
                      <a:pt x="21" y="12"/>
                    </a:lnTo>
                    <a:lnTo>
                      <a:pt x="21" y="17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17" y="24"/>
                    </a:lnTo>
                    <a:lnTo>
                      <a:pt x="21" y="24"/>
                    </a:lnTo>
                    <a:lnTo>
                      <a:pt x="28" y="24"/>
                    </a:lnTo>
                    <a:lnTo>
                      <a:pt x="31" y="22"/>
                    </a:lnTo>
                    <a:lnTo>
                      <a:pt x="45" y="17"/>
                    </a:lnTo>
                    <a:lnTo>
                      <a:pt x="47" y="12"/>
                    </a:lnTo>
                    <a:lnTo>
                      <a:pt x="52" y="3"/>
                    </a:lnTo>
                    <a:lnTo>
                      <a:pt x="47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69" name="Freeform 828"/>
              <p:cNvSpPr/>
              <p:nvPr/>
            </p:nvSpPr>
            <p:spPr bwMode="auto">
              <a:xfrm>
                <a:off x="3660584" y="3422348"/>
                <a:ext cx="99077" cy="55255"/>
              </a:xfrm>
              <a:custGeom>
                <a:avLst/>
                <a:gdLst>
                  <a:gd name="T0" fmla="*/ 38 w 52"/>
                  <a:gd name="T1" fmla="*/ 0 h 29"/>
                  <a:gd name="T2" fmla="*/ 36 w 52"/>
                  <a:gd name="T3" fmla="*/ 3 h 29"/>
                  <a:gd name="T4" fmla="*/ 36 w 52"/>
                  <a:gd name="T5" fmla="*/ 5 h 29"/>
                  <a:gd name="T6" fmla="*/ 26 w 52"/>
                  <a:gd name="T7" fmla="*/ 7 h 29"/>
                  <a:gd name="T8" fmla="*/ 21 w 52"/>
                  <a:gd name="T9" fmla="*/ 12 h 29"/>
                  <a:gd name="T10" fmla="*/ 21 w 52"/>
                  <a:gd name="T11" fmla="*/ 17 h 29"/>
                  <a:gd name="T12" fmla="*/ 2 w 52"/>
                  <a:gd name="T13" fmla="*/ 26 h 29"/>
                  <a:gd name="T14" fmla="*/ 0 w 52"/>
                  <a:gd name="T15" fmla="*/ 29 h 29"/>
                  <a:gd name="T16" fmla="*/ 5 w 52"/>
                  <a:gd name="T17" fmla="*/ 29 h 29"/>
                  <a:gd name="T18" fmla="*/ 5 w 52"/>
                  <a:gd name="T19" fmla="*/ 29 h 29"/>
                  <a:gd name="T20" fmla="*/ 17 w 52"/>
                  <a:gd name="T21" fmla="*/ 24 h 29"/>
                  <a:gd name="T22" fmla="*/ 21 w 52"/>
                  <a:gd name="T23" fmla="*/ 24 h 29"/>
                  <a:gd name="T24" fmla="*/ 28 w 52"/>
                  <a:gd name="T25" fmla="*/ 24 h 29"/>
                  <a:gd name="T26" fmla="*/ 31 w 52"/>
                  <a:gd name="T27" fmla="*/ 22 h 29"/>
                  <a:gd name="T28" fmla="*/ 45 w 52"/>
                  <a:gd name="T29" fmla="*/ 17 h 29"/>
                  <a:gd name="T30" fmla="*/ 47 w 52"/>
                  <a:gd name="T31" fmla="*/ 12 h 29"/>
                  <a:gd name="T32" fmla="*/ 52 w 52"/>
                  <a:gd name="T33" fmla="*/ 3 h 29"/>
                  <a:gd name="T34" fmla="*/ 47 w 52"/>
                  <a:gd name="T35" fmla="*/ 0 h 29"/>
                  <a:gd name="T36" fmla="*/ 38 w 52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29">
                    <a:moveTo>
                      <a:pt x="38" y="0"/>
                    </a:moveTo>
                    <a:lnTo>
                      <a:pt x="36" y="3"/>
                    </a:lnTo>
                    <a:lnTo>
                      <a:pt x="36" y="5"/>
                    </a:lnTo>
                    <a:lnTo>
                      <a:pt x="26" y="7"/>
                    </a:lnTo>
                    <a:lnTo>
                      <a:pt x="21" y="12"/>
                    </a:lnTo>
                    <a:lnTo>
                      <a:pt x="21" y="17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17" y="24"/>
                    </a:lnTo>
                    <a:lnTo>
                      <a:pt x="21" y="24"/>
                    </a:lnTo>
                    <a:lnTo>
                      <a:pt x="28" y="24"/>
                    </a:lnTo>
                    <a:lnTo>
                      <a:pt x="31" y="22"/>
                    </a:lnTo>
                    <a:lnTo>
                      <a:pt x="45" y="17"/>
                    </a:lnTo>
                    <a:lnTo>
                      <a:pt x="47" y="12"/>
                    </a:lnTo>
                    <a:lnTo>
                      <a:pt x="52" y="3"/>
                    </a:lnTo>
                    <a:lnTo>
                      <a:pt x="47" y="0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0" name="Freeform 829"/>
              <p:cNvSpPr>
                <a:spLocks noEditPoints="1"/>
              </p:cNvSpPr>
              <p:nvPr/>
            </p:nvSpPr>
            <p:spPr bwMode="auto">
              <a:xfrm>
                <a:off x="3651057" y="3418537"/>
                <a:ext cx="108603" cy="62876"/>
              </a:xfrm>
              <a:custGeom>
                <a:avLst/>
                <a:gdLst>
                  <a:gd name="T0" fmla="*/ 52 w 57"/>
                  <a:gd name="T1" fmla="*/ 14 h 33"/>
                  <a:gd name="T2" fmla="*/ 50 w 57"/>
                  <a:gd name="T3" fmla="*/ 19 h 33"/>
                  <a:gd name="T4" fmla="*/ 36 w 57"/>
                  <a:gd name="T5" fmla="*/ 24 h 33"/>
                  <a:gd name="T6" fmla="*/ 33 w 57"/>
                  <a:gd name="T7" fmla="*/ 26 h 33"/>
                  <a:gd name="T8" fmla="*/ 36 w 57"/>
                  <a:gd name="T9" fmla="*/ 28 h 33"/>
                  <a:gd name="T10" fmla="*/ 36 w 57"/>
                  <a:gd name="T11" fmla="*/ 28 h 33"/>
                  <a:gd name="T12" fmla="*/ 36 w 57"/>
                  <a:gd name="T13" fmla="*/ 26 h 33"/>
                  <a:gd name="T14" fmla="*/ 50 w 57"/>
                  <a:gd name="T15" fmla="*/ 21 h 33"/>
                  <a:gd name="T16" fmla="*/ 52 w 57"/>
                  <a:gd name="T17" fmla="*/ 19 h 33"/>
                  <a:gd name="T18" fmla="*/ 52 w 57"/>
                  <a:gd name="T19" fmla="*/ 17 h 33"/>
                  <a:gd name="T20" fmla="*/ 52 w 57"/>
                  <a:gd name="T21" fmla="*/ 14 h 33"/>
                  <a:gd name="T22" fmla="*/ 57 w 57"/>
                  <a:gd name="T23" fmla="*/ 5 h 33"/>
                  <a:gd name="T24" fmla="*/ 52 w 57"/>
                  <a:gd name="T25" fmla="*/ 14 h 33"/>
                  <a:gd name="T26" fmla="*/ 55 w 57"/>
                  <a:gd name="T27" fmla="*/ 5 h 33"/>
                  <a:gd name="T28" fmla="*/ 57 w 57"/>
                  <a:gd name="T29" fmla="*/ 5 h 33"/>
                  <a:gd name="T30" fmla="*/ 36 w 57"/>
                  <a:gd name="T31" fmla="*/ 2 h 33"/>
                  <a:gd name="T32" fmla="*/ 38 w 57"/>
                  <a:gd name="T33" fmla="*/ 5 h 33"/>
                  <a:gd name="T34" fmla="*/ 36 w 57"/>
                  <a:gd name="T35" fmla="*/ 5 h 33"/>
                  <a:gd name="T36" fmla="*/ 26 w 57"/>
                  <a:gd name="T37" fmla="*/ 14 h 33"/>
                  <a:gd name="T38" fmla="*/ 26 w 57"/>
                  <a:gd name="T39" fmla="*/ 14 h 33"/>
                  <a:gd name="T40" fmla="*/ 24 w 57"/>
                  <a:gd name="T41" fmla="*/ 12 h 33"/>
                  <a:gd name="T42" fmla="*/ 24 w 57"/>
                  <a:gd name="T43" fmla="*/ 12 h 33"/>
                  <a:gd name="T44" fmla="*/ 24 w 57"/>
                  <a:gd name="T45" fmla="*/ 17 h 33"/>
                  <a:gd name="T46" fmla="*/ 10 w 57"/>
                  <a:gd name="T47" fmla="*/ 24 h 33"/>
                  <a:gd name="T48" fmla="*/ 5 w 57"/>
                  <a:gd name="T49" fmla="*/ 33 h 33"/>
                  <a:gd name="T50" fmla="*/ 0 w 57"/>
                  <a:gd name="T51" fmla="*/ 31 h 33"/>
                  <a:gd name="T52" fmla="*/ 0 w 57"/>
                  <a:gd name="T53" fmla="*/ 33 h 33"/>
                  <a:gd name="T54" fmla="*/ 10 w 57"/>
                  <a:gd name="T55" fmla="*/ 33 h 33"/>
                  <a:gd name="T56" fmla="*/ 10 w 57"/>
                  <a:gd name="T57" fmla="*/ 33 h 33"/>
                  <a:gd name="T58" fmla="*/ 10 w 57"/>
                  <a:gd name="T59" fmla="*/ 33 h 33"/>
                  <a:gd name="T60" fmla="*/ 10 w 57"/>
                  <a:gd name="T61" fmla="*/ 31 h 33"/>
                  <a:gd name="T62" fmla="*/ 10 w 57"/>
                  <a:gd name="T63" fmla="*/ 33 h 33"/>
                  <a:gd name="T64" fmla="*/ 12 w 57"/>
                  <a:gd name="T65" fmla="*/ 31 h 33"/>
                  <a:gd name="T66" fmla="*/ 10 w 57"/>
                  <a:gd name="T67" fmla="*/ 33 h 33"/>
                  <a:gd name="T68" fmla="*/ 12 w 57"/>
                  <a:gd name="T69" fmla="*/ 33 h 33"/>
                  <a:gd name="T70" fmla="*/ 12 w 57"/>
                  <a:gd name="T71" fmla="*/ 33 h 33"/>
                  <a:gd name="T72" fmla="*/ 12 w 57"/>
                  <a:gd name="T73" fmla="*/ 33 h 33"/>
                  <a:gd name="T74" fmla="*/ 22 w 57"/>
                  <a:gd name="T75" fmla="*/ 28 h 33"/>
                  <a:gd name="T76" fmla="*/ 24 w 57"/>
                  <a:gd name="T77" fmla="*/ 28 h 33"/>
                  <a:gd name="T78" fmla="*/ 22 w 57"/>
                  <a:gd name="T79" fmla="*/ 28 h 33"/>
                  <a:gd name="T80" fmla="*/ 24 w 57"/>
                  <a:gd name="T81" fmla="*/ 26 h 33"/>
                  <a:gd name="T82" fmla="*/ 26 w 57"/>
                  <a:gd name="T83" fmla="*/ 26 h 33"/>
                  <a:gd name="T84" fmla="*/ 22 w 57"/>
                  <a:gd name="T85" fmla="*/ 26 h 33"/>
                  <a:gd name="T86" fmla="*/ 10 w 57"/>
                  <a:gd name="T87" fmla="*/ 31 h 33"/>
                  <a:gd name="T88" fmla="*/ 10 w 57"/>
                  <a:gd name="T89" fmla="*/ 31 h 33"/>
                  <a:gd name="T90" fmla="*/ 5 w 57"/>
                  <a:gd name="T91" fmla="*/ 31 h 33"/>
                  <a:gd name="T92" fmla="*/ 7 w 57"/>
                  <a:gd name="T93" fmla="*/ 28 h 33"/>
                  <a:gd name="T94" fmla="*/ 26 w 57"/>
                  <a:gd name="T95" fmla="*/ 19 h 33"/>
                  <a:gd name="T96" fmla="*/ 26 w 57"/>
                  <a:gd name="T97" fmla="*/ 14 h 33"/>
                  <a:gd name="T98" fmla="*/ 31 w 57"/>
                  <a:gd name="T99" fmla="*/ 9 h 33"/>
                  <a:gd name="T100" fmla="*/ 41 w 57"/>
                  <a:gd name="T101" fmla="*/ 7 h 33"/>
                  <a:gd name="T102" fmla="*/ 41 w 57"/>
                  <a:gd name="T103" fmla="*/ 5 h 33"/>
                  <a:gd name="T104" fmla="*/ 43 w 57"/>
                  <a:gd name="T105" fmla="*/ 2 h 33"/>
                  <a:gd name="T106" fmla="*/ 52 w 57"/>
                  <a:gd name="T107" fmla="*/ 2 h 33"/>
                  <a:gd name="T108" fmla="*/ 52 w 57"/>
                  <a:gd name="T109" fmla="*/ 0 h 33"/>
                  <a:gd name="T110" fmla="*/ 55 w 57"/>
                  <a:gd name="T111" fmla="*/ 0 h 33"/>
                  <a:gd name="T112" fmla="*/ 55 w 57"/>
                  <a:gd name="T113" fmla="*/ 0 h 33"/>
                  <a:gd name="T114" fmla="*/ 43 w 57"/>
                  <a:gd name="T115" fmla="*/ 0 h 33"/>
                  <a:gd name="T116" fmla="*/ 36 w 57"/>
                  <a:gd name="T117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3">
                    <a:moveTo>
                      <a:pt x="52" y="14"/>
                    </a:moveTo>
                    <a:lnTo>
                      <a:pt x="50" y="19"/>
                    </a:lnTo>
                    <a:lnTo>
                      <a:pt x="36" y="24"/>
                    </a:lnTo>
                    <a:lnTo>
                      <a:pt x="33" y="26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6"/>
                    </a:lnTo>
                    <a:lnTo>
                      <a:pt x="50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close/>
                    <a:moveTo>
                      <a:pt x="57" y="5"/>
                    </a:moveTo>
                    <a:lnTo>
                      <a:pt x="52" y="14"/>
                    </a:lnTo>
                    <a:lnTo>
                      <a:pt x="55" y="5"/>
                    </a:lnTo>
                    <a:lnTo>
                      <a:pt x="57" y="5"/>
                    </a:lnTo>
                    <a:close/>
                    <a:moveTo>
                      <a:pt x="36" y="2"/>
                    </a:moveTo>
                    <a:lnTo>
                      <a:pt x="38" y="5"/>
                    </a:lnTo>
                    <a:lnTo>
                      <a:pt x="36" y="5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7"/>
                    </a:lnTo>
                    <a:lnTo>
                      <a:pt x="10" y="24"/>
                    </a:lnTo>
                    <a:lnTo>
                      <a:pt x="5" y="33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12" y="31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22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2" y="26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31"/>
                    </a:lnTo>
                    <a:lnTo>
                      <a:pt x="7" y="28"/>
                    </a:lnTo>
                    <a:lnTo>
                      <a:pt x="26" y="19"/>
                    </a:lnTo>
                    <a:lnTo>
                      <a:pt x="26" y="14"/>
                    </a:lnTo>
                    <a:lnTo>
                      <a:pt x="31" y="9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3" y="2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43" y="0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1" name="Freeform 830"/>
              <p:cNvSpPr>
                <a:spLocks noEditPoints="1"/>
              </p:cNvSpPr>
              <p:nvPr/>
            </p:nvSpPr>
            <p:spPr bwMode="auto">
              <a:xfrm>
                <a:off x="3651057" y="3418537"/>
                <a:ext cx="108603" cy="62876"/>
              </a:xfrm>
              <a:custGeom>
                <a:avLst/>
                <a:gdLst>
                  <a:gd name="T0" fmla="*/ 52 w 57"/>
                  <a:gd name="T1" fmla="*/ 14 h 33"/>
                  <a:gd name="T2" fmla="*/ 50 w 57"/>
                  <a:gd name="T3" fmla="*/ 19 h 33"/>
                  <a:gd name="T4" fmla="*/ 36 w 57"/>
                  <a:gd name="T5" fmla="*/ 24 h 33"/>
                  <a:gd name="T6" fmla="*/ 33 w 57"/>
                  <a:gd name="T7" fmla="*/ 26 h 33"/>
                  <a:gd name="T8" fmla="*/ 36 w 57"/>
                  <a:gd name="T9" fmla="*/ 28 h 33"/>
                  <a:gd name="T10" fmla="*/ 36 w 57"/>
                  <a:gd name="T11" fmla="*/ 28 h 33"/>
                  <a:gd name="T12" fmla="*/ 36 w 57"/>
                  <a:gd name="T13" fmla="*/ 26 h 33"/>
                  <a:gd name="T14" fmla="*/ 50 w 57"/>
                  <a:gd name="T15" fmla="*/ 21 h 33"/>
                  <a:gd name="T16" fmla="*/ 52 w 57"/>
                  <a:gd name="T17" fmla="*/ 19 h 33"/>
                  <a:gd name="T18" fmla="*/ 52 w 57"/>
                  <a:gd name="T19" fmla="*/ 17 h 33"/>
                  <a:gd name="T20" fmla="*/ 52 w 57"/>
                  <a:gd name="T21" fmla="*/ 14 h 33"/>
                  <a:gd name="T22" fmla="*/ 57 w 57"/>
                  <a:gd name="T23" fmla="*/ 5 h 33"/>
                  <a:gd name="T24" fmla="*/ 52 w 57"/>
                  <a:gd name="T25" fmla="*/ 14 h 33"/>
                  <a:gd name="T26" fmla="*/ 55 w 57"/>
                  <a:gd name="T27" fmla="*/ 5 h 33"/>
                  <a:gd name="T28" fmla="*/ 57 w 57"/>
                  <a:gd name="T29" fmla="*/ 5 h 33"/>
                  <a:gd name="T30" fmla="*/ 36 w 57"/>
                  <a:gd name="T31" fmla="*/ 2 h 33"/>
                  <a:gd name="T32" fmla="*/ 38 w 57"/>
                  <a:gd name="T33" fmla="*/ 5 h 33"/>
                  <a:gd name="T34" fmla="*/ 36 w 57"/>
                  <a:gd name="T35" fmla="*/ 5 h 33"/>
                  <a:gd name="T36" fmla="*/ 26 w 57"/>
                  <a:gd name="T37" fmla="*/ 14 h 33"/>
                  <a:gd name="T38" fmla="*/ 26 w 57"/>
                  <a:gd name="T39" fmla="*/ 14 h 33"/>
                  <a:gd name="T40" fmla="*/ 24 w 57"/>
                  <a:gd name="T41" fmla="*/ 12 h 33"/>
                  <a:gd name="T42" fmla="*/ 24 w 57"/>
                  <a:gd name="T43" fmla="*/ 12 h 33"/>
                  <a:gd name="T44" fmla="*/ 24 w 57"/>
                  <a:gd name="T45" fmla="*/ 17 h 33"/>
                  <a:gd name="T46" fmla="*/ 10 w 57"/>
                  <a:gd name="T47" fmla="*/ 24 h 33"/>
                  <a:gd name="T48" fmla="*/ 5 w 57"/>
                  <a:gd name="T49" fmla="*/ 33 h 33"/>
                  <a:gd name="T50" fmla="*/ 0 w 57"/>
                  <a:gd name="T51" fmla="*/ 31 h 33"/>
                  <a:gd name="T52" fmla="*/ 0 w 57"/>
                  <a:gd name="T53" fmla="*/ 33 h 33"/>
                  <a:gd name="T54" fmla="*/ 10 w 57"/>
                  <a:gd name="T55" fmla="*/ 33 h 33"/>
                  <a:gd name="T56" fmla="*/ 10 w 57"/>
                  <a:gd name="T57" fmla="*/ 33 h 33"/>
                  <a:gd name="T58" fmla="*/ 10 w 57"/>
                  <a:gd name="T59" fmla="*/ 33 h 33"/>
                  <a:gd name="T60" fmla="*/ 10 w 57"/>
                  <a:gd name="T61" fmla="*/ 31 h 33"/>
                  <a:gd name="T62" fmla="*/ 10 w 57"/>
                  <a:gd name="T63" fmla="*/ 33 h 33"/>
                  <a:gd name="T64" fmla="*/ 12 w 57"/>
                  <a:gd name="T65" fmla="*/ 31 h 33"/>
                  <a:gd name="T66" fmla="*/ 10 w 57"/>
                  <a:gd name="T67" fmla="*/ 33 h 33"/>
                  <a:gd name="T68" fmla="*/ 12 w 57"/>
                  <a:gd name="T69" fmla="*/ 33 h 33"/>
                  <a:gd name="T70" fmla="*/ 12 w 57"/>
                  <a:gd name="T71" fmla="*/ 33 h 33"/>
                  <a:gd name="T72" fmla="*/ 12 w 57"/>
                  <a:gd name="T73" fmla="*/ 33 h 33"/>
                  <a:gd name="T74" fmla="*/ 22 w 57"/>
                  <a:gd name="T75" fmla="*/ 28 h 33"/>
                  <a:gd name="T76" fmla="*/ 24 w 57"/>
                  <a:gd name="T77" fmla="*/ 28 h 33"/>
                  <a:gd name="T78" fmla="*/ 22 w 57"/>
                  <a:gd name="T79" fmla="*/ 28 h 33"/>
                  <a:gd name="T80" fmla="*/ 24 w 57"/>
                  <a:gd name="T81" fmla="*/ 26 h 33"/>
                  <a:gd name="T82" fmla="*/ 26 w 57"/>
                  <a:gd name="T83" fmla="*/ 26 h 33"/>
                  <a:gd name="T84" fmla="*/ 22 w 57"/>
                  <a:gd name="T85" fmla="*/ 26 h 33"/>
                  <a:gd name="T86" fmla="*/ 10 w 57"/>
                  <a:gd name="T87" fmla="*/ 31 h 33"/>
                  <a:gd name="T88" fmla="*/ 10 w 57"/>
                  <a:gd name="T89" fmla="*/ 31 h 33"/>
                  <a:gd name="T90" fmla="*/ 5 w 57"/>
                  <a:gd name="T91" fmla="*/ 31 h 33"/>
                  <a:gd name="T92" fmla="*/ 7 w 57"/>
                  <a:gd name="T93" fmla="*/ 28 h 33"/>
                  <a:gd name="T94" fmla="*/ 26 w 57"/>
                  <a:gd name="T95" fmla="*/ 19 h 33"/>
                  <a:gd name="T96" fmla="*/ 26 w 57"/>
                  <a:gd name="T97" fmla="*/ 14 h 33"/>
                  <a:gd name="T98" fmla="*/ 31 w 57"/>
                  <a:gd name="T99" fmla="*/ 9 h 33"/>
                  <a:gd name="T100" fmla="*/ 41 w 57"/>
                  <a:gd name="T101" fmla="*/ 7 h 33"/>
                  <a:gd name="T102" fmla="*/ 41 w 57"/>
                  <a:gd name="T103" fmla="*/ 5 h 33"/>
                  <a:gd name="T104" fmla="*/ 43 w 57"/>
                  <a:gd name="T105" fmla="*/ 2 h 33"/>
                  <a:gd name="T106" fmla="*/ 52 w 57"/>
                  <a:gd name="T107" fmla="*/ 2 h 33"/>
                  <a:gd name="T108" fmla="*/ 52 w 57"/>
                  <a:gd name="T109" fmla="*/ 0 h 33"/>
                  <a:gd name="T110" fmla="*/ 55 w 57"/>
                  <a:gd name="T111" fmla="*/ 0 h 33"/>
                  <a:gd name="T112" fmla="*/ 55 w 57"/>
                  <a:gd name="T113" fmla="*/ 0 h 33"/>
                  <a:gd name="T114" fmla="*/ 43 w 57"/>
                  <a:gd name="T115" fmla="*/ 0 h 33"/>
                  <a:gd name="T116" fmla="*/ 36 w 57"/>
                  <a:gd name="T117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3">
                    <a:moveTo>
                      <a:pt x="52" y="14"/>
                    </a:moveTo>
                    <a:lnTo>
                      <a:pt x="50" y="19"/>
                    </a:lnTo>
                    <a:lnTo>
                      <a:pt x="36" y="24"/>
                    </a:lnTo>
                    <a:lnTo>
                      <a:pt x="33" y="26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6"/>
                    </a:lnTo>
                    <a:lnTo>
                      <a:pt x="50" y="21"/>
                    </a:lnTo>
                    <a:lnTo>
                      <a:pt x="52" y="19"/>
                    </a:lnTo>
                    <a:lnTo>
                      <a:pt x="52" y="17"/>
                    </a:lnTo>
                    <a:lnTo>
                      <a:pt x="52" y="14"/>
                    </a:lnTo>
                    <a:moveTo>
                      <a:pt x="57" y="5"/>
                    </a:moveTo>
                    <a:lnTo>
                      <a:pt x="52" y="14"/>
                    </a:lnTo>
                    <a:lnTo>
                      <a:pt x="55" y="5"/>
                    </a:lnTo>
                    <a:lnTo>
                      <a:pt x="57" y="5"/>
                    </a:lnTo>
                    <a:moveTo>
                      <a:pt x="36" y="2"/>
                    </a:moveTo>
                    <a:lnTo>
                      <a:pt x="38" y="5"/>
                    </a:lnTo>
                    <a:lnTo>
                      <a:pt x="36" y="5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7"/>
                    </a:lnTo>
                    <a:lnTo>
                      <a:pt x="10" y="24"/>
                    </a:lnTo>
                    <a:lnTo>
                      <a:pt x="5" y="33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12" y="31"/>
                    </a:lnTo>
                    <a:lnTo>
                      <a:pt x="10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22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2" y="26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31"/>
                    </a:lnTo>
                    <a:lnTo>
                      <a:pt x="7" y="28"/>
                    </a:lnTo>
                    <a:lnTo>
                      <a:pt x="26" y="19"/>
                    </a:lnTo>
                    <a:lnTo>
                      <a:pt x="26" y="14"/>
                    </a:lnTo>
                    <a:lnTo>
                      <a:pt x="31" y="9"/>
                    </a:lnTo>
                    <a:lnTo>
                      <a:pt x="41" y="7"/>
                    </a:lnTo>
                    <a:lnTo>
                      <a:pt x="41" y="5"/>
                    </a:lnTo>
                    <a:lnTo>
                      <a:pt x="43" y="2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43" y="0"/>
                    </a:lnTo>
                    <a:lnTo>
                      <a:pt x="3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2" name="Freeform 831"/>
              <p:cNvSpPr/>
              <p:nvPr/>
            </p:nvSpPr>
            <p:spPr bwMode="auto">
              <a:xfrm>
                <a:off x="3670111" y="3477602"/>
                <a:ext cx="3811" cy="952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5 h 5"/>
                  <a:gd name="T10" fmla="*/ 2 w 2"/>
                  <a:gd name="T11" fmla="*/ 2 h 5"/>
                  <a:gd name="T12" fmla="*/ 2 w 2"/>
                  <a:gd name="T13" fmla="*/ 2 h 5"/>
                  <a:gd name="T14" fmla="*/ 2 w 2"/>
                  <a:gd name="T15" fmla="*/ 2 h 5"/>
                  <a:gd name="T16" fmla="*/ 0 w 2"/>
                  <a:gd name="T17" fmla="*/ 2 h 5"/>
                  <a:gd name="T18" fmla="*/ 2 w 2"/>
                  <a:gd name="T19" fmla="*/ 0 h 5"/>
                  <a:gd name="T20" fmla="*/ 0 w 2"/>
                  <a:gd name="T21" fmla="*/ 2 h 5"/>
                  <a:gd name="T22" fmla="*/ 0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3" name="Freeform 832"/>
              <p:cNvSpPr/>
              <p:nvPr/>
            </p:nvSpPr>
            <p:spPr bwMode="auto">
              <a:xfrm>
                <a:off x="3670111" y="3477602"/>
                <a:ext cx="3811" cy="952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 h 5"/>
                  <a:gd name="T4" fmla="*/ 0 w 2"/>
                  <a:gd name="T5" fmla="*/ 2 h 5"/>
                  <a:gd name="T6" fmla="*/ 2 w 2"/>
                  <a:gd name="T7" fmla="*/ 5 h 5"/>
                  <a:gd name="T8" fmla="*/ 2 w 2"/>
                  <a:gd name="T9" fmla="*/ 5 h 5"/>
                  <a:gd name="T10" fmla="*/ 2 w 2"/>
                  <a:gd name="T11" fmla="*/ 2 h 5"/>
                  <a:gd name="T12" fmla="*/ 2 w 2"/>
                  <a:gd name="T13" fmla="*/ 2 h 5"/>
                  <a:gd name="T14" fmla="*/ 2 w 2"/>
                  <a:gd name="T15" fmla="*/ 2 h 5"/>
                  <a:gd name="T16" fmla="*/ 0 w 2"/>
                  <a:gd name="T17" fmla="*/ 2 h 5"/>
                  <a:gd name="T18" fmla="*/ 2 w 2"/>
                  <a:gd name="T19" fmla="*/ 0 h 5"/>
                  <a:gd name="T20" fmla="*/ 0 w 2"/>
                  <a:gd name="T21" fmla="*/ 2 h 5"/>
                  <a:gd name="T22" fmla="*/ 0 w 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4" name="Freeform 833"/>
              <p:cNvSpPr/>
              <p:nvPr/>
            </p:nvSpPr>
            <p:spPr bwMode="auto">
              <a:xfrm>
                <a:off x="3692974" y="3468075"/>
                <a:ext cx="26675" cy="9527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2 h 5"/>
                  <a:gd name="T4" fmla="*/ 2 w 14"/>
                  <a:gd name="T5" fmla="*/ 2 h 5"/>
                  <a:gd name="T6" fmla="*/ 9 w 14"/>
                  <a:gd name="T7" fmla="*/ 5 h 5"/>
                  <a:gd name="T8" fmla="*/ 11 w 14"/>
                  <a:gd name="T9" fmla="*/ 5 h 5"/>
                  <a:gd name="T10" fmla="*/ 14 w 14"/>
                  <a:gd name="T11" fmla="*/ 2 h 5"/>
                  <a:gd name="T12" fmla="*/ 14 w 14"/>
                  <a:gd name="T13" fmla="*/ 2 h 5"/>
                  <a:gd name="T14" fmla="*/ 14 w 14"/>
                  <a:gd name="T15" fmla="*/ 2 h 5"/>
                  <a:gd name="T16" fmla="*/ 11 w 14"/>
                  <a:gd name="T17" fmla="*/ 0 h 5"/>
                  <a:gd name="T18" fmla="*/ 4 w 14"/>
                  <a:gd name="T19" fmla="*/ 0 h 5"/>
                  <a:gd name="T20" fmla="*/ 2 w 1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5" name="Freeform 834"/>
              <p:cNvSpPr/>
              <p:nvPr/>
            </p:nvSpPr>
            <p:spPr bwMode="auto">
              <a:xfrm>
                <a:off x="3692974" y="3468075"/>
                <a:ext cx="26675" cy="9527"/>
              </a:xfrm>
              <a:custGeom>
                <a:avLst/>
                <a:gdLst>
                  <a:gd name="T0" fmla="*/ 2 w 14"/>
                  <a:gd name="T1" fmla="*/ 0 h 5"/>
                  <a:gd name="T2" fmla="*/ 0 w 14"/>
                  <a:gd name="T3" fmla="*/ 2 h 5"/>
                  <a:gd name="T4" fmla="*/ 2 w 14"/>
                  <a:gd name="T5" fmla="*/ 2 h 5"/>
                  <a:gd name="T6" fmla="*/ 9 w 14"/>
                  <a:gd name="T7" fmla="*/ 5 h 5"/>
                  <a:gd name="T8" fmla="*/ 11 w 14"/>
                  <a:gd name="T9" fmla="*/ 5 h 5"/>
                  <a:gd name="T10" fmla="*/ 14 w 14"/>
                  <a:gd name="T11" fmla="*/ 2 h 5"/>
                  <a:gd name="T12" fmla="*/ 14 w 14"/>
                  <a:gd name="T13" fmla="*/ 2 h 5"/>
                  <a:gd name="T14" fmla="*/ 14 w 14"/>
                  <a:gd name="T15" fmla="*/ 2 h 5"/>
                  <a:gd name="T16" fmla="*/ 11 w 14"/>
                  <a:gd name="T17" fmla="*/ 0 h 5"/>
                  <a:gd name="T18" fmla="*/ 4 w 14"/>
                  <a:gd name="T19" fmla="*/ 0 h 5"/>
                  <a:gd name="T20" fmla="*/ 2 w 14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5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6" name="Freeform 835"/>
              <p:cNvSpPr/>
              <p:nvPr/>
            </p:nvSpPr>
            <p:spPr bwMode="auto">
              <a:xfrm>
                <a:off x="3651057" y="3464265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5 w 10"/>
                  <a:gd name="T3" fmla="*/ 2 h 9"/>
                  <a:gd name="T4" fmla="*/ 5 w 10"/>
                  <a:gd name="T5" fmla="*/ 2 h 9"/>
                  <a:gd name="T6" fmla="*/ 5 w 10"/>
                  <a:gd name="T7" fmla="*/ 2 h 9"/>
                  <a:gd name="T8" fmla="*/ 5 w 10"/>
                  <a:gd name="T9" fmla="*/ 4 h 9"/>
                  <a:gd name="T10" fmla="*/ 3 w 10"/>
                  <a:gd name="T11" fmla="*/ 7 h 9"/>
                  <a:gd name="T12" fmla="*/ 0 w 10"/>
                  <a:gd name="T13" fmla="*/ 7 h 9"/>
                  <a:gd name="T14" fmla="*/ 0 w 10"/>
                  <a:gd name="T15" fmla="*/ 7 h 9"/>
                  <a:gd name="T16" fmla="*/ 0 w 10"/>
                  <a:gd name="T17" fmla="*/ 7 h 9"/>
                  <a:gd name="T18" fmla="*/ 5 w 10"/>
                  <a:gd name="T19" fmla="*/ 9 h 9"/>
                  <a:gd name="T20" fmla="*/ 10 w 10"/>
                  <a:gd name="T21" fmla="*/ 0 h 9"/>
                  <a:gd name="T22" fmla="*/ 10 w 10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7" name="Freeform 836"/>
              <p:cNvSpPr/>
              <p:nvPr/>
            </p:nvSpPr>
            <p:spPr bwMode="auto">
              <a:xfrm>
                <a:off x="3651057" y="3464265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5 w 10"/>
                  <a:gd name="T3" fmla="*/ 2 h 9"/>
                  <a:gd name="T4" fmla="*/ 5 w 10"/>
                  <a:gd name="T5" fmla="*/ 2 h 9"/>
                  <a:gd name="T6" fmla="*/ 5 w 10"/>
                  <a:gd name="T7" fmla="*/ 2 h 9"/>
                  <a:gd name="T8" fmla="*/ 5 w 10"/>
                  <a:gd name="T9" fmla="*/ 4 h 9"/>
                  <a:gd name="T10" fmla="*/ 3 w 10"/>
                  <a:gd name="T11" fmla="*/ 7 h 9"/>
                  <a:gd name="T12" fmla="*/ 0 w 10"/>
                  <a:gd name="T13" fmla="*/ 7 h 9"/>
                  <a:gd name="T14" fmla="*/ 0 w 10"/>
                  <a:gd name="T15" fmla="*/ 7 h 9"/>
                  <a:gd name="T16" fmla="*/ 0 w 10"/>
                  <a:gd name="T17" fmla="*/ 7 h 9"/>
                  <a:gd name="T18" fmla="*/ 5 w 10"/>
                  <a:gd name="T19" fmla="*/ 9 h 9"/>
                  <a:gd name="T20" fmla="*/ 10 w 10"/>
                  <a:gd name="T21" fmla="*/ 0 h 9"/>
                  <a:gd name="T22" fmla="*/ 10 w 10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10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8" name="Freeform 837"/>
              <p:cNvSpPr/>
              <p:nvPr/>
            </p:nvSpPr>
            <p:spPr bwMode="auto">
              <a:xfrm>
                <a:off x="3696785" y="3428064"/>
                <a:ext cx="22864" cy="17148"/>
              </a:xfrm>
              <a:custGeom>
                <a:avLst/>
                <a:gdLst>
                  <a:gd name="T0" fmla="*/ 12 w 12"/>
                  <a:gd name="T1" fmla="*/ 0 h 9"/>
                  <a:gd name="T2" fmla="*/ 9 w 12"/>
                  <a:gd name="T3" fmla="*/ 2 h 9"/>
                  <a:gd name="T4" fmla="*/ 7 w 12"/>
                  <a:gd name="T5" fmla="*/ 2 h 9"/>
                  <a:gd name="T6" fmla="*/ 5 w 12"/>
                  <a:gd name="T7" fmla="*/ 2 h 9"/>
                  <a:gd name="T8" fmla="*/ 0 w 12"/>
                  <a:gd name="T9" fmla="*/ 7 h 9"/>
                  <a:gd name="T10" fmla="*/ 0 w 12"/>
                  <a:gd name="T11" fmla="*/ 7 h 9"/>
                  <a:gd name="T12" fmla="*/ 0 w 12"/>
                  <a:gd name="T13" fmla="*/ 7 h 9"/>
                  <a:gd name="T14" fmla="*/ 2 w 12"/>
                  <a:gd name="T15" fmla="*/ 9 h 9"/>
                  <a:gd name="T16" fmla="*/ 2 w 12"/>
                  <a:gd name="T17" fmla="*/ 9 h 9"/>
                  <a:gd name="T18" fmla="*/ 12 w 12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79" name="Freeform 838"/>
              <p:cNvSpPr/>
              <p:nvPr/>
            </p:nvSpPr>
            <p:spPr bwMode="auto">
              <a:xfrm>
                <a:off x="3696785" y="3428064"/>
                <a:ext cx="22864" cy="17148"/>
              </a:xfrm>
              <a:custGeom>
                <a:avLst/>
                <a:gdLst>
                  <a:gd name="T0" fmla="*/ 12 w 12"/>
                  <a:gd name="T1" fmla="*/ 0 h 9"/>
                  <a:gd name="T2" fmla="*/ 9 w 12"/>
                  <a:gd name="T3" fmla="*/ 2 h 9"/>
                  <a:gd name="T4" fmla="*/ 7 w 12"/>
                  <a:gd name="T5" fmla="*/ 2 h 9"/>
                  <a:gd name="T6" fmla="*/ 5 w 12"/>
                  <a:gd name="T7" fmla="*/ 2 h 9"/>
                  <a:gd name="T8" fmla="*/ 0 w 12"/>
                  <a:gd name="T9" fmla="*/ 7 h 9"/>
                  <a:gd name="T10" fmla="*/ 0 w 12"/>
                  <a:gd name="T11" fmla="*/ 7 h 9"/>
                  <a:gd name="T12" fmla="*/ 0 w 12"/>
                  <a:gd name="T13" fmla="*/ 7 h 9"/>
                  <a:gd name="T14" fmla="*/ 2 w 12"/>
                  <a:gd name="T15" fmla="*/ 9 h 9"/>
                  <a:gd name="T16" fmla="*/ 2 w 12"/>
                  <a:gd name="T17" fmla="*/ 9 h 9"/>
                  <a:gd name="T18" fmla="*/ 12 w 12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9">
                    <a:moveTo>
                      <a:pt x="12" y="0"/>
                    </a:move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0" name="Freeform 839"/>
              <p:cNvSpPr>
                <a:spLocks noEditPoints="1"/>
              </p:cNvSpPr>
              <p:nvPr/>
            </p:nvSpPr>
            <p:spPr bwMode="auto">
              <a:xfrm>
                <a:off x="3723460" y="3454738"/>
                <a:ext cx="76213" cy="49538"/>
              </a:xfrm>
              <a:custGeom>
                <a:avLst/>
                <a:gdLst>
                  <a:gd name="T0" fmla="*/ 7 w 40"/>
                  <a:gd name="T1" fmla="*/ 14 h 26"/>
                  <a:gd name="T2" fmla="*/ 3 w 40"/>
                  <a:gd name="T3" fmla="*/ 17 h 26"/>
                  <a:gd name="T4" fmla="*/ 0 w 40"/>
                  <a:gd name="T5" fmla="*/ 19 h 26"/>
                  <a:gd name="T6" fmla="*/ 7 w 40"/>
                  <a:gd name="T7" fmla="*/ 19 h 26"/>
                  <a:gd name="T8" fmla="*/ 7 w 40"/>
                  <a:gd name="T9" fmla="*/ 14 h 26"/>
                  <a:gd name="T10" fmla="*/ 17 w 40"/>
                  <a:gd name="T11" fmla="*/ 2 h 26"/>
                  <a:gd name="T12" fmla="*/ 14 w 40"/>
                  <a:gd name="T13" fmla="*/ 5 h 26"/>
                  <a:gd name="T14" fmla="*/ 17 w 40"/>
                  <a:gd name="T15" fmla="*/ 7 h 26"/>
                  <a:gd name="T16" fmla="*/ 14 w 40"/>
                  <a:gd name="T17" fmla="*/ 9 h 26"/>
                  <a:gd name="T18" fmla="*/ 14 w 40"/>
                  <a:gd name="T19" fmla="*/ 12 h 26"/>
                  <a:gd name="T20" fmla="*/ 7 w 40"/>
                  <a:gd name="T21" fmla="*/ 14 h 26"/>
                  <a:gd name="T22" fmla="*/ 14 w 40"/>
                  <a:gd name="T23" fmla="*/ 24 h 26"/>
                  <a:gd name="T24" fmla="*/ 24 w 40"/>
                  <a:gd name="T25" fmla="*/ 26 h 26"/>
                  <a:gd name="T26" fmla="*/ 26 w 40"/>
                  <a:gd name="T27" fmla="*/ 21 h 26"/>
                  <a:gd name="T28" fmla="*/ 14 w 40"/>
                  <a:gd name="T29" fmla="*/ 17 h 26"/>
                  <a:gd name="T30" fmla="*/ 24 w 40"/>
                  <a:gd name="T31" fmla="*/ 9 h 26"/>
                  <a:gd name="T32" fmla="*/ 40 w 40"/>
                  <a:gd name="T33" fmla="*/ 5 h 26"/>
                  <a:gd name="T34" fmla="*/ 38 w 40"/>
                  <a:gd name="T35" fmla="*/ 0 h 26"/>
                  <a:gd name="T36" fmla="*/ 38 w 40"/>
                  <a:gd name="T37" fmla="*/ 0 h 26"/>
                  <a:gd name="T38" fmla="*/ 38 w 40"/>
                  <a:gd name="T39" fmla="*/ 2 h 26"/>
                  <a:gd name="T40" fmla="*/ 29 w 40"/>
                  <a:gd name="T41" fmla="*/ 5 h 26"/>
                  <a:gd name="T42" fmla="*/ 17 w 40"/>
                  <a:gd name="T4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26">
                    <a:moveTo>
                      <a:pt x="7" y="14"/>
                    </a:moveTo>
                    <a:lnTo>
                      <a:pt x="3" y="17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7" y="14"/>
                    </a:lnTo>
                    <a:close/>
                    <a:moveTo>
                      <a:pt x="17" y="2"/>
                    </a:moveTo>
                    <a:lnTo>
                      <a:pt x="14" y="5"/>
                    </a:lnTo>
                    <a:lnTo>
                      <a:pt x="17" y="7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7" y="14"/>
                    </a:lnTo>
                    <a:lnTo>
                      <a:pt x="14" y="24"/>
                    </a:lnTo>
                    <a:lnTo>
                      <a:pt x="24" y="26"/>
                    </a:lnTo>
                    <a:lnTo>
                      <a:pt x="26" y="21"/>
                    </a:lnTo>
                    <a:lnTo>
                      <a:pt x="14" y="17"/>
                    </a:lnTo>
                    <a:lnTo>
                      <a:pt x="24" y="9"/>
                    </a:lnTo>
                    <a:lnTo>
                      <a:pt x="40" y="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29" y="5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1" name="Freeform 840"/>
              <p:cNvSpPr>
                <a:spLocks noEditPoints="1"/>
              </p:cNvSpPr>
              <p:nvPr/>
            </p:nvSpPr>
            <p:spPr bwMode="auto">
              <a:xfrm>
                <a:off x="3723460" y="3454738"/>
                <a:ext cx="76213" cy="49538"/>
              </a:xfrm>
              <a:custGeom>
                <a:avLst/>
                <a:gdLst>
                  <a:gd name="T0" fmla="*/ 7 w 40"/>
                  <a:gd name="T1" fmla="*/ 14 h 26"/>
                  <a:gd name="T2" fmla="*/ 3 w 40"/>
                  <a:gd name="T3" fmla="*/ 17 h 26"/>
                  <a:gd name="T4" fmla="*/ 0 w 40"/>
                  <a:gd name="T5" fmla="*/ 19 h 26"/>
                  <a:gd name="T6" fmla="*/ 7 w 40"/>
                  <a:gd name="T7" fmla="*/ 19 h 26"/>
                  <a:gd name="T8" fmla="*/ 7 w 40"/>
                  <a:gd name="T9" fmla="*/ 14 h 26"/>
                  <a:gd name="T10" fmla="*/ 17 w 40"/>
                  <a:gd name="T11" fmla="*/ 2 h 26"/>
                  <a:gd name="T12" fmla="*/ 14 w 40"/>
                  <a:gd name="T13" fmla="*/ 5 h 26"/>
                  <a:gd name="T14" fmla="*/ 17 w 40"/>
                  <a:gd name="T15" fmla="*/ 7 h 26"/>
                  <a:gd name="T16" fmla="*/ 14 w 40"/>
                  <a:gd name="T17" fmla="*/ 9 h 26"/>
                  <a:gd name="T18" fmla="*/ 14 w 40"/>
                  <a:gd name="T19" fmla="*/ 12 h 26"/>
                  <a:gd name="T20" fmla="*/ 7 w 40"/>
                  <a:gd name="T21" fmla="*/ 14 h 26"/>
                  <a:gd name="T22" fmla="*/ 14 w 40"/>
                  <a:gd name="T23" fmla="*/ 24 h 26"/>
                  <a:gd name="T24" fmla="*/ 24 w 40"/>
                  <a:gd name="T25" fmla="*/ 26 h 26"/>
                  <a:gd name="T26" fmla="*/ 26 w 40"/>
                  <a:gd name="T27" fmla="*/ 21 h 26"/>
                  <a:gd name="T28" fmla="*/ 14 w 40"/>
                  <a:gd name="T29" fmla="*/ 17 h 26"/>
                  <a:gd name="T30" fmla="*/ 24 w 40"/>
                  <a:gd name="T31" fmla="*/ 9 h 26"/>
                  <a:gd name="T32" fmla="*/ 40 w 40"/>
                  <a:gd name="T33" fmla="*/ 5 h 26"/>
                  <a:gd name="T34" fmla="*/ 38 w 40"/>
                  <a:gd name="T35" fmla="*/ 0 h 26"/>
                  <a:gd name="T36" fmla="*/ 38 w 40"/>
                  <a:gd name="T37" fmla="*/ 0 h 26"/>
                  <a:gd name="T38" fmla="*/ 38 w 40"/>
                  <a:gd name="T39" fmla="*/ 2 h 26"/>
                  <a:gd name="T40" fmla="*/ 29 w 40"/>
                  <a:gd name="T41" fmla="*/ 5 h 26"/>
                  <a:gd name="T42" fmla="*/ 17 w 40"/>
                  <a:gd name="T4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26">
                    <a:moveTo>
                      <a:pt x="7" y="14"/>
                    </a:moveTo>
                    <a:lnTo>
                      <a:pt x="3" y="17"/>
                    </a:lnTo>
                    <a:lnTo>
                      <a:pt x="0" y="19"/>
                    </a:lnTo>
                    <a:lnTo>
                      <a:pt x="7" y="19"/>
                    </a:lnTo>
                    <a:lnTo>
                      <a:pt x="7" y="14"/>
                    </a:lnTo>
                    <a:moveTo>
                      <a:pt x="17" y="2"/>
                    </a:moveTo>
                    <a:lnTo>
                      <a:pt x="14" y="5"/>
                    </a:lnTo>
                    <a:lnTo>
                      <a:pt x="17" y="7"/>
                    </a:lnTo>
                    <a:lnTo>
                      <a:pt x="14" y="9"/>
                    </a:lnTo>
                    <a:lnTo>
                      <a:pt x="14" y="12"/>
                    </a:lnTo>
                    <a:lnTo>
                      <a:pt x="7" y="14"/>
                    </a:lnTo>
                    <a:lnTo>
                      <a:pt x="14" y="24"/>
                    </a:lnTo>
                    <a:lnTo>
                      <a:pt x="24" y="26"/>
                    </a:lnTo>
                    <a:lnTo>
                      <a:pt x="26" y="21"/>
                    </a:lnTo>
                    <a:lnTo>
                      <a:pt x="14" y="17"/>
                    </a:lnTo>
                    <a:lnTo>
                      <a:pt x="24" y="9"/>
                    </a:lnTo>
                    <a:lnTo>
                      <a:pt x="40" y="5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8" y="2"/>
                    </a:lnTo>
                    <a:lnTo>
                      <a:pt x="29" y="5"/>
                    </a:lnTo>
                    <a:lnTo>
                      <a:pt x="17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2" name="Freeform 841"/>
              <p:cNvSpPr>
                <a:spLocks noEditPoints="1"/>
              </p:cNvSpPr>
              <p:nvPr/>
            </p:nvSpPr>
            <p:spPr bwMode="auto">
              <a:xfrm>
                <a:off x="3719649" y="3454738"/>
                <a:ext cx="76213" cy="53349"/>
              </a:xfrm>
              <a:custGeom>
                <a:avLst/>
                <a:gdLst>
                  <a:gd name="T0" fmla="*/ 9 w 40"/>
                  <a:gd name="T1" fmla="*/ 19 h 28"/>
                  <a:gd name="T2" fmla="*/ 2 w 40"/>
                  <a:gd name="T3" fmla="*/ 19 h 28"/>
                  <a:gd name="T4" fmla="*/ 5 w 40"/>
                  <a:gd name="T5" fmla="*/ 17 h 28"/>
                  <a:gd name="T6" fmla="*/ 9 w 40"/>
                  <a:gd name="T7" fmla="*/ 14 h 28"/>
                  <a:gd name="T8" fmla="*/ 9 w 40"/>
                  <a:gd name="T9" fmla="*/ 19 h 28"/>
                  <a:gd name="T10" fmla="*/ 16 w 40"/>
                  <a:gd name="T11" fmla="*/ 0 h 28"/>
                  <a:gd name="T12" fmla="*/ 14 w 40"/>
                  <a:gd name="T13" fmla="*/ 2 h 28"/>
                  <a:gd name="T14" fmla="*/ 14 w 40"/>
                  <a:gd name="T15" fmla="*/ 5 h 28"/>
                  <a:gd name="T16" fmla="*/ 14 w 40"/>
                  <a:gd name="T17" fmla="*/ 7 h 28"/>
                  <a:gd name="T18" fmla="*/ 12 w 40"/>
                  <a:gd name="T19" fmla="*/ 7 h 28"/>
                  <a:gd name="T20" fmla="*/ 12 w 40"/>
                  <a:gd name="T21" fmla="*/ 9 h 28"/>
                  <a:gd name="T22" fmla="*/ 5 w 40"/>
                  <a:gd name="T23" fmla="*/ 14 h 28"/>
                  <a:gd name="T24" fmla="*/ 2 w 40"/>
                  <a:gd name="T25" fmla="*/ 14 h 28"/>
                  <a:gd name="T26" fmla="*/ 0 w 40"/>
                  <a:gd name="T27" fmla="*/ 14 h 28"/>
                  <a:gd name="T28" fmla="*/ 0 w 40"/>
                  <a:gd name="T29" fmla="*/ 14 h 28"/>
                  <a:gd name="T30" fmla="*/ 0 w 40"/>
                  <a:gd name="T31" fmla="*/ 14 h 28"/>
                  <a:gd name="T32" fmla="*/ 2 w 40"/>
                  <a:gd name="T33" fmla="*/ 14 h 28"/>
                  <a:gd name="T34" fmla="*/ 0 w 40"/>
                  <a:gd name="T35" fmla="*/ 19 h 28"/>
                  <a:gd name="T36" fmla="*/ 12 w 40"/>
                  <a:gd name="T37" fmla="*/ 24 h 28"/>
                  <a:gd name="T38" fmla="*/ 12 w 40"/>
                  <a:gd name="T39" fmla="*/ 21 h 28"/>
                  <a:gd name="T40" fmla="*/ 14 w 40"/>
                  <a:gd name="T41" fmla="*/ 26 h 28"/>
                  <a:gd name="T42" fmla="*/ 23 w 40"/>
                  <a:gd name="T43" fmla="*/ 28 h 28"/>
                  <a:gd name="T44" fmla="*/ 26 w 40"/>
                  <a:gd name="T45" fmla="*/ 26 h 28"/>
                  <a:gd name="T46" fmla="*/ 16 w 40"/>
                  <a:gd name="T47" fmla="*/ 24 h 28"/>
                  <a:gd name="T48" fmla="*/ 9 w 40"/>
                  <a:gd name="T49" fmla="*/ 14 h 28"/>
                  <a:gd name="T50" fmla="*/ 16 w 40"/>
                  <a:gd name="T51" fmla="*/ 12 h 28"/>
                  <a:gd name="T52" fmla="*/ 16 w 40"/>
                  <a:gd name="T53" fmla="*/ 9 h 28"/>
                  <a:gd name="T54" fmla="*/ 19 w 40"/>
                  <a:gd name="T55" fmla="*/ 7 h 28"/>
                  <a:gd name="T56" fmla="*/ 16 w 40"/>
                  <a:gd name="T57" fmla="*/ 5 h 28"/>
                  <a:gd name="T58" fmla="*/ 19 w 40"/>
                  <a:gd name="T59" fmla="*/ 2 h 28"/>
                  <a:gd name="T60" fmla="*/ 31 w 40"/>
                  <a:gd name="T61" fmla="*/ 5 h 28"/>
                  <a:gd name="T62" fmla="*/ 40 w 40"/>
                  <a:gd name="T63" fmla="*/ 2 h 28"/>
                  <a:gd name="T64" fmla="*/ 31 w 40"/>
                  <a:gd name="T65" fmla="*/ 5 h 28"/>
                  <a:gd name="T66" fmla="*/ 16 w 40"/>
                  <a:gd name="T67" fmla="*/ 2 h 28"/>
                  <a:gd name="T68" fmla="*/ 16 w 40"/>
                  <a:gd name="T6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28">
                    <a:moveTo>
                      <a:pt x="9" y="19"/>
                    </a:moveTo>
                    <a:lnTo>
                      <a:pt x="2" y="19"/>
                    </a:lnTo>
                    <a:lnTo>
                      <a:pt x="5" y="17"/>
                    </a:lnTo>
                    <a:lnTo>
                      <a:pt x="9" y="14"/>
                    </a:lnTo>
                    <a:lnTo>
                      <a:pt x="9" y="19"/>
                    </a:lnTo>
                    <a:close/>
                    <a:moveTo>
                      <a:pt x="16" y="0"/>
                    </a:moveTo>
                    <a:lnTo>
                      <a:pt x="14" y="2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14" y="26"/>
                    </a:lnTo>
                    <a:lnTo>
                      <a:pt x="23" y="28"/>
                    </a:lnTo>
                    <a:lnTo>
                      <a:pt x="26" y="26"/>
                    </a:lnTo>
                    <a:lnTo>
                      <a:pt x="16" y="24"/>
                    </a:lnTo>
                    <a:lnTo>
                      <a:pt x="9" y="14"/>
                    </a:lnTo>
                    <a:lnTo>
                      <a:pt x="16" y="12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9" y="2"/>
                    </a:lnTo>
                    <a:lnTo>
                      <a:pt x="31" y="5"/>
                    </a:lnTo>
                    <a:lnTo>
                      <a:pt x="40" y="2"/>
                    </a:lnTo>
                    <a:lnTo>
                      <a:pt x="31" y="5"/>
                    </a:lnTo>
                    <a:lnTo>
                      <a:pt x="16" y="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3" name="Freeform 842"/>
              <p:cNvSpPr>
                <a:spLocks noEditPoints="1"/>
              </p:cNvSpPr>
              <p:nvPr/>
            </p:nvSpPr>
            <p:spPr bwMode="auto">
              <a:xfrm>
                <a:off x="3719649" y="3454738"/>
                <a:ext cx="76213" cy="53349"/>
              </a:xfrm>
              <a:custGeom>
                <a:avLst/>
                <a:gdLst>
                  <a:gd name="T0" fmla="*/ 9 w 40"/>
                  <a:gd name="T1" fmla="*/ 19 h 28"/>
                  <a:gd name="T2" fmla="*/ 2 w 40"/>
                  <a:gd name="T3" fmla="*/ 19 h 28"/>
                  <a:gd name="T4" fmla="*/ 5 w 40"/>
                  <a:gd name="T5" fmla="*/ 17 h 28"/>
                  <a:gd name="T6" fmla="*/ 9 w 40"/>
                  <a:gd name="T7" fmla="*/ 14 h 28"/>
                  <a:gd name="T8" fmla="*/ 9 w 40"/>
                  <a:gd name="T9" fmla="*/ 19 h 28"/>
                  <a:gd name="T10" fmla="*/ 16 w 40"/>
                  <a:gd name="T11" fmla="*/ 0 h 28"/>
                  <a:gd name="T12" fmla="*/ 14 w 40"/>
                  <a:gd name="T13" fmla="*/ 2 h 28"/>
                  <a:gd name="T14" fmla="*/ 14 w 40"/>
                  <a:gd name="T15" fmla="*/ 5 h 28"/>
                  <a:gd name="T16" fmla="*/ 14 w 40"/>
                  <a:gd name="T17" fmla="*/ 7 h 28"/>
                  <a:gd name="T18" fmla="*/ 12 w 40"/>
                  <a:gd name="T19" fmla="*/ 7 h 28"/>
                  <a:gd name="T20" fmla="*/ 12 w 40"/>
                  <a:gd name="T21" fmla="*/ 9 h 28"/>
                  <a:gd name="T22" fmla="*/ 5 w 40"/>
                  <a:gd name="T23" fmla="*/ 14 h 28"/>
                  <a:gd name="T24" fmla="*/ 2 w 40"/>
                  <a:gd name="T25" fmla="*/ 14 h 28"/>
                  <a:gd name="T26" fmla="*/ 0 w 40"/>
                  <a:gd name="T27" fmla="*/ 14 h 28"/>
                  <a:gd name="T28" fmla="*/ 0 w 40"/>
                  <a:gd name="T29" fmla="*/ 14 h 28"/>
                  <a:gd name="T30" fmla="*/ 0 w 40"/>
                  <a:gd name="T31" fmla="*/ 14 h 28"/>
                  <a:gd name="T32" fmla="*/ 2 w 40"/>
                  <a:gd name="T33" fmla="*/ 14 h 28"/>
                  <a:gd name="T34" fmla="*/ 0 w 40"/>
                  <a:gd name="T35" fmla="*/ 19 h 28"/>
                  <a:gd name="T36" fmla="*/ 12 w 40"/>
                  <a:gd name="T37" fmla="*/ 24 h 28"/>
                  <a:gd name="T38" fmla="*/ 12 w 40"/>
                  <a:gd name="T39" fmla="*/ 21 h 28"/>
                  <a:gd name="T40" fmla="*/ 14 w 40"/>
                  <a:gd name="T41" fmla="*/ 26 h 28"/>
                  <a:gd name="T42" fmla="*/ 23 w 40"/>
                  <a:gd name="T43" fmla="*/ 28 h 28"/>
                  <a:gd name="T44" fmla="*/ 26 w 40"/>
                  <a:gd name="T45" fmla="*/ 26 h 28"/>
                  <a:gd name="T46" fmla="*/ 16 w 40"/>
                  <a:gd name="T47" fmla="*/ 24 h 28"/>
                  <a:gd name="T48" fmla="*/ 9 w 40"/>
                  <a:gd name="T49" fmla="*/ 14 h 28"/>
                  <a:gd name="T50" fmla="*/ 16 w 40"/>
                  <a:gd name="T51" fmla="*/ 12 h 28"/>
                  <a:gd name="T52" fmla="*/ 16 w 40"/>
                  <a:gd name="T53" fmla="*/ 9 h 28"/>
                  <a:gd name="T54" fmla="*/ 19 w 40"/>
                  <a:gd name="T55" fmla="*/ 7 h 28"/>
                  <a:gd name="T56" fmla="*/ 16 w 40"/>
                  <a:gd name="T57" fmla="*/ 5 h 28"/>
                  <a:gd name="T58" fmla="*/ 19 w 40"/>
                  <a:gd name="T59" fmla="*/ 2 h 28"/>
                  <a:gd name="T60" fmla="*/ 31 w 40"/>
                  <a:gd name="T61" fmla="*/ 5 h 28"/>
                  <a:gd name="T62" fmla="*/ 40 w 40"/>
                  <a:gd name="T63" fmla="*/ 2 h 28"/>
                  <a:gd name="T64" fmla="*/ 31 w 40"/>
                  <a:gd name="T65" fmla="*/ 5 h 28"/>
                  <a:gd name="T66" fmla="*/ 16 w 40"/>
                  <a:gd name="T67" fmla="*/ 2 h 28"/>
                  <a:gd name="T68" fmla="*/ 16 w 40"/>
                  <a:gd name="T6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28">
                    <a:moveTo>
                      <a:pt x="9" y="19"/>
                    </a:moveTo>
                    <a:lnTo>
                      <a:pt x="2" y="19"/>
                    </a:lnTo>
                    <a:lnTo>
                      <a:pt x="5" y="17"/>
                    </a:lnTo>
                    <a:lnTo>
                      <a:pt x="9" y="14"/>
                    </a:lnTo>
                    <a:lnTo>
                      <a:pt x="9" y="19"/>
                    </a:lnTo>
                    <a:moveTo>
                      <a:pt x="16" y="0"/>
                    </a:moveTo>
                    <a:lnTo>
                      <a:pt x="14" y="2"/>
                    </a:lnTo>
                    <a:lnTo>
                      <a:pt x="14" y="5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14" y="26"/>
                    </a:lnTo>
                    <a:lnTo>
                      <a:pt x="23" y="28"/>
                    </a:lnTo>
                    <a:lnTo>
                      <a:pt x="26" y="26"/>
                    </a:lnTo>
                    <a:lnTo>
                      <a:pt x="16" y="24"/>
                    </a:lnTo>
                    <a:lnTo>
                      <a:pt x="9" y="14"/>
                    </a:lnTo>
                    <a:lnTo>
                      <a:pt x="16" y="12"/>
                    </a:lnTo>
                    <a:lnTo>
                      <a:pt x="16" y="9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9" y="2"/>
                    </a:lnTo>
                    <a:lnTo>
                      <a:pt x="31" y="5"/>
                    </a:lnTo>
                    <a:lnTo>
                      <a:pt x="40" y="2"/>
                    </a:lnTo>
                    <a:lnTo>
                      <a:pt x="31" y="5"/>
                    </a:lnTo>
                    <a:lnTo>
                      <a:pt x="16" y="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4" name="Freeform 843"/>
              <p:cNvSpPr/>
              <p:nvPr/>
            </p:nvSpPr>
            <p:spPr bwMode="auto">
              <a:xfrm>
                <a:off x="3769188" y="3241342"/>
                <a:ext cx="89550" cy="41917"/>
              </a:xfrm>
              <a:custGeom>
                <a:avLst/>
                <a:gdLst>
                  <a:gd name="T0" fmla="*/ 26 w 47"/>
                  <a:gd name="T1" fmla="*/ 0 h 22"/>
                  <a:gd name="T2" fmla="*/ 24 w 47"/>
                  <a:gd name="T3" fmla="*/ 0 h 22"/>
                  <a:gd name="T4" fmla="*/ 21 w 47"/>
                  <a:gd name="T5" fmla="*/ 5 h 22"/>
                  <a:gd name="T6" fmla="*/ 24 w 47"/>
                  <a:gd name="T7" fmla="*/ 12 h 22"/>
                  <a:gd name="T8" fmla="*/ 14 w 47"/>
                  <a:gd name="T9" fmla="*/ 15 h 22"/>
                  <a:gd name="T10" fmla="*/ 7 w 47"/>
                  <a:gd name="T11" fmla="*/ 12 h 22"/>
                  <a:gd name="T12" fmla="*/ 2 w 47"/>
                  <a:gd name="T13" fmla="*/ 15 h 22"/>
                  <a:gd name="T14" fmla="*/ 0 w 47"/>
                  <a:gd name="T15" fmla="*/ 19 h 22"/>
                  <a:gd name="T16" fmla="*/ 0 w 47"/>
                  <a:gd name="T17" fmla="*/ 22 h 22"/>
                  <a:gd name="T18" fmla="*/ 7 w 47"/>
                  <a:gd name="T19" fmla="*/ 19 h 22"/>
                  <a:gd name="T20" fmla="*/ 26 w 47"/>
                  <a:gd name="T21" fmla="*/ 12 h 22"/>
                  <a:gd name="T22" fmla="*/ 31 w 47"/>
                  <a:gd name="T23" fmla="*/ 12 h 22"/>
                  <a:gd name="T24" fmla="*/ 33 w 47"/>
                  <a:gd name="T25" fmla="*/ 12 h 22"/>
                  <a:gd name="T26" fmla="*/ 38 w 47"/>
                  <a:gd name="T27" fmla="*/ 15 h 22"/>
                  <a:gd name="T28" fmla="*/ 45 w 47"/>
                  <a:gd name="T29" fmla="*/ 12 h 22"/>
                  <a:gd name="T30" fmla="*/ 47 w 47"/>
                  <a:gd name="T31" fmla="*/ 8 h 22"/>
                  <a:gd name="T32" fmla="*/ 45 w 47"/>
                  <a:gd name="T33" fmla="*/ 3 h 22"/>
                  <a:gd name="T34" fmla="*/ 45 w 47"/>
                  <a:gd name="T35" fmla="*/ 3 h 22"/>
                  <a:gd name="T36" fmla="*/ 45 w 47"/>
                  <a:gd name="T37" fmla="*/ 3 h 22"/>
                  <a:gd name="T38" fmla="*/ 42 w 47"/>
                  <a:gd name="T39" fmla="*/ 0 h 22"/>
                  <a:gd name="T40" fmla="*/ 40 w 47"/>
                  <a:gd name="T41" fmla="*/ 3 h 22"/>
                  <a:gd name="T42" fmla="*/ 38 w 47"/>
                  <a:gd name="T43" fmla="*/ 0 h 22"/>
                  <a:gd name="T44" fmla="*/ 33 w 47"/>
                  <a:gd name="T45" fmla="*/ 3 h 22"/>
                  <a:gd name="T46" fmla="*/ 26 w 47"/>
                  <a:gd name="T4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22">
                    <a:moveTo>
                      <a:pt x="26" y="0"/>
                    </a:moveTo>
                    <a:lnTo>
                      <a:pt x="24" y="0"/>
                    </a:lnTo>
                    <a:lnTo>
                      <a:pt x="21" y="5"/>
                    </a:lnTo>
                    <a:lnTo>
                      <a:pt x="24" y="12"/>
                    </a:lnTo>
                    <a:lnTo>
                      <a:pt x="14" y="15"/>
                    </a:lnTo>
                    <a:lnTo>
                      <a:pt x="7" y="12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7" y="19"/>
                    </a:lnTo>
                    <a:lnTo>
                      <a:pt x="26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8" y="15"/>
                    </a:lnTo>
                    <a:lnTo>
                      <a:pt x="45" y="12"/>
                    </a:lnTo>
                    <a:lnTo>
                      <a:pt x="47" y="8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0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33" y="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5" name="Freeform 844"/>
              <p:cNvSpPr/>
              <p:nvPr/>
            </p:nvSpPr>
            <p:spPr bwMode="auto">
              <a:xfrm>
                <a:off x="3769188" y="3241342"/>
                <a:ext cx="89550" cy="41917"/>
              </a:xfrm>
              <a:custGeom>
                <a:avLst/>
                <a:gdLst>
                  <a:gd name="T0" fmla="*/ 26 w 47"/>
                  <a:gd name="T1" fmla="*/ 0 h 22"/>
                  <a:gd name="T2" fmla="*/ 24 w 47"/>
                  <a:gd name="T3" fmla="*/ 0 h 22"/>
                  <a:gd name="T4" fmla="*/ 21 w 47"/>
                  <a:gd name="T5" fmla="*/ 5 h 22"/>
                  <a:gd name="T6" fmla="*/ 24 w 47"/>
                  <a:gd name="T7" fmla="*/ 12 h 22"/>
                  <a:gd name="T8" fmla="*/ 14 w 47"/>
                  <a:gd name="T9" fmla="*/ 15 h 22"/>
                  <a:gd name="T10" fmla="*/ 7 w 47"/>
                  <a:gd name="T11" fmla="*/ 12 h 22"/>
                  <a:gd name="T12" fmla="*/ 2 w 47"/>
                  <a:gd name="T13" fmla="*/ 15 h 22"/>
                  <a:gd name="T14" fmla="*/ 0 w 47"/>
                  <a:gd name="T15" fmla="*/ 19 h 22"/>
                  <a:gd name="T16" fmla="*/ 0 w 47"/>
                  <a:gd name="T17" fmla="*/ 22 h 22"/>
                  <a:gd name="T18" fmla="*/ 7 w 47"/>
                  <a:gd name="T19" fmla="*/ 19 h 22"/>
                  <a:gd name="T20" fmla="*/ 26 w 47"/>
                  <a:gd name="T21" fmla="*/ 12 h 22"/>
                  <a:gd name="T22" fmla="*/ 31 w 47"/>
                  <a:gd name="T23" fmla="*/ 12 h 22"/>
                  <a:gd name="T24" fmla="*/ 33 w 47"/>
                  <a:gd name="T25" fmla="*/ 12 h 22"/>
                  <a:gd name="T26" fmla="*/ 38 w 47"/>
                  <a:gd name="T27" fmla="*/ 15 h 22"/>
                  <a:gd name="T28" fmla="*/ 45 w 47"/>
                  <a:gd name="T29" fmla="*/ 12 h 22"/>
                  <a:gd name="T30" fmla="*/ 47 w 47"/>
                  <a:gd name="T31" fmla="*/ 8 h 22"/>
                  <a:gd name="T32" fmla="*/ 45 w 47"/>
                  <a:gd name="T33" fmla="*/ 3 h 22"/>
                  <a:gd name="T34" fmla="*/ 45 w 47"/>
                  <a:gd name="T35" fmla="*/ 3 h 22"/>
                  <a:gd name="T36" fmla="*/ 45 w 47"/>
                  <a:gd name="T37" fmla="*/ 3 h 22"/>
                  <a:gd name="T38" fmla="*/ 42 w 47"/>
                  <a:gd name="T39" fmla="*/ 0 h 22"/>
                  <a:gd name="T40" fmla="*/ 40 w 47"/>
                  <a:gd name="T41" fmla="*/ 3 h 22"/>
                  <a:gd name="T42" fmla="*/ 38 w 47"/>
                  <a:gd name="T43" fmla="*/ 0 h 22"/>
                  <a:gd name="T44" fmla="*/ 33 w 47"/>
                  <a:gd name="T45" fmla="*/ 3 h 22"/>
                  <a:gd name="T46" fmla="*/ 26 w 47"/>
                  <a:gd name="T4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22">
                    <a:moveTo>
                      <a:pt x="26" y="0"/>
                    </a:moveTo>
                    <a:lnTo>
                      <a:pt x="24" y="0"/>
                    </a:lnTo>
                    <a:lnTo>
                      <a:pt x="21" y="5"/>
                    </a:lnTo>
                    <a:lnTo>
                      <a:pt x="24" y="12"/>
                    </a:lnTo>
                    <a:lnTo>
                      <a:pt x="14" y="15"/>
                    </a:lnTo>
                    <a:lnTo>
                      <a:pt x="7" y="12"/>
                    </a:lnTo>
                    <a:lnTo>
                      <a:pt x="2" y="15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7" y="19"/>
                    </a:lnTo>
                    <a:lnTo>
                      <a:pt x="26" y="12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8" y="15"/>
                    </a:lnTo>
                    <a:lnTo>
                      <a:pt x="45" y="12"/>
                    </a:lnTo>
                    <a:lnTo>
                      <a:pt x="47" y="8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0"/>
                    </a:lnTo>
                    <a:lnTo>
                      <a:pt x="40" y="3"/>
                    </a:lnTo>
                    <a:lnTo>
                      <a:pt x="38" y="0"/>
                    </a:lnTo>
                    <a:lnTo>
                      <a:pt x="33" y="3"/>
                    </a:lnTo>
                    <a:lnTo>
                      <a:pt x="2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6" name="Freeform 845"/>
              <p:cNvSpPr>
                <a:spLocks noEditPoints="1"/>
              </p:cNvSpPr>
              <p:nvPr/>
            </p:nvSpPr>
            <p:spPr bwMode="auto">
              <a:xfrm>
                <a:off x="3759661" y="3237531"/>
                <a:ext cx="99077" cy="62876"/>
              </a:xfrm>
              <a:custGeom>
                <a:avLst/>
                <a:gdLst>
                  <a:gd name="T0" fmla="*/ 52 w 52"/>
                  <a:gd name="T1" fmla="*/ 10 h 33"/>
                  <a:gd name="T2" fmla="*/ 50 w 52"/>
                  <a:gd name="T3" fmla="*/ 14 h 33"/>
                  <a:gd name="T4" fmla="*/ 52 w 52"/>
                  <a:gd name="T5" fmla="*/ 10 h 33"/>
                  <a:gd name="T6" fmla="*/ 52 w 52"/>
                  <a:gd name="T7" fmla="*/ 10 h 33"/>
                  <a:gd name="T8" fmla="*/ 33 w 52"/>
                  <a:gd name="T9" fmla="*/ 0 h 33"/>
                  <a:gd name="T10" fmla="*/ 29 w 52"/>
                  <a:gd name="T11" fmla="*/ 0 h 33"/>
                  <a:gd name="T12" fmla="*/ 21 w 52"/>
                  <a:gd name="T13" fmla="*/ 5 h 33"/>
                  <a:gd name="T14" fmla="*/ 21 w 52"/>
                  <a:gd name="T15" fmla="*/ 7 h 33"/>
                  <a:gd name="T16" fmla="*/ 24 w 52"/>
                  <a:gd name="T17" fmla="*/ 14 h 33"/>
                  <a:gd name="T18" fmla="*/ 19 w 52"/>
                  <a:gd name="T19" fmla="*/ 14 h 33"/>
                  <a:gd name="T20" fmla="*/ 12 w 52"/>
                  <a:gd name="T21" fmla="*/ 12 h 33"/>
                  <a:gd name="T22" fmla="*/ 5 w 52"/>
                  <a:gd name="T23" fmla="*/ 14 h 33"/>
                  <a:gd name="T24" fmla="*/ 0 w 52"/>
                  <a:gd name="T25" fmla="*/ 21 h 33"/>
                  <a:gd name="T26" fmla="*/ 2 w 52"/>
                  <a:gd name="T27" fmla="*/ 29 h 33"/>
                  <a:gd name="T28" fmla="*/ 7 w 52"/>
                  <a:gd name="T29" fmla="*/ 33 h 33"/>
                  <a:gd name="T30" fmla="*/ 7 w 52"/>
                  <a:gd name="T31" fmla="*/ 31 h 33"/>
                  <a:gd name="T32" fmla="*/ 5 w 52"/>
                  <a:gd name="T33" fmla="*/ 31 h 33"/>
                  <a:gd name="T34" fmla="*/ 5 w 52"/>
                  <a:gd name="T35" fmla="*/ 31 h 33"/>
                  <a:gd name="T36" fmla="*/ 5 w 52"/>
                  <a:gd name="T37" fmla="*/ 26 h 33"/>
                  <a:gd name="T38" fmla="*/ 12 w 52"/>
                  <a:gd name="T39" fmla="*/ 21 h 33"/>
                  <a:gd name="T40" fmla="*/ 5 w 52"/>
                  <a:gd name="T41" fmla="*/ 24 h 33"/>
                  <a:gd name="T42" fmla="*/ 5 w 52"/>
                  <a:gd name="T43" fmla="*/ 21 h 33"/>
                  <a:gd name="T44" fmla="*/ 7 w 52"/>
                  <a:gd name="T45" fmla="*/ 17 h 33"/>
                  <a:gd name="T46" fmla="*/ 12 w 52"/>
                  <a:gd name="T47" fmla="*/ 14 h 33"/>
                  <a:gd name="T48" fmla="*/ 19 w 52"/>
                  <a:gd name="T49" fmla="*/ 17 h 33"/>
                  <a:gd name="T50" fmla="*/ 29 w 52"/>
                  <a:gd name="T51" fmla="*/ 14 h 33"/>
                  <a:gd name="T52" fmla="*/ 26 w 52"/>
                  <a:gd name="T53" fmla="*/ 7 h 33"/>
                  <a:gd name="T54" fmla="*/ 29 w 52"/>
                  <a:gd name="T55" fmla="*/ 2 h 33"/>
                  <a:gd name="T56" fmla="*/ 31 w 52"/>
                  <a:gd name="T57" fmla="*/ 2 h 33"/>
                  <a:gd name="T58" fmla="*/ 38 w 52"/>
                  <a:gd name="T59" fmla="*/ 5 h 33"/>
                  <a:gd name="T60" fmla="*/ 43 w 52"/>
                  <a:gd name="T61" fmla="*/ 2 h 33"/>
                  <a:gd name="T62" fmla="*/ 45 w 52"/>
                  <a:gd name="T63" fmla="*/ 5 h 33"/>
                  <a:gd name="T64" fmla="*/ 47 w 52"/>
                  <a:gd name="T65" fmla="*/ 2 h 33"/>
                  <a:gd name="T66" fmla="*/ 50 w 52"/>
                  <a:gd name="T67" fmla="*/ 5 h 33"/>
                  <a:gd name="T68" fmla="*/ 50 w 52"/>
                  <a:gd name="T69" fmla="*/ 5 h 33"/>
                  <a:gd name="T70" fmla="*/ 50 w 52"/>
                  <a:gd name="T71" fmla="*/ 5 h 33"/>
                  <a:gd name="T72" fmla="*/ 50 w 52"/>
                  <a:gd name="T73" fmla="*/ 5 h 33"/>
                  <a:gd name="T74" fmla="*/ 47 w 52"/>
                  <a:gd name="T75" fmla="*/ 2 h 33"/>
                  <a:gd name="T76" fmla="*/ 45 w 52"/>
                  <a:gd name="T77" fmla="*/ 5 h 33"/>
                  <a:gd name="T78" fmla="*/ 43 w 52"/>
                  <a:gd name="T79" fmla="*/ 0 h 33"/>
                  <a:gd name="T80" fmla="*/ 38 w 52"/>
                  <a:gd name="T81" fmla="*/ 2 h 33"/>
                  <a:gd name="T82" fmla="*/ 33 w 52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33">
                    <a:moveTo>
                      <a:pt x="52" y="10"/>
                    </a:moveTo>
                    <a:lnTo>
                      <a:pt x="50" y="14"/>
                    </a:lnTo>
                    <a:lnTo>
                      <a:pt x="52" y="10"/>
                    </a:lnTo>
                    <a:lnTo>
                      <a:pt x="52" y="10"/>
                    </a:lnTo>
                    <a:close/>
                    <a:moveTo>
                      <a:pt x="33" y="0"/>
                    </a:moveTo>
                    <a:lnTo>
                      <a:pt x="29" y="0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4" y="14"/>
                    </a:lnTo>
                    <a:lnTo>
                      <a:pt x="19" y="14"/>
                    </a:lnTo>
                    <a:lnTo>
                      <a:pt x="12" y="12"/>
                    </a:lnTo>
                    <a:lnTo>
                      <a:pt x="5" y="14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7" y="33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26"/>
                    </a:lnTo>
                    <a:lnTo>
                      <a:pt x="12" y="21"/>
                    </a:lnTo>
                    <a:lnTo>
                      <a:pt x="5" y="24"/>
                    </a:lnTo>
                    <a:lnTo>
                      <a:pt x="5" y="21"/>
                    </a:lnTo>
                    <a:lnTo>
                      <a:pt x="7" y="17"/>
                    </a:lnTo>
                    <a:lnTo>
                      <a:pt x="12" y="14"/>
                    </a:lnTo>
                    <a:lnTo>
                      <a:pt x="19" y="17"/>
                    </a:lnTo>
                    <a:lnTo>
                      <a:pt x="29" y="14"/>
                    </a:lnTo>
                    <a:lnTo>
                      <a:pt x="26" y="7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7" y="2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7" y="2"/>
                    </a:lnTo>
                    <a:lnTo>
                      <a:pt x="45" y="5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7" name="Freeform 846"/>
              <p:cNvSpPr>
                <a:spLocks noEditPoints="1"/>
              </p:cNvSpPr>
              <p:nvPr/>
            </p:nvSpPr>
            <p:spPr bwMode="auto">
              <a:xfrm>
                <a:off x="3759661" y="3237531"/>
                <a:ext cx="99077" cy="62876"/>
              </a:xfrm>
              <a:custGeom>
                <a:avLst/>
                <a:gdLst>
                  <a:gd name="T0" fmla="*/ 52 w 52"/>
                  <a:gd name="T1" fmla="*/ 10 h 33"/>
                  <a:gd name="T2" fmla="*/ 50 w 52"/>
                  <a:gd name="T3" fmla="*/ 14 h 33"/>
                  <a:gd name="T4" fmla="*/ 52 w 52"/>
                  <a:gd name="T5" fmla="*/ 10 h 33"/>
                  <a:gd name="T6" fmla="*/ 52 w 52"/>
                  <a:gd name="T7" fmla="*/ 10 h 33"/>
                  <a:gd name="T8" fmla="*/ 33 w 52"/>
                  <a:gd name="T9" fmla="*/ 0 h 33"/>
                  <a:gd name="T10" fmla="*/ 29 w 52"/>
                  <a:gd name="T11" fmla="*/ 0 h 33"/>
                  <a:gd name="T12" fmla="*/ 21 w 52"/>
                  <a:gd name="T13" fmla="*/ 5 h 33"/>
                  <a:gd name="T14" fmla="*/ 21 w 52"/>
                  <a:gd name="T15" fmla="*/ 7 h 33"/>
                  <a:gd name="T16" fmla="*/ 24 w 52"/>
                  <a:gd name="T17" fmla="*/ 14 h 33"/>
                  <a:gd name="T18" fmla="*/ 19 w 52"/>
                  <a:gd name="T19" fmla="*/ 14 h 33"/>
                  <a:gd name="T20" fmla="*/ 12 w 52"/>
                  <a:gd name="T21" fmla="*/ 12 h 33"/>
                  <a:gd name="T22" fmla="*/ 5 w 52"/>
                  <a:gd name="T23" fmla="*/ 14 h 33"/>
                  <a:gd name="T24" fmla="*/ 0 w 52"/>
                  <a:gd name="T25" fmla="*/ 21 h 33"/>
                  <a:gd name="T26" fmla="*/ 2 w 52"/>
                  <a:gd name="T27" fmla="*/ 29 h 33"/>
                  <a:gd name="T28" fmla="*/ 7 w 52"/>
                  <a:gd name="T29" fmla="*/ 33 h 33"/>
                  <a:gd name="T30" fmla="*/ 7 w 52"/>
                  <a:gd name="T31" fmla="*/ 31 h 33"/>
                  <a:gd name="T32" fmla="*/ 5 w 52"/>
                  <a:gd name="T33" fmla="*/ 31 h 33"/>
                  <a:gd name="T34" fmla="*/ 5 w 52"/>
                  <a:gd name="T35" fmla="*/ 31 h 33"/>
                  <a:gd name="T36" fmla="*/ 5 w 52"/>
                  <a:gd name="T37" fmla="*/ 26 h 33"/>
                  <a:gd name="T38" fmla="*/ 12 w 52"/>
                  <a:gd name="T39" fmla="*/ 21 h 33"/>
                  <a:gd name="T40" fmla="*/ 5 w 52"/>
                  <a:gd name="T41" fmla="*/ 24 h 33"/>
                  <a:gd name="T42" fmla="*/ 5 w 52"/>
                  <a:gd name="T43" fmla="*/ 21 h 33"/>
                  <a:gd name="T44" fmla="*/ 7 w 52"/>
                  <a:gd name="T45" fmla="*/ 17 h 33"/>
                  <a:gd name="T46" fmla="*/ 12 w 52"/>
                  <a:gd name="T47" fmla="*/ 14 h 33"/>
                  <a:gd name="T48" fmla="*/ 19 w 52"/>
                  <a:gd name="T49" fmla="*/ 17 h 33"/>
                  <a:gd name="T50" fmla="*/ 29 w 52"/>
                  <a:gd name="T51" fmla="*/ 14 h 33"/>
                  <a:gd name="T52" fmla="*/ 26 w 52"/>
                  <a:gd name="T53" fmla="*/ 7 h 33"/>
                  <a:gd name="T54" fmla="*/ 29 w 52"/>
                  <a:gd name="T55" fmla="*/ 2 h 33"/>
                  <a:gd name="T56" fmla="*/ 31 w 52"/>
                  <a:gd name="T57" fmla="*/ 2 h 33"/>
                  <a:gd name="T58" fmla="*/ 38 w 52"/>
                  <a:gd name="T59" fmla="*/ 5 h 33"/>
                  <a:gd name="T60" fmla="*/ 43 w 52"/>
                  <a:gd name="T61" fmla="*/ 2 h 33"/>
                  <a:gd name="T62" fmla="*/ 45 w 52"/>
                  <a:gd name="T63" fmla="*/ 5 h 33"/>
                  <a:gd name="T64" fmla="*/ 47 w 52"/>
                  <a:gd name="T65" fmla="*/ 2 h 33"/>
                  <a:gd name="T66" fmla="*/ 50 w 52"/>
                  <a:gd name="T67" fmla="*/ 5 h 33"/>
                  <a:gd name="T68" fmla="*/ 50 w 52"/>
                  <a:gd name="T69" fmla="*/ 5 h 33"/>
                  <a:gd name="T70" fmla="*/ 50 w 52"/>
                  <a:gd name="T71" fmla="*/ 5 h 33"/>
                  <a:gd name="T72" fmla="*/ 50 w 52"/>
                  <a:gd name="T73" fmla="*/ 5 h 33"/>
                  <a:gd name="T74" fmla="*/ 47 w 52"/>
                  <a:gd name="T75" fmla="*/ 2 h 33"/>
                  <a:gd name="T76" fmla="*/ 45 w 52"/>
                  <a:gd name="T77" fmla="*/ 5 h 33"/>
                  <a:gd name="T78" fmla="*/ 43 w 52"/>
                  <a:gd name="T79" fmla="*/ 0 h 33"/>
                  <a:gd name="T80" fmla="*/ 38 w 52"/>
                  <a:gd name="T81" fmla="*/ 2 h 33"/>
                  <a:gd name="T82" fmla="*/ 33 w 52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2" h="33">
                    <a:moveTo>
                      <a:pt x="52" y="10"/>
                    </a:moveTo>
                    <a:lnTo>
                      <a:pt x="50" y="14"/>
                    </a:lnTo>
                    <a:lnTo>
                      <a:pt x="52" y="10"/>
                    </a:lnTo>
                    <a:lnTo>
                      <a:pt x="52" y="10"/>
                    </a:lnTo>
                    <a:moveTo>
                      <a:pt x="33" y="0"/>
                    </a:moveTo>
                    <a:lnTo>
                      <a:pt x="29" y="0"/>
                    </a:lnTo>
                    <a:lnTo>
                      <a:pt x="21" y="5"/>
                    </a:lnTo>
                    <a:lnTo>
                      <a:pt x="21" y="7"/>
                    </a:lnTo>
                    <a:lnTo>
                      <a:pt x="24" y="14"/>
                    </a:lnTo>
                    <a:lnTo>
                      <a:pt x="19" y="14"/>
                    </a:lnTo>
                    <a:lnTo>
                      <a:pt x="12" y="12"/>
                    </a:lnTo>
                    <a:lnTo>
                      <a:pt x="5" y="14"/>
                    </a:lnTo>
                    <a:lnTo>
                      <a:pt x="0" y="21"/>
                    </a:lnTo>
                    <a:lnTo>
                      <a:pt x="2" y="29"/>
                    </a:lnTo>
                    <a:lnTo>
                      <a:pt x="7" y="33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5" y="26"/>
                    </a:lnTo>
                    <a:lnTo>
                      <a:pt x="12" y="21"/>
                    </a:lnTo>
                    <a:lnTo>
                      <a:pt x="5" y="24"/>
                    </a:lnTo>
                    <a:lnTo>
                      <a:pt x="5" y="21"/>
                    </a:lnTo>
                    <a:lnTo>
                      <a:pt x="7" y="17"/>
                    </a:lnTo>
                    <a:lnTo>
                      <a:pt x="12" y="14"/>
                    </a:lnTo>
                    <a:lnTo>
                      <a:pt x="19" y="17"/>
                    </a:lnTo>
                    <a:lnTo>
                      <a:pt x="29" y="14"/>
                    </a:lnTo>
                    <a:lnTo>
                      <a:pt x="26" y="7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8" y="5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7" y="2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50" y="5"/>
                    </a:lnTo>
                    <a:lnTo>
                      <a:pt x="47" y="2"/>
                    </a:lnTo>
                    <a:lnTo>
                      <a:pt x="45" y="5"/>
                    </a:lnTo>
                    <a:lnTo>
                      <a:pt x="43" y="0"/>
                    </a:lnTo>
                    <a:lnTo>
                      <a:pt x="38" y="2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8" name="Freeform 847"/>
              <p:cNvSpPr/>
              <p:nvPr/>
            </p:nvSpPr>
            <p:spPr bwMode="auto">
              <a:xfrm>
                <a:off x="3772998" y="3269922"/>
                <a:ext cx="72402" cy="36201"/>
              </a:xfrm>
              <a:custGeom>
                <a:avLst/>
                <a:gdLst>
                  <a:gd name="T0" fmla="*/ 24 w 38"/>
                  <a:gd name="T1" fmla="*/ 0 h 19"/>
                  <a:gd name="T2" fmla="*/ 5 w 38"/>
                  <a:gd name="T3" fmla="*/ 7 h 19"/>
                  <a:gd name="T4" fmla="*/ 0 w 38"/>
                  <a:gd name="T5" fmla="*/ 9 h 19"/>
                  <a:gd name="T6" fmla="*/ 0 w 38"/>
                  <a:gd name="T7" fmla="*/ 12 h 19"/>
                  <a:gd name="T8" fmla="*/ 5 w 38"/>
                  <a:gd name="T9" fmla="*/ 14 h 19"/>
                  <a:gd name="T10" fmla="*/ 7 w 38"/>
                  <a:gd name="T11" fmla="*/ 14 h 19"/>
                  <a:gd name="T12" fmla="*/ 10 w 38"/>
                  <a:gd name="T13" fmla="*/ 14 h 19"/>
                  <a:gd name="T14" fmla="*/ 17 w 38"/>
                  <a:gd name="T15" fmla="*/ 12 h 19"/>
                  <a:gd name="T16" fmla="*/ 17 w 38"/>
                  <a:gd name="T17" fmla="*/ 16 h 19"/>
                  <a:gd name="T18" fmla="*/ 22 w 38"/>
                  <a:gd name="T19" fmla="*/ 14 h 19"/>
                  <a:gd name="T20" fmla="*/ 24 w 38"/>
                  <a:gd name="T21" fmla="*/ 19 h 19"/>
                  <a:gd name="T22" fmla="*/ 29 w 38"/>
                  <a:gd name="T23" fmla="*/ 16 h 19"/>
                  <a:gd name="T24" fmla="*/ 33 w 38"/>
                  <a:gd name="T25" fmla="*/ 12 h 19"/>
                  <a:gd name="T26" fmla="*/ 36 w 38"/>
                  <a:gd name="T27" fmla="*/ 14 h 19"/>
                  <a:gd name="T28" fmla="*/ 36 w 38"/>
                  <a:gd name="T29" fmla="*/ 12 h 19"/>
                  <a:gd name="T30" fmla="*/ 33 w 38"/>
                  <a:gd name="T31" fmla="*/ 12 h 19"/>
                  <a:gd name="T32" fmla="*/ 33 w 38"/>
                  <a:gd name="T33" fmla="*/ 4 h 19"/>
                  <a:gd name="T34" fmla="*/ 38 w 38"/>
                  <a:gd name="T35" fmla="*/ 2 h 19"/>
                  <a:gd name="T36" fmla="*/ 38 w 38"/>
                  <a:gd name="T37" fmla="*/ 2 h 19"/>
                  <a:gd name="T38" fmla="*/ 36 w 38"/>
                  <a:gd name="T39" fmla="*/ 2 h 19"/>
                  <a:gd name="T40" fmla="*/ 31 w 38"/>
                  <a:gd name="T41" fmla="*/ 0 h 19"/>
                  <a:gd name="T42" fmla="*/ 29 w 38"/>
                  <a:gd name="T43" fmla="*/ 0 h 19"/>
                  <a:gd name="T44" fmla="*/ 24 w 38"/>
                  <a:gd name="T4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19">
                    <a:moveTo>
                      <a:pt x="24" y="0"/>
                    </a:moveTo>
                    <a:lnTo>
                      <a:pt x="5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22" y="14"/>
                    </a:lnTo>
                    <a:lnTo>
                      <a:pt x="24" y="19"/>
                    </a:lnTo>
                    <a:lnTo>
                      <a:pt x="29" y="16"/>
                    </a:lnTo>
                    <a:lnTo>
                      <a:pt x="33" y="12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3" y="12"/>
                    </a:lnTo>
                    <a:lnTo>
                      <a:pt x="33" y="4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89" name="Freeform 848"/>
              <p:cNvSpPr/>
              <p:nvPr/>
            </p:nvSpPr>
            <p:spPr bwMode="auto">
              <a:xfrm>
                <a:off x="3772998" y="3269922"/>
                <a:ext cx="72402" cy="36201"/>
              </a:xfrm>
              <a:custGeom>
                <a:avLst/>
                <a:gdLst>
                  <a:gd name="T0" fmla="*/ 24 w 38"/>
                  <a:gd name="T1" fmla="*/ 0 h 19"/>
                  <a:gd name="T2" fmla="*/ 5 w 38"/>
                  <a:gd name="T3" fmla="*/ 7 h 19"/>
                  <a:gd name="T4" fmla="*/ 0 w 38"/>
                  <a:gd name="T5" fmla="*/ 9 h 19"/>
                  <a:gd name="T6" fmla="*/ 0 w 38"/>
                  <a:gd name="T7" fmla="*/ 12 h 19"/>
                  <a:gd name="T8" fmla="*/ 5 w 38"/>
                  <a:gd name="T9" fmla="*/ 14 h 19"/>
                  <a:gd name="T10" fmla="*/ 7 w 38"/>
                  <a:gd name="T11" fmla="*/ 14 h 19"/>
                  <a:gd name="T12" fmla="*/ 10 w 38"/>
                  <a:gd name="T13" fmla="*/ 14 h 19"/>
                  <a:gd name="T14" fmla="*/ 17 w 38"/>
                  <a:gd name="T15" fmla="*/ 12 h 19"/>
                  <a:gd name="T16" fmla="*/ 17 w 38"/>
                  <a:gd name="T17" fmla="*/ 16 h 19"/>
                  <a:gd name="T18" fmla="*/ 22 w 38"/>
                  <a:gd name="T19" fmla="*/ 14 h 19"/>
                  <a:gd name="T20" fmla="*/ 24 w 38"/>
                  <a:gd name="T21" fmla="*/ 19 h 19"/>
                  <a:gd name="T22" fmla="*/ 29 w 38"/>
                  <a:gd name="T23" fmla="*/ 16 h 19"/>
                  <a:gd name="T24" fmla="*/ 33 w 38"/>
                  <a:gd name="T25" fmla="*/ 12 h 19"/>
                  <a:gd name="T26" fmla="*/ 36 w 38"/>
                  <a:gd name="T27" fmla="*/ 14 h 19"/>
                  <a:gd name="T28" fmla="*/ 36 w 38"/>
                  <a:gd name="T29" fmla="*/ 12 h 19"/>
                  <a:gd name="T30" fmla="*/ 33 w 38"/>
                  <a:gd name="T31" fmla="*/ 12 h 19"/>
                  <a:gd name="T32" fmla="*/ 33 w 38"/>
                  <a:gd name="T33" fmla="*/ 4 h 19"/>
                  <a:gd name="T34" fmla="*/ 38 w 38"/>
                  <a:gd name="T35" fmla="*/ 2 h 19"/>
                  <a:gd name="T36" fmla="*/ 38 w 38"/>
                  <a:gd name="T37" fmla="*/ 2 h 19"/>
                  <a:gd name="T38" fmla="*/ 36 w 38"/>
                  <a:gd name="T39" fmla="*/ 2 h 19"/>
                  <a:gd name="T40" fmla="*/ 31 w 38"/>
                  <a:gd name="T41" fmla="*/ 0 h 19"/>
                  <a:gd name="T42" fmla="*/ 29 w 38"/>
                  <a:gd name="T43" fmla="*/ 0 h 19"/>
                  <a:gd name="T44" fmla="*/ 24 w 38"/>
                  <a:gd name="T4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8" h="19">
                    <a:moveTo>
                      <a:pt x="24" y="0"/>
                    </a:moveTo>
                    <a:lnTo>
                      <a:pt x="5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17" y="12"/>
                    </a:lnTo>
                    <a:lnTo>
                      <a:pt x="17" y="16"/>
                    </a:lnTo>
                    <a:lnTo>
                      <a:pt x="22" y="14"/>
                    </a:lnTo>
                    <a:lnTo>
                      <a:pt x="24" y="19"/>
                    </a:lnTo>
                    <a:lnTo>
                      <a:pt x="29" y="16"/>
                    </a:lnTo>
                    <a:lnTo>
                      <a:pt x="33" y="12"/>
                    </a:lnTo>
                    <a:lnTo>
                      <a:pt x="36" y="14"/>
                    </a:lnTo>
                    <a:lnTo>
                      <a:pt x="36" y="12"/>
                    </a:lnTo>
                    <a:lnTo>
                      <a:pt x="33" y="12"/>
                    </a:lnTo>
                    <a:lnTo>
                      <a:pt x="33" y="4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0" name="Freeform 849"/>
              <p:cNvSpPr/>
              <p:nvPr/>
            </p:nvSpPr>
            <p:spPr bwMode="auto">
              <a:xfrm>
                <a:off x="3763472" y="3264206"/>
                <a:ext cx="81929" cy="45728"/>
              </a:xfrm>
              <a:custGeom>
                <a:avLst/>
                <a:gdLst>
                  <a:gd name="T0" fmla="*/ 29 w 43"/>
                  <a:gd name="T1" fmla="*/ 0 h 24"/>
                  <a:gd name="T2" fmla="*/ 10 w 43"/>
                  <a:gd name="T3" fmla="*/ 7 h 24"/>
                  <a:gd name="T4" fmla="*/ 3 w 43"/>
                  <a:gd name="T5" fmla="*/ 12 h 24"/>
                  <a:gd name="T6" fmla="*/ 3 w 43"/>
                  <a:gd name="T7" fmla="*/ 17 h 24"/>
                  <a:gd name="T8" fmla="*/ 3 w 43"/>
                  <a:gd name="T9" fmla="*/ 17 h 24"/>
                  <a:gd name="T10" fmla="*/ 5 w 43"/>
                  <a:gd name="T11" fmla="*/ 17 h 24"/>
                  <a:gd name="T12" fmla="*/ 5 w 43"/>
                  <a:gd name="T13" fmla="*/ 19 h 24"/>
                  <a:gd name="T14" fmla="*/ 5 w 43"/>
                  <a:gd name="T15" fmla="*/ 19 h 24"/>
                  <a:gd name="T16" fmla="*/ 0 w 43"/>
                  <a:gd name="T17" fmla="*/ 24 h 24"/>
                  <a:gd name="T18" fmla="*/ 10 w 43"/>
                  <a:gd name="T19" fmla="*/ 19 h 24"/>
                  <a:gd name="T20" fmla="*/ 10 w 43"/>
                  <a:gd name="T21" fmla="*/ 19 h 24"/>
                  <a:gd name="T22" fmla="*/ 12 w 43"/>
                  <a:gd name="T23" fmla="*/ 22 h 24"/>
                  <a:gd name="T24" fmla="*/ 19 w 43"/>
                  <a:gd name="T25" fmla="*/ 19 h 24"/>
                  <a:gd name="T26" fmla="*/ 19 w 43"/>
                  <a:gd name="T27" fmla="*/ 22 h 24"/>
                  <a:gd name="T28" fmla="*/ 22 w 43"/>
                  <a:gd name="T29" fmla="*/ 22 h 24"/>
                  <a:gd name="T30" fmla="*/ 24 w 43"/>
                  <a:gd name="T31" fmla="*/ 19 h 24"/>
                  <a:gd name="T32" fmla="*/ 27 w 43"/>
                  <a:gd name="T33" fmla="*/ 24 h 24"/>
                  <a:gd name="T34" fmla="*/ 24 w 43"/>
                  <a:gd name="T35" fmla="*/ 22 h 24"/>
                  <a:gd name="T36" fmla="*/ 29 w 43"/>
                  <a:gd name="T37" fmla="*/ 22 h 24"/>
                  <a:gd name="T38" fmla="*/ 27 w 43"/>
                  <a:gd name="T39" fmla="*/ 17 h 24"/>
                  <a:gd name="T40" fmla="*/ 22 w 43"/>
                  <a:gd name="T41" fmla="*/ 19 h 24"/>
                  <a:gd name="T42" fmla="*/ 22 w 43"/>
                  <a:gd name="T43" fmla="*/ 15 h 24"/>
                  <a:gd name="T44" fmla="*/ 15 w 43"/>
                  <a:gd name="T45" fmla="*/ 17 h 24"/>
                  <a:gd name="T46" fmla="*/ 12 w 43"/>
                  <a:gd name="T47" fmla="*/ 17 h 24"/>
                  <a:gd name="T48" fmla="*/ 10 w 43"/>
                  <a:gd name="T49" fmla="*/ 17 h 24"/>
                  <a:gd name="T50" fmla="*/ 5 w 43"/>
                  <a:gd name="T51" fmla="*/ 15 h 24"/>
                  <a:gd name="T52" fmla="*/ 5 w 43"/>
                  <a:gd name="T53" fmla="*/ 12 h 24"/>
                  <a:gd name="T54" fmla="*/ 10 w 43"/>
                  <a:gd name="T55" fmla="*/ 10 h 24"/>
                  <a:gd name="T56" fmla="*/ 29 w 43"/>
                  <a:gd name="T57" fmla="*/ 3 h 24"/>
                  <a:gd name="T58" fmla="*/ 34 w 43"/>
                  <a:gd name="T59" fmla="*/ 3 h 24"/>
                  <a:gd name="T60" fmla="*/ 36 w 43"/>
                  <a:gd name="T61" fmla="*/ 3 h 24"/>
                  <a:gd name="T62" fmla="*/ 41 w 43"/>
                  <a:gd name="T63" fmla="*/ 5 h 24"/>
                  <a:gd name="T64" fmla="*/ 43 w 43"/>
                  <a:gd name="T65" fmla="*/ 5 h 24"/>
                  <a:gd name="T66" fmla="*/ 41 w 43"/>
                  <a:gd name="T67" fmla="*/ 3 h 24"/>
                  <a:gd name="T68" fmla="*/ 41 w 43"/>
                  <a:gd name="T69" fmla="*/ 3 h 24"/>
                  <a:gd name="T70" fmla="*/ 36 w 43"/>
                  <a:gd name="T71" fmla="*/ 0 h 24"/>
                  <a:gd name="T72" fmla="*/ 34 w 43"/>
                  <a:gd name="T73" fmla="*/ 0 h 24"/>
                  <a:gd name="T74" fmla="*/ 29 w 43"/>
                  <a:gd name="T7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24">
                    <a:moveTo>
                      <a:pt x="29" y="0"/>
                    </a:moveTo>
                    <a:lnTo>
                      <a:pt x="10" y="7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0" y="24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2" y="22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22" y="22"/>
                    </a:lnTo>
                    <a:lnTo>
                      <a:pt x="24" y="19"/>
                    </a:lnTo>
                    <a:lnTo>
                      <a:pt x="27" y="24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27" y="17"/>
                    </a:lnTo>
                    <a:lnTo>
                      <a:pt x="22" y="19"/>
                    </a:lnTo>
                    <a:lnTo>
                      <a:pt x="22" y="15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10" y="10"/>
                    </a:lnTo>
                    <a:lnTo>
                      <a:pt x="29" y="3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41" y="5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1" name="Freeform 850"/>
              <p:cNvSpPr/>
              <p:nvPr/>
            </p:nvSpPr>
            <p:spPr bwMode="auto">
              <a:xfrm>
                <a:off x="3763472" y="3264206"/>
                <a:ext cx="81929" cy="45728"/>
              </a:xfrm>
              <a:custGeom>
                <a:avLst/>
                <a:gdLst>
                  <a:gd name="T0" fmla="*/ 29 w 43"/>
                  <a:gd name="T1" fmla="*/ 0 h 24"/>
                  <a:gd name="T2" fmla="*/ 10 w 43"/>
                  <a:gd name="T3" fmla="*/ 7 h 24"/>
                  <a:gd name="T4" fmla="*/ 3 w 43"/>
                  <a:gd name="T5" fmla="*/ 12 h 24"/>
                  <a:gd name="T6" fmla="*/ 3 w 43"/>
                  <a:gd name="T7" fmla="*/ 17 h 24"/>
                  <a:gd name="T8" fmla="*/ 3 w 43"/>
                  <a:gd name="T9" fmla="*/ 17 h 24"/>
                  <a:gd name="T10" fmla="*/ 5 w 43"/>
                  <a:gd name="T11" fmla="*/ 17 h 24"/>
                  <a:gd name="T12" fmla="*/ 5 w 43"/>
                  <a:gd name="T13" fmla="*/ 19 h 24"/>
                  <a:gd name="T14" fmla="*/ 5 w 43"/>
                  <a:gd name="T15" fmla="*/ 19 h 24"/>
                  <a:gd name="T16" fmla="*/ 0 w 43"/>
                  <a:gd name="T17" fmla="*/ 24 h 24"/>
                  <a:gd name="T18" fmla="*/ 10 w 43"/>
                  <a:gd name="T19" fmla="*/ 19 h 24"/>
                  <a:gd name="T20" fmla="*/ 10 w 43"/>
                  <a:gd name="T21" fmla="*/ 19 h 24"/>
                  <a:gd name="T22" fmla="*/ 12 w 43"/>
                  <a:gd name="T23" fmla="*/ 22 h 24"/>
                  <a:gd name="T24" fmla="*/ 19 w 43"/>
                  <a:gd name="T25" fmla="*/ 19 h 24"/>
                  <a:gd name="T26" fmla="*/ 19 w 43"/>
                  <a:gd name="T27" fmla="*/ 22 h 24"/>
                  <a:gd name="T28" fmla="*/ 22 w 43"/>
                  <a:gd name="T29" fmla="*/ 22 h 24"/>
                  <a:gd name="T30" fmla="*/ 24 w 43"/>
                  <a:gd name="T31" fmla="*/ 19 h 24"/>
                  <a:gd name="T32" fmla="*/ 27 w 43"/>
                  <a:gd name="T33" fmla="*/ 24 h 24"/>
                  <a:gd name="T34" fmla="*/ 24 w 43"/>
                  <a:gd name="T35" fmla="*/ 22 h 24"/>
                  <a:gd name="T36" fmla="*/ 29 w 43"/>
                  <a:gd name="T37" fmla="*/ 22 h 24"/>
                  <a:gd name="T38" fmla="*/ 27 w 43"/>
                  <a:gd name="T39" fmla="*/ 17 h 24"/>
                  <a:gd name="T40" fmla="*/ 22 w 43"/>
                  <a:gd name="T41" fmla="*/ 19 h 24"/>
                  <a:gd name="T42" fmla="*/ 22 w 43"/>
                  <a:gd name="T43" fmla="*/ 15 h 24"/>
                  <a:gd name="T44" fmla="*/ 15 w 43"/>
                  <a:gd name="T45" fmla="*/ 17 h 24"/>
                  <a:gd name="T46" fmla="*/ 12 w 43"/>
                  <a:gd name="T47" fmla="*/ 17 h 24"/>
                  <a:gd name="T48" fmla="*/ 10 w 43"/>
                  <a:gd name="T49" fmla="*/ 17 h 24"/>
                  <a:gd name="T50" fmla="*/ 5 w 43"/>
                  <a:gd name="T51" fmla="*/ 15 h 24"/>
                  <a:gd name="T52" fmla="*/ 5 w 43"/>
                  <a:gd name="T53" fmla="*/ 12 h 24"/>
                  <a:gd name="T54" fmla="*/ 10 w 43"/>
                  <a:gd name="T55" fmla="*/ 10 h 24"/>
                  <a:gd name="T56" fmla="*/ 29 w 43"/>
                  <a:gd name="T57" fmla="*/ 3 h 24"/>
                  <a:gd name="T58" fmla="*/ 34 w 43"/>
                  <a:gd name="T59" fmla="*/ 3 h 24"/>
                  <a:gd name="T60" fmla="*/ 36 w 43"/>
                  <a:gd name="T61" fmla="*/ 3 h 24"/>
                  <a:gd name="T62" fmla="*/ 41 w 43"/>
                  <a:gd name="T63" fmla="*/ 5 h 24"/>
                  <a:gd name="T64" fmla="*/ 43 w 43"/>
                  <a:gd name="T65" fmla="*/ 5 h 24"/>
                  <a:gd name="T66" fmla="*/ 41 w 43"/>
                  <a:gd name="T67" fmla="*/ 3 h 24"/>
                  <a:gd name="T68" fmla="*/ 41 w 43"/>
                  <a:gd name="T69" fmla="*/ 3 h 24"/>
                  <a:gd name="T70" fmla="*/ 36 w 43"/>
                  <a:gd name="T71" fmla="*/ 0 h 24"/>
                  <a:gd name="T72" fmla="*/ 34 w 43"/>
                  <a:gd name="T73" fmla="*/ 0 h 24"/>
                  <a:gd name="T74" fmla="*/ 29 w 43"/>
                  <a:gd name="T7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24">
                    <a:moveTo>
                      <a:pt x="29" y="0"/>
                    </a:moveTo>
                    <a:lnTo>
                      <a:pt x="10" y="7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0" y="24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2" y="22"/>
                    </a:lnTo>
                    <a:lnTo>
                      <a:pt x="19" y="19"/>
                    </a:lnTo>
                    <a:lnTo>
                      <a:pt x="19" y="22"/>
                    </a:lnTo>
                    <a:lnTo>
                      <a:pt x="22" y="22"/>
                    </a:lnTo>
                    <a:lnTo>
                      <a:pt x="24" y="19"/>
                    </a:lnTo>
                    <a:lnTo>
                      <a:pt x="27" y="24"/>
                    </a:lnTo>
                    <a:lnTo>
                      <a:pt x="24" y="22"/>
                    </a:lnTo>
                    <a:lnTo>
                      <a:pt x="29" y="22"/>
                    </a:lnTo>
                    <a:lnTo>
                      <a:pt x="27" y="17"/>
                    </a:lnTo>
                    <a:lnTo>
                      <a:pt x="22" y="19"/>
                    </a:lnTo>
                    <a:lnTo>
                      <a:pt x="22" y="15"/>
                    </a:lnTo>
                    <a:lnTo>
                      <a:pt x="15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10" y="10"/>
                    </a:lnTo>
                    <a:lnTo>
                      <a:pt x="29" y="3"/>
                    </a:lnTo>
                    <a:lnTo>
                      <a:pt x="34" y="3"/>
                    </a:lnTo>
                    <a:lnTo>
                      <a:pt x="36" y="3"/>
                    </a:lnTo>
                    <a:lnTo>
                      <a:pt x="41" y="5"/>
                    </a:lnTo>
                    <a:lnTo>
                      <a:pt x="43" y="5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2" name="Freeform 851"/>
              <p:cNvSpPr/>
              <p:nvPr/>
            </p:nvSpPr>
            <p:spPr bwMode="auto">
              <a:xfrm>
                <a:off x="3818726" y="3250869"/>
                <a:ext cx="121941" cy="91455"/>
              </a:xfrm>
              <a:custGeom>
                <a:avLst/>
                <a:gdLst>
                  <a:gd name="T0" fmla="*/ 24 w 64"/>
                  <a:gd name="T1" fmla="*/ 3 h 48"/>
                  <a:gd name="T2" fmla="*/ 21 w 64"/>
                  <a:gd name="T3" fmla="*/ 10 h 48"/>
                  <a:gd name="T4" fmla="*/ 16 w 64"/>
                  <a:gd name="T5" fmla="*/ 10 h 48"/>
                  <a:gd name="T6" fmla="*/ 19 w 64"/>
                  <a:gd name="T7" fmla="*/ 12 h 48"/>
                  <a:gd name="T8" fmla="*/ 14 w 64"/>
                  <a:gd name="T9" fmla="*/ 17 h 48"/>
                  <a:gd name="T10" fmla="*/ 14 w 64"/>
                  <a:gd name="T11" fmla="*/ 19 h 48"/>
                  <a:gd name="T12" fmla="*/ 16 w 64"/>
                  <a:gd name="T13" fmla="*/ 22 h 48"/>
                  <a:gd name="T14" fmla="*/ 12 w 64"/>
                  <a:gd name="T15" fmla="*/ 26 h 48"/>
                  <a:gd name="T16" fmla="*/ 9 w 64"/>
                  <a:gd name="T17" fmla="*/ 26 h 48"/>
                  <a:gd name="T18" fmla="*/ 5 w 64"/>
                  <a:gd name="T19" fmla="*/ 29 h 48"/>
                  <a:gd name="T20" fmla="*/ 0 w 64"/>
                  <a:gd name="T21" fmla="*/ 31 h 48"/>
                  <a:gd name="T22" fmla="*/ 0 w 64"/>
                  <a:gd name="T23" fmla="*/ 31 h 48"/>
                  <a:gd name="T24" fmla="*/ 5 w 64"/>
                  <a:gd name="T25" fmla="*/ 33 h 48"/>
                  <a:gd name="T26" fmla="*/ 7 w 64"/>
                  <a:gd name="T27" fmla="*/ 40 h 48"/>
                  <a:gd name="T28" fmla="*/ 2 w 64"/>
                  <a:gd name="T29" fmla="*/ 40 h 48"/>
                  <a:gd name="T30" fmla="*/ 2 w 64"/>
                  <a:gd name="T31" fmla="*/ 43 h 48"/>
                  <a:gd name="T32" fmla="*/ 7 w 64"/>
                  <a:gd name="T33" fmla="*/ 43 h 48"/>
                  <a:gd name="T34" fmla="*/ 7 w 64"/>
                  <a:gd name="T35" fmla="*/ 48 h 48"/>
                  <a:gd name="T36" fmla="*/ 9 w 64"/>
                  <a:gd name="T37" fmla="*/ 45 h 48"/>
                  <a:gd name="T38" fmla="*/ 12 w 64"/>
                  <a:gd name="T39" fmla="*/ 43 h 48"/>
                  <a:gd name="T40" fmla="*/ 21 w 64"/>
                  <a:gd name="T41" fmla="*/ 38 h 48"/>
                  <a:gd name="T42" fmla="*/ 24 w 64"/>
                  <a:gd name="T43" fmla="*/ 38 h 48"/>
                  <a:gd name="T44" fmla="*/ 31 w 64"/>
                  <a:gd name="T45" fmla="*/ 36 h 48"/>
                  <a:gd name="T46" fmla="*/ 31 w 64"/>
                  <a:gd name="T47" fmla="*/ 38 h 48"/>
                  <a:gd name="T48" fmla="*/ 43 w 64"/>
                  <a:gd name="T49" fmla="*/ 33 h 48"/>
                  <a:gd name="T50" fmla="*/ 45 w 64"/>
                  <a:gd name="T51" fmla="*/ 33 h 48"/>
                  <a:gd name="T52" fmla="*/ 54 w 64"/>
                  <a:gd name="T53" fmla="*/ 31 h 48"/>
                  <a:gd name="T54" fmla="*/ 54 w 64"/>
                  <a:gd name="T55" fmla="*/ 29 h 48"/>
                  <a:gd name="T56" fmla="*/ 57 w 64"/>
                  <a:gd name="T57" fmla="*/ 26 h 48"/>
                  <a:gd name="T58" fmla="*/ 54 w 64"/>
                  <a:gd name="T59" fmla="*/ 17 h 48"/>
                  <a:gd name="T60" fmla="*/ 64 w 64"/>
                  <a:gd name="T61" fmla="*/ 12 h 48"/>
                  <a:gd name="T62" fmla="*/ 61 w 64"/>
                  <a:gd name="T63" fmla="*/ 10 h 48"/>
                  <a:gd name="T64" fmla="*/ 45 w 64"/>
                  <a:gd name="T65" fmla="*/ 7 h 48"/>
                  <a:gd name="T66" fmla="*/ 43 w 64"/>
                  <a:gd name="T67" fmla="*/ 0 h 48"/>
                  <a:gd name="T68" fmla="*/ 24 w 64"/>
                  <a:gd name="T69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48">
                    <a:moveTo>
                      <a:pt x="24" y="3"/>
                    </a:moveTo>
                    <a:lnTo>
                      <a:pt x="21" y="10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5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5" y="33"/>
                    </a:lnTo>
                    <a:lnTo>
                      <a:pt x="7" y="40"/>
                    </a:lnTo>
                    <a:lnTo>
                      <a:pt x="2" y="40"/>
                    </a:lnTo>
                    <a:lnTo>
                      <a:pt x="2" y="43"/>
                    </a:lnTo>
                    <a:lnTo>
                      <a:pt x="7" y="43"/>
                    </a:lnTo>
                    <a:lnTo>
                      <a:pt x="7" y="48"/>
                    </a:lnTo>
                    <a:lnTo>
                      <a:pt x="9" y="45"/>
                    </a:lnTo>
                    <a:lnTo>
                      <a:pt x="12" y="43"/>
                    </a:lnTo>
                    <a:lnTo>
                      <a:pt x="21" y="38"/>
                    </a:lnTo>
                    <a:lnTo>
                      <a:pt x="24" y="38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43" y="33"/>
                    </a:lnTo>
                    <a:lnTo>
                      <a:pt x="45" y="33"/>
                    </a:lnTo>
                    <a:lnTo>
                      <a:pt x="54" y="31"/>
                    </a:lnTo>
                    <a:lnTo>
                      <a:pt x="54" y="29"/>
                    </a:lnTo>
                    <a:lnTo>
                      <a:pt x="57" y="26"/>
                    </a:lnTo>
                    <a:lnTo>
                      <a:pt x="54" y="17"/>
                    </a:lnTo>
                    <a:lnTo>
                      <a:pt x="64" y="12"/>
                    </a:lnTo>
                    <a:lnTo>
                      <a:pt x="61" y="10"/>
                    </a:lnTo>
                    <a:lnTo>
                      <a:pt x="45" y="7"/>
                    </a:lnTo>
                    <a:lnTo>
                      <a:pt x="43" y="0"/>
                    </a:lnTo>
                    <a:lnTo>
                      <a:pt x="24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3" name="Freeform 852"/>
              <p:cNvSpPr/>
              <p:nvPr/>
            </p:nvSpPr>
            <p:spPr bwMode="auto">
              <a:xfrm>
                <a:off x="3818726" y="3250869"/>
                <a:ext cx="121941" cy="91455"/>
              </a:xfrm>
              <a:custGeom>
                <a:avLst/>
                <a:gdLst>
                  <a:gd name="T0" fmla="*/ 24 w 64"/>
                  <a:gd name="T1" fmla="*/ 3 h 48"/>
                  <a:gd name="T2" fmla="*/ 21 w 64"/>
                  <a:gd name="T3" fmla="*/ 10 h 48"/>
                  <a:gd name="T4" fmla="*/ 16 w 64"/>
                  <a:gd name="T5" fmla="*/ 10 h 48"/>
                  <a:gd name="T6" fmla="*/ 19 w 64"/>
                  <a:gd name="T7" fmla="*/ 12 h 48"/>
                  <a:gd name="T8" fmla="*/ 14 w 64"/>
                  <a:gd name="T9" fmla="*/ 17 h 48"/>
                  <a:gd name="T10" fmla="*/ 14 w 64"/>
                  <a:gd name="T11" fmla="*/ 19 h 48"/>
                  <a:gd name="T12" fmla="*/ 16 w 64"/>
                  <a:gd name="T13" fmla="*/ 22 h 48"/>
                  <a:gd name="T14" fmla="*/ 12 w 64"/>
                  <a:gd name="T15" fmla="*/ 26 h 48"/>
                  <a:gd name="T16" fmla="*/ 9 w 64"/>
                  <a:gd name="T17" fmla="*/ 26 h 48"/>
                  <a:gd name="T18" fmla="*/ 5 w 64"/>
                  <a:gd name="T19" fmla="*/ 29 h 48"/>
                  <a:gd name="T20" fmla="*/ 0 w 64"/>
                  <a:gd name="T21" fmla="*/ 31 h 48"/>
                  <a:gd name="T22" fmla="*/ 0 w 64"/>
                  <a:gd name="T23" fmla="*/ 31 h 48"/>
                  <a:gd name="T24" fmla="*/ 5 w 64"/>
                  <a:gd name="T25" fmla="*/ 33 h 48"/>
                  <a:gd name="T26" fmla="*/ 7 w 64"/>
                  <a:gd name="T27" fmla="*/ 40 h 48"/>
                  <a:gd name="T28" fmla="*/ 2 w 64"/>
                  <a:gd name="T29" fmla="*/ 40 h 48"/>
                  <a:gd name="T30" fmla="*/ 2 w 64"/>
                  <a:gd name="T31" fmla="*/ 43 h 48"/>
                  <a:gd name="T32" fmla="*/ 7 w 64"/>
                  <a:gd name="T33" fmla="*/ 43 h 48"/>
                  <a:gd name="T34" fmla="*/ 7 w 64"/>
                  <a:gd name="T35" fmla="*/ 48 h 48"/>
                  <a:gd name="T36" fmla="*/ 9 w 64"/>
                  <a:gd name="T37" fmla="*/ 45 h 48"/>
                  <a:gd name="T38" fmla="*/ 12 w 64"/>
                  <a:gd name="T39" fmla="*/ 43 h 48"/>
                  <a:gd name="T40" fmla="*/ 21 w 64"/>
                  <a:gd name="T41" fmla="*/ 38 h 48"/>
                  <a:gd name="T42" fmla="*/ 24 w 64"/>
                  <a:gd name="T43" fmla="*/ 38 h 48"/>
                  <a:gd name="T44" fmla="*/ 31 w 64"/>
                  <a:gd name="T45" fmla="*/ 36 h 48"/>
                  <a:gd name="T46" fmla="*/ 31 w 64"/>
                  <a:gd name="T47" fmla="*/ 38 h 48"/>
                  <a:gd name="T48" fmla="*/ 43 w 64"/>
                  <a:gd name="T49" fmla="*/ 33 h 48"/>
                  <a:gd name="T50" fmla="*/ 45 w 64"/>
                  <a:gd name="T51" fmla="*/ 33 h 48"/>
                  <a:gd name="T52" fmla="*/ 54 w 64"/>
                  <a:gd name="T53" fmla="*/ 31 h 48"/>
                  <a:gd name="T54" fmla="*/ 54 w 64"/>
                  <a:gd name="T55" fmla="*/ 29 h 48"/>
                  <a:gd name="T56" fmla="*/ 57 w 64"/>
                  <a:gd name="T57" fmla="*/ 26 h 48"/>
                  <a:gd name="T58" fmla="*/ 54 w 64"/>
                  <a:gd name="T59" fmla="*/ 17 h 48"/>
                  <a:gd name="T60" fmla="*/ 64 w 64"/>
                  <a:gd name="T61" fmla="*/ 12 h 48"/>
                  <a:gd name="T62" fmla="*/ 61 w 64"/>
                  <a:gd name="T63" fmla="*/ 10 h 48"/>
                  <a:gd name="T64" fmla="*/ 45 w 64"/>
                  <a:gd name="T65" fmla="*/ 7 h 48"/>
                  <a:gd name="T66" fmla="*/ 43 w 64"/>
                  <a:gd name="T67" fmla="*/ 0 h 48"/>
                  <a:gd name="T68" fmla="*/ 24 w 64"/>
                  <a:gd name="T69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48">
                    <a:moveTo>
                      <a:pt x="24" y="3"/>
                    </a:moveTo>
                    <a:lnTo>
                      <a:pt x="21" y="10"/>
                    </a:lnTo>
                    <a:lnTo>
                      <a:pt x="16" y="10"/>
                    </a:lnTo>
                    <a:lnTo>
                      <a:pt x="19" y="12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2" y="26"/>
                    </a:lnTo>
                    <a:lnTo>
                      <a:pt x="9" y="26"/>
                    </a:lnTo>
                    <a:lnTo>
                      <a:pt x="5" y="29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5" y="33"/>
                    </a:lnTo>
                    <a:lnTo>
                      <a:pt x="7" y="40"/>
                    </a:lnTo>
                    <a:lnTo>
                      <a:pt x="2" y="40"/>
                    </a:lnTo>
                    <a:lnTo>
                      <a:pt x="2" y="43"/>
                    </a:lnTo>
                    <a:lnTo>
                      <a:pt x="7" y="43"/>
                    </a:lnTo>
                    <a:lnTo>
                      <a:pt x="7" y="48"/>
                    </a:lnTo>
                    <a:lnTo>
                      <a:pt x="9" y="45"/>
                    </a:lnTo>
                    <a:lnTo>
                      <a:pt x="12" y="43"/>
                    </a:lnTo>
                    <a:lnTo>
                      <a:pt x="21" y="38"/>
                    </a:lnTo>
                    <a:lnTo>
                      <a:pt x="24" y="38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43" y="33"/>
                    </a:lnTo>
                    <a:lnTo>
                      <a:pt x="45" y="33"/>
                    </a:lnTo>
                    <a:lnTo>
                      <a:pt x="54" y="31"/>
                    </a:lnTo>
                    <a:lnTo>
                      <a:pt x="54" y="29"/>
                    </a:lnTo>
                    <a:lnTo>
                      <a:pt x="57" y="26"/>
                    </a:lnTo>
                    <a:lnTo>
                      <a:pt x="54" y="17"/>
                    </a:lnTo>
                    <a:lnTo>
                      <a:pt x="64" y="12"/>
                    </a:lnTo>
                    <a:lnTo>
                      <a:pt x="61" y="10"/>
                    </a:lnTo>
                    <a:lnTo>
                      <a:pt x="45" y="7"/>
                    </a:lnTo>
                    <a:lnTo>
                      <a:pt x="43" y="0"/>
                    </a:lnTo>
                    <a:lnTo>
                      <a:pt x="24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4" name="Freeform 853"/>
              <p:cNvSpPr>
                <a:spLocks noEditPoints="1"/>
              </p:cNvSpPr>
              <p:nvPr/>
            </p:nvSpPr>
            <p:spPr bwMode="auto">
              <a:xfrm>
                <a:off x="3809200" y="3250869"/>
                <a:ext cx="131468" cy="95266"/>
              </a:xfrm>
              <a:custGeom>
                <a:avLst/>
                <a:gdLst>
                  <a:gd name="T0" fmla="*/ 59 w 69"/>
                  <a:gd name="T1" fmla="*/ 17 h 50"/>
                  <a:gd name="T2" fmla="*/ 62 w 69"/>
                  <a:gd name="T3" fmla="*/ 26 h 50"/>
                  <a:gd name="T4" fmla="*/ 59 w 69"/>
                  <a:gd name="T5" fmla="*/ 29 h 50"/>
                  <a:gd name="T6" fmla="*/ 62 w 69"/>
                  <a:gd name="T7" fmla="*/ 26 h 50"/>
                  <a:gd name="T8" fmla="*/ 59 w 69"/>
                  <a:gd name="T9" fmla="*/ 17 h 50"/>
                  <a:gd name="T10" fmla="*/ 26 w 69"/>
                  <a:gd name="T11" fmla="*/ 3 h 50"/>
                  <a:gd name="T12" fmla="*/ 24 w 69"/>
                  <a:gd name="T13" fmla="*/ 7 h 50"/>
                  <a:gd name="T14" fmla="*/ 17 w 69"/>
                  <a:gd name="T15" fmla="*/ 10 h 50"/>
                  <a:gd name="T16" fmla="*/ 17 w 69"/>
                  <a:gd name="T17" fmla="*/ 10 h 50"/>
                  <a:gd name="T18" fmla="*/ 19 w 69"/>
                  <a:gd name="T19" fmla="*/ 12 h 50"/>
                  <a:gd name="T20" fmla="*/ 19 w 69"/>
                  <a:gd name="T21" fmla="*/ 12 h 50"/>
                  <a:gd name="T22" fmla="*/ 14 w 69"/>
                  <a:gd name="T23" fmla="*/ 14 h 50"/>
                  <a:gd name="T24" fmla="*/ 14 w 69"/>
                  <a:gd name="T25" fmla="*/ 22 h 50"/>
                  <a:gd name="T26" fmla="*/ 17 w 69"/>
                  <a:gd name="T27" fmla="*/ 22 h 50"/>
                  <a:gd name="T28" fmla="*/ 17 w 69"/>
                  <a:gd name="T29" fmla="*/ 24 h 50"/>
                  <a:gd name="T30" fmla="*/ 14 w 69"/>
                  <a:gd name="T31" fmla="*/ 22 h 50"/>
                  <a:gd name="T32" fmla="*/ 10 w 69"/>
                  <a:gd name="T33" fmla="*/ 26 h 50"/>
                  <a:gd name="T34" fmla="*/ 5 w 69"/>
                  <a:gd name="T35" fmla="*/ 29 h 50"/>
                  <a:gd name="T36" fmla="*/ 0 w 69"/>
                  <a:gd name="T37" fmla="*/ 29 h 50"/>
                  <a:gd name="T38" fmla="*/ 3 w 69"/>
                  <a:gd name="T39" fmla="*/ 31 h 50"/>
                  <a:gd name="T40" fmla="*/ 3 w 69"/>
                  <a:gd name="T41" fmla="*/ 33 h 50"/>
                  <a:gd name="T42" fmla="*/ 7 w 69"/>
                  <a:gd name="T43" fmla="*/ 36 h 50"/>
                  <a:gd name="T44" fmla="*/ 7 w 69"/>
                  <a:gd name="T45" fmla="*/ 38 h 50"/>
                  <a:gd name="T46" fmla="*/ 3 w 69"/>
                  <a:gd name="T47" fmla="*/ 40 h 50"/>
                  <a:gd name="T48" fmla="*/ 5 w 69"/>
                  <a:gd name="T49" fmla="*/ 48 h 50"/>
                  <a:gd name="T50" fmla="*/ 10 w 69"/>
                  <a:gd name="T51" fmla="*/ 45 h 50"/>
                  <a:gd name="T52" fmla="*/ 10 w 69"/>
                  <a:gd name="T53" fmla="*/ 50 h 50"/>
                  <a:gd name="T54" fmla="*/ 10 w 69"/>
                  <a:gd name="T55" fmla="*/ 48 h 50"/>
                  <a:gd name="T56" fmla="*/ 12 w 69"/>
                  <a:gd name="T57" fmla="*/ 48 h 50"/>
                  <a:gd name="T58" fmla="*/ 12 w 69"/>
                  <a:gd name="T59" fmla="*/ 43 h 50"/>
                  <a:gd name="T60" fmla="*/ 7 w 69"/>
                  <a:gd name="T61" fmla="*/ 43 h 50"/>
                  <a:gd name="T62" fmla="*/ 7 w 69"/>
                  <a:gd name="T63" fmla="*/ 40 h 50"/>
                  <a:gd name="T64" fmla="*/ 12 w 69"/>
                  <a:gd name="T65" fmla="*/ 40 h 50"/>
                  <a:gd name="T66" fmla="*/ 10 w 69"/>
                  <a:gd name="T67" fmla="*/ 33 h 50"/>
                  <a:gd name="T68" fmla="*/ 5 w 69"/>
                  <a:gd name="T69" fmla="*/ 31 h 50"/>
                  <a:gd name="T70" fmla="*/ 5 w 69"/>
                  <a:gd name="T71" fmla="*/ 31 h 50"/>
                  <a:gd name="T72" fmla="*/ 10 w 69"/>
                  <a:gd name="T73" fmla="*/ 29 h 50"/>
                  <a:gd name="T74" fmla="*/ 14 w 69"/>
                  <a:gd name="T75" fmla="*/ 26 h 50"/>
                  <a:gd name="T76" fmla="*/ 17 w 69"/>
                  <a:gd name="T77" fmla="*/ 26 h 50"/>
                  <a:gd name="T78" fmla="*/ 21 w 69"/>
                  <a:gd name="T79" fmla="*/ 22 h 50"/>
                  <a:gd name="T80" fmla="*/ 19 w 69"/>
                  <a:gd name="T81" fmla="*/ 19 h 50"/>
                  <a:gd name="T82" fmla="*/ 19 w 69"/>
                  <a:gd name="T83" fmla="*/ 17 h 50"/>
                  <a:gd name="T84" fmla="*/ 24 w 69"/>
                  <a:gd name="T85" fmla="*/ 12 h 50"/>
                  <a:gd name="T86" fmla="*/ 21 w 69"/>
                  <a:gd name="T87" fmla="*/ 10 h 50"/>
                  <a:gd name="T88" fmla="*/ 26 w 69"/>
                  <a:gd name="T89" fmla="*/ 10 h 50"/>
                  <a:gd name="T90" fmla="*/ 29 w 69"/>
                  <a:gd name="T91" fmla="*/ 3 h 50"/>
                  <a:gd name="T92" fmla="*/ 48 w 69"/>
                  <a:gd name="T93" fmla="*/ 0 h 50"/>
                  <a:gd name="T94" fmla="*/ 50 w 69"/>
                  <a:gd name="T95" fmla="*/ 7 h 50"/>
                  <a:gd name="T96" fmla="*/ 66 w 69"/>
                  <a:gd name="T97" fmla="*/ 10 h 50"/>
                  <a:gd name="T98" fmla="*/ 69 w 69"/>
                  <a:gd name="T99" fmla="*/ 12 h 50"/>
                  <a:gd name="T100" fmla="*/ 66 w 69"/>
                  <a:gd name="T101" fmla="*/ 10 h 50"/>
                  <a:gd name="T102" fmla="*/ 50 w 69"/>
                  <a:gd name="T103" fmla="*/ 7 h 50"/>
                  <a:gd name="T104" fmla="*/ 48 w 69"/>
                  <a:gd name="T105" fmla="*/ 0 h 50"/>
                  <a:gd name="T106" fmla="*/ 29 w 69"/>
                  <a:gd name="T107" fmla="*/ 3 h 50"/>
                  <a:gd name="T108" fmla="*/ 29 w 69"/>
                  <a:gd name="T109" fmla="*/ 3 h 50"/>
                  <a:gd name="T110" fmla="*/ 26 w 69"/>
                  <a:gd name="T11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50">
                    <a:moveTo>
                      <a:pt x="59" y="17"/>
                    </a:moveTo>
                    <a:lnTo>
                      <a:pt x="62" y="26"/>
                    </a:lnTo>
                    <a:lnTo>
                      <a:pt x="59" y="29"/>
                    </a:lnTo>
                    <a:lnTo>
                      <a:pt x="62" y="26"/>
                    </a:lnTo>
                    <a:lnTo>
                      <a:pt x="59" y="17"/>
                    </a:lnTo>
                    <a:close/>
                    <a:moveTo>
                      <a:pt x="26" y="3"/>
                    </a:moveTo>
                    <a:lnTo>
                      <a:pt x="24" y="7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4" y="14"/>
                    </a:lnTo>
                    <a:lnTo>
                      <a:pt x="14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5" y="29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3" y="33"/>
                    </a:lnTo>
                    <a:lnTo>
                      <a:pt x="7" y="36"/>
                    </a:lnTo>
                    <a:lnTo>
                      <a:pt x="7" y="38"/>
                    </a:lnTo>
                    <a:lnTo>
                      <a:pt x="3" y="40"/>
                    </a:lnTo>
                    <a:lnTo>
                      <a:pt x="5" y="48"/>
                    </a:lnTo>
                    <a:lnTo>
                      <a:pt x="10" y="45"/>
                    </a:lnTo>
                    <a:lnTo>
                      <a:pt x="10" y="50"/>
                    </a:lnTo>
                    <a:lnTo>
                      <a:pt x="10" y="48"/>
                    </a:lnTo>
                    <a:lnTo>
                      <a:pt x="12" y="48"/>
                    </a:lnTo>
                    <a:lnTo>
                      <a:pt x="12" y="43"/>
                    </a:lnTo>
                    <a:lnTo>
                      <a:pt x="7" y="43"/>
                    </a:lnTo>
                    <a:lnTo>
                      <a:pt x="7" y="40"/>
                    </a:lnTo>
                    <a:lnTo>
                      <a:pt x="12" y="40"/>
                    </a:lnTo>
                    <a:lnTo>
                      <a:pt x="10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0" y="29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1" y="22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48" y="0"/>
                    </a:lnTo>
                    <a:lnTo>
                      <a:pt x="50" y="7"/>
                    </a:lnTo>
                    <a:lnTo>
                      <a:pt x="66" y="10"/>
                    </a:lnTo>
                    <a:lnTo>
                      <a:pt x="69" y="12"/>
                    </a:lnTo>
                    <a:lnTo>
                      <a:pt x="66" y="10"/>
                    </a:lnTo>
                    <a:lnTo>
                      <a:pt x="50" y="7"/>
                    </a:lnTo>
                    <a:lnTo>
                      <a:pt x="48" y="0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5" name="Freeform 854"/>
              <p:cNvSpPr>
                <a:spLocks noEditPoints="1"/>
              </p:cNvSpPr>
              <p:nvPr/>
            </p:nvSpPr>
            <p:spPr bwMode="auto">
              <a:xfrm>
                <a:off x="3809200" y="3250869"/>
                <a:ext cx="131468" cy="95266"/>
              </a:xfrm>
              <a:custGeom>
                <a:avLst/>
                <a:gdLst>
                  <a:gd name="T0" fmla="*/ 59 w 69"/>
                  <a:gd name="T1" fmla="*/ 17 h 50"/>
                  <a:gd name="T2" fmla="*/ 62 w 69"/>
                  <a:gd name="T3" fmla="*/ 26 h 50"/>
                  <a:gd name="T4" fmla="*/ 59 w 69"/>
                  <a:gd name="T5" fmla="*/ 29 h 50"/>
                  <a:gd name="T6" fmla="*/ 62 w 69"/>
                  <a:gd name="T7" fmla="*/ 26 h 50"/>
                  <a:gd name="T8" fmla="*/ 59 w 69"/>
                  <a:gd name="T9" fmla="*/ 17 h 50"/>
                  <a:gd name="T10" fmla="*/ 26 w 69"/>
                  <a:gd name="T11" fmla="*/ 3 h 50"/>
                  <a:gd name="T12" fmla="*/ 24 w 69"/>
                  <a:gd name="T13" fmla="*/ 7 h 50"/>
                  <a:gd name="T14" fmla="*/ 17 w 69"/>
                  <a:gd name="T15" fmla="*/ 10 h 50"/>
                  <a:gd name="T16" fmla="*/ 17 w 69"/>
                  <a:gd name="T17" fmla="*/ 10 h 50"/>
                  <a:gd name="T18" fmla="*/ 19 w 69"/>
                  <a:gd name="T19" fmla="*/ 12 h 50"/>
                  <a:gd name="T20" fmla="*/ 19 w 69"/>
                  <a:gd name="T21" fmla="*/ 12 h 50"/>
                  <a:gd name="T22" fmla="*/ 14 w 69"/>
                  <a:gd name="T23" fmla="*/ 14 h 50"/>
                  <a:gd name="T24" fmla="*/ 14 w 69"/>
                  <a:gd name="T25" fmla="*/ 22 h 50"/>
                  <a:gd name="T26" fmla="*/ 17 w 69"/>
                  <a:gd name="T27" fmla="*/ 22 h 50"/>
                  <a:gd name="T28" fmla="*/ 17 w 69"/>
                  <a:gd name="T29" fmla="*/ 24 h 50"/>
                  <a:gd name="T30" fmla="*/ 14 w 69"/>
                  <a:gd name="T31" fmla="*/ 22 h 50"/>
                  <a:gd name="T32" fmla="*/ 10 w 69"/>
                  <a:gd name="T33" fmla="*/ 26 h 50"/>
                  <a:gd name="T34" fmla="*/ 5 w 69"/>
                  <a:gd name="T35" fmla="*/ 29 h 50"/>
                  <a:gd name="T36" fmla="*/ 0 w 69"/>
                  <a:gd name="T37" fmla="*/ 29 h 50"/>
                  <a:gd name="T38" fmla="*/ 3 w 69"/>
                  <a:gd name="T39" fmla="*/ 31 h 50"/>
                  <a:gd name="T40" fmla="*/ 3 w 69"/>
                  <a:gd name="T41" fmla="*/ 33 h 50"/>
                  <a:gd name="T42" fmla="*/ 7 w 69"/>
                  <a:gd name="T43" fmla="*/ 36 h 50"/>
                  <a:gd name="T44" fmla="*/ 7 w 69"/>
                  <a:gd name="T45" fmla="*/ 38 h 50"/>
                  <a:gd name="T46" fmla="*/ 3 w 69"/>
                  <a:gd name="T47" fmla="*/ 40 h 50"/>
                  <a:gd name="T48" fmla="*/ 5 w 69"/>
                  <a:gd name="T49" fmla="*/ 48 h 50"/>
                  <a:gd name="T50" fmla="*/ 10 w 69"/>
                  <a:gd name="T51" fmla="*/ 45 h 50"/>
                  <a:gd name="T52" fmla="*/ 10 w 69"/>
                  <a:gd name="T53" fmla="*/ 50 h 50"/>
                  <a:gd name="T54" fmla="*/ 10 w 69"/>
                  <a:gd name="T55" fmla="*/ 48 h 50"/>
                  <a:gd name="T56" fmla="*/ 12 w 69"/>
                  <a:gd name="T57" fmla="*/ 48 h 50"/>
                  <a:gd name="T58" fmla="*/ 12 w 69"/>
                  <a:gd name="T59" fmla="*/ 43 h 50"/>
                  <a:gd name="T60" fmla="*/ 7 w 69"/>
                  <a:gd name="T61" fmla="*/ 43 h 50"/>
                  <a:gd name="T62" fmla="*/ 7 w 69"/>
                  <a:gd name="T63" fmla="*/ 40 h 50"/>
                  <a:gd name="T64" fmla="*/ 12 w 69"/>
                  <a:gd name="T65" fmla="*/ 40 h 50"/>
                  <a:gd name="T66" fmla="*/ 10 w 69"/>
                  <a:gd name="T67" fmla="*/ 33 h 50"/>
                  <a:gd name="T68" fmla="*/ 5 w 69"/>
                  <a:gd name="T69" fmla="*/ 31 h 50"/>
                  <a:gd name="T70" fmla="*/ 5 w 69"/>
                  <a:gd name="T71" fmla="*/ 31 h 50"/>
                  <a:gd name="T72" fmla="*/ 10 w 69"/>
                  <a:gd name="T73" fmla="*/ 29 h 50"/>
                  <a:gd name="T74" fmla="*/ 14 w 69"/>
                  <a:gd name="T75" fmla="*/ 26 h 50"/>
                  <a:gd name="T76" fmla="*/ 17 w 69"/>
                  <a:gd name="T77" fmla="*/ 26 h 50"/>
                  <a:gd name="T78" fmla="*/ 21 w 69"/>
                  <a:gd name="T79" fmla="*/ 22 h 50"/>
                  <a:gd name="T80" fmla="*/ 19 w 69"/>
                  <a:gd name="T81" fmla="*/ 19 h 50"/>
                  <a:gd name="T82" fmla="*/ 19 w 69"/>
                  <a:gd name="T83" fmla="*/ 17 h 50"/>
                  <a:gd name="T84" fmla="*/ 24 w 69"/>
                  <a:gd name="T85" fmla="*/ 12 h 50"/>
                  <a:gd name="T86" fmla="*/ 21 w 69"/>
                  <a:gd name="T87" fmla="*/ 10 h 50"/>
                  <a:gd name="T88" fmla="*/ 26 w 69"/>
                  <a:gd name="T89" fmla="*/ 10 h 50"/>
                  <a:gd name="T90" fmla="*/ 29 w 69"/>
                  <a:gd name="T91" fmla="*/ 3 h 50"/>
                  <a:gd name="T92" fmla="*/ 48 w 69"/>
                  <a:gd name="T93" fmla="*/ 0 h 50"/>
                  <a:gd name="T94" fmla="*/ 50 w 69"/>
                  <a:gd name="T95" fmla="*/ 7 h 50"/>
                  <a:gd name="T96" fmla="*/ 66 w 69"/>
                  <a:gd name="T97" fmla="*/ 10 h 50"/>
                  <a:gd name="T98" fmla="*/ 69 w 69"/>
                  <a:gd name="T99" fmla="*/ 12 h 50"/>
                  <a:gd name="T100" fmla="*/ 66 w 69"/>
                  <a:gd name="T101" fmla="*/ 10 h 50"/>
                  <a:gd name="T102" fmla="*/ 50 w 69"/>
                  <a:gd name="T103" fmla="*/ 7 h 50"/>
                  <a:gd name="T104" fmla="*/ 48 w 69"/>
                  <a:gd name="T105" fmla="*/ 0 h 50"/>
                  <a:gd name="T106" fmla="*/ 29 w 69"/>
                  <a:gd name="T107" fmla="*/ 3 h 50"/>
                  <a:gd name="T108" fmla="*/ 29 w 69"/>
                  <a:gd name="T109" fmla="*/ 3 h 50"/>
                  <a:gd name="T110" fmla="*/ 26 w 69"/>
                  <a:gd name="T11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9" h="50">
                    <a:moveTo>
                      <a:pt x="59" y="17"/>
                    </a:moveTo>
                    <a:lnTo>
                      <a:pt x="62" y="26"/>
                    </a:lnTo>
                    <a:lnTo>
                      <a:pt x="59" y="29"/>
                    </a:lnTo>
                    <a:lnTo>
                      <a:pt x="62" y="26"/>
                    </a:lnTo>
                    <a:lnTo>
                      <a:pt x="59" y="17"/>
                    </a:lnTo>
                    <a:moveTo>
                      <a:pt x="26" y="3"/>
                    </a:moveTo>
                    <a:lnTo>
                      <a:pt x="24" y="7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9" y="12"/>
                    </a:lnTo>
                    <a:lnTo>
                      <a:pt x="19" y="12"/>
                    </a:lnTo>
                    <a:lnTo>
                      <a:pt x="14" y="14"/>
                    </a:lnTo>
                    <a:lnTo>
                      <a:pt x="14" y="22"/>
                    </a:lnTo>
                    <a:lnTo>
                      <a:pt x="17" y="22"/>
                    </a:lnTo>
                    <a:lnTo>
                      <a:pt x="17" y="24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5" y="29"/>
                    </a:lnTo>
                    <a:lnTo>
                      <a:pt x="0" y="29"/>
                    </a:lnTo>
                    <a:lnTo>
                      <a:pt x="3" y="31"/>
                    </a:lnTo>
                    <a:lnTo>
                      <a:pt x="3" y="33"/>
                    </a:lnTo>
                    <a:lnTo>
                      <a:pt x="7" y="36"/>
                    </a:lnTo>
                    <a:lnTo>
                      <a:pt x="7" y="38"/>
                    </a:lnTo>
                    <a:lnTo>
                      <a:pt x="3" y="40"/>
                    </a:lnTo>
                    <a:lnTo>
                      <a:pt x="5" y="48"/>
                    </a:lnTo>
                    <a:lnTo>
                      <a:pt x="10" y="45"/>
                    </a:lnTo>
                    <a:lnTo>
                      <a:pt x="10" y="50"/>
                    </a:lnTo>
                    <a:lnTo>
                      <a:pt x="10" y="48"/>
                    </a:lnTo>
                    <a:lnTo>
                      <a:pt x="12" y="48"/>
                    </a:lnTo>
                    <a:lnTo>
                      <a:pt x="12" y="43"/>
                    </a:lnTo>
                    <a:lnTo>
                      <a:pt x="7" y="43"/>
                    </a:lnTo>
                    <a:lnTo>
                      <a:pt x="7" y="40"/>
                    </a:lnTo>
                    <a:lnTo>
                      <a:pt x="12" y="40"/>
                    </a:lnTo>
                    <a:lnTo>
                      <a:pt x="10" y="33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0" y="29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21" y="22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4" y="12"/>
                    </a:lnTo>
                    <a:lnTo>
                      <a:pt x="21" y="10"/>
                    </a:lnTo>
                    <a:lnTo>
                      <a:pt x="26" y="10"/>
                    </a:lnTo>
                    <a:lnTo>
                      <a:pt x="29" y="3"/>
                    </a:lnTo>
                    <a:lnTo>
                      <a:pt x="48" y="0"/>
                    </a:lnTo>
                    <a:lnTo>
                      <a:pt x="50" y="7"/>
                    </a:lnTo>
                    <a:lnTo>
                      <a:pt x="66" y="10"/>
                    </a:lnTo>
                    <a:lnTo>
                      <a:pt x="69" y="12"/>
                    </a:lnTo>
                    <a:lnTo>
                      <a:pt x="66" y="10"/>
                    </a:lnTo>
                    <a:lnTo>
                      <a:pt x="50" y="7"/>
                    </a:lnTo>
                    <a:lnTo>
                      <a:pt x="48" y="0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6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6" name="Freeform 855"/>
              <p:cNvSpPr/>
              <p:nvPr/>
            </p:nvSpPr>
            <p:spPr bwMode="auto">
              <a:xfrm>
                <a:off x="3828253" y="3287069"/>
                <a:ext cx="247692" cy="121941"/>
              </a:xfrm>
              <a:custGeom>
                <a:avLst/>
                <a:gdLst>
                  <a:gd name="T0" fmla="*/ 54 w 130"/>
                  <a:gd name="T1" fmla="*/ 7 h 64"/>
                  <a:gd name="T2" fmla="*/ 54 w 130"/>
                  <a:gd name="T3" fmla="*/ 14 h 64"/>
                  <a:gd name="T4" fmla="*/ 49 w 130"/>
                  <a:gd name="T5" fmla="*/ 14 h 64"/>
                  <a:gd name="T6" fmla="*/ 38 w 130"/>
                  <a:gd name="T7" fmla="*/ 17 h 64"/>
                  <a:gd name="T8" fmla="*/ 23 w 130"/>
                  <a:gd name="T9" fmla="*/ 21 h 64"/>
                  <a:gd name="T10" fmla="*/ 16 w 130"/>
                  <a:gd name="T11" fmla="*/ 21 h 64"/>
                  <a:gd name="T12" fmla="*/ 4 w 130"/>
                  <a:gd name="T13" fmla="*/ 29 h 64"/>
                  <a:gd name="T14" fmla="*/ 4 w 130"/>
                  <a:gd name="T15" fmla="*/ 31 h 64"/>
                  <a:gd name="T16" fmla="*/ 9 w 130"/>
                  <a:gd name="T17" fmla="*/ 38 h 64"/>
                  <a:gd name="T18" fmla="*/ 2 w 130"/>
                  <a:gd name="T19" fmla="*/ 48 h 64"/>
                  <a:gd name="T20" fmla="*/ 0 w 130"/>
                  <a:gd name="T21" fmla="*/ 52 h 64"/>
                  <a:gd name="T22" fmla="*/ 2 w 130"/>
                  <a:gd name="T23" fmla="*/ 57 h 64"/>
                  <a:gd name="T24" fmla="*/ 7 w 130"/>
                  <a:gd name="T25" fmla="*/ 57 h 64"/>
                  <a:gd name="T26" fmla="*/ 7 w 130"/>
                  <a:gd name="T27" fmla="*/ 57 h 64"/>
                  <a:gd name="T28" fmla="*/ 23 w 130"/>
                  <a:gd name="T29" fmla="*/ 55 h 64"/>
                  <a:gd name="T30" fmla="*/ 26 w 130"/>
                  <a:gd name="T31" fmla="*/ 52 h 64"/>
                  <a:gd name="T32" fmla="*/ 33 w 130"/>
                  <a:gd name="T33" fmla="*/ 48 h 64"/>
                  <a:gd name="T34" fmla="*/ 35 w 130"/>
                  <a:gd name="T35" fmla="*/ 45 h 64"/>
                  <a:gd name="T36" fmla="*/ 56 w 130"/>
                  <a:gd name="T37" fmla="*/ 43 h 64"/>
                  <a:gd name="T38" fmla="*/ 66 w 130"/>
                  <a:gd name="T39" fmla="*/ 50 h 64"/>
                  <a:gd name="T40" fmla="*/ 59 w 130"/>
                  <a:gd name="T41" fmla="*/ 55 h 64"/>
                  <a:gd name="T42" fmla="*/ 59 w 130"/>
                  <a:gd name="T43" fmla="*/ 62 h 64"/>
                  <a:gd name="T44" fmla="*/ 59 w 130"/>
                  <a:gd name="T45" fmla="*/ 64 h 64"/>
                  <a:gd name="T46" fmla="*/ 59 w 130"/>
                  <a:gd name="T47" fmla="*/ 64 h 64"/>
                  <a:gd name="T48" fmla="*/ 64 w 130"/>
                  <a:gd name="T49" fmla="*/ 62 h 64"/>
                  <a:gd name="T50" fmla="*/ 66 w 130"/>
                  <a:gd name="T51" fmla="*/ 57 h 64"/>
                  <a:gd name="T52" fmla="*/ 68 w 130"/>
                  <a:gd name="T53" fmla="*/ 52 h 64"/>
                  <a:gd name="T54" fmla="*/ 83 w 130"/>
                  <a:gd name="T55" fmla="*/ 45 h 64"/>
                  <a:gd name="T56" fmla="*/ 94 w 130"/>
                  <a:gd name="T57" fmla="*/ 43 h 64"/>
                  <a:gd name="T58" fmla="*/ 90 w 130"/>
                  <a:gd name="T59" fmla="*/ 55 h 64"/>
                  <a:gd name="T60" fmla="*/ 94 w 130"/>
                  <a:gd name="T61" fmla="*/ 55 h 64"/>
                  <a:gd name="T62" fmla="*/ 99 w 130"/>
                  <a:gd name="T63" fmla="*/ 57 h 64"/>
                  <a:gd name="T64" fmla="*/ 109 w 130"/>
                  <a:gd name="T65" fmla="*/ 52 h 64"/>
                  <a:gd name="T66" fmla="*/ 118 w 130"/>
                  <a:gd name="T67" fmla="*/ 45 h 64"/>
                  <a:gd name="T68" fmla="*/ 101 w 130"/>
                  <a:gd name="T69" fmla="*/ 45 h 64"/>
                  <a:gd name="T70" fmla="*/ 106 w 130"/>
                  <a:gd name="T71" fmla="*/ 33 h 64"/>
                  <a:gd name="T72" fmla="*/ 123 w 130"/>
                  <a:gd name="T73" fmla="*/ 26 h 64"/>
                  <a:gd name="T74" fmla="*/ 130 w 130"/>
                  <a:gd name="T75" fmla="*/ 14 h 64"/>
                  <a:gd name="T76" fmla="*/ 111 w 130"/>
                  <a:gd name="T77" fmla="*/ 7 h 64"/>
                  <a:gd name="T78" fmla="*/ 92 w 130"/>
                  <a:gd name="T7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64">
                    <a:moveTo>
                      <a:pt x="73" y="0"/>
                    </a:moveTo>
                    <a:lnTo>
                      <a:pt x="54" y="7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49" y="17"/>
                    </a:lnTo>
                    <a:lnTo>
                      <a:pt x="49" y="14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26" y="21"/>
                    </a:lnTo>
                    <a:lnTo>
                      <a:pt x="23" y="21"/>
                    </a:lnTo>
                    <a:lnTo>
                      <a:pt x="16" y="24"/>
                    </a:lnTo>
                    <a:lnTo>
                      <a:pt x="16" y="21"/>
                    </a:lnTo>
                    <a:lnTo>
                      <a:pt x="9" y="26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9" y="33"/>
                    </a:lnTo>
                    <a:lnTo>
                      <a:pt x="9" y="38"/>
                    </a:lnTo>
                    <a:lnTo>
                      <a:pt x="4" y="40"/>
                    </a:lnTo>
                    <a:lnTo>
                      <a:pt x="2" y="4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19" y="55"/>
                    </a:lnTo>
                    <a:lnTo>
                      <a:pt x="23" y="55"/>
                    </a:lnTo>
                    <a:lnTo>
                      <a:pt x="26" y="55"/>
                    </a:lnTo>
                    <a:lnTo>
                      <a:pt x="26" y="52"/>
                    </a:lnTo>
                    <a:lnTo>
                      <a:pt x="30" y="50"/>
                    </a:lnTo>
                    <a:lnTo>
                      <a:pt x="33" y="48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42" y="43"/>
                    </a:lnTo>
                    <a:lnTo>
                      <a:pt x="56" y="43"/>
                    </a:lnTo>
                    <a:lnTo>
                      <a:pt x="56" y="45"/>
                    </a:lnTo>
                    <a:lnTo>
                      <a:pt x="66" y="50"/>
                    </a:lnTo>
                    <a:lnTo>
                      <a:pt x="66" y="52"/>
                    </a:lnTo>
                    <a:lnTo>
                      <a:pt x="59" y="55"/>
                    </a:lnTo>
                    <a:lnTo>
                      <a:pt x="61" y="62"/>
                    </a:lnTo>
                    <a:lnTo>
                      <a:pt x="59" y="62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1" y="62"/>
                    </a:lnTo>
                    <a:lnTo>
                      <a:pt x="64" y="62"/>
                    </a:lnTo>
                    <a:lnTo>
                      <a:pt x="64" y="59"/>
                    </a:lnTo>
                    <a:lnTo>
                      <a:pt x="66" y="57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68" y="50"/>
                    </a:lnTo>
                    <a:lnTo>
                      <a:pt x="83" y="45"/>
                    </a:lnTo>
                    <a:lnTo>
                      <a:pt x="83" y="48"/>
                    </a:lnTo>
                    <a:lnTo>
                      <a:pt x="94" y="43"/>
                    </a:lnTo>
                    <a:lnTo>
                      <a:pt x="97" y="48"/>
                    </a:lnTo>
                    <a:lnTo>
                      <a:pt x="90" y="55"/>
                    </a:lnTo>
                    <a:lnTo>
                      <a:pt x="94" y="52"/>
                    </a:lnTo>
                    <a:lnTo>
                      <a:pt x="94" y="55"/>
                    </a:lnTo>
                    <a:lnTo>
                      <a:pt x="97" y="52"/>
                    </a:lnTo>
                    <a:lnTo>
                      <a:pt x="99" y="57"/>
                    </a:lnTo>
                    <a:lnTo>
                      <a:pt x="101" y="59"/>
                    </a:lnTo>
                    <a:lnTo>
                      <a:pt x="109" y="52"/>
                    </a:lnTo>
                    <a:lnTo>
                      <a:pt x="109" y="50"/>
                    </a:lnTo>
                    <a:lnTo>
                      <a:pt x="118" y="45"/>
                    </a:lnTo>
                    <a:lnTo>
                      <a:pt x="109" y="48"/>
                    </a:lnTo>
                    <a:lnTo>
                      <a:pt x="101" y="45"/>
                    </a:lnTo>
                    <a:lnTo>
                      <a:pt x="101" y="43"/>
                    </a:lnTo>
                    <a:lnTo>
                      <a:pt x="106" y="33"/>
                    </a:lnTo>
                    <a:lnTo>
                      <a:pt x="113" y="31"/>
                    </a:lnTo>
                    <a:lnTo>
                      <a:pt x="123" y="26"/>
                    </a:lnTo>
                    <a:lnTo>
                      <a:pt x="120" y="17"/>
                    </a:lnTo>
                    <a:lnTo>
                      <a:pt x="130" y="14"/>
                    </a:lnTo>
                    <a:lnTo>
                      <a:pt x="127" y="0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92" y="10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7" name="Freeform 856"/>
              <p:cNvSpPr/>
              <p:nvPr/>
            </p:nvSpPr>
            <p:spPr bwMode="auto">
              <a:xfrm>
                <a:off x="3828253" y="3287069"/>
                <a:ext cx="247692" cy="121941"/>
              </a:xfrm>
              <a:custGeom>
                <a:avLst/>
                <a:gdLst>
                  <a:gd name="T0" fmla="*/ 54 w 130"/>
                  <a:gd name="T1" fmla="*/ 7 h 64"/>
                  <a:gd name="T2" fmla="*/ 54 w 130"/>
                  <a:gd name="T3" fmla="*/ 14 h 64"/>
                  <a:gd name="T4" fmla="*/ 49 w 130"/>
                  <a:gd name="T5" fmla="*/ 14 h 64"/>
                  <a:gd name="T6" fmla="*/ 38 w 130"/>
                  <a:gd name="T7" fmla="*/ 17 h 64"/>
                  <a:gd name="T8" fmla="*/ 23 w 130"/>
                  <a:gd name="T9" fmla="*/ 21 h 64"/>
                  <a:gd name="T10" fmla="*/ 16 w 130"/>
                  <a:gd name="T11" fmla="*/ 21 h 64"/>
                  <a:gd name="T12" fmla="*/ 4 w 130"/>
                  <a:gd name="T13" fmla="*/ 29 h 64"/>
                  <a:gd name="T14" fmla="*/ 4 w 130"/>
                  <a:gd name="T15" fmla="*/ 31 h 64"/>
                  <a:gd name="T16" fmla="*/ 9 w 130"/>
                  <a:gd name="T17" fmla="*/ 38 h 64"/>
                  <a:gd name="T18" fmla="*/ 2 w 130"/>
                  <a:gd name="T19" fmla="*/ 48 h 64"/>
                  <a:gd name="T20" fmla="*/ 0 w 130"/>
                  <a:gd name="T21" fmla="*/ 52 h 64"/>
                  <a:gd name="T22" fmla="*/ 2 w 130"/>
                  <a:gd name="T23" fmla="*/ 57 h 64"/>
                  <a:gd name="T24" fmla="*/ 7 w 130"/>
                  <a:gd name="T25" fmla="*/ 57 h 64"/>
                  <a:gd name="T26" fmla="*/ 7 w 130"/>
                  <a:gd name="T27" fmla="*/ 57 h 64"/>
                  <a:gd name="T28" fmla="*/ 23 w 130"/>
                  <a:gd name="T29" fmla="*/ 55 h 64"/>
                  <a:gd name="T30" fmla="*/ 26 w 130"/>
                  <a:gd name="T31" fmla="*/ 52 h 64"/>
                  <a:gd name="T32" fmla="*/ 33 w 130"/>
                  <a:gd name="T33" fmla="*/ 48 h 64"/>
                  <a:gd name="T34" fmla="*/ 35 w 130"/>
                  <a:gd name="T35" fmla="*/ 45 h 64"/>
                  <a:gd name="T36" fmla="*/ 56 w 130"/>
                  <a:gd name="T37" fmla="*/ 43 h 64"/>
                  <a:gd name="T38" fmla="*/ 66 w 130"/>
                  <a:gd name="T39" fmla="*/ 50 h 64"/>
                  <a:gd name="T40" fmla="*/ 59 w 130"/>
                  <a:gd name="T41" fmla="*/ 55 h 64"/>
                  <a:gd name="T42" fmla="*/ 59 w 130"/>
                  <a:gd name="T43" fmla="*/ 62 h 64"/>
                  <a:gd name="T44" fmla="*/ 59 w 130"/>
                  <a:gd name="T45" fmla="*/ 64 h 64"/>
                  <a:gd name="T46" fmla="*/ 59 w 130"/>
                  <a:gd name="T47" fmla="*/ 64 h 64"/>
                  <a:gd name="T48" fmla="*/ 64 w 130"/>
                  <a:gd name="T49" fmla="*/ 62 h 64"/>
                  <a:gd name="T50" fmla="*/ 66 w 130"/>
                  <a:gd name="T51" fmla="*/ 57 h 64"/>
                  <a:gd name="T52" fmla="*/ 68 w 130"/>
                  <a:gd name="T53" fmla="*/ 52 h 64"/>
                  <a:gd name="T54" fmla="*/ 83 w 130"/>
                  <a:gd name="T55" fmla="*/ 45 h 64"/>
                  <a:gd name="T56" fmla="*/ 94 w 130"/>
                  <a:gd name="T57" fmla="*/ 43 h 64"/>
                  <a:gd name="T58" fmla="*/ 90 w 130"/>
                  <a:gd name="T59" fmla="*/ 55 h 64"/>
                  <a:gd name="T60" fmla="*/ 94 w 130"/>
                  <a:gd name="T61" fmla="*/ 55 h 64"/>
                  <a:gd name="T62" fmla="*/ 99 w 130"/>
                  <a:gd name="T63" fmla="*/ 57 h 64"/>
                  <a:gd name="T64" fmla="*/ 109 w 130"/>
                  <a:gd name="T65" fmla="*/ 52 h 64"/>
                  <a:gd name="T66" fmla="*/ 118 w 130"/>
                  <a:gd name="T67" fmla="*/ 45 h 64"/>
                  <a:gd name="T68" fmla="*/ 101 w 130"/>
                  <a:gd name="T69" fmla="*/ 45 h 64"/>
                  <a:gd name="T70" fmla="*/ 106 w 130"/>
                  <a:gd name="T71" fmla="*/ 33 h 64"/>
                  <a:gd name="T72" fmla="*/ 123 w 130"/>
                  <a:gd name="T73" fmla="*/ 26 h 64"/>
                  <a:gd name="T74" fmla="*/ 130 w 130"/>
                  <a:gd name="T75" fmla="*/ 14 h 64"/>
                  <a:gd name="T76" fmla="*/ 111 w 130"/>
                  <a:gd name="T77" fmla="*/ 7 h 64"/>
                  <a:gd name="T78" fmla="*/ 92 w 130"/>
                  <a:gd name="T7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64">
                    <a:moveTo>
                      <a:pt x="73" y="0"/>
                    </a:moveTo>
                    <a:lnTo>
                      <a:pt x="54" y="7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49" y="17"/>
                    </a:lnTo>
                    <a:lnTo>
                      <a:pt x="49" y="14"/>
                    </a:lnTo>
                    <a:lnTo>
                      <a:pt x="38" y="19"/>
                    </a:lnTo>
                    <a:lnTo>
                      <a:pt x="38" y="17"/>
                    </a:lnTo>
                    <a:lnTo>
                      <a:pt x="26" y="21"/>
                    </a:lnTo>
                    <a:lnTo>
                      <a:pt x="23" y="21"/>
                    </a:lnTo>
                    <a:lnTo>
                      <a:pt x="16" y="24"/>
                    </a:lnTo>
                    <a:lnTo>
                      <a:pt x="16" y="21"/>
                    </a:lnTo>
                    <a:lnTo>
                      <a:pt x="9" y="26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9" y="33"/>
                    </a:lnTo>
                    <a:lnTo>
                      <a:pt x="9" y="38"/>
                    </a:lnTo>
                    <a:lnTo>
                      <a:pt x="4" y="40"/>
                    </a:lnTo>
                    <a:lnTo>
                      <a:pt x="2" y="4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7" y="57"/>
                    </a:lnTo>
                    <a:lnTo>
                      <a:pt x="19" y="55"/>
                    </a:lnTo>
                    <a:lnTo>
                      <a:pt x="23" y="55"/>
                    </a:lnTo>
                    <a:lnTo>
                      <a:pt x="26" y="55"/>
                    </a:lnTo>
                    <a:lnTo>
                      <a:pt x="26" y="52"/>
                    </a:lnTo>
                    <a:lnTo>
                      <a:pt x="30" y="50"/>
                    </a:lnTo>
                    <a:lnTo>
                      <a:pt x="33" y="48"/>
                    </a:lnTo>
                    <a:lnTo>
                      <a:pt x="35" y="45"/>
                    </a:lnTo>
                    <a:lnTo>
                      <a:pt x="35" y="45"/>
                    </a:lnTo>
                    <a:lnTo>
                      <a:pt x="42" y="43"/>
                    </a:lnTo>
                    <a:lnTo>
                      <a:pt x="56" y="43"/>
                    </a:lnTo>
                    <a:lnTo>
                      <a:pt x="56" y="45"/>
                    </a:lnTo>
                    <a:lnTo>
                      <a:pt x="66" y="50"/>
                    </a:lnTo>
                    <a:lnTo>
                      <a:pt x="66" y="52"/>
                    </a:lnTo>
                    <a:lnTo>
                      <a:pt x="59" y="55"/>
                    </a:lnTo>
                    <a:lnTo>
                      <a:pt x="61" y="62"/>
                    </a:lnTo>
                    <a:lnTo>
                      <a:pt x="59" y="62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59" y="64"/>
                    </a:lnTo>
                    <a:lnTo>
                      <a:pt x="61" y="62"/>
                    </a:lnTo>
                    <a:lnTo>
                      <a:pt x="64" y="62"/>
                    </a:lnTo>
                    <a:lnTo>
                      <a:pt x="64" y="59"/>
                    </a:lnTo>
                    <a:lnTo>
                      <a:pt x="66" y="57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68" y="50"/>
                    </a:lnTo>
                    <a:lnTo>
                      <a:pt x="83" y="45"/>
                    </a:lnTo>
                    <a:lnTo>
                      <a:pt x="83" y="48"/>
                    </a:lnTo>
                    <a:lnTo>
                      <a:pt x="94" y="43"/>
                    </a:lnTo>
                    <a:lnTo>
                      <a:pt x="97" y="48"/>
                    </a:lnTo>
                    <a:lnTo>
                      <a:pt x="90" y="55"/>
                    </a:lnTo>
                    <a:lnTo>
                      <a:pt x="94" y="52"/>
                    </a:lnTo>
                    <a:lnTo>
                      <a:pt x="94" y="55"/>
                    </a:lnTo>
                    <a:lnTo>
                      <a:pt x="97" y="52"/>
                    </a:lnTo>
                    <a:lnTo>
                      <a:pt x="99" y="57"/>
                    </a:lnTo>
                    <a:lnTo>
                      <a:pt x="101" y="59"/>
                    </a:lnTo>
                    <a:lnTo>
                      <a:pt x="109" y="52"/>
                    </a:lnTo>
                    <a:lnTo>
                      <a:pt x="109" y="50"/>
                    </a:lnTo>
                    <a:lnTo>
                      <a:pt x="118" y="45"/>
                    </a:lnTo>
                    <a:lnTo>
                      <a:pt x="109" y="48"/>
                    </a:lnTo>
                    <a:lnTo>
                      <a:pt x="101" y="45"/>
                    </a:lnTo>
                    <a:lnTo>
                      <a:pt x="101" y="43"/>
                    </a:lnTo>
                    <a:lnTo>
                      <a:pt x="106" y="33"/>
                    </a:lnTo>
                    <a:lnTo>
                      <a:pt x="113" y="31"/>
                    </a:lnTo>
                    <a:lnTo>
                      <a:pt x="123" y="26"/>
                    </a:lnTo>
                    <a:lnTo>
                      <a:pt x="120" y="17"/>
                    </a:lnTo>
                    <a:lnTo>
                      <a:pt x="130" y="14"/>
                    </a:lnTo>
                    <a:lnTo>
                      <a:pt x="127" y="0"/>
                    </a:lnTo>
                    <a:lnTo>
                      <a:pt x="111" y="7"/>
                    </a:lnTo>
                    <a:lnTo>
                      <a:pt x="106" y="5"/>
                    </a:lnTo>
                    <a:lnTo>
                      <a:pt x="92" y="10"/>
                    </a:lnTo>
                    <a:lnTo>
                      <a:pt x="7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8" name="Freeform 857"/>
              <p:cNvSpPr>
                <a:spLocks noEditPoints="1"/>
              </p:cNvSpPr>
              <p:nvPr/>
            </p:nvSpPr>
            <p:spPr bwMode="auto">
              <a:xfrm>
                <a:off x="3822537" y="3287069"/>
                <a:ext cx="253408" cy="121941"/>
              </a:xfrm>
              <a:custGeom>
                <a:avLst/>
                <a:gdLst>
                  <a:gd name="T0" fmla="*/ 62 w 133"/>
                  <a:gd name="T1" fmla="*/ 64 h 64"/>
                  <a:gd name="T2" fmla="*/ 64 w 133"/>
                  <a:gd name="T3" fmla="*/ 62 h 64"/>
                  <a:gd name="T4" fmla="*/ 64 w 133"/>
                  <a:gd name="T5" fmla="*/ 62 h 64"/>
                  <a:gd name="T6" fmla="*/ 76 w 133"/>
                  <a:gd name="T7" fmla="*/ 55 h 64"/>
                  <a:gd name="T8" fmla="*/ 126 w 133"/>
                  <a:gd name="T9" fmla="*/ 26 h 64"/>
                  <a:gd name="T10" fmla="*/ 104 w 133"/>
                  <a:gd name="T11" fmla="*/ 43 h 64"/>
                  <a:gd name="T12" fmla="*/ 121 w 133"/>
                  <a:gd name="T13" fmla="*/ 45 h 64"/>
                  <a:gd name="T14" fmla="*/ 104 w 133"/>
                  <a:gd name="T15" fmla="*/ 59 h 64"/>
                  <a:gd name="T16" fmla="*/ 97 w 133"/>
                  <a:gd name="T17" fmla="*/ 55 h 64"/>
                  <a:gd name="T18" fmla="*/ 100 w 133"/>
                  <a:gd name="T19" fmla="*/ 48 h 64"/>
                  <a:gd name="T20" fmla="*/ 86 w 133"/>
                  <a:gd name="T21" fmla="*/ 45 h 64"/>
                  <a:gd name="T22" fmla="*/ 69 w 133"/>
                  <a:gd name="T23" fmla="*/ 52 h 64"/>
                  <a:gd name="T24" fmla="*/ 74 w 133"/>
                  <a:gd name="T25" fmla="*/ 55 h 64"/>
                  <a:gd name="T26" fmla="*/ 76 w 133"/>
                  <a:gd name="T27" fmla="*/ 50 h 64"/>
                  <a:gd name="T28" fmla="*/ 95 w 133"/>
                  <a:gd name="T29" fmla="*/ 48 h 64"/>
                  <a:gd name="T30" fmla="*/ 95 w 133"/>
                  <a:gd name="T31" fmla="*/ 55 h 64"/>
                  <a:gd name="T32" fmla="*/ 100 w 133"/>
                  <a:gd name="T33" fmla="*/ 59 h 64"/>
                  <a:gd name="T34" fmla="*/ 114 w 133"/>
                  <a:gd name="T35" fmla="*/ 50 h 64"/>
                  <a:gd name="T36" fmla="*/ 123 w 133"/>
                  <a:gd name="T37" fmla="*/ 43 h 64"/>
                  <a:gd name="T38" fmla="*/ 112 w 133"/>
                  <a:gd name="T39" fmla="*/ 45 h 64"/>
                  <a:gd name="T40" fmla="*/ 112 w 133"/>
                  <a:gd name="T41" fmla="*/ 36 h 64"/>
                  <a:gd name="T42" fmla="*/ 123 w 133"/>
                  <a:gd name="T43" fmla="*/ 17 h 64"/>
                  <a:gd name="T44" fmla="*/ 5 w 133"/>
                  <a:gd name="T45" fmla="*/ 57 h 64"/>
                  <a:gd name="T46" fmla="*/ 10 w 133"/>
                  <a:gd name="T47" fmla="*/ 57 h 64"/>
                  <a:gd name="T48" fmla="*/ 55 w 133"/>
                  <a:gd name="T49" fmla="*/ 7 h 64"/>
                  <a:gd name="T50" fmla="*/ 43 w 133"/>
                  <a:gd name="T51" fmla="*/ 14 h 64"/>
                  <a:gd name="T52" fmla="*/ 29 w 133"/>
                  <a:gd name="T53" fmla="*/ 17 h 64"/>
                  <a:gd name="T54" fmla="*/ 10 w 133"/>
                  <a:gd name="T55" fmla="*/ 24 h 64"/>
                  <a:gd name="T56" fmla="*/ 3 w 133"/>
                  <a:gd name="T57" fmla="*/ 29 h 64"/>
                  <a:gd name="T58" fmla="*/ 10 w 133"/>
                  <a:gd name="T59" fmla="*/ 36 h 64"/>
                  <a:gd name="T60" fmla="*/ 0 w 133"/>
                  <a:gd name="T61" fmla="*/ 48 h 64"/>
                  <a:gd name="T62" fmla="*/ 3 w 133"/>
                  <a:gd name="T63" fmla="*/ 50 h 64"/>
                  <a:gd name="T64" fmla="*/ 3 w 133"/>
                  <a:gd name="T65" fmla="*/ 52 h 64"/>
                  <a:gd name="T66" fmla="*/ 7 w 133"/>
                  <a:gd name="T67" fmla="*/ 40 h 64"/>
                  <a:gd name="T68" fmla="*/ 7 w 133"/>
                  <a:gd name="T69" fmla="*/ 31 h 64"/>
                  <a:gd name="T70" fmla="*/ 12 w 133"/>
                  <a:gd name="T71" fmla="*/ 26 h 64"/>
                  <a:gd name="T72" fmla="*/ 26 w 133"/>
                  <a:gd name="T73" fmla="*/ 21 h 64"/>
                  <a:gd name="T74" fmla="*/ 41 w 133"/>
                  <a:gd name="T75" fmla="*/ 19 h 64"/>
                  <a:gd name="T76" fmla="*/ 57 w 133"/>
                  <a:gd name="T77" fmla="*/ 14 h 64"/>
                  <a:gd name="T78" fmla="*/ 76 w 133"/>
                  <a:gd name="T79" fmla="*/ 0 h 64"/>
                  <a:gd name="T80" fmla="*/ 114 w 133"/>
                  <a:gd name="T81" fmla="*/ 7 h 64"/>
                  <a:gd name="T82" fmla="*/ 130 w 133"/>
                  <a:gd name="T83" fmla="*/ 0 h 64"/>
                  <a:gd name="T84" fmla="*/ 95 w 133"/>
                  <a:gd name="T85" fmla="*/ 10 h 64"/>
                  <a:gd name="T86" fmla="*/ 55 w 133"/>
                  <a:gd name="T87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64">
                    <a:moveTo>
                      <a:pt x="62" y="64"/>
                    </a:moveTo>
                    <a:lnTo>
                      <a:pt x="62" y="64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62" y="64"/>
                    </a:lnTo>
                    <a:close/>
                    <a:moveTo>
                      <a:pt x="64" y="62"/>
                    </a:moveTo>
                    <a:lnTo>
                      <a:pt x="62" y="62"/>
                    </a:lnTo>
                    <a:lnTo>
                      <a:pt x="62" y="62"/>
                    </a:lnTo>
                    <a:lnTo>
                      <a:pt x="64" y="62"/>
                    </a:lnTo>
                    <a:close/>
                    <a:moveTo>
                      <a:pt x="76" y="55"/>
                    </a:moveTo>
                    <a:lnTo>
                      <a:pt x="76" y="55"/>
                    </a:lnTo>
                    <a:lnTo>
                      <a:pt x="76" y="55"/>
                    </a:lnTo>
                    <a:lnTo>
                      <a:pt x="76" y="55"/>
                    </a:lnTo>
                    <a:close/>
                    <a:moveTo>
                      <a:pt x="123" y="17"/>
                    </a:moveTo>
                    <a:lnTo>
                      <a:pt x="126" y="26"/>
                    </a:lnTo>
                    <a:lnTo>
                      <a:pt x="116" y="31"/>
                    </a:lnTo>
                    <a:lnTo>
                      <a:pt x="109" y="33"/>
                    </a:lnTo>
                    <a:lnTo>
                      <a:pt x="104" y="43"/>
                    </a:lnTo>
                    <a:lnTo>
                      <a:pt x="104" y="45"/>
                    </a:lnTo>
                    <a:lnTo>
                      <a:pt x="112" y="48"/>
                    </a:lnTo>
                    <a:lnTo>
                      <a:pt x="121" y="45"/>
                    </a:lnTo>
                    <a:lnTo>
                      <a:pt x="112" y="50"/>
                    </a:lnTo>
                    <a:lnTo>
                      <a:pt x="112" y="52"/>
                    </a:lnTo>
                    <a:lnTo>
                      <a:pt x="104" y="59"/>
                    </a:lnTo>
                    <a:lnTo>
                      <a:pt x="102" y="57"/>
                    </a:lnTo>
                    <a:lnTo>
                      <a:pt x="100" y="52"/>
                    </a:lnTo>
                    <a:lnTo>
                      <a:pt x="97" y="55"/>
                    </a:lnTo>
                    <a:lnTo>
                      <a:pt x="97" y="52"/>
                    </a:lnTo>
                    <a:lnTo>
                      <a:pt x="93" y="55"/>
                    </a:lnTo>
                    <a:lnTo>
                      <a:pt x="100" y="48"/>
                    </a:lnTo>
                    <a:lnTo>
                      <a:pt x="97" y="43"/>
                    </a:lnTo>
                    <a:lnTo>
                      <a:pt x="86" y="48"/>
                    </a:lnTo>
                    <a:lnTo>
                      <a:pt x="86" y="45"/>
                    </a:lnTo>
                    <a:lnTo>
                      <a:pt x="71" y="50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6" y="55"/>
                    </a:lnTo>
                    <a:lnTo>
                      <a:pt x="76" y="50"/>
                    </a:lnTo>
                    <a:lnTo>
                      <a:pt x="83" y="48"/>
                    </a:lnTo>
                    <a:lnTo>
                      <a:pt x="83" y="52"/>
                    </a:lnTo>
                    <a:lnTo>
                      <a:pt x="95" y="48"/>
                    </a:lnTo>
                    <a:lnTo>
                      <a:pt x="88" y="55"/>
                    </a:lnTo>
                    <a:lnTo>
                      <a:pt x="88" y="57"/>
                    </a:lnTo>
                    <a:lnTo>
                      <a:pt x="95" y="55"/>
                    </a:lnTo>
                    <a:lnTo>
                      <a:pt x="95" y="57"/>
                    </a:lnTo>
                    <a:lnTo>
                      <a:pt x="100" y="55"/>
                    </a:lnTo>
                    <a:lnTo>
                      <a:pt x="100" y="59"/>
                    </a:lnTo>
                    <a:lnTo>
                      <a:pt x="107" y="62"/>
                    </a:lnTo>
                    <a:lnTo>
                      <a:pt x="116" y="52"/>
                    </a:lnTo>
                    <a:lnTo>
                      <a:pt x="114" y="50"/>
                    </a:lnTo>
                    <a:lnTo>
                      <a:pt x="123" y="48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12" y="45"/>
                    </a:lnTo>
                    <a:lnTo>
                      <a:pt x="107" y="43"/>
                    </a:lnTo>
                    <a:lnTo>
                      <a:pt x="107" y="43"/>
                    </a:lnTo>
                    <a:lnTo>
                      <a:pt x="112" y="36"/>
                    </a:lnTo>
                    <a:lnTo>
                      <a:pt x="116" y="33"/>
                    </a:lnTo>
                    <a:lnTo>
                      <a:pt x="126" y="29"/>
                    </a:lnTo>
                    <a:lnTo>
                      <a:pt x="123" y="17"/>
                    </a:lnTo>
                    <a:close/>
                    <a:moveTo>
                      <a:pt x="5" y="57"/>
                    </a:moveTo>
                    <a:lnTo>
                      <a:pt x="5" y="57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5" y="57"/>
                    </a:lnTo>
                    <a:close/>
                    <a:moveTo>
                      <a:pt x="55" y="7"/>
                    </a:moveTo>
                    <a:lnTo>
                      <a:pt x="52" y="10"/>
                    </a:lnTo>
                    <a:lnTo>
                      <a:pt x="52" y="12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0" y="24"/>
                    </a:lnTo>
                    <a:lnTo>
                      <a:pt x="7" y="26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7" y="38"/>
                    </a:lnTo>
                    <a:lnTo>
                      <a:pt x="0" y="48"/>
                    </a:lnTo>
                    <a:lnTo>
                      <a:pt x="3" y="50"/>
                    </a:lnTo>
                    <a:lnTo>
                      <a:pt x="3" y="50"/>
                    </a:lnTo>
                    <a:lnTo>
                      <a:pt x="3" y="50"/>
                    </a:lnTo>
                    <a:lnTo>
                      <a:pt x="3" y="52"/>
                    </a:lnTo>
                    <a:lnTo>
                      <a:pt x="5" y="55"/>
                    </a:lnTo>
                    <a:lnTo>
                      <a:pt x="3" y="52"/>
                    </a:lnTo>
                    <a:lnTo>
                      <a:pt x="5" y="52"/>
                    </a:lnTo>
                    <a:lnTo>
                      <a:pt x="5" y="4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12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12" y="26"/>
                    </a:lnTo>
                    <a:lnTo>
                      <a:pt x="19" y="21"/>
                    </a:lnTo>
                    <a:lnTo>
                      <a:pt x="19" y="24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41" y="17"/>
                    </a:lnTo>
                    <a:lnTo>
                      <a:pt x="41" y="19"/>
                    </a:lnTo>
                    <a:lnTo>
                      <a:pt x="52" y="14"/>
                    </a:lnTo>
                    <a:lnTo>
                      <a:pt x="52" y="17"/>
                    </a:lnTo>
                    <a:lnTo>
                      <a:pt x="57" y="14"/>
                    </a:lnTo>
                    <a:lnTo>
                      <a:pt x="55" y="10"/>
                    </a:lnTo>
                    <a:lnTo>
                      <a:pt x="57" y="7"/>
                    </a:lnTo>
                    <a:lnTo>
                      <a:pt x="76" y="0"/>
                    </a:lnTo>
                    <a:lnTo>
                      <a:pt x="95" y="10"/>
                    </a:lnTo>
                    <a:lnTo>
                      <a:pt x="109" y="5"/>
                    </a:lnTo>
                    <a:lnTo>
                      <a:pt x="114" y="7"/>
                    </a:lnTo>
                    <a:lnTo>
                      <a:pt x="130" y="0"/>
                    </a:lnTo>
                    <a:lnTo>
                      <a:pt x="133" y="14"/>
                    </a:lnTo>
                    <a:lnTo>
                      <a:pt x="130" y="0"/>
                    </a:lnTo>
                    <a:lnTo>
                      <a:pt x="114" y="7"/>
                    </a:lnTo>
                    <a:lnTo>
                      <a:pt x="109" y="5"/>
                    </a:lnTo>
                    <a:lnTo>
                      <a:pt x="95" y="10"/>
                    </a:lnTo>
                    <a:lnTo>
                      <a:pt x="76" y="0"/>
                    </a:lnTo>
                    <a:lnTo>
                      <a:pt x="55" y="7"/>
                    </a:lnTo>
                    <a:lnTo>
                      <a:pt x="55" y="7"/>
                    </a:lnTo>
                    <a:lnTo>
                      <a:pt x="55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499" name="Freeform 858"/>
              <p:cNvSpPr>
                <a:spLocks noEditPoints="1"/>
              </p:cNvSpPr>
              <p:nvPr/>
            </p:nvSpPr>
            <p:spPr bwMode="auto">
              <a:xfrm>
                <a:off x="3822537" y="3287069"/>
                <a:ext cx="253408" cy="121941"/>
              </a:xfrm>
              <a:custGeom>
                <a:avLst/>
                <a:gdLst>
                  <a:gd name="T0" fmla="*/ 62 w 133"/>
                  <a:gd name="T1" fmla="*/ 64 h 64"/>
                  <a:gd name="T2" fmla="*/ 64 w 133"/>
                  <a:gd name="T3" fmla="*/ 62 h 64"/>
                  <a:gd name="T4" fmla="*/ 64 w 133"/>
                  <a:gd name="T5" fmla="*/ 62 h 64"/>
                  <a:gd name="T6" fmla="*/ 76 w 133"/>
                  <a:gd name="T7" fmla="*/ 55 h 64"/>
                  <a:gd name="T8" fmla="*/ 126 w 133"/>
                  <a:gd name="T9" fmla="*/ 26 h 64"/>
                  <a:gd name="T10" fmla="*/ 104 w 133"/>
                  <a:gd name="T11" fmla="*/ 43 h 64"/>
                  <a:gd name="T12" fmla="*/ 121 w 133"/>
                  <a:gd name="T13" fmla="*/ 45 h 64"/>
                  <a:gd name="T14" fmla="*/ 104 w 133"/>
                  <a:gd name="T15" fmla="*/ 59 h 64"/>
                  <a:gd name="T16" fmla="*/ 97 w 133"/>
                  <a:gd name="T17" fmla="*/ 55 h 64"/>
                  <a:gd name="T18" fmla="*/ 100 w 133"/>
                  <a:gd name="T19" fmla="*/ 48 h 64"/>
                  <a:gd name="T20" fmla="*/ 86 w 133"/>
                  <a:gd name="T21" fmla="*/ 45 h 64"/>
                  <a:gd name="T22" fmla="*/ 69 w 133"/>
                  <a:gd name="T23" fmla="*/ 52 h 64"/>
                  <a:gd name="T24" fmla="*/ 74 w 133"/>
                  <a:gd name="T25" fmla="*/ 55 h 64"/>
                  <a:gd name="T26" fmla="*/ 76 w 133"/>
                  <a:gd name="T27" fmla="*/ 50 h 64"/>
                  <a:gd name="T28" fmla="*/ 95 w 133"/>
                  <a:gd name="T29" fmla="*/ 48 h 64"/>
                  <a:gd name="T30" fmla="*/ 95 w 133"/>
                  <a:gd name="T31" fmla="*/ 55 h 64"/>
                  <a:gd name="T32" fmla="*/ 100 w 133"/>
                  <a:gd name="T33" fmla="*/ 59 h 64"/>
                  <a:gd name="T34" fmla="*/ 114 w 133"/>
                  <a:gd name="T35" fmla="*/ 50 h 64"/>
                  <a:gd name="T36" fmla="*/ 123 w 133"/>
                  <a:gd name="T37" fmla="*/ 43 h 64"/>
                  <a:gd name="T38" fmla="*/ 112 w 133"/>
                  <a:gd name="T39" fmla="*/ 45 h 64"/>
                  <a:gd name="T40" fmla="*/ 112 w 133"/>
                  <a:gd name="T41" fmla="*/ 36 h 64"/>
                  <a:gd name="T42" fmla="*/ 123 w 133"/>
                  <a:gd name="T43" fmla="*/ 17 h 64"/>
                  <a:gd name="T44" fmla="*/ 5 w 133"/>
                  <a:gd name="T45" fmla="*/ 57 h 64"/>
                  <a:gd name="T46" fmla="*/ 10 w 133"/>
                  <a:gd name="T47" fmla="*/ 57 h 64"/>
                  <a:gd name="T48" fmla="*/ 55 w 133"/>
                  <a:gd name="T49" fmla="*/ 7 h 64"/>
                  <a:gd name="T50" fmla="*/ 43 w 133"/>
                  <a:gd name="T51" fmla="*/ 14 h 64"/>
                  <a:gd name="T52" fmla="*/ 29 w 133"/>
                  <a:gd name="T53" fmla="*/ 17 h 64"/>
                  <a:gd name="T54" fmla="*/ 10 w 133"/>
                  <a:gd name="T55" fmla="*/ 24 h 64"/>
                  <a:gd name="T56" fmla="*/ 3 w 133"/>
                  <a:gd name="T57" fmla="*/ 29 h 64"/>
                  <a:gd name="T58" fmla="*/ 10 w 133"/>
                  <a:gd name="T59" fmla="*/ 36 h 64"/>
                  <a:gd name="T60" fmla="*/ 0 w 133"/>
                  <a:gd name="T61" fmla="*/ 48 h 64"/>
                  <a:gd name="T62" fmla="*/ 3 w 133"/>
                  <a:gd name="T63" fmla="*/ 50 h 64"/>
                  <a:gd name="T64" fmla="*/ 3 w 133"/>
                  <a:gd name="T65" fmla="*/ 52 h 64"/>
                  <a:gd name="T66" fmla="*/ 7 w 133"/>
                  <a:gd name="T67" fmla="*/ 40 h 64"/>
                  <a:gd name="T68" fmla="*/ 7 w 133"/>
                  <a:gd name="T69" fmla="*/ 31 h 64"/>
                  <a:gd name="T70" fmla="*/ 12 w 133"/>
                  <a:gd name="T71" fmla="*/ 26 h 64"/>
                  <a:gd name="T72" fmla="*/ 26 w 133"/>
                  <a:gd name="T73" fmla="*/ 21 h 64"/>
                  <a:gd name="T74" fmla="*/ 41 w 133"/>
                  <a:gd name="T75" fmla="*/ 19 h 64"/>
                  <a:gd name="T76" fmla="*/ 57 w 133"/>
                  <a:gd name="T77" fmla="*/ 14 h 64"/>
                  <a:gd name="T78" fmla="*/ 76 w 133"/>
                  <a:gd name="T79" fmla="*/ 0 h 64"/>
                  <a:gd name="T80" fmla="*/ 114 w 133"/>
                  <a:gd name="T81" fmla="*/ 7 h 64"/>
                  <a:gd name="T82" fmla="*/ 130 w 133"/>
                  <a:gd name="T83" fmla="*/ 0 h 64"/>
                  <a:gd name="T84" fmla="*/ 95 w 133"/>
                  <a:gd name="T85" fmla="*/ 10 h 64"/>
                  <a:gd name="T86" fmla="*/ 55 w 133"/>
                  <a:gd name="T87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3" h="64">
                    <a:moveTo>
                      <a:pt x="62" y="64"/>
                    </a:moveTo>
                    <a:lnTo>
                      <a:pt x="62" y="64"/>
                    </a:lnTo>
                    <a:lnTo>
                      <a:pt x="62" y="64"/>
                    </a:lnTo>
                    <a:lnTo>
                      <a:pt x="62" y="64"/>
                    </a:lnTo>
                    <a:lnTo>
                      <a:pt x="62" y="64"/>
                    </a:lnTo>
                    <a:moveTo>
                      <a:pt x="64" y="62"/>
                    </a:moveTo>
                    <a:lnTo>
                      <a:pt x="62" y="62"/>
                    </a:lnTo>
                    <a:lnTo>
                      <a:pt x="62" y="62"/>
                    </a:lnTo>
                    <a:lnTo>
                      <a:pt x="64" y="62"/>
                    </a:lnTo>
                    <a:moveTo>
                      <a:pt x="76" y="55"/>
                    </a:moveTo>
                    <a:lnTo>
                      <a:pt x="76" y="55"/>
                    </a:lnTo>
                    <a:lnTo>
                      <a:pt x="76" y="55"/>
                    </a:lnTo>
                    <a:lnTo>
                      <a:pt x="76" y="55"/>
                    </a:lnTo>
                    <a:moveTo>
                      <a:pt x="123" y="17"/>
                    </a:moveTo>
                    <a:lnTo>
                      <a:pt x="126" y="26"/>
                    </a:lnTo>
                    <a:lnTo>
                      <a:pt x="116" y="31"/>
                    </a:lnTo>
                    <a:lnTo>
                      <a:pt x="109" y="33"/>
                    </a:lnTo>
                    <a:lnTo>
                      <a:pt x="104" y="43"/>
                    </a:lnTo>
                    <a:lnTo>
                      <a:pt x="104" y="45"/>
                    </a:lnTo>
                    <a:lnTo>
                      <a:pt x="112" y="48"/>
                    </a:lnTo>
                    <a:lnTo>
                      <a:pt x="121" y="45"/>
                    </a:lnTo>
                    <a:lnTo>
                      <a:pt x="112" y="50"/>
                    </a:lnTo>
                    <a:lnTo>
                      <a:pt x="112" y="52"/>
                    </a:lnTo>
                    <a:lnTo>
                      <a:pt x="104" y="59"/>
                    </a:lnTo>
                    <a:lnTo>
                      <a:pt x="102" y="57"/>
                    </a:lnTo>
                    <a:lnTo>
                      <a:pt x="100" y="52"/>
                    </a:lnTo>
                    <a:lnTo>
                      <a:pt x="97" y="55"/>
                    </a:lnTo>
                    <a:lnTo>
                      <a:pt x="97" y="52"/>
                    </a:lnTo>
                    <a:lnTo>
                      <a:pt x="93" y="55"/>
                    </a:lnTo>
                    <a:lnTo>
                      <a:pt x="100" y="48"/>
                    </a:lnTo>
                    <a:lnTo>
                      <a:pt x="97" y="43"/>
                    </a:lnTo>
                    <a:lnTo>
                      <a:pt x="86" y="48"/>
                    </a:lnTo>
                    <a:lnTo>
                      <a:pt x="86" y="45"/>
                    </a:lnTo>
                    <a:lnTo>
                      <a:pt x="71" y="50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6" y="55"/>
                    </a:lnTo>
                    <a:lnTo>
                      <a:pt x="76" y="50"/>
                    </a:lnTo>
                    <a:lnTo>
                      <a:pt x="83" y="48"/>
                    </a:lnTo>
                    <a:lnTo>
                      <a:pt x="83" y="52"/>
                    </a:lnTo>
                    <a:lnTo>
                      <a:pt x="95" y="48"/>
                    </a:lnTo>
                    <a:lnTo>
                      <a:pt x="88" y="55"/>
                    </a:lnTo>
                    <a:lnTo>
                      <a:pt x="88" y="57"/>
                    </a:lnTo>
                    <a:lnTo>
                      <a:pt x="95" y="55"/>
                    </a:lnTo>
                    <a:lnTo>
                      <a:pt x="95" y="57"/>
                    </a:lnTo>
                    <a:lnTo>
                      <a:pt x="100" y="55"/>
                    </a:lnTo>
                    <a:lnTo>
                      <a:pt x="100" y="59"/>
                    </a:lnTo>
                    <a:lnTo>
                      <a:pt x="107" y="62"/>
                    </a:lnTo>
                    <a:lnTo>
                      <a:pt x="116" y="52"/>
                    </a:lnTo>
                    <a:lnTo>
                      <a:pt x="114" y="50"/>
                    </a:lnTo>
                    <a:lnTo>
                      <a:pt x="123" y="48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23" y="43"/>
                    </a:lnTo>
                    <a:lnTo>
                      <a:pt x="112" y="45"/>
                    </a:lnTo>
                    <a:lnTo>
                      <a:pt x="107" y="43"/>
                    </a:lnTo>
                    <a:lnTo>
                      <a:pt x="107" y="43"/>
                    </a:lnTo>
                    <a:lnTo>
                      <a:pt x="112" y="36"/>
                    </a:lnTo>
                    <a:lnTo>
                      <a:pt x="116" y="33"/>
                    </a:lnTo>
                    <a:lnTo>
                      <a:pt x="126" y="29"/>
                    </a:lnTo>
                    <a:lnTo>
                      <a:pt x="123" y="17"/>
                    </a:lnTo>
                    <a:moveTo>
                      <a:pt x="5" y="57"/>
                    </a:moveTo>
                    <a:lnTo>
                      <a:pt x="5" y="57"/>
                    </a:lnTo>
                    <a:lnTo>
                      <a:pt x="5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10" y="57"/>
                    </a:lnTo>
                    <a:lnTo>
                      <a:pt x="5" y="57"/>
                    </a:lnTo>
                    <a:moveTo>
                      <a:pt x="55" y="7"/>
                    </a:moveTo>
                    <a:lnTo>
                      <a:pt x="52" y="10"/>
                    </a:lnTo>
                    <a:lnTo>
                      <a:pt x="52" y="12"/>
                    </a:lnTo>
                    <a:lnTo>
                      <a:pt x="43" y="14"/>
                    </a:lnTo>
                    <a:lnTo>
                      <a:pt x="41" y="14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2" y="19"/>
                    </a:lnTo>
                    <a:lnTo>
                      <a:pt x="19" y="19"/>
                    </a:lnTo>
                    <a:lnTo>
                      <a:pt x="10" y="24"/>
                    </a:lnTo>
                    <a:lnTo>
                      <a:pt x="7" y="26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7" y="38"/>
                    </a:lnTo>
                    <a:lnTo>
                      <a:pt x="0" y="48"/>
                    </a:lnTo>
                    <a:lnTo>
                      <a:pt x="3" y="50"/>
                    </a:lnTo>
                    <a:lnTo>
                      <a:pt x="3" y="50"/>
                    </a:lnTo>
                    <a:lnTo>
                      <a:pt x="3" y="50"/>
                    </a:lnTo>
                    <a:lnTo>
                      <a:pt x="3" y="52"/>
                    </a:lnTo>
                    <a:lnTo>
                      <a:pt x="5" y="55"/>
                    </a:lnTo>
                    <a:lnTo>
                      <a:pt x="3" y="52"/>
                    </a:lnTo>
                    <a:lnTo>
                      <a:pt x="5" y="52"/>
                    </a:lnTo>
                    <a:lnTo>
                      <a:pt x="5" y="48"/>
                    </a:lnTo>
                    <a:lnTo>
                      <a:pt x="7" y="40"/>
                    </a:lnTo>
                    <a:lnTo>
                      <a:pt x="12" y="38"/>
                    </a:lnTo>
                    <a:lnTo>
                      <a:pt x="12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12" y="26"/>
                    </a:lnTo>
                    <a:lnTo>
                      <a:pt x="19" y="21"/>
                    </a:lnTo>
                    <a:lnTo>
                      <a:pt x="19" y="24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41" y="17"/>
                    </a:lnTo>
                    <a:lnTo>
                      <a:pt x="41" y="19"/>
                    </a:lnTo>
                    <a:lnTo>
                      <a:pt x="52" y="14"/>
                    </a:lnTo>
                    <a:lnTo>
                      <a:pt x="52" y="17"/>
                    </a:lnTo>
                    <a:lnTo>
                      <a:pt x="57" y="14"/>
                    </a:lnTo>
                    <a:lnTo>
                      <a:pt x="55" y="10"/>
                    </a:lnTo>
                    <a:lnTo>
                      <a:pt x="57" y="7"/>
                    </a:lnTo>
                    <a:lnTo>
                      <a:pt x="76" y="0"/>
                    </a:lnTo>
                    <a:lnTo>
                      <a:pt x="95" y="10"/>
                    </a:lnTo>
                    <a:lnTo>
                      <a:pt x="109" y="5"/>
                    </a:lnTo>
                    <a:lnTo>
                      <a:pt x="114" y="7"/>
                    </a:lnTo>
                    <a:lnTo>
                      <a:pt x="130" y="0"/>
                    </a:lnTo>
                    <a:lnTo>
                      <a:pt x="133" y="14"/>
                    </a:lnTo>
                    <a:lnTo>
                      <a:pt x="130" y="0"/>
                    </a:lnTo>
                    <a:lnTo>
                      <a:pt x="114" y="7"/>
                    </a:lnTo>
                    <a:lnTo>
                      <a:pt x="109" y="5"/>
                    </a:lnTo>
                    <a:lnTo>
                      <a:pt x="95" y="10"/>
                    </a:lnTo>
                    <a:lnTo>
                      <a:pt x="76" y="0"/>
                    </a:lnTo>
                    <a:lnTo>
                      <a:pt x="55" y="7"/>
                    </a:lnTo>
                    <a:lnTo>
                      <a:pt x="55" y="7"/>
                    </a:lnTo>
                    <a:lnTo>
                      <a:pt x="55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0" name="Freeform 859"/>
              <p:cNvSpPr>
                <a:spLocks noEditPoints="1"/>
              </p:cNvSpPr>
              <p:nvPr/>
            </p:nvSpPr>
            <p:spPr bwMode="auto">
              <a:xfrm>
                <a:off x="3963531" y="3391862"/>
                <a:ext cx="3811" cy="3811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1" name="Freeform 860"/>
              <p:cNvSpPr>
                <a:spLocks noEditPoints="1"/>
              </p:cNvSpPr>
              <p:nvPr/>
            </p:nvSpPr>
            <p:spPr bwMode="auto">
              <a:xfrm>
                <a:off x="3963531" y="3391862"/>
                <a:ext cx="3811" cy="3811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2" name="Freeform 861"/>
              <p:cNvSpPr/>
              <p:nvPr/>
            </p:nvSpPr>
            <p:spPr bwMode="auto">
              <a:xfrm>
                <a:off x="3900655" y="3372809"/>
                <a:ext cx="43823" cy="36201"/>
              </a:xfrm>
              <a:custGeom>
                <a:avLst/>
                <a:gdLst>
                  <a:gd name="T0" fmla="*/ 4 w 23"/>
                  <a:gd name="T1" fmla="*/ 0 h 19"/>
                  <a:gd name="T2" fmla="*/ 0 w 23"/>
                  <a:gd name="T3" fmla="*/ 0 h 19"/>
                  <a:gd name="T4" fmla="*/ 0 w 23"/>
                  <a:gd name="T5" fmla="*/ 3 h 19"/>
                  <a:gd name="T6" fmla="*/ 2 w 23"/>
                  <a:gd name="T7" fmla="*/ 5 h 19"/>
                  <a:gd name="T8" fmla="*/ 14 w 23"/>
                  <a:gd name="T9" fmla="*/ 7 h 19"/>
                  <a:gd name="T10" fmla="*/ 16 w 23"/>
                  <a:gd name="T11" fmla="*/ 19 h 19"/>
                  <a:gd name="T12" fmla="*/ 16 w 23"/>
                  <a:gd name="T13" fmla="*/ 19 h 19"/>
                  <a:gd name="T14" fmla="*/ 18 w 23"/>
                  <a:gd name="T15" fmla="*/ 17 h 19"/>
                  <a:gd name="T16" fmla="*/ 18 w 23"/>
                  <a:gd name="T17" fmla="*/ 17 h 19"/>
                  <a:gd name="T18" fmla="*/ 16 w 23"/>
                  <a:gd name="T19" fmla="*/ 10 h 19"/>
                  <a:gd name="T20" fmla="*/ 23 w 23"/>
                  <a:gd name="T21" fmla="*/ 7 h 19"/>
                  <a:gd name="T22" fmla="*/ 16 w 23"/>
                  <a:gd name="T23" fmla="*/ 3 h 19"/>
                  <a:gd name="T24" fmla="*/ 16 w 23"/>
                  <a:gd name="T25" fmla="*/ 0 h 19"/>
                  <a:gd name="T26" fmla="*/ 4 w 23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9">
                    <a:moveTo>
                      <a:pt x="4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14" y="7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6" y="10"/>
                    </a:lnTo>
                    <a:lnTo>
                      <a:pt x="23" y="7"/>
                    </a:lnTo>
                    <a:lnTo>
                      <a:pt x="16" y="3"/>
                    </a:lnTo>
                    <a:lnTo>
                      <a:pt x="1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3" name="Freeform 862"/>
              <p:cNvSpPr/>
              <p:nvPr/>
            </p:nvSpPr>
            <p:spPr bwMode="auto">
              <a:xfrm>
                <a:off x="3900655" y="3372809"/>
                <a:ext cx="43823" cy="36201"/>
              </a:xfrm>
              <a:custGeom>
                <a:avLst/>
                <a:gdLst>
                  <a:gd name="T0" fmla="*/ 4 w 23"/>
                  <a:gd name="T1" fmla="*/ 0 h 19"/>
                  <a:gd name="T2" fmla="*/ 0 w 23"/>
                  <a:gd name="T3" fmla="*/ 0 h 19"/>
                  <a:gd name="T4" fmla="*/ 0 w 23"/>
                  <a:gd name="T5" fmla="*/ 3 h 19"/>
                  <a:gd name="T6" fmla="*/ 2 w 23"/>
                  <a:gd name="T7" fmla="*/ 5 h 19"/>
                  <a:gd name="T8" fmla="*/ 14 w 23"/>
                  <a:gd name="T9" fmla="*/ 7 h 19"/>
                  <a:gd name="T10" fmla="*/ 16 w 23"/>
                  <a:gd name="T11" fmla="*/ 19 h 19"/>
                  <a:gd name="T12" fmla="*/ 16 w 23"/>
                  <a:gd name="T13" fmla="*/ 19 h 19"/>
                  <a:gd name="T14" fmla="*/ 18 w 23"/>
                  <a:gd name="T15" fmla="*/ 17 h 19"/>
                  <a:gd name="T16" fmla="*/ 18 w 23"/>
                  <a:gd name="T17" fmla="*/ 17 h 19"/>
                  <a:gd name="T18" fmla="*/ 16 w 23"/>
                  <a:gd name="T19" fmla="*/ 10 h 19"/>
                  <a:gd name="T20" fmla="*/ 23 w 23"/>
                  <a:gd name="T21" fmla="*/ 7 h 19"/>
                  <a:gd name="T22" fmla="*/ 16 w 23"/>
                  <a:gd name="T23" fmla="*/ 3 h 19"/>
                  <a:gd name="T24" fmla="*/ 16 w 23"/>
                  <a:gd name="T25" fmla="*/ 0 h 19"/>
                  <a:gd name="T26" fmla="*/ 4 w 23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9">
                    <a:moveTo>
                      <a:pt x="4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14" y="7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6" y="10"/>
                    </a:lnTo>
                    <a:lnTo>
                      <a:pt x="23" y="7"/>
                    </a:lnTo>
                    <a:lnTo>
                      <a:pt x="16" y="3"/>
                    </a:lnTo>
                    <a:lnTo>
                      <a:pt x="16" y="0"/>
                    </a:lnTo>
                    <a:lnTo>
                      <a:pt x="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4" name="Freeform 863"/>
              <p:cNvSpPr>
                <a:spLocks noEditPoints="1"/>
              </p:cNvSpPr>
              <p:nvPr/>
            </p:nvSpPr>
            <p:spPr bwMode="auto">
              <a:xfrm>
                <a:off x="3894939" y="3368999"/>
                <a:ext cx="59065" cy="40011"/>
              </a:xfrm>
              <a:custGeom>
                <a:avLst/>
                <a:gdLst>
                  <a:gd name="T0" fmla="*/ 21 w 31"/>
                  <a:gd name="T1" fmla="*/ 19 h 21"/>
                  <a:gd name="T2" fmla="*/ 19 w 31"/>
                  <a:gd name="T3" fmla="*/ 21 h 21"/>
                  <a:gd name="T4" fmla="*/ 19 w 31"/>
                  <a:gd name="T5" fmla="*/ 21 h 21"/>
                  <a:gd name="T6" fmla="*/ 21 w 31"/>
                  <a:gd name="T7" fmla="*/ 19 h 21"/>
                  <a:gd name="T8" fmla="*/ 0 w 31"/>
                  <a:gd name="T9" fmla="*/ 2 h 21"/>
                  <a:gd name="T10" fmla="*/ 0 w 31"/>
                  <a:gd name="T11" fmla="*/ 2 h 21"/>
                  <a:gd name="T12" fmla="*/ 0 w 31"/>
                  <a:gd name="T13" fmla="*/ 2 h 21"/>
                  <a:gd name="T14" fmla="*/ 0 w 31"/>
                  <a:gd name="T15" fmla="*/ 2 h 21"/>
                  <a:gd name="T16" fmla="*/ 0 w 31"/>
                  <a:gd name="T17" fmla="*/ 2 h 21"/>
                  <a:gd name="T18" fmla="*/ 0 w 31"/>
                  <a:gd name="T19" fmla="*/ 2 h 21"/>
                  <a:gd name="T20" fmla="*/ 0 w 31"/>
                  <a:gd name="T21" fmla="*/ 2 h 21"/>
                  <a:gd name="T22" fmla="*/ 3 w 31"/>
                  <a:gd name="T23" fmla="*/ 2 h 21"/>
                  <a:gd name="T24" fmla="*/ 3 w 31"/>
                  <a:gd name="T25" fmla="*/ 5 h 21"/>
                  <a:gd name="T26" fmla="*/ 3 w 31"/>
                  <a:gd name="T27" fmla="*/ 2 h 21"/>
                  <a:gd name="T28" fmla="*/ 7 w 31"/>
                  <a:gd name="T29" fmla="*/ 2 h 21"/>
                  <a:gd name="T30" fmla="*/ 19 w 31"/>
                  <a:gd name="T31" fmla="*/ 2 h 21"/>
                  <a:gd name="T32" fmla="*/ 19 w 31"/>
                  <a:gd name="T33" fmla="*/ 5 h 21"/>
                  <a:gd name="T34" fmla="*/ 26 w 31"/>
                  <a:gd name="T35" fmla="*/ 9 h 21"/>
                  <a:gd name="T36" fmla="*/ 19 w 31"/>
                  <a:gd name="T37" fmla="*/ 12 h 21"/>
                  <a:gd name="T38" fmla="*/ 21 w 31"/>
                  <a:gd name="T39" fmla="*/ 19 h 21"/>
                  <a:gd name="T40" fmla="*/ 21 w 31"/>
                  <a:gd name="T41" fmla="*/ 16 h 21"/>
                  <a:gd name="T42" fmla="*/ 24 w 31"/>
                  <a:gd name="T43" fmla="*/ 19 h 21"/>
                  <a:gd name="T44" fmla="*/ 24 w 31"/>
                  <a:gd name="T45" fmla="*/ 19 h 21"/>
                  <a:gd name="T46" fmla="*/ 26 w 31"/>
                  <a:gd name="T47" fmla="*/ 19 h 21"/>
                  <a:gd name="T48" fmla="*/ 24 w 31"/>
                  <a:gd name="T49" fmla="*/ 12 h 21"/>
                  <a:gd name="T50" fmla="*/ 31 w 31"/>
                  <a:gd name="T51" fmla="*/ 9 h 21"/>
                  <a:gd name="T52" fmla="*/ 31 w 31"/>
                  <a:gd name="T53" fmla="*/ 7 h 21"/>
                  <a:gd name="T54" fmla="*/ 21 w 31"/>
                  <a:gd name="T55" fmla="*/ 2 h 21"/>
                  <a:gd name="T56" fmla="*/ 21 w 31"/>
                  <a:gd name="T57" fmla="*/ 0 h 21"/>
                  <a:gd name="T58" fmla="*/ 7 w 31"/>
                  <a:gd name="T59" fmla="*/ 0 h 21"/>
                  <a:gd name="T60" fmla="*/ 0 w 31"/>
                  <a:gd name="T6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" h="21">
                    <a:moveTo>
                      <a:pt x="21" y="19"/>
                    </a:moveTo>
                    <a:lnTo>
                      <a:pt x="19" y="21"/>
                    </a:lnTo>
                    <a:lnTo>
                      <a:pt x="19" y="21"/>
                    </a:lnTo>
                    <a:lnTo>
                      <a:pt x="21" y="19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19" y="2"/>
                    </a:lnTo>
                    <a:lnTo>
                      <a:pt x="19" y="5"/>
                    </a:lnTo>
                    <a:lnTo>
                      <a:pt x="26" y="9"/>
                    </a:lnTo>
                    <a:lnTo>
                      <a:pt x="19" y="12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24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2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5" name="Freeform 864"/>
              <p:cNvSpPr>
                <a:spLocks noEditPoints="1"/>
              </p:cNvSpPr>
              <p:nvPr/>
            </p:nvSpPr>
            <p:spPr bwMode="auto">
              <a:xfrm>
                <a:off x="3894939" y="3368999"/>
                <a:ext cx="59065" cy="40011"/>
              </a:xfrm>
              <a:custGeom>
                <a:avLst/>
                <a:gdLst>
                  <a:gd name="T0" fmla="*/ 21 w 31"/>
                  <a:gd name="T1" fmla="*/ 19 h 21"/>
                  <a:gd name="T2" fmla="*/ 19 w 31"/>
                  <a:gd name="T3" fmla="*/ 21 h 21"/>
                  <a:gd name="T4" fmla="*/ 19 w 31"/>
                  <a:gd name="T5" fmla="*/ 21 h 21"/>
                  <a:gd name="T6" fmla="*/ 21 w 31"/>
                  <a:gd name="T7" fmla="*/ 19 h 21"/>
                  <a:gd name="T8" fmla="*/ 0 w 31"/>
                  <a:gd name="T9" fmla="*/ 2 h 21"/>
                  <a:gd name="T10" fmla="*/ 0 w 31"/>
                  <a:gd name="T11" fmla="*/ 2 h 21"/>
                  <a:gd name="T12" fmla="*/ 0 w 31"/>
                  <a:gd name="T13" fmla="*/ 2 h 21"/>
                  <a:gd name="T14" fmla="*/ 0 w 31"/>
                  <a:gd name="T15" fmla="*/ 2 h 21"/>
                  <a:gd name="T16" fmla="*/ 0 w 31"/>
                  <a:gd name="T17" fmla="*/ 2 h 21"/>
                  <a:gd name="T18" fmla="*/ 0 w 31"/>
                  <a:gd name="T19" fmla="*/ 2 h 21"/>
                  <a:gd name="T20" fmla="*/ 0 w 31"/>
                  <a:gd name="T21" fmla="*/ 2 h 21"/>
                  <a:gd name="T22" fmla="*/ 3 w 31"/>
                  <a:gd name="T23" fmla="*/ 2 h 21"/>
                  <a:gd name="T24" fmla="*/ 3 w 31"/>
                  <a:gd name="T25" fmla="*/ 5 h 21"/>
                  <a:gd name="T26" fmla="*/ 3 w 31"/>
                  <a:gd name="T27" fmla="*/ 2 h 21"/>
                  <a:gd name="T28" fmla="*/ 7 w 31"/>
                  <a:gd name="T29" fmla="*/ 2 h 21"/>
                  <a:gd name="T30" fmla="*/ 19 w 31"/>
                  <a:gd name="T31" fmla="*/ 2 h 21"/>
                  <a:gd name="T32" fmla="*/ 19 w 31"/>
                  <a:gd name="T33" fmla="*/ 5 h 21"/>
                  <a:gd name="T34" fmla="*/ 26 w 31"/>
                  <a:gd name="T35" fmla="*/ 9 h 21"/>
                  <a:gd name="T36" fmla="*/ 19 w 31"/>
                  <a:gd name="T37" fmla="*/ 12 h 21"/>
                  <a:gd name="T38" fmla="*/ 21 w 31"/>
                  <a:gd name="T39" fmla="*/ 19 h 21"/>
                  <a:gd name="T40" fmla="*/ 21 w 31"/>
                  <a:gd name="T41" fmla="*/ 16 h 21"/>
                  <a:gd name="T42" fmla="*/ 24 w 31"/>
                  <a:gd name="T43" fmla="*/ 19 h 21"/>
                  <a:gd name="T44" fmla="*/ 24 w 31"/>
                  <a:gd name="T45" fmla="*/ 19 h 21"/>
                  <a:gd name="T46" fmla="*/ 26 w 31"/>
                  <a:gd name="T47" fmla="*/ 19 h 21"/>
                  <a:gd name="T48" fmla="*/ 24 w 31"/>
                  <a:gd name="T49" fmla="*/ 12 h 21"/>
                  <a:gd name="T50" fmla="*/ 31 w 31"/>
                  <a:gd name="T51" fmla="*/ 9 h 21"/>
                  <a:gd name="T52" fmla="*/ 31 w 31"/>
                  <a:gd name="T53" fmla="*/ 7 h 21"/>
                  <a:gd name="T54" fmla="*/ 21 w 31"/>
                  <a:gd name="T55" fmla="*/ 2 h 21"/>
                  <a:gd name="T56" fmla="*/ 21 w 31"/>
                  <a:gd name="T57" fmla="*/ 0 h 21"/>
                  <a:gd name="T58" fmla="*/ 7 w 31"/>
                  <a:gd name="T59" fmla="*/ 0 h 21"/>
                  <a:gd name="T60" fmla="*/ 0 w 31"/>
                  <a:gd name="T6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" h="21">
                    <a:moveTo>
                      <a:pt x="21" y="19"/>
                    </a:moveTo>
                    <a:lnTo>
                      <a:pt x="19" y="21"/>
                    </a:lnTo>
                    <a:lnTo>
                      <a:pt x="19" y="21"/>
                    </a:lnTo>
                    <a:lnTo>
                      <a:pt x="21" y="19"/>
                    </a:lnTo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7" y="2"/>
                    </a:lnTo>
                    <a:lnTo>
                      <a:pt x="19" y="2"/>
                    </a:lnTo>
                    <a:lnTo>
                      <a:pt x="19" y="5"/>
                    </a:lnTo>
                    <a:lnTo>
                      <a:pt x="26" y="9"/>
                    </a:lnTo>
                    <a:lnTo>
                      <a:pt x="19" y="12"/>
                    </a:lnTo>
                    <a:lnTo>
                      <a:pt x="21" y="19"/>
                    </a:lnTo>
                    <a:lnTo>
                      <a:pt x="21" y="16"/>
                    </a:lnTo>
                    <a:lnTo>
                      <a:pt x="24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2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1" y="2"/>
                    </a:lnTo>
                    <a:lnTo>
                      <a:pt x="21" y="0"/>
                    </a:lnTo>
                    <a:lnTo>
                      <a:pt x="7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6" name="Freeform 865"/>
              <p:cNvSpPr/>
              <p:nvPr/>
            </p:nvSpPr>
            <p:spPr bwMode="auto">
              <a:xfrm>
                <a:off x="3931140" y="3399484"/>
                <a:ext cx="9527" cy="9527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3 h 5"/>
                  <a:gd name="T4" fmla="*/ 2 w 5"/>
                  <a:gd name="T5" fmla="*/ 3 h 5"/>
                  <a:gd name="T6" fmla="*/ 0 w 5"/>
                  <a:gd name="T7" fmla="*/ 5 h 5"/>
                  <a:gd name="T8" fmla="*/ 2 w 5"/>
                  <a:gd name="T9" fmla="*/ 5 h 5"/>
                  <a:gd name="T10" fmla="*/ 5 w 5"/>
                  <a:gd name="T11" fmla="*/ 5 h 5"/>
                  <a:gd name="T12" fmla="*/ 5 w 5"/>
                  <a:gd name="T13" fmla="*/ 3 h 5"/>
                  <a:gd name="T14" fmla="*/ 5 w 5"/>
                  <a:gd name="T15" fmla="*/ 3 h 5"/>
                  <a:gd name="T16" fmla="*/ 5 w 5"/>
                  <a:gd name="T17" fmla="*/ 3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7" name="Freeform 866"/>
              <p:cNvSpPr/>
              <p:nvPr/>
            </p:nvSpPr>
            <p:spPr bwMode="auto">
              <a:xfrm>
                <a:off x="3931140" y="3399484"/>
                <a:ext cx="9527" cy="9527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3 h 5"/>
                  <a:gd name="T4" fmla="*/ 2 w 5"/>
                  <a:gd name="T5" fmla="*/ 3 h 5"/>
                  <a:gd name="T6" fmla="*/ 0 w 5"/>
                  <a:gd name="T7" fmla="*/ 5 h 5"/>
                  <a:gd name="T8" fmla="*/ 2 w 5"/>
                  <a:gd name="T9" fmla="*/ 5 h 5"/>
                  <a:gd name="T10" fmla="*/ 5 w 5"/>
                  <a:gd name="T11" fmla="*/ 5 h 5"/>
                  <a:gd name="T12" fmla="*/ 5 w 5"/>
                  <a:gd name="T13" fmla="*/ 3 h 5"/>
                  <a:gd name="T14" fmla="*/ 5 w 5"/>
                  <a:gd name="T15" fmla="*/ 3 h 5"/>
                  <a:gd name="T16" fmla="*/ 5 w 5"/>
                  <a:gd name="T17" fmla="*/ 3 h 5"/>
                  <a:gd name="T18" fmla="*/ 2 w 5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8" name="Freeform 867"/>
              <p:cNvSpPr/>
              <p:nvPr/>
            </p:nvSpPr>
            <p:spPr bwMode="auto">
              <a:xfrm>
                <a:off x="3894939" y="33728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09" name="Freeform 868"/>
              <p:cNvSpPr/>
              <p:nvPr/>
            </p:nvSpPr>
            <p:spPr bwMode="auto">
              <a:xfrm>
                <a:off x="3894939" y="33728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0" name="Freeform 869"/>
              <p:cNvSpPr/>
              <p:nvPr/>
            </p:nvSpPr>
            <p:spPr bwMode="auto">
              <a:xfrm>
                <a:off x="3894939" y="3372809"/>
                <a:ext cx="5716" cy="5716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1" name="Freeform 870"/>
              <p:cNvSpPr/>
              <p:nvPr/>
            </p:nvSpPr>
            <p:spPr bwMode="auto">
              <a:xfrm>
                <a:off x="3894939" y="3372809"/>
                <a:ext cx="5716" cy="5716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3 w 3"/>
                  <a:gd name="T5" fmla="*/ 3 h 3"/>
                  <a:gd name="T6" fmla="*/ 3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2" name="Freeform 871"/>
              <p:cNvSpPr/>
              <p:nvPr/>
            </p:nvSpPr>
            <p:spPr bwMode="auto">
              <a:xfrm>
                <a:off x="3759661" y="3386147"/>
                <a:ext cx="62876" cy="41917"/>
              </a:xfrm>
              <a:custGeom>
                <a:avLst/>
                <a:gdLst>
                  <a:gd name="T0" fmla="*/ 31 w 33"/>
                  <a:gd name="T1" fmla="*/ 0 h 22"/>
                  <a:gd name="T2" fmla="*/ 7 w 33"/>
                  <a:gd name="T3" fmla="*/ 7 h 22"/>
                  <a:gd name="T4" fmla="*/ 2 w 33"/>
                  <a:gd name="T5" fmla="*/ 19 h 22"/>
                  <a:gd name="T6" fmla="*/ 0 w 33"/>
                  <a:gd name="T7" fmla="*/ 19 h 22"/>
                  <a:gd name="T8" fmla="*/ 2 w 33"/>
                  <a:gd name="T9" fmla="*/ 22 h 22"/>
                  <a:gd name="T10" fmla="*/ 5 w 33"/>
                  <a:gd name="T11" fmla="*/ 22 h 22"/>
                  <a:gd name="T12" fmla="*/ 12 w 33"/>
                  <a:gd name="T13" fmla="*/ 19 h 22"/>
                  <a:gd name="T14" fmla="*/ 12 w 33"/>
                  <a:gd name="T15" fmla="*/ 17 h 22"/>
                  <a:gd name="T16" fmla="*/ 29 w 33"/>
                  <a:gd name="T17" fmla="*/ 10 h 22"/>
                  <a:gd name="T18" fmla="*/ 31 w 33"/>
                  <a:gd name="T19" fmla="*/ 7 h 22"/>
                  <a:gd name="T20" fmla="*/ 33 w 33"/>
                  <a:gd name="T21" fmla="*/ 5 h 22"/>
                  <a:gd name="T22" fmla="*/ 33 w 33"/>
                  <a:gd name="T23" fmla="*/ 3 h 22"/>
                  <a:gd name="T24" fmla="*/ 31 w 33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2">
                    <a:moveTo>
                      <a:pt x="31" y="0"/>
                    </a:moveTo>
                    <a:lnTo>
                      <a:pt x="7" y="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29" y="10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3" y="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3" name="Freeform 872"/>
              <p:cNvSpPr/>
              <p:nvPr/>
            </p:nvSpPr>
            <p:spPr bwMode="auto">
              <a:xfrm>
                <a:off x="3759661" y="3386147"/>
                <a:ext cx="62876" cy="41917"/>
              </a:xfrm>
              <a:custGeom>
                <a:avLst/>
                <a:gdLst>
                  <a:gd name="T0" fmla="*/ 31 w 33"/>
                  <a:gd name="T1" fmla="*/ 0 h 22"/>
                  <a:gd name="T2" fmla="*/ 7 w 33"/>
                  <a:gd name="T3" fmla="*/ 7 h 22"/>
                  <a:gd name="T4" fmla="*/ 2 w 33"/>
                  <a:gd name="T5" fmla="*/ 19 h 22"/>
                  <a:gd name="T6" fmla="*/ 0 w 33"/>
                  <a:gd name="T7" fmla="*/ 19 h 22"/>
                  <a:gd name="T8" fmla="*/ 2 w 33"/>
                  <a:gd name="T9" fmla="*/ 22 h 22"/>
                  <a:gd name="T10" fmla="*/ 5 w 33"/>
                  <a:gd name="T11" fmla="*/ 22 h 22"/>
                  <a:gd name="T12" fmla="*/ 12 w 33"/>
                  <a:gd name="T13" fmla="*/ 19 h 22"/>
                  <a:gd name="T14" fmla="*/ 12 w 33"/>
                  <a:gd name="T15" fmla="*/ 17 h 22"/>
                  <a:gd name="T16" fmla="*/ 29 w 33"/>
                  <a:gd name="T17" fmla="*/ 10 h 22"/>
                  <a:gd name="T18" fmla="*/ 31 w 33"/>
                  <a:gd name="T19" fmla="*/ 7 h 22"/>
                  <a:gd name="T20" fmla="*/ 33 w 33"/>
                  <a:gd name="T21" fmla="*/ 5 h 22"/>
                  <a:gd name="T22" fmla="*/ 33 w 33"/>
                  <a:gd name="T23" fmla="*/ 3 h 22"/>
                  <a:gd name="T24" fmla="*/ 31 w 33"/>
                  <a:gd name="T2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2">
                    <a:moveTo>
                      <a:pt x="31" y="0"/>
                    </a:moveTo>
                    <a:lnTo>
                      <a:pt x="7" y="7"/>
                    </a:lnTo>
                    <a:lnTo>
                      <a:pt x="2" y="19"/>
                    </a:lnTo>
                    <a:lnTo>
                      <a:pt x="0" y="19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29" y="10"/>
                    </a:lnTo>
                    <a:lnTo>
                      <a:pt x="31" y="7"/>
                    </a:lnTo>
                    <a:lnTo>
                      <a:pt x="33" y="5"/>
                    </a:lnTo>
                    <a:lnTo>
                      <a:pt x="33" y="3"/>
                    </a:lnTo>
                    <a:lnTo>
                      <a:pt x="3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4" name="Freeform 873"/>
              <p:cNvSpPr/>
              <p:nvPr/>
            </p:nvSpPr>
            <p:spPr bwMode="auto">
              <a:xfrm>
                <a:off x="3750135" y="3382336"/>
                <a:ext cx="81929" cy="45728"/>
              </a:xfrm>
              <a:custGeom>
                <a:avLst/>
                <a:gdLst>
                  <a:gd name="T0" fmla="*/ 36 w 43"/>
                  <a:gd name="T1" fmla="*/ 0 h 24"/>
                  <a:gd name="T2" fmla="*/ 15 w 43"/>
                  <a:gd name="T3" fmla="*/ 7 h 24"/>
                  <a:gd name="T4" fmla="*/ 10 w 43"/>
                  <a:gd name="T5" fmla="*/ 7 h 24"/>
                  <a:gd name="T6" fmla="*/ 10 w 43"/>
                  <a:gd name="T7" fmla="*/ 7 h 24"/>
                  <a:gd name="T8" fmla="*/ 10 w 43"/>
                  <a:gd name="T9" fmla="*/ 7 h 24"/>
                  <a:gd name="T10" fmla="*/ 5 w 43"/>
                  <a:gd name="T11" fmla="*/ 19 h 24"/>
                  <a:gd name="T12" fmla="*/ 3 w 43"/>
                  <a:gd name="T13" fmla="*/ 19 h 24"/>
                  <a:gd name="T14" fmla="*/ 0 w 43"/>
                  <a:gd name="T15" fmla="*/ 19 h 24"/>
                  <a:gd name="T16" fmla="*/ 0 w 43"/>
                  <a:gd name="T17" fmla="*/ 21 h 24"/>
                  <a:gd name="T18" fmla="*/ 5 w 43"/>
                  <a:gd name="T19" fmla="*/ 24 h 24"/>
                  <a:gd name="T20" fmla="*/ 3 w 43"/>
                  <a:gd name="T21" fmla="*/ 24 h 24"/>
                  <a:gd name="T22" fmla="*/ 5 w 43"/>
                  <a:gd name="T23" fmla="*/ 21 h 24"/>
                  <a:gd name="T24" fmla="*/ 10 w 43"/>
                  <a:gd name="T25" fmla="*/ 24 h 24"/>
                  <a:gd name="T26" fmla="*/ 7 w 43"/>
                  <a:gd name="T27" fmla="*/ 24 h 24"/>
                  <a:gd name="T28" fmla="*/ 5 w 43"/>
                  <a:gd name="T29" fmla="*/ 21 h 24"/>
                  <a:gd name="T30" fmla="*/ 7 w 43"/>
                  <a:gd name="T31" fmla="*/ 21 h 24"/>
                  <a:gd name="T32" fmla="*/ 12 w 43"/>
                  <a:gd name="T33" fmla="*/ 9 h 24"/>
                  <a:gd name="T34" fmla="*/ 36 w 43"/>
                  <a:gd name="T35" fmla="*/ 2 h 24"/>
                  <a:gd name="T36" fmla="*/ 38 w 43"/>
                  <a:gd name="T37" fmla="*/ 5 h 24"/>
                  <a:gd name="T38" fmla="*/ 38 w 43"/>
                  <a:gd name="T39" fmla="*/ 7 h 24"/>
                  <a:gd name="T40" fmla="*/ 41 w 43"/>
                  <a:gd name="T41" fmla="*/ 7 h 24"/>
                  <a:gd name="T42" fmla="*/ 43 w 43"/>
                  <a:gd name="T43" fmla="*/ 7 h 24"/>
                  <a:gd name="T44" fmla="*/ 43 w 43"/>
                  <a:gd name="T45" fmla="*/ 7 h 24"/>
                  <a:gd name="T46" fmla="*/ 43 w 43"/>
                  <a:gd name="T47" fmla="*/ 7 h 24"/>
                  <a:gd name="T48" fmla="*/ 43 w 43"/>
                  <a:gd name="T49" fmla="*/ 5 h 24"/>
                  <a:gd name="T50" fmla="*/ 41 w 43"/>
                  <a:gd name="T51" fmla="*/ 2 h 24"/>
                  <a:gd name="T52" fmla="*/ 41 w 43"/>
                  <a:gd name="T53" fmla="*/ 0 h 24"/>
                  <a:gd name="T54" fmla="*/ 41 w 43"/>
                  <a:gd name="T55" fmla="*/ 0 h 24"/>
                  <a:gd name="T56" fmla="*/ 41 w 43"/>
                  <a:gd name="T57" fmla="*/ 0 h 24"/>
                  <a:gd name="T58" fmla="*/ 36 w 43"/>
                  <a:gd name="T5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24">
                    <a:moveTo>
                      <a:pt x="36" y="0"/>
                    </a:moveTo>
                    <a:lnTo>
                      <a:pt x="15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5" y="21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2" y="9"/>
                    </a:lnTo>
                    <a:lnTo>
                      <a:pt x="36" y="2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5" name="Freeform 874"/>
              <p:cNvSpPr/>
              <p:nvPr/>
            </p:nvSpPr>
            <p:spPr bwMode="auto">
              <a:xfrm>
                <a:off x="3750135" y="3382336"/>
                <a:ext cx="81929" cy="45728"/>
              </a:xfrm>
              <a:custGeom>
                <a:avLst/>
                <a:gdLst>
                  <a:gd name="T0" fmla="*/ 36 w 43"/>
                  <a:gd name="T1" fmla="*/ 0 h 24"/>
                  <a:gd name="T2" fmla="*/ 15 w 43"/>
                  <a:gd name="T3" fmla="*/ 7 h 24"/>
                  <a:gd name="T4" fmla="*/ 10 w 43"/>
                  <a:gd name="T5" fmla="*/ 7 h 24"/>
                  <a:gd name="T6" fmla="*/ 10 w 43"/>
                  <a:gd name="T7" fmla="*/ 7 h 24"/>
                  <a:gd name="T8" fmla="*/ 10 w 43"/>
                  <a:gd name="T9" fmla="*/ 7 h 24"/>
                  <a:gd name="T10" fmla="*/ 5 w 43"/>
                  <a:gd name="T11" fmla="*/ 19 h 24"/>
                  <a:gd name="T12" fmla="*/ 3 w 43"/>
                  <a:gd name="T13" fmla="*/ 19 h 24"/>
                  <a:gd name="T14" fmla="*/ 0 w 43"/>
                  <a:gd name="T15" fmla="*/ 19 h 24"/>
                  <a:gd name="T16" fmla="*/ 0 w 43"/>
                  <a:gd name="T17" fmla="*/ 21 h 24"/>
                  <a:gd name="T18" fmla="*/ 5 w 43"/>
                  <a:gd name="T19" fmla="*/ 24 h 24"/>
                  <a:gd name="T20" fmla="*/ 3 w 43"/>
                  <a:gd name="T21" fmla="*/ 24 h 24"/>
                  <a:gd name="T22" fmla="*/ 5 w 43"/>
                  <a:gd name="T23" fmla="*/ 21 h 24"/>
                  <a:gd name="T24" fmla="*/ 10 w 43"/>
                  <a:gd name="T25" fmla="*/ 24 h 24"/>
                  <a:gd name="T26" fmla="*/ 7 w 43"/>
                  <a:gd name="T27" fmla="*/ 24 h 24"/>
                  <a:gd name="T28" fmla="*/ 5 w 43"/>
                  <a:gd name="T29" fmla="*/ 21 h 24"/>
                  <a:gd name="T30" fmla="*/ 7 w 43"/>
                  <a:gd name="T31" fmla="*/ 21 h 24"/>
                  <a:gd name="T32" fmla="*/ 12 w 43"/>
                  <a:gd name="T33" fmla="*/ 9 h 24"/>
                  <a:gd name="T34" fmla="*/ 36 w 43"/>
                  <a:gd name="T35" fmla="*/ 2 h 24"/>
                  <a:gd name="T36" fmla="*/ 38 w 43"/>
                  <a:gd name="T37" fmla="*/ 5 h 24"/>
                  <a:gd name="T38" fmla="*/ 38 w 43"/>
                  <a:gd name="T39" fmla="*/ 7 h 24"/>
                  <a:gd name="T40" fmla="*/ 41 w 43"/>
                  <a:gd name="T41" fmla="*/ 7 h 24"/>
                  <a:gd name="T42" fmla="*/ 43 w 43"/>
                  <a:gd name="T43" fmla="*/ 7 h 24"/>
                  <a:gd name="T44" fmla="*/ 43 w 43"/>
                  <a:gd name="T45" fmla="*/ 7 h 24"/>
                  <a:gd name="T46" fmla="*/ 43 w 43"/>
                  <a:gd name="T47" fmla="*/ 7 h 24"/>
                  <a:gd name="T48" fmla="*/ 43 w 43"/>
                  <a:gd name="T49" fmla="*/ 5 h 24"/>
                  <a:gd name="T50" fmla="*/ 41 w 43"/>
                  <a:gd name="T51" fmla="*/ 2 h 24"/>
                  <a:gd name="T52" fmla="*/ 41 w 43"/>
                  <a:gd name="T53" fmla="*/ 0 h 24"/>
                  <a:gd name="T54" fmla="*/ 41 w 43"/>
                  <a:gd name="T55" fmla="*/ 0 h 24"/>
                  <a:gd name="T56" fmla="*/ 41 w 43"/>
                  <a:gd name="T57" fmla="*/ 0 h 24"/>
                  <a:gd name="T58" fmla="*/ 36 w 43"/>
                  <a:gd name="T5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3" h="24">
                    <a:moveTo>
                      <a:pt x="36" y="0"/>
                    </a:moveTo>
                    <a:lnTo>
                      <a:pt x="15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19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5" y="24"/>
                    </a:lnTo>
                    <a:lnTo>
                      <a:pt x="3" y="24"/>
                    </a:lnTo>
                    <a:lnTo>
                      <a:pt x="5" y="21"/>
                    </a:lnTo>
                    <a:lnTo>
                      <a:pt x="10" y="24"/>
                    </a:lnTo>
                    <a:lnTo>
                      <a:pt x="7" y="24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2" y="9"/>
                    </a:lnTo>
                    <a:lnTo>
                      <a:pt x="36" y="2"/>
                    </a:lnTo>
                    <a:lnTo>
                      <a:pt x="38" y="5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43" y="5"/>
                    </a:lnTo>
                    <a:lnTo>
                      <a:pt x="41" y="2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6" name="Freeform 875"/>
              <p:cNvSpPr/>
              <p:nvPr/>
            </p:nvSpPr>
            <p:spPr bwMode="auto">
              <a:xfrm>
                <a:off x="3818726" y="3382336"/>
                <a:ext cx="135278" cy="81929"/>
              </a:xfrm>
              <a:custGeom>
                <a:avLst/>
                <a:gdLst>
                  <a:gd name="T0" fmla="*/ 40 w 71"/>
                  <a:gd name="T1" fmla="*/ 0 h 43"/>
                  <a:gd name="T2" fmla="*/ 38 w 71"/>
                  <a:gd name="T3" fmla="*/ 2 h 43"/>
                  <a:gd name="T4" fmla="*/ 33 w 71"/>
                  <a:gd name="T5" fmla="*/ 5 h 43"/>
                  <a:gd name="T6" fmla="*/ 31 w 71"/>
                  <a:gd name="T7" fmla="*/ 7 h 43"/>
                  <a:gd name="T8" fmla="*/ 28 w 71"/>
                  <a:gd name="T9" fmla="*/ 7 h 43"/>
                  <a:gd name="T10" fmla="*/ 24 w 71"/>
                  <a:gd name="T11" fmla="*/ 7 h 43"/>
                  <a:gd name="T12" fmla="*/ 14 w 71"/>
                  <a:gd name="T13" fmla="*/ 9 h 43"/>
                  <a:gd name="T14" fmla="*/ 14 w 71"/>
                  <a:gd name="T15" fmla="*/ 14 h 43"/>
                  <a:gd name="T16" fmla="*/ 9 w 71"/>
                  <a:gd name="T17" fmla="*/ 14 h 43"/>
                  <a:gd name="T18" fmla="*/ 12 w 71"/>
                  <a:gd name="T19" fmla="*/ 19 h 43"/>
                  <a:gd name="T20" fmla="*/ 5 w 71"/>
                  <a:gd name="T21" fmla="*/ 28 h 43"/>
                  <a:gd name="T22" fmla="*/ 0 w 71"/>
                  <a:gd name="T23" fmla="*/ 31 h 43"/>
                  <a:gd name="T24" fmla="*/ 2 w 71"/>
                  <a:gd name="T25" fmla="*/ 33 h 43"/>
                  <a:gd name="T26" fmla="*/ 14 w 71"/>
                  <a:gd name="T27" fmla="*/ 38 h 43"/>
                  <a:gd name="T28" fmla="*/ 24 w 71"/>
                  <a:gd name="T29" fmla="*/ 36 h 43"/>
                  <a:gd name="T30" fmla="*/ 24 w 71"/>
                  <a:gd name="T31" fmla="*/ 38 h 43"/>
                  <a:gd name="T32" fmla="*/ 24 w 71"/>
                  <a:gd name="T33" fmla="*/ 40 h 43"/>
                  <a:gd name="T34" fmla="*/ 28 w 71"/>
                  <a:gd name="T35" fmla="*/ 43 h 43"/>
                  <a:gd name="T36" fmla="*/ 47 w 71"/>
                  <a:gd name="T37" fmla="*/ 36 h 43"/>
                  <a:gd name="T38" fmla="*/ 52 w 71"/>
                  <a:gd name="T39" fmla="*/ 31 h 43"/>
                  <a:gd name="T40" fmla="*/ 64 w 71"/>
                  <a:gd name="T41" fmla="*/ 26 h 43"/>
                  <a:gd name="T42" fmla="*/ 69 w 71"/>
                  <a:gd name="T43" fmla="*/ 28 h 43"/>
                  <a:gd name="T44" fmla="*/ 66 w 71"/>
                  <a:gd name="T45" fmla="*/ 19 h 43"/>
                  <a:gd name="T46" fmla="*/ 71 w 71"/>
                  <a:gd name="T47" fmla="*/ 17 h 43"/>
                  <a:gd name="T48" fmla="*/ 71 w 71"/>
                  <a:gd name="T49" fmla="*/ 14 h 43"/>
                  <a:gd name="T50" fmla="*/ 69 w 71"/>
                  <a:gd name="T51" fmla="*/ 14 h 43"/>
                  <a:gd name="T52" fmla="*/ 64 w 71"/>
                  <a:gd name="T53" fmla="*/ 19 h 43"/>
                  <a:gd name="T54" fmla="*/ 59 w 71"/>
                  <a:gd name="T55" fmla="*/ 17 h 43"/>
                  <a:gd name="T56" fmla="*/ 57 w 71"/>
                  <a:gd name="T57" fmla="*/ 17 h 43"/>
                  <a:gd name="T58" fmla="*/ 54 w 71"/>
                  <a:gd name="T59" fmla="*/ 5 h 43"/>
                  <a:gd name="T60" fmla="*/ 45 w 71"/>
                  <a:gd name="T61" fmla="*/ 2 h 43"/>
                  <a:gd name="T62" fmla="*/ 40 w 71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" h="43">
                    <a:moveTo>
                      <a:pt x="40" y="0"/>
                    </a:moveTo>
                    <a:lnTo>
                      <a:pt x="38" y="2"/>
                    </a:lnTo>
                    <a:lnTo>
                      <a:pt x="33" y="5"/>
                    </a:lnTo>
                    <a:lnTo>
                      <a:pt x="31" y="7"/>
                    </a:lnTo>
                    <a:lnTo>
                      <a:pt x="28" y="7"/>
                    </a:lnTo>
                    <a:lnTo>
                      <a:pt x="24" y="7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12" y="19"/>
                    </a:lnTo>
                    <a:lnTo>
                      <a:pt x="5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14" y="38"/>
                    </a:lnTo>
                    <a:lnTo>
                      <a:pt x="24" y="36"/>
                    </a:lnTo>
                    <a:lnTo>
                      <a:pt x="24" y="38"/>
                    </a:lnTo>
                    <a:lnTo>
                      <a:pt x="24" y="40"/>
                    </a:lnTo>
                    <a:lnTo>
                      <a:pt x="28" y="43"/>
                    </a:lnTo>
                    <a:lnTo>
                      <a:pt x="47" y="36"/>
                    </a:lnTo>
                    <a:lnTo>
                      <a:pt x="52" y="31"/>
                    </a:lnTo>
                    <a:lnTo>
                      <a:pt x="64" y="26"/>
                    </a:lnTo>
                    <a:lnTo>
                      <a:pt x="69" y="28"/>
                    </a:lnTo>
                    <a:lnTo>
                      <a:pt x="66" y="19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69" y="14"/>
                    </a:lnTo>
                    <a:lnTo>
                      <a:pt x="64" y="19"/>
                    </a:lnTo>
                    <a:lnTo>
                      <a:pt x="59" y="17"/>
                    </a:lnTo>
                    <a:lnTo>
                      <a:pt x="57" y="17"/>
                    </a:lnTo>
                    <a:lnTo>
                      <a:pt x="54" y="5"/>
                    </a:lnTo>
                    <a:lnTo>
                      <a:pt x="45" y="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7" name="Freeform 876"/>
              <p:cNvSpPr/>
              <p:nvPr/>
            </p:nvSpPr>
            <p:spPr bwMode="auto">
              <a:xfrm>
                <a:off x="3818726" y="3382336"/>
                <a:ext cx="135278" cy="81929"/>
              </a:xfrm>
              <a:custGeom>
                <a:avLst/>
                <a:gdLst>
                  <a:gd name="T0" fmla="*/ 40 w 71"/>
                  <a:gd name="T1" fmla="*/ 0 h 43"/>
                  <a:gd name="T2" fmla="*/ 38 w 71"/>
                  <a:gd name="T3" fmla="*/ 2 h 43"/>
                  <a:gd name="T4" fmla="*/ 33 w 71"/>
                  <a:gd name="T5" fmla="*/ 5 h 43"/>
                  <a:gd name="T6" fmla="*/ 31 w 71"/>
                  <a:gd name="T7" fmla="*/ 7 h 43"/>
                  <a:gd name="T8" fmla="*/ 28 w 71"/>
                  <a:gd name="T9" fmla="*/ 7 h 43"/>
                  <a:gd name="T10" fmla="*/ 24 w 71"/>
                  <a:gd name="T11" fmla="*/ 7 h 43"/>
                  <a:gd name="T12" fmla="*/ 14 w 71"/>
                  <a:gd name="T13" fmla="*/ 9 h 43"/>
                  <a:gd name="T14" fmla="*/ 14 w 71"/>
                  <a:gd name="T15" fmla="*/ 14 h 43"/>
                  <a:gd name="T16" fmla="*/ 9 w 71"/>
                  <a:gd name="T17" fmla="*/ 14 h 43"/>
                  <a:gd name="T18" fmla="*/ 12 w 71"/>
                  <a:gd name="T19" fmla="*/ 19 h 43"/>
                  <a:gd name="T20" fmla="*/ 5 w 71"/>
                  <a:gd name="T21" fmla="*/ 28 h 43"/>
                  <a:gd name="T22" fmla="*/ 0 w 71"/>
                  <a:gd name="T23" fmla="*/ 31 h 43"/>
                  <a:gd name="T24" fmla="*/ 2 w 71"/>
                  <a:gd name="T25" fmla="*/ 33 h 43"/>
                  <a:gd name="T26" fmla="*/ 14 w 71"/>
                  <a:gd name="T27" fmla="*/ 38 h 43"/>
                  <a:gd name="T28" fmla="*/ 24 w 71"/>
                  <a:gd name="T29" fmla="*/ 36 h 43"/>
                  <a:gd name="T30" fmla="*/ 24 w 71"/>
                  <a:gd name="T31" fmla="*/ 38 h 43"/>
                  <a:gd name="T32" fmla="*/ 24 w 71"/>
                  <a:gd name="T33" fmla="*/ 40 h 43"/>
                  <a:gd name="T34" fmla="*/ 28 w 71"/>
                  <a:gd name="T35" fmla="*/ 43 h 43"/>
                  <a:gd name="T36" fmla="*/ 47 w 71"/>
                  <a:gd name="T37" fmla="*/ 36 h 43"/>
                  <a:gd name="T38" fmla="*/ 52 w 71"/>
                  <a:gd name="T39" fmla="*/ 31 h 43"/>
                  <a:gd name="T40" fmla="*/ 64 w 71"/>
                  <a:gd name="T41" fmla="*/ 26 h 43"/>
                  <a:gd name="T42" fmla="*/ 69 w 71"/>
                  <a:gd name="T43" fmla="*/ 28 h 43"/>
                  <a:gd name="T44" fmla="*/ 66 w 71"/>
                  <a:gd name="T45" fmla="*/ 19 h 43"/>
                  <a:gd name="T46" fmla="*/ 71 w 71"/>
                  <a:gd name="T47" fmla="*/ 17 h 43"/>
                  <a:gd name="T48" fmla="*/ 71 w 71"/>
                  <a:gd name="T49" fmla="*/ 14 h 43"/>
                  <a:gd name="T50" fmla="*/ 69 w 71"/>
                  <a:gd name="T51" fmla="*/ 14 h 43"/>
                  <a:gd name="T52" fmla="*/ 64 w 71"/>
                  <a:gd name="T53" fmla="*/ 19 h 43"/>
                  <a:gd name="T54" fmla="*/ 59 w 71"/>
                  <a:gd name="T55" fmla="*/ 17 h 43"/>
                  <a:gd name="T56" fmla="*/ 57 w 71"/>
                  <a:gd name="T57" fmla="*/ 17 h 43"/>
                  <a:gd name="T58" fmla="*/ 54 w 71"/>
                  <a:gd name="T59" fmla="*/ 5 h 43"/>
                  <a:gd name="T60" fmla="*/ 45 w 71"/>
                  <a:gd name="T61" fmla="*/ 2 h 43"/>
                  <a:gd name="T62" fmla="*/ 40 w 71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" h="43">
                    <a:moveTo>
                      <a:pt x="40" y="0"/>
                    </a:moveTo>
                    <a:lnTo>
                      <a:pt x="38" y="2"/>
                    </a:lnTo>
                    <a:lnTo>
                      <a:pt x="33" y="5"/>
                    </a:lnTo>
                    <a:lnTo>
                      <a:pt x="31" y="7"/>
                    </a:lnTo>
                    <a:lnTo>
                      <a:pt x="28" y="7"/>
                    </a:lnTo>
                    <a:lnTo>
                      <a:pt x="24" y="7"/>
                    </a:lnTo>
                    <a:lnTo>
                      <a:pt x="14" y="9"/>
                    </a:lnTo>
                    <a:lnTo>
                      <a:pt x="14" y="14"/>
                    </a:lnTo>
                    <a:lnTo>
                      <a:pt x="9" y="14"/>
                    </a:lnTo>
                    <a:lnTo>
                      <a:pt x="12" y="19"/>
                    </a:lnTo>
                    <a:lnTo>
                      <a:pt x="5" y="28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14" y="38"/>
                    </a:lnTo>
                    <a:lnTo>
                      <a:pt x="24" y="36"/>
                    </a:lnTo>
                    <a:lnTo>
                      <a:pt x="24" y="38"/>
                    </a:lnTo>
                    <a:lnTo>
                      <a:pt x="24" y="40"/>
                    </a:lnTo>
                    <a:lnTo>
                      <a:pt x="28" y="43"/>
                    </a:lnTo>
                    <a:lnTo>
                      <a:pt x="47" y="36"/>
                    </a:lnTo>
                    <a:lnTo>
                      <a:pt x="52" y="31"/>
                    </a:lnTo>
                    <a:lnTo>
                      <a:pt x="64" y="26"/>
                    </a:lnTo>
                    <a:lnTo>
                      <a:pt x="69" y="28"/>
                    </a:lnTo>
                    <a:lnTo>
                      <a:pt x="66" y="19"/>
                    </a:lnTo>
                    <a:lnTo>
                      <a:pt x="71" y="17"/>
                    </a:lnTo>
                    <a:lnTo>
                      <a:pt x="71" y="14"/>
                    </a:lnTo>
                    <a:lnTo>
                      <a:pt x="69" y="14"/>
                    </a:lnTo>
                    <a:lnTo>
                      <a:pt x="64" y="19"/>
                    </a:lnTo>
                    <a:lnTo>
                      <a:pt x="59" y="17"/>
                    </a:lnTo>
                    <a:lnTo>
                      <a:pt x="57" y="17"/>
                    </a:lnTo>
                    <a:lnTo>
                      <a:pt x="54" y="5"/>
                    </a:lnTo>
                    <a:lnTo>
                      <a:pt x="45" y="2"/>
                    </a:lnTo>
                    <a:lnTo>
                      <a:pt x="4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8" name="Freeform 877"/>
              <p:cNvSpPr>
                <a:spLocks noEditPoints="1"/>
              </p:cNvSpPr>
              <p:nvPr/>
            </p:nvSpPr>
            <p:spPr bwMode="auto">
              <a:xfrm>
                <a:off x="3841590" y="3372809"/>
                <a:ext cx="125751" cy="62876"/>
              </a:xfrm>
              <a:custGeom>
                <a:avLst/>
                <a:gdLst>
                  <a:gd name="T0" fmla="*/ 66 w 66"/>
                  <a:gd name="T1" fmla="*/ 12 h 33"/>
                  <a:gd name="T2" fmla="*/ 66 w 66"/>
                  <a:gd name="T3" fmla="*/ 10 h 33"/>
                  <a:gd name="T4" fmla="*/ 66 w 66"/>
                  <a:gd name="T5" fmla="*/ 10 h 33"/>
                  <a:gd name="T6" fmla="*/ 0 w 66"/>
                  <a:gd name="T7" fmla="*/ 12 h 33"/>
                  <a:gd name="T8" fmla="*/ 0 w 66"/>
                  <a:gd name="T9" fmla="*/ 12 h 33"/>
                  <a:gd name="T10" fmla="*/ 28 w 66"/>
                  <a:gd name="T11" fmla="*/ 0 h 33"/>
                  <a:gd name="T12" fmla="*/ 28 w 66"/>
                  <a:gd name="T13" fmla="*/ 3 h 33"/>
                  <a:gd name="T14" fmla="*/ 28 w 66"/>
                  <a:gd name="T15" fmla="*/ 3 h 33"/>
                  <a:gd name="T16" fmla="*/ 26 w 66"/>
                  <a:gd name="T17" fmla="*/ 7 h 33"/>
                  <a:gd name="T18" fmla="*/ 23 w 66"/>
                  <a:gd name="T19" fmla="*/ 7 h 33"/>
                  <a:gd name="T20" fmla="*/ 23 w 66"/>
                  <a:gd name="T21" fmla="*/ 5 h 33"/>
                  <a:gd name="T22" fmla="*/ 19 w 66"/>
                  <a:gd name="T23" fmla="*/ 10 h 33"/>
                  <a:gd name="T24" fmla="*/ 12 w 66"/>
                  <a:gd name="T25" fmla="*/ 10 h 33"/>
                  <a:gd name="T26" fmla="*/ 2 w 66"/>
                  <a:gd name="T27" fmla="*/ 12 h 33"/>
                  <a:gd name="T28" fmla="*/ 2 w 66"/>
                  <a:gd name="T29" fmla="*/ 14 h 33"/>
                  <a:gd name="T30" fmla="*/ 12 w 66"/>
                  <a:gd name="T31" fmla="*/ 12 h 33"/>
                  <a:gd name="T32" fmla="*/ 19 w 66"/>
                  <a:gd name="T33" fmla="*/ 12 h 33"/>
                  <a:gd name="T34" fmla="*/ 26 w 66"/>
                  <a:gd name="T35" fmla="*/ 7 h 33"/>
                  <a:gd name="T36" fmla="*/ 33 w 66"/>
                  <a:gd name="T37" fmla="*/ 7 h 33"/>
                  <a:gd name="T38" fmla="*/ 45 w 66"/>
                  <a:gd name="T39" fmla="*/ 22 h 33"/>
                  <a:gd name="T40" fmla="*/ 52 w 66"/>
                  <a:gd name="T41" fmla="*/ 24 h 33"/>
                  <a:gd name="T42" fmla="*/ 59 w 66"/>
                  <a:gd name="T43" fmla="*/ 19 h 33"/>
                  <a:gd name="T44" fmla="*/ 54 w 66"/>
                  <a:gd name="T45" fmla="*/ 24 h 33"/>
                  <a:gd name="T46" fmla="*/ 59 w 66"/>
                  <a:gd name="T47" fmla="*/ 33 h 33"/>
                  <a:gd name="T48" fmla="*/ 64 w 66"/>
                  <a:gd name="T49" fmla="*/ 24 h 33"/>
                  <a:gd name="T50" fmla="*/ 61 w 66"/>
                  <a:gd name="T51" fmla="*/ 17 h 33"/>
                  <a:gd name="T52" fmla="*/ 59 w 66"/>
                  <a:gd name="T53" fmla="*/ 17 h 33"/>
                  <a:gd name="T54" fmla="*/ 64 w 66"/>
                  <a:gd name="T55" fmla="*/ 10 h 33"/>
                  <a:gd name="T56" fmla="*/ 59 w 66"/>
                  <a:gd name="T57" fmla="*/ 7 h 33"/>
                  <a:gd name="T58" fmla="*/ 57 w 66"/>
                  <a:gd name="T59" fmla="*/ 14 h 33"/>
                  <a:gd name="T60" fmla="*/ 54 w 66"/>
                  <a:gd name="T61" fmla="*/ 17 h 33"/>
                  <a:gd name="T62" fmla="*/ 52 w 66"/>
                  <a:gd name="T63" fmla="*/ 19 h 33"/>
                  <a:gd name="T64" fmla="*/ 49 w 66"/>
                  <a:gd name="T65" fmla="*/ 22 h 33"/>
                  <a:gd name="T66" fmla="*/ 49 w 66"/>
                  <a:gd name="T67" fmla="*/ 22 h 33"/>
                  <a:gd name="T68" fmla="*/ 49 w 66"/>
                  <a:gd name="T69" fmla="*/ 22 h 33"/>
                  <a:gd name="T70" fmla="*/ 49 w 66"/>
                  <a:gd name="T71" fmla="*/ 22 h 33"/>
                  <a:gd name="T72" fmla="*/ 47 w 66"/>
                  <a:gd name="T73" fmla="*/ 19 h 33"/>
                  <a:gd name="T74" fmla="*/ 47 w 66"/>
                  <a:gd name="T75" fmla="*/ 19 h 33"/>
                  <a:gd name="T76" fmla="*/ 47 w 66"/>
                  <a:gd name="T77" fmla="*/ 19 h 33"/>
                  <a:gd name="T78" fmla="*/ 33 w 66"/>
                  <a:gd name="T79" fmla="*/ 5 h 33"/>
                  <a:gd name="T80" fmla="*/ 28 w 66"/>
                  <a:gd name="T8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33">
                    <a:moveTo>
                      <a:pt x="66" y="10"/>
                    </a:move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  <a:moveTo>
                      <a:pt x="28" y="0"/>
                    </a:moveTo>
                    <a:lnTo>
                      <a:pt x="26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6" y="3"/>
                    </a:lnTo>
                    <a:lnTo>
                      <a:pt x="23" y="5"/>
                    </a:lnTo>
                    <a:lnTo>
                      <a:pt x="19" y="7"/>
                    </a:lnTo>
                    <a:lnTo>
                      <a:pt x="19" y="10"/>
                    </a:lnTo>
                    <a:lnTo>
                      <a:pt x="16" y="10"/>
                    </a:lnTo>
                    <a:lnTo>
                      <a:pt x="12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33" y="7"/>
                    </a:lnTo>
                    <a:lnTo>
                      <a:pt x="42" y="10"/>
                    </a:lnTo>
                    <a:lnTo>
                      <a:pt x="45" y="22"/>
                    </a:lnTo>
                    <a:lnTo>
                      <a:pt x="47" y="22"/>
                    </a:lnTo>
                    <a:lnTo>
                      <a:pt x="52" y="24"/>
                    </a:lnTo>
                    <a:lnTo>
                      <a:pt x="57" y="19"/>
                    </a:lnTo>
                    <a:lnTo>
                      <a:pt x="59" y="19"/>
                    </a:lnTo>
                    <a:lnTo>
                      <a:pt x="59" y="22"/>
                    </a:lnTo>
                    <a:lnTo>
                      <a:pt x="54" y="24"/>
                    </a:lnTo>
                    <a:lnTo>
                      <a:pt x="57" y="33"/>
                    </a:lnTo>
                    <a:lnTo>
                      <a:pt x="59" y="33"/>
                    </a:lnTo>
                    <a:lnTo>
                      <a:pt x="57" y="26"/>
                    </a:lnTo>
                    <a:lnTo>
                      <a:pt x="64" y="24"/>
                    </a:lnTo>
                    <a:lnTo>
                      <a:pt x="61" y="17"/>
                    </a:lnTo>
                    <a:lnTo>
                      <a:pt x="61" y="17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59" y="7"/>
                    </a:lnTo>
                    <a:lnTo>
                      <a:pt x="59" y="12"/>
                    </a:lnTo>
                    <a:lnTo>
                      <a:pt x="57" y="14"/>
                    </a:lnTo>
                    <a:lnTo>
                      <a:pt x="57" y="17"/>
                    </a:lnTo>
                    <a:lnTo>
                      <a:pt x="54" y="17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5" y="7"/>
                    </a:lnTo>
                    <a:lnTo>
                      <a:pt x="33" y="5"/>
                    </a:lnTo>
                    <a:lnTo>
                      <a:pt x="31" y="3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19" name="Freeform 878"/>
              <p:cNvSpPr>
                <a:spLocks noEditPoints="1"/>
              </p:cNvSpPr>
              <p:nvPr/>
            </p:nvSpPr>
            <p:spPr bwMode="auto">
              <a:xfrm>
                <a:off x="3841590" y="3372809"/>
                <a:ext cx="125751" cy="62876"/>
              </a:xfrm>
              <a:custGeom>
                <a:avLst/>
                <a:gdLst>
                  <a:gd name="T0" fmla="*/ 66 w 66"/>
                  <a:gd name="T1" fmla="*/ 12 h 33"/>
                  <a:gd name="T2" fmla="*/ 66 w 66"/>
                  <a:gd name="T3" fmla="*/ 10 h 33"/>
                  <a:gd name="T4" fmla="*/ 66 w 66"/>
                  <a:gd name="T5" fmla="*/ 10 h 33"/>
                  <a:gd name="T6" fmla="*/ 0 w 66"/>
                  <a:gd name="T7" fmla="*/ 12 h 33"/>
                  <a:gd name="T8" fmla="*/ 0 w 66"/>
                  <a:gd name="T9" fmla="*/ 12 h 33"/>
                  <a:gd name="T10" fmla="*/ 28 w 66"/>
                  <a:gd name="T11" fmla="*/ 0 h 33"/>
                  <a:gd name="T12" fmla="*/ 28 w 66"/>
                  <a:gd name="T13" fmla="*/ 3 h 33"/>
                  <a:gd name="T14" fmla="*/ 28 w 66"/>
                  <a:gd name="T15" fmla="*/ 3 h 33"/>
                  <a:gd name="T16" fmla="*/ 26 w 66"/>
                  <a:gd name="T17" fmla="*/ 7 h 33"/>
                  <a:gd name="T18" fmla="*/ 23 w 66"/>
                  <a:gd name="T19" fmla="*/ 7 h 33"/>
                  <a:gd name="T20" fmla="*/ 23 w 66"/>
                  <a:gd name="T21" fmla="*/ 5 h 33"/>
                  <a:gd name="T22" fmla="*/ 19 w 66"/>
                  <a:gd name="T23" fmla="*/ 10 h 33"/>
                  <a:gd name="T24" fmla="*/ 12 w 66"/>
                  <a:gd name="T25" fmla="*/ 10 h 33"/>
                  <a:gd name="T26" fmla="*/ 2 w 66"/>
                  <a:gd name="T27" fmla="*/ 12 h 33"/>
                  <a:gd name="T28" fmla="*/ 2 w 66"/>
                  <a:gd name="T29" fmla="*/ 14 h 33"/>
                  <a:gd name="T30" fmla="*/ 12 w 66"/>
                  <a:gd name="T31" fmla="*/ 12 h 33"/>
                  <a:gd name="T32" fmla="*/ 19 w 66"/>
                  <a:gd name="T33" fmla="*/ 12 h 33"/>
                  <a:gd name="T34" fmla="*/ 26 w 66"/>
                  <a:gd name="T35" fmla="*/ 7 h 33"/>
                  <a:gd name="T36" fmla="*/ 33 w 66"/>
                  <a:gd name="T37" fmla="*/ 7 h 33"/>
                  <a:gd name="T38" fmla="*/ 45 w 66"/>
                  <a:gd name="T39" fmla="*/ 22 h 33"/>
                  <a:gd name="T40" fmla="*/ 52 w 66"/>
                  <a:gd name="T41" fmla="*/ 24 h 33"/>
                  <a:gd name="T42" fmla="*/ 59 w 66"/>
                  <a:gd name="T43" fmla="*/ 19 h 33"/>
                  <a:gd name="T44" fmla="*/ 54 w 66"/>
                  <a:gd name="T45" fmla="*/ 24 h 33"/>
                  <a:gd name="T46" fmla="*/ 59 w 66"/>
                  <a:gd name="T47" fmla="*/ 33 h 33"/>
                  <a:gd name="T48" fmla="*/ 64 w 66"/>
                  <a:gd name="T49" fmla="*/ 24 h 33"/>
                  <a:gd name="T50" fmla="*/ 61 w 66"/>
                  <a:gd name="T51" fmla="*/ 17 h 33"/>
                  <a:gd name="T52" fmla="*/ 59 w 66"/>
                  <a:gd name="T53" fmla="*/ 17 h 33"/>
                  <a:gd name="T54" fmla="*/ 64 w 66"/>
                  <a:gd name="T55" fmla="*/ 10 h 33"/>
                  <a:gd name="T56" fmla="*/ 59 w 66"/>
                  <a:gd name="T57" fmla="*/ 7 h 33"/>
                  <a:gd name="T58" fmla="*/ 57 w 66"/>
                  <a:gd name="T59" fmla="*/ 14 h 33"/>
                  <a:gd name="T60" fmla="*/ 54 w 66"/>
                  <a:gd name="T61" fmla="*/ 17 h 33"/>
                  <a:gd name="T62" fmla="*/ 52 w 66"/>
                  <a:gd name="T63" fmla="*/ 19 h 33"/>
                  <a:gd name="T64" fmla="*/ 49 w 66"/>
                  <a:gd name="T65" fmla="*/ 22 h 33"/>
                  <a:gd name="T66" fmla="*/ 49 w 66"/>
                  <a:gd name="T67" fmla="*/ 22 h 33"/>
                  <a:gd name="T68" fmla="*/ 49 w 66"/>
                  <a:gd name="T69" fmla="*/ 22 h 33"/>
                  <a:gd name="T70" fmla="*/ 49 w 66"/>
                  <a:gd name="T71" fmla="*/ 22 h 33"/>
                  <a:gd name="T72" fmla="*/ 47 w 66"/>
                  <a:gd name="T73" fmla="*/ 19 h 33"/>
                  <a:gd name="T74" fmla="*/ 47 w 66"/>
                  <a:gd name="T75" fmla="*/ 19 h 33"/>
                  <a:gd name="T76" fmla="*/ 47 w 66"/>
                  <a:gd name="T77" fmla="*/ 19 h 33"/>
                  <a:gd name="T78" fmla="*/ 33 w 66"/>
                  <a:gd name="T79" fmla="*/ 5 h 33"/>
                  <a:gd name="T80" fmla="*/ 28 w 66"/>
                  <a:gd name="T8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33">
                    <a:moveTo>
                      <a:pt x="66" y="10"/>
                    </a:moveTo>
                    <a:lnTo>
                      <a:pt x="66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10"/>
                    </a:lnTo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moveTo>
                      <a:pt x="28" y="0"/>
                    </a:moveTo>
                    <a:lnTo>
                      <a:pt x="26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6" y="3"/>
                    </a:lnTo>
                    <a:lnTo>
                      <a:pt x="23" y="5"/>
                    </a:lnTo>
                    <a:lnTo>
                      <a:pt x="19" y="7"/>
                    </a:lnTo>
                    <a:lnTo>
                      <a:pt x="19" y="10"/>
                    </a:lnTo>
                    <a:lnTo>
                      <a:pt x="16" y="10"/>
                    </a:lnTo>
                    <a:lnTo>
                      <a:pt x="12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6" y="7"/>
                    </a:lnTo>
                    <a:lnTo>
                      <a:pt x="28" y="5"/>
                    </a:lnTo>
                    <a:lnTo>
                      <a:pt x="33" y="7"/>
                    </a:lnTo>
                    <a:lnTo>
                      <a:pt x="42" y="10"/>
                    </a:lnTo>
                    <a:lnTo>
                      <a:pt x="45" y="22"/>
                    </a:lnTo>
                    <a:lnTo>
                      <a:pt x="47" y="22"/>
                    </a:lnTo>
                    <a:lnTo>
                      <a:pt x="52" y="24"/>
                    </a:lnTo>
                    <a:lnTo>
                      <a:pt x="57" y="19"/>
                    </a:lnTo>
                    <a:lnTo>
                      <a:pt x="59" y="19"/>
                    </a:lnTo>
                    <a:lnTo>
                      <a:pt x="59" y="22"/>
                    </a:lnTo>
                    <a:lnTo>
                      <a:pt x="54" y="24"/>
                    </a:lnTo>
                    <a:lnTo>
                      <a:pt x="57" y="33"/>
                    </a:lnTo>
                    <a:lnTo>
                      <a:pt x="59" y="33"/>
                    </a:lnTo>
                    <a:lnTo>
                      <a:pt x="57" y="26"/>
                    </a:lnTo>
                    <a:lnTo>
                      <a:pt x="64" y="24"/>
                    </a:lnTo>
                    <a:lnTo>
                      <a:pt x="61" y="17"/>
                    </a:lnTo>
                    <a:lnTo>
                      <a:pt x="61" y="17"/>
                    </a:lnTo>
                    <a:lnTo>
                      <a:pt x="59" y="17"/>
                    </a:lnTo>
                    <a:lnTo>
                      <a:pt x="59" y="17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59" y="7"/>
                    </a:lnTo>
                    <a:lnTo>
                      <a:pt x="59" y="12"/>
                    </a:lnTo>
                    <a:lnTo>
                      <a:pt x="57" y="14"/>
                    </a:lnTo>
                    <a:lnTo>
                      <a:pt x="57" y="17"/>
                    </a:lnTo>
                    <a:lnTo>
                      <a:pt x="54" y="17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52" y="19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9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5" y="7"/>
                    </a:lnTo>
                    <a:lnTo>
                      <a:pt x="33" y="5"/>
                    </a:lnTo>
                    <a:lnTo>
                      <a:pt x="31" y="3"/>
                    </a:lnTo>
                    <a:lnTo>
                      <a:pt x="28" y="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0" name="Freeform 879"/>
              <p:cNvSpPr/>
              <p:nvPr/>
            </p:nvSpPr>
            <p:spPr bwMode="auto">
              <a:xfrm>
                <a:off x="3954004" y="3391862"/>
                <a:ext cx="13337" cy="1333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2 w 7"/>
                  <a:gd name="T7" fmla="*/ 7 h 7"/>
                  <a:gd name="T8" fmla="*/ 2 w 7"/>
                  <a:gd name="T9" fmla="*/ 7 h 7"/>
                  <a:gd name="T10" fmla="*/ 7 w 7"/>
                  <a:gd name="T11" fmla="*/ 2 h 7"/>
                  <a:gd name="T12" fmla="*/ 7 w 7"/>
                  <a:gd name="T13" fmla="*/ 2 h 7"/>
                  <a:gd name="T14" fmla="*/ 7 w 7"/>
                  <a:gd name="T15" fmla="*/ 0 h 7"/>
                  <a:gd name="T16" fmla="*/ 7 w 7"/>
                  <a:gd name="T17" fmla="*/ 0 h 7"/>
                  <a:gd name="T18" fmla="*/ 7 w 7"/>
                  <a:gd name="T19" fmla="*/ 0 h 7"/>
                  <a:gd name="T20" fmla="*/ 5 w 7"/>
                  <a:gd name="T21" fmla="*/ 0 h 7"/>
                  <a:gd name="T22" fmla="*/ 5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1" name="Freeform 880"/>
              <p:cNvSpPr/>
              <p:nvPr/>
            </p:nvSpPr>
            <p:spPr bwMode="auto">
              <a:xfrm>
                <a:off x="3954004" y="3391862"/>
                <a:ext cx="13337" cy="13337"/>
              </a:xfrm>
              <a:custGeom>
                <a:avLst/>
                <a:gdLst>
                  <a:gd name="T0" fmla="*/ 5 w 7"/>
                  <a:gd name="T1" fmla="*/ 0 h 7"/>
                  <a:gd name="T2" fmla="*/ 0 w 7"/>
                  <a:gd name="T3" fmla="*/ 7 h 7"/>
                  <a:gd name="T4" fmla="*/ 0 w 7"/>
                  <a:gd name="T5" fmla="*/ 7 h 7"/>
                  <a:gd name="T6" fmla="*/ 2 w 7"/>
                  <a:gd name="T7" fmla="*/ 7 h 7"/>
                  <a:gd name="T8" fmla="*/ 2 w 7"/>
                  <a:gd name="T9" fmla="*/ 7 h 7"/>
                  <a:gd name="T10" fmla="*/ 7 w 7"/>
                  <a:gd name="T11" fmla="*/ 2 h 7"/>
                  <a:gd name="T12" fmla="*/ 7 w 7"/>
                  <a:gd name="T13" fmla="*/ 2 h 7"/>
                  <a:gd name="T14" fmla="*/ 7 w 7"/>
                  <a:gd name="T15" fmla="*/ 0 h 7"/>
                  <a:gd name="T16" fmla="*/ 7 w 7"/>
                  <a:gd name="T17" fmla="*/ 0 h 7"/>
                  <a:gd name="T18" fmla="*/ 7 w 7"/>
                  <a:gd name="T19" fmla="*/ 0 h 7"/>
                  <a:gd name="T20" fmla="*/ 5 w 7"/>
                  <a:gd name="T21" fmla="*/ 0 h 7"/>
                  <a:gd name="T22" fmla="*/ 5 w 7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7">
                    <a:moveTo>
                      <a:pt x="5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2" name="Rectangle 881"/>
              <p:cNvSpPr>
                <a:spLocks noChangeArrowheads="1"/>
              </p:cNvSpPr>
              <p:nvPr/>
            </p:nvSpPr>
            <p:spPr bwMode="auto">
              <a:xfrm>
                <a:off x="3934951" y="3414726"/>
                <a:ext cx="1906" cy="1906"/>
              </a:xfrm>
              <a:prstGeom prst="rect">
                <a:avLst/>
              </a:pr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3" name="Freeform 882"/>
              <p:cNvSpPr/>
              <p:nvPr/>
            </p:nvSpPr>
            <p:spPr bwMode="auto">
              <a:xfrm>
                <a:off x="3934951" y="34147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4" name="Freeform 883"/>
              <p:cNvSpPr>
                <a:spLocks noEditPoints="1"/>
              </p:cNvSpPr>
              <p:nvPr/>
            </p:nvSpPr>
            <p:spPr bwMode="auto">
              <a:xfrm>
                <a:off x="3931140" y="3409010"/>
                <a:ext cx="9527" cy="5716"/>
              </a:xfrm>
              <a:custGeom>
                <a:avLst/>
                <a:gdLst>
                  <a:gd name="T0" fmla="*/ 2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0 h 3"/>
                  <a:gd name="T8" fmla="*/ 0 w 5"/>
                  <a:gd name="T9" fmla="*/ 0 h 3"/>
                  <a:gd name="T10" fmla="*/ 2 w 5"/>
                  <a:gd name="T11" fmla="*/ 3 h 3"/>
                  <a:gd name="T12" fmla="*/ 2 w 5"/>
                  <a:gd name="T13" fmla="*/ 3 h 3"/>
                  <a:gd name="T14" fmla="*/ 2 w 5"/>
                  <a:gd name="T15" fmla="*/ 3 h 3"/>
                  <a:gd name="T16" fmla="*/ 2 w 5"/>
                  <a:gd name="T17" fmla="*/ 3 h 3"/>
                  <a:gd name="T18" fmla="*/ 5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  <a:gd name="T24" fmla="*/ 5 w 5"/>
                  <a:gd name="T25" fmla="*/ 0 h 3"/>
                  <a:gd name="T26" fmla="*/ 2 w 5"/>
                  <a:gd name="T27" fmla="*/ 0 h 3"/>
                  <a:gd name="T28" fmla="*/ 0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5" name="Freeform 884"/>
              <p:cNvSpPr>
                <a:spLocks noEditPoints="1"/>
              </p:cNvSpPr>
              <p:nvPr/>
            </p:nvSpPr>
            <p:spPr bwMode="auto">
              <a:xfrm>
                <a:off x="3931140" y="3409010"/>
                <a:ext cx="9527" cy="5716"/>
              </a:xfrm>
              <a:custGeom>
                <a:avLst/>
                <a:gdLst>
                  <a:gd name="T0" fmla="*/ 2 w 5"/>
                  <a:gd name="T1" fmla="*/ 3 h 3"/>
                  <a:gd name="T2" fmla="*/ 2 w 5"/>
                  <a:gd name="T3" fmla="*/ 3 h 3"/>
                  <a:gd name="T4" fmla="*/ 2 w 5"/>
                  <a:gd name="T5" fmla="*/ 3 h 3"/>
                  <a:gd name="T6" fmla="*/ 0 w 5"/>
                  <a:gd name="T7" fmla="*/ 0 h 3"/>
                  <a:gd name="T8" fmla="*/ 0 w 5"/>
                  <a:gd name="T9" fmla="*/ 0 h 3"/>
                  <a:gd name="T10" fmla="*/ 2 w 5"/>
                  <a:gd name="T11" fmla="*/ 3 h 3"/>
                  <a:gd name="T12" fmla="*/ 2 w 5"/>
                  <a:gd name="T13" fmla="*/ 3 h 3"/>
                  <a:gd name="T14" fmla="*/ 2 w 5"/>
                  <a:gd name="T15" fmla="*/ 3 h 3"/>
                  <a:gd name="T16" fmla="*/ 2 w 5"/>
                  <a:gd name="T17" fmla="*/ 3 h 3"/>
                  <a:gd name="T18" fmla="*/ 5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  <a:gd name="T24" fmla="*/ 5 w 5"/>
                  <a:gd name="T25" fmla="*/ 0 h 3"/>
                  <a:gd name="T26" fmla="*/ 2 w 5"/>
                  <a:gd name="T27" fmla="*/ 0 h 3"/>
                  <a:gd name="T28" fmla="*/ 0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6" name="Freeform 885"/>
              <p:cNvSpPr/>
              <p:nvPr/>
            </p:nvSpPr>
            <p:spPr bwMode="auto">
              <a:xfrm>
                <a:off x="3894939" y="3378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7" name="Freeform 886"/>
              <p:cNvSpPr/>
              <p:nvPr/>
            </p:nvSpPr>
            <p:spPr bwMode="auto">
              <a:xfrm>
                <a:off x="3894939" y="33785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8" name="Freeform 887"/>
              <p:cNvSpPr/>
              <p:nvPr/>
            </p:nvSpPr>
            <p:spPr bwMode="auto">
              <a:xfrm>
                <a:off x="3885413" y="3378526"/>
                <a:ext cx="9527" cy="7621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29" name="Freeform 888"/>
              <p:cNvSpPr/>
              <p:nvPr/>
            </p:nvSpPr>
            <p:spPr bwMode="auto">
              <a:xfrm>
                <a:off x="3885413" y="3378526"/>
                <a:ext cx="9527" cy="7621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4 h 4"/>
                  <a:gd name="T4" fmla="*/ 3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  <a:gd name="T10" fmla="*/ 5 w 5"/>
                  <a:gd name="T11" fmla="*/ 0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0" name="Freeform 889"/>
              <p:cNvSpPr/>
              <p:nvPr/>
            </p:nvSpPr>
            <p:spPr bwMode="auto">
              <a:xfrm>
                <a:off x="3755850" y="3399484"/>
                <a:ext cx="85740" cy="59065"/>
              </a:xfrm>
              <a:custGeom>
                <a:avLst/>
                <a:gdLst>
                  <a:gd name="T0" fmla="*/ 38 w 45"/>
                  <a:gd name="T1" fmla="*/ 0 h 31"/>
                  <a:gd name="T2" fmla="*/ 33 w 45"/>
                  <a:gd name="T3" fmla="*/ 3 h 31"/>
                  <a:gd name="T4" fmla="*/ 31 w 45"/>
                  <a:gd name="T5" fmla="*/ 5 h 31"/>
                  <a:gd name="T6" fmla="*/ 16 w 45"/>
                  <a:gd name="T7" fmla="*/ 10 h 31"/>
                  <a:gd name="T8" fmla="*/ 16 w 45"/>
                  <a:gd name="T9" fmla="*/ 12 h 31"/>
                  <a:gd name="T10" fmla="*/ 7 w 45"/>
                  <a:gd name="T11" fmla="*/ 17 h 31"/>
                  <a:gd name="T12" fmla="*/ 4 w 45"/>
                  <a:gd name="T13" fmla="*/ 17 h 31"/>
                  <a:gd name="T14" fmla="*/ 0 w 45"/>
                  <a:gd name="T15" fmla="*/ 27 h 31"/>
                  <a:gd name="T16" fmla="*/ 0 w 45"/>
                  <a:gd name="T17" fmla="*/ 27 h 31"/>
                  <a:gd name="T18" fmla="*/ 0 w 45"/>
                  <a:gd name="T19" fmla="*/ 29 h 31"/>
                  <a:gd name="T20" fmla="*/ 14 w 45"/>
                  <a:gd name="T21" fmla="*/ 31 h 31"/>
                  <a:gd name="T22" fmla="*/ 16 w 45"/>
                  <a:gd name="T23" fmla="*/ 29 h 31"/>
                  <a:gd name="T24" fmla="*/ 16 w 45"/>
                  <a:gd name="T25" fmla="*/ 27 h 31"/>
                  <a:gd name="T26" fmla="*/ 21 w 45"/>
                  <a:gd name="T27" fmla="*/ 27 h 31"/>
                  <a:gd name="T28" fmla="*/ 26 w 45"/>
                  <a:gd name="T29" fmla="*/ 22 h 31"/>
                  <a:gd name="T30" fmla="*/ 33 w 45"/>
                  <a:gd name="T31" fmla="*/ 19 h 31"/>
                  <a:gd name="T32" fmla="*/ 35 w 45"/>
                  <a:gd name="T33" fmla="*/ 17 h 31"/>
                  <a:gd name="T34" fmla="*/ 42 w 45"/>
                  <a:gd name="T35" fmla="*/ 10 h 31"/>
                  <a:gd name="T36" fmla="*/ 40 w 45"/>
                  <a:gd name="T37" fmla="*/ 3 h 31"/>
                  <a:gd name="T38" fmla="*/ 42 w 45"/>
                  <a:gd name="T39" fmla="*/ 3 h 31"/>
                  <a:gd name="T40" fmla="*/ 45 w 45"/>
                  <a:gd name="T41" fmla="*/ 0 h 31"/>
                  <a:gd name="T42" fmla="*/ 38 w 45"/>
                  <a:gd name="T4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1">
                    <a:moveTo>
                      <a:pt x="38" y="0"/>
                    </a:moveTo>
                    <a:lnTo>
                      <a:pt x="33" y="3"/>
                    </a:lnTo>
                    <a:lnTo>
                      <a:pt x="31" y="5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7" y="17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14" y="31"/>
                    </a:lnTo>
                    <a:lnTo>
                      <a:pt x="16" y="29"/>
                    </a:lnTo>
                    <a:lnTo>
                      <a:pt x="16" y="27"/>
                    </a:lnTo>
                    <a:lnTo>
                      <a:pt x="21" y="27"/>
                    </a:lnTo>
                    <a:lnTo>
                      <a:pt x="26" y="22"/>
                    </a:lnTo>
                    <a:lnTo>
                      <a:pt x="33" y="19"/>
                    </a:lnTo>
                    <a:lnTo>
                      <a:pt x="35" y="17"/>
                    </a:lnTo>
                    <a:lnTo>
                      <a:pt x="42" y="10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1" name="Freeform 890"/>
              <p:cNvSpPr/>
              <p:nvPr/>
            </p:nvSpPr>
            <p:spPr bwMode="auto">
              <a:xfrm>
                <a:off x="3755850" y="3399484"/>
                <a:ext cx="85740" cy="59065"/>
              </a:xfrm>
              <a:custGeom>
                <a:avLst/>
                <a:gdLst>
                  <a:gd name="T0" fmla="*/ 38 w 45"/>
                  <a:gd name="T1" fmla="*/ 0 h 31"/>
                  <a:gd name="T2" fmla="*/ 33 w 45"/>
                  <a:gd name="T3" fmla="*/ 3 h 31"/>
                  <a:gd name="T4" fmla="*/ 31 w 45"/>
                  <a:gd name="T5" fmla="*/ 5 h 31"/>
                  <a:gd name="T6" fmla="*/ 16 w 45"/>
                  <a:gd name="T7" fmla="*/ 10 h 31"/>
                  <a:gd name="T8" fmla="*/ 16 w 45"/>
                  <a:gd name="T9" fmla="*/ 12 h 31"/>
                  <a:gd name="T10" fmla="*/ 7 w 45"/>
                  <a:gd name="T11" fmla="*/ 17 h 31"/>
                  <a:gd name="T12" fmla="*/ 4 w 45"/>
                  <a:gd name="T13" fmla="*/ 17 h 31"/>
                  <a:gd name="T14" fmla="*/ 0 w 45"/>
                  <a:gd name="T15" fmla="*/ 27 h 31"/>
                  <a:gd name="T16" fmla="*/ 0 w 45"/>
                  <a:gd name="T17" fmla="*/ 27 h 31"/>
                  <a:gd name="T18" fmla="*/ 0 w 45"/>
                  <a:gd name="T19" fmla="*/ 29 h 31"/>
                  <a:gd name="T20" fmla="*/ 14 w 45"/>
                  <a:gd name="T21" fmla="*/ 31 h 31"/>
                  <a:gd name="T22" fmla="*/ 16 w 45"/>
                  <a:gd name="T23" fmla="*/ 29 h 31"/>
                  <a:gd name="T24" fmla="*/ 16 w 45"/>
                  <a:gd name="T25" fmla="*/ 27 h 31"/>
                  <a:gd name="T26" fmla="*/ 21 w 45"/>
                  <a:gd name="T27" fmla="*/ 27 h 31"/>
                  <a:gd name="T28" fmla="*/ 26 w 45"/>
                  <a:gd name="T29" fmla="*/ 22 h 31"/>
                  <a:gd name="T30" fmla="*/ 33 w 45"/>
                  <a:gd name="T31" fmla="*/ 19 h 31"/>
                  <a:gd name="T32" fmla="*/ 35 w 45"/>
                  <a:gd name="T33" fmla="*/ 17 h 31"/>
                  <a:gd name="T34" fmla="*/ 42 w 45"/>
                  <a:gd name="T35" fmla="*/ 10 h 31"/>
                  <a:gd name="T36" fmla="*/ 40 w 45"/>
                  <a:gd name="T37" fmla="*/ 3 h 31"/>
                  <a:gd name="T38" fmla="*/ 42 w 45"/>
                  <a:gd name="T39" fmla="*/ 3 h 31"/>
                  <a:gd name="T40" fmla="*/ 45 w 45"/>
                  <a:gd name="T41" fmla="*/ 0 h 31"/>
                  <a:gd name="T42" fmla="*/ 38 w 45"/>
                  <a:gd name="T4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1">
                    <a:moveTo>
                      <a:pt x="38" y="0"/>
                    </a:moveTo>
                    <a:lnTo>
                      <a:pt x="33" y="3"/>
                    </a:lnTo>
                    <a:lnTo>
                      <a:pt x="31" y="5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7" y="17"/>
                    </a:lnTo>
                    <a:lnTo>
                      <a:pt x="4" y="1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14" y="31"/>
                    </a:lnTo>
                    <a:lnTo>
                      <a:pt x="16" y="29"/>
                    </a:lnTo>
                    <a:lnTo>
                      <a:pt x="16" y="27"/>
                    </a:lnTo>
                    <a:lnTo>
                      <a:pt x="21" y="27"/>
                    </a:lnTo>
                    <a:lnTo>
                      <a:pt x="26" y="22"/>
                    </a:lnTo>
                    <a:lnTo>
                      <a:pt x="33" y="19"/>
                    </a:lnTo>
                    <a:lnTo>
                      <a:pt x="35" y="17"/>
                    </a:lnTo>
                    <a:lnTo>
                      <a:pt x="42" y="10"/>
                    </a:lnTo>
                    <a:lnTo>
                      <a:pt x="40" y="3"/>
                    </a:lnTo>
                    <a:lnTo>
                      <a:pt x="42" y="3"/>
                    </a:lnTo>
                    <a:lnTo>
                      <a:pt x="45" y="0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2" name="Freeform 891"/>
              <p:cNvSpPr/>
              <p:nvPr/>
            </p:nvSpPr>
            <p:spPr bwMode="auto">
              <a:xfrm>
                <a:off x="3750135" y="3395674"/>
                <a:ext cx="95266" cy="68592"/>
              </a:xfrm>
              <a:custGeom>
                <a:avLst/>
                <a:gdLst>
                  <a:gd name="T0" fmla="*/ 41 w 50"/>
                  <a:gd name="T1" fmla="*/ 0 h 36"/>
                  <a:gd name="T2" fmla="*/ 38 w 50"/>
                  <a:gd name="T3" fmla="*/ 0 h 36"/>
                  <a:gd name="T4" fmla="*/ 36 w 50"/>
                  <a:gd name="T5" fmla="*/ 2 h 36"/>
                  <a:gd name="T6" fmla="*/ 34 w 50"/>
                  <a:gd name="T7" fmla="*/ 5 h 36"/>
                  <a:gd name="T8" fmla="*/ 17 w 50"/>
                  <a:gd name="T9" fmla="*/ 12 h 36"/>
                  <a:gd name="T10" fmla="*/ 17 w 50"/>
                  <a:gd name="T11" fmla="*/ 14 h 36"/>
                  <a:gd name="T12" fmla="*/ 10 w 50"/>
                  <a:gd name="T13" fmla="*/ 17 h 36"/>
                  <a:gd name="T14" fmla="*/ 5 w 50"/>
                  <a:gd name="T15" fmla="*/ 14 h 36"/>
                  <a:gd name="T16" fmla="*/ 3 w 50"/>
                  <a:gd name="T17" fmla="*/ 17 h 36"/>
                  <a:gd name="T18" fmla="*/ 0 w 50"/>
                  <a:gd name="T19" fmla="*/ 26 h 36"/>
                  <a:gd name="T20" fmla="*/ 0 w 50"/>
                  <a:gd name="T21" fmla="*/ 29 h 36"/>
                  <a:gd name="T22" fmla="*/ 0 w 50"/>
                  <a:gd name="T23" fmla="*/ 31 h 36"/>
                  <a:gd name="T24" fmla="*/ 0 w 50"/>
                  <a:gd name="T25" fmla="*/ 33 h 36"/>
                  <a:gd name="T26" fmla="*/ 15 w 50"/>
                  <a:gd name="T27" fmla="*/ 36 h 36"/>
                  <a:gd name="T28" fmla="*/ 24 w 50"/>
                  <a:gd name="T29" fmla="*/ 33 h 36"/>
                  <a:gd name="T30" fmla="*/ 24 w 50"/>
                  <a:gd name="T31" fmla="*/ 31 h 36"/>
                  <a:gd name="T32" fmla="*/ 24 w 50"/>
                  <a:gd name="T33" fmla="*/ 31 h 36"/>
                  <a:gd name="T34" fmla="*/ 24 w 50"/>
                  <a:gd name="T35" fmla="*/ 31 h 36"/>
                  <a:gd name="T36" fmla="*/ 24 w 50"/>
                  <a:gd name="T37" fmla="*/ 29 h 36"/>
                  <a:gd name="T38" fmla="*/ 24 w 50"/>
                  <a:gd name="T39" fmla="*/ 29 h 36"/>
                  <a:gd name="T40" fmla="*/ 19 w 50"/>
                  <a:gd name="T41" fmla="*/ 29 h 36"/>
                  <a:gd name="T42" fmla="*/ 19 w 50"/>
                  <a:gd name="T43" fmla="*/ 31 h 36"/>
                  <a:gd name="T44" fmla="*/ 17 w 50"/>
                  <a:gd name="T45" fmla="*/ 33 h 36"/>
                  <a:gd name="T46" fmla="*/ 3 w 50"/>
                  <a:gd name="T47" fmla="*/ 31 h 36"/>
                  <a:gd name="T48" fmla="*/ 3 w 50"/>
                  <a:gd name="T49" fmla="*/ 29 h 36"/>
                  <a:gd name="T50" fmla="*/ 3 w 50"/>
                  <a:gd name="T51" fmla="*/ 29 h 36"/>
                  <a:gd name="T52" fmla="*/ 7 w 50"/>
                  <a:gd name="T53" fmla="*/ 19 h 36"/>
                  <a:gd name="T54" fmla="*/ 10 w 50"/>
                  <a:gd name="T55" fmla="*/ 19 h 36"/>
                  <a:gd name="T56" fmla="*/ 19 w 50"/>
                  <a:gd name="T57" fmla="*/ 14 h 36"/>
                  <a:gd name="T58" fmla="*/ 19 w 50"/>
                  <a:gd name="T59" fmla="*/ 12 h 36"/>
                  <a:gd name="T60" fmla="*/ 34 w 50"/>
                  <a:gd name="T61" fmla="*/ 7 h 36"/>
                  <a:gd name="T62" fmla="*/ 36 w 50"/>
                  <a:gd name="T63" fmla="*/ 5 h 36"/>
                  <a:gd name="T64" fmla="*/ 41 w 50"/>
                  <a:gd name="T65" fmla="*/ 2 h 36"/>
                  <a:gd name="T66" fmla="*/ 48 w 50"/>
                  <a:gd name="T67" fmla="*/ 2 h 36"/>
                  <a:gd name="T68" fmla="*/ 45 w 50"/>
                  <a:gd name="T69" fmla="*/ 5 h 36"/>
                  <a:gd name="T70" fmla="*/ 43 w 50"/>
                  <a:gd name="T71" fmla="*/ 5 h 36"/>
                  <a:gd name="T72" fmla="*/ 45 w 50"/>
                  <a:gd name="T73" fmla="*/ 12 h 36"/>
                  <a:gd name="T74" fmla="*/ 38 w 50"/>
                  <a:gd name="T75" fmla="*/ 19 h 36"/>
                  <a:gd name="T76" fmla="*/ 36 w 50"/>
                  <a:gd name="T77" fmla="*/ 21 h 36"/>
                  <a:gd name="T78" fmla="*/ 36 w 50"/>
                  <a:gd name="T79" fmla="*/ 24 h 36"/>
                  <a:gd name="T80" fmla="*/ 36 w 50"/>
                  <a:gd name="T81" fmla="*/ 24 h 36"/>
                  <a:gd name="T82" fmla="*/ 41 w 50"/>
                  <a:gd name="T83" fmla="*/ 21 h 36"/>
                  <a:gd name="T84" fmla="*/ 48 w 50"/>
                  <a:gd name="T85" fmla="*/ 12 h 36"/>
                  <a:gd name="T86" fmla="*/ 45 w 50"/>
                  <a:gd name="T87" fmla="*/ 7 h 36"/>
                  <a:gd name="T88" fmla="*/ 50 w 50"/>
                  <a:gd name="T89" fmla="*/ 7 h 36"/>
                  <a:gd name="T90" fmla="*/ 50 w 50"/>
                  <a:gd name="T91" fmla="*/ 2 h 36"/>
                  <a:gd name="T92" fmla="*/ 50 w 50"/>
                  <a:gd name="T93" fmla="*/ 2 h 36"/>
                  <a:gd name="T94" fmla="*/ 50 w 50"/>
                  <a:gd name="T95" fmla="*/ 0 h 36"/>
                  <a:gd name="T96" fmla="*/ 48 w 50"/>
                  <a:gd name="T97" fmla="*/ 2 h 36"/>
                  <a:gd name="T98" fmla="*/ 48 w 50"/>
                  <a:gd name="T99" fmla="*/ 2 h 36"/>
                  <a:gd name="T100" fmla="*/ 48 w 50"/>
                  <a:gd name="T101" fmla="*/ 2 h 36"/>
                  <a:gd name="T102" fmla="*/ 48 w 50"/>
                  <a:gd name="T103" fmla="*/ 5 h 36"/>
                  <a:gd name="T104" fmla="*/ 45 w 50"/>
                  <a:gd name="T105" fmla="*/ 2 h 36"/>
                  <a:gd name="T106" fmla="*/ 48 w 50"/>
                  <a:gd name="T107" fmla="*/ 0 h 36"/>
                  <a:gd name="T108" fmla="*/ 43 w 50"/>
                  <a:gd name="T109" fmla="*/ 0 h 36"/>
                  <a:gd name="T110" fmla="*/ 41 w 50"/>
                  <a:gd name="T1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" h="36">
                    <a:moveTo>
                      <a:pt x="41" y="0"/>
                    </a:moveTo>
                    <a:lnTo>
                      <a:pt x="38" y="0"/>
                    </a:lnTo>
                    <a:lnTo>
                      <a:pt x="36" y="2"/>
                    </a:lnTo>
                    <a:lnTo>
                      <a:pt x="34" y="5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0" y="17"/>
                    </a:lnTo>
                    <a:lnTo>
                      <a:pt x="5" y="14"/>
                    </a:lnTo>
                    <a:lnTo>
                      <a:pt x="3" y="17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15" y="36"/>
                    </a:lnTo>
                    <a:lnTo>
                      <a:pt x="24" y="33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19" y="29"/>
                    </a:lnTo>
                    <a:lnTo>
                      <a:pt x="19" y="31"/>
                    </a:lnTo>
                    <a:lnTo>
                      <a:pt x="17" y="33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34" y="7"/>
                    </a:lnTo>
                    <a:lnTo>
                      <a:pt x="36" y="5"/>
                    </a:lnTo>
                    <a:lnTo>
                      <a:pt x="41" y="2"/>
                    </a:lnTo>
                    <a:lnTo>
                      <a:pt x="48" y="2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5" y="12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1" y="21"/>
                    </a:lnTo>
                    <a:lnTo>
                      <a:pt x="48" y="12"/>
                    </a:lnTo>
                    <a:lnTo>
                      <a:pt x="45" y="7"/>
                    </a:lnTo>
                    <a:lnTo>
                      <a:pt x="50" y="7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5"/>
                    </a:lnTo>
                    <a:lnTo>
                      <a:pt x="45" y="2"/>
                    </a:lnTo>
                    <a:lnTo>
                      <a:pt x="48" y="0"/>
                    </a:lnTo>
                    <a:lnTo>
                      <a:pt x="43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3" name="Freeform 892"/>
              <p:cNvSpPr/>
              <p:nvPr/>
            </p:nvSpPr>
            <p:spPr bwMode="auto">
              <a:xfrm>
                <a:off x="3750135" y="3395674"/>
                <a:ext cx="95266" cy="68592"/>
              </a:xfrm>
              <a:custGeom>
                <a:avLst/>
                <a:gdLst>
                  <a:gd name="T0" fmla="*/ 41 w 50"/>
                  <a:gd name="T1" fmla="*/ 0 h 36"/>
                  <a:gd name="T2" fmla="*/ 38 w 50"/>
                  <a:gd name="T3" fmla="*/ 0 h 36"/>
                  <a:gd name="T4" fmla="*/ 36 w 50"/>
                  <a:gd name="T5" fmla="*/ 2 h 36"/>
                  <a:gd name="T6" fmla="*/ 34 w 50"/>
                  <a:gd name="T7" fmla="*/ 5 h 36"/>
                  <a:gd name="T8" fmla="*/ 17 w 50"/>
                  <a:gd name="T9" fmla="*/ 12 h 36"/>
                  <a:gd name="T10" fmla="*/ 17 w 50"/>
                  <a:gd name="T11" fmla="*/ 14 h 36"/>
                  <a:gd name="T12" fmla="*/ 10 w 50"/>
                  <a:gd name="T13" fmla="*/ 17 h 36"/>
                  <a:gd name="T14" fmla="*/ 5 w 50"/>
                  <a:gd name="T15" fmla="*/ 14 h 36"/>
                  <a:gd name="T16" fmla="*/ 3 w 50"/>
                  <a:gd name="T17" fmla="*/ 17 h 36"/>
                  <a:gd name="T18" fmla="*/ 0 w 50"/>
                  <a:gd name="T19" fmla="*/ 26 h 36"/>
                  <a:gd name="T20" fmla="*/ 0 w 50"/>
                  <a:gd name="T21" fmla="*/ 29 h 36"/>
                  <a:gd name="T22" fmla="*/ 0 w 50"/>
                  <a:gd name="T23" fmla="*/ 31 h 36"/>
                  <a:gd name="T24" fmla="*/ 0 w 50"/>
                  <a:gd name="T25" fmla="*/ 33 h 36"/>
                  <a:gd name="T26" fmla="*/ 15 w 50"/>
                  <a:gd name="T27" fmla="*/ 36 h 36"/>
                  <a:gd name="T28" fmla="*/ 24 w 50"/>
                  <a:gd name="T29" fmla="*/ 33 h 36"/>
                  <a:gd name="T30" fmla="*/ 24 w 50"/>
                  <a:gd name="T31" fmla="*/ 31 h 36"/>
                  <a:gd name="T32" fmla="*/ 24 w 50"/>
                  <a:gd name="T33" fmla="*/ 31 h 36"/>
                  <a:gd name="T34" fmla="*/ 24 w 50"/>
                  <a:gd name="T35" fmla="*/ 31 h 36"/>
                  <a:gd name="T36" fmla="*/ 24 w 50"/>
                  <a:gd name="T37" fmla="*/ 29 h 36"/>
                  <a:gd name="T38" fmla="*/ 24 w 50"/>
                  <a:gd name="T39" fmla="*/ 29 h 36"/>
                  <a:gd name="T40" fmla="*/ 19 w 50"/>
                  <a:gd name="T41" fmla="*/ 29 h 36"/>
                  <a:gd name="T42" fmla="*/ 19 w 50"/>
                  <a:gd name="T43" fmla="*/ 31 h 36"/>
                  <a:gd name="T44" fmla="*/ 17 w 50"/>
                  <a:gd name="T45" fmla="*/ 33 h 36"/>
                  <a:gd name="T46" fmla="*/ 3 w 50"/>
                  <a:gd name="T47" fmla="*/ 31 h 36"/>
                  <a:gd name="T48" fmla="*/ 3 w 50"/>
                  <a:gd name="T49" fmla="*/ 29 h 36"/>
                  <a:gd name="T50" fmla="*/ 3 w 50"/>
                  <a:gd name="T51" fmla="*/ 29 h 36"/>
                  <a:gd name="T52" fmla="*/ 7 w 50"/>
                  <a:gd name="T53" fmla="*/ 19 h 36"/>
                  <a:gd name="T54" fmla="*/ 10 w 50"/>
                  <a:gd name="T55" fmla="*/ 19 h 36"/>
                  <a:gd name="T56" fmla="*/ 19 w 50"/>
                  <a:gd name="T57" fmla="*/ 14 h 36"/>
                  <a:gd name="T58" fmla="*/ 19 w 50"/>
                  <a:gd name="T59" fmla="*/ 12 h 36"/>
                  <a:gd name="T60" fmla="*/ 34 w 50"/>
                  <a:gd name="T61" fmla="*/ 7 h 36"/>
                  <a:gd name="T62" fmla="*/ 36 w 50"/>
                  <a:gd name="T63" fmla="*/ 5 h 36"/>
                  <a:gd name="T64" fmla="*/ 41 w 50"/>
                  <a:gd name="T65" fmla="*/ 2 h 36"/>
                  <a:gd name="T66" fmla="*/ 48 w 50"/>
                  <a:gd name="T67" fmla="*/ 2 h 36"/>
                  <a:gd name="T68" fmla="*/ 45 w 50"/>
                  <a:gd name="T69" fmla="*/ 5 h 36"/>
                  <a:gd name="T70" fmla="*/ 43 w 50"/>
                  <a:gd name="T71" fmla="*/ 5 h 36"/>
                  <a:gd name="T72" fmla="*/ 45 w 50"/>
                  <a:gd name="T73" fmla="*/ 12 h 36"/>
                  <a:gd name="T74" fmla="*/ 38 w 50"/>
                  <a:gd name="T75" fmla="*/ 19 h 36"/>
                  <a:gd name="T76" fmla="*/ 36 w 50"/>
                  <a:gd name="T77" fmla="*/ 21 h 36"/>
                  <a:gd name="T78" fmla="*/ 36 w 50"/>
                  <a:gd name="T79" fmla="*/ 24 h 36"/>
                  <a:gd name="T80" fmla="*/ 36 w 50"/>
                  <a:gd name="T81" fmla="*/ 24 h 36"/>
                  <a:gd name="T82" fmla="*/ 41 w 50"/>
                  <a:gd name="T83" fmla="*/ 21 h 36"/>
                  <a:gd name="T84" fmla="*/ 48 w 50"/>
                  <a:gd name="T85" fmla="*/ 12 h 36"/>
                  <a:gd name="T86" fmla="*/ 45 w 50"/>
                  <a:gd name="T87" fmla="*/ 7 h 36"/>
                  <a:gd name="T88" fmla="*/ 50 w 50"/>
                  <a:gd name="T89" fmla="*/ 7 h 36"/>
                  <a:gd name="T90" fmla="*/ 50 w 50"/>
                  <a:gd name="T91" fmla="*/ 2 h 36"/>
                  <a:gd name="T92" fmla="*/ 50 w 50"/>
                  <a:gd name="T93" fmla="*/ 2 h 36"/>
                  <a:gd name="T94" fmla="*/ 50 w 50"/>
                  <a:gd name="T95" fmla="*/ 0 h 36"/>
                  <a:gd name="T96" fmla="*/ 48 w 50"/>
                  <a:gd name="T97" fmla="*/ 2 h 36"/>
                  <a:gd name="T98" fmla="*/ 48 w 50"/>
                  <a:gd name="T99" fmla="*/ 2 h 36"/>
                  <a:gd name="T100" fmla="*/ 48 w 50"/>
                  <a:gd name="T101" fmla="*/ 2 h 36"/>
                  <a:gd name="T102" fmla="*/ 48 w 50"/>
                  <a:gd name="T103" fmla="*/ 5 h 36"/>
                  <a:gd name="T104" fmla="*/ 45 w 50"/>
                  <a:gd name="T105" fmla="*/ 2 h 36"/>
                  <a:gd name="T106" fmla="*/ 48 w 50"/>
                  <a:gd name="T107" fmla="*/ 0 h 36"/>
                  <a:gd name="T108" fmla="*/ 43 w 50"/>
                  <a:gd name="T109" fmla="*/ 0 h 36"/>
                  <a:gd name="T110" fmla="*/ 41 w 50"/>
                  <a:gd name="T1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" h="36">
                    <a:moveTo>
                      <a:pt x="41" y="0"/>
                    </a:moveTo>
                    <a:lnTo>
                      <a:pt x="38" y="0"/>
                    </a:lnTo>
                    <a:lnTo>
                      <a:pt x="36" y="2"/>
                    </a:lnTo>
                    <a:lnTo>
                      <a:pt x="34" y="5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0" y="17"/>
                    </a:lnTo>
                    <a:lnTo>
                      <a:pt x="5" y="14"/>
                    </a:lnTo>
                    <a:lnTo>
                      <a:pt x="3" y="17"/>
                    </a:lnTo>
                    <a:lnTo>
                      <a:pt x="0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15" y="36"/>
                    </a:lnTo>
                    <a:lnTo>
                      <a:pt x="24" y="33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19" y="29"/>
                    </a:lnTo>
                    <a:lnTo>
                      <a:pt x="19" y="31"/>
                    </a:lnTo>
                    <a:lnTo>
                      <a:pt x="17" y="33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7" y="19"/>
                    </a:lnTo>
                    <a:lnTo>
                      <a:pt x="10" y="19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34" y="7"/>
                    </a:lnTo>
                    <a:lnTo>
                      <a:pt x="36" y="5"/>
                    </a:lnTo>
                    <a:lnTo>
                      <a:pt x="41" y="2"/>
                    </a:lnTo>
                    <a:lnTo>
                      <a:pt x="48" y="2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5" y="12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1" y="21"/>
                    </a:lnTo>
                    <a:lnTo>
                      <a:pt x="48" y="12"/>
                    </a:lnTo>
                    <a:lnTo>
                      <a:pt x="45" y="7"/>
                    </a:lnTo>
                    <a:lnTo>
                      <a:pt x="50" y="7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5"/>
                    </a:lnTo>
                    <a:lnTo>
                      <a:pt x="45" y="2"/>
                    </a:lnTo>
                    <a:lnTo>
                      <a:pt x="48" y="0"/>
                    </a:lnTo>
                    <a:lnTo>
                      <a:pt x="43" y="0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4" name="Freeform 893"/>
              <p:cNvSpPr/>
              <p:nvPr/>
            </p:nvSpPr>
            <p:spPr bwMode="auto">
              <a:xfrm>
                <a:off x="3841590" y="3399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5" name="Freeform 894"/>
              <p:cNvSpPr/>
              <p:nvPr/>
            </p:nvSpPr>
            <p:spPr bwMode="auto">
              <a:xfrm>
                <a:off x="3841590" y="33994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6" name="Freeform 895"/>
              <p:cNvSpPr/>
              <p:nvPr/>
            </p:nvSpPr>
            <p:spPr bwMode="auto">
              <a:xfrm>
                <a:off x="3835874" y="3395674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0 w 5"/>
                  <a:gd name="T5" fmla="*/ 2 h 5"/>
                  <a:gd name="T6" fmla="*/ 3 w 5"/>
                  <a:gd name="T7" fmla="*/ 5 h 5"/>
                  <a:gd name="T8" fmla="*/ 3 w 5"/>
                  <a:gd name="T9" fmla="*/ 2 h 5"/>
                  <a:gd name="T10" fmla="*/ 5 w 5"/>
                  <a:gd name="T11" fmla="*/ 0 h 5"/>
                  <a:gd name="T12" fmla="*/ 5 w 5"/>
                  <a:gd name="T13" fmla="*/ 0 h 5"/>
                  <a:gd name="T14" fmla="*/ 3 w 5"/>
                  <a:gd name="T15" fmla="*/ 0 h 5"/>
                  <a:gd name="T16" fmla="*/ 3 w 5"/>
                  <a:gd name="T17" fmla="*/ 0 h 5"/>
                  <a:gd name="T18" fmla="*/ 3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7" name="Freeform 896"/>
              <p:cNvSpPr/>
              <p:nvPr/>
            </p:nvSpPr>
            <p:spPr bwMode="auto">
              <a:xfrm>
                <a:off x="3835874" y="3395674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0 w 5"/>
                  <a:gd name="T5" fmla="*/ 2 h 5"/>
                  <a:gd name="T6" fmla="*/ 3 w 5"/>
                  <a:gd name="T7" fmla="*/ 5 h 5"/>
                  <a:gd name="T8" fmla="*/ 3 w 5"/>
                  <a:gd name="T9" fmla="*/ 2 h 5"/>
                  <a:gd name="T10" fmla="*/ 5 w 5"/>
                  <a:gd name="T11" fmla="*/ 0 h 5"/>
                  <a:gd name="T12" fmla="*/ 5 w 5"/>
                  <a:gd name="T13" fmla="*/ 0 h 5"/>
                  <a:gd name="T14" fmla="*/ 3 w 5"/>
                  <a:gd name="T15" fmla="*/ 0 h 5"/>
                  <a:gd name="T16" fmla="*/ 3 w 5"/>
                  <a:gd name="T17" fmla="*/ 0 h 5"/>
                  <a:gd name="T18" fmla="*/ 3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8" name="Freeform 897"/>
              <p:cNvSpPr/>
              <p:nvPr/>
            </p:nvSpPr>
            <p:spPr bwMode="auto">
              <a:xfrm>
                <a:off x="3759661" y="3468075"/>
                <a:ext cx="55255" cy="40011"/>
              </a:xfrm>
              <a:custGeom>
                <a:avLst/>
                <a:gdLst>
                  <a:gd name="T0" fmla="*/ 5 w 29"/>
                  <a:gd name="T1" fmla="*/ 5 h 21"/>
                  <a:gd name="T2" fmla="*/ 0 w 29"/>
                  <a:gd name="T3" fmla="*/ 10 h 21"/>
                  <a:gd name="T4" fmla="*/ 12 w 29"/>
                  <a:gd name="T5" fmla="*/ 14 h 21"/>
                  <a:gd name="T6" fmla="*/ 7 w 29"/>
                  <a:gd name="T7" fmla="*/ 21 h 21"/>
                  <a:gd name="T8" fmla="*/ 10 w 29"/>
                  <a:gd name="T9" fmla="*/ 21 h 21"/>
                  <a:gd name="T10" fmla="*/ 19 w 29"/>
                  <a:gd name="T11" fmla="*/ 17 h 21"/>
                  <a:gd name="T12" fmla="*/ 24 w 29"/>
                  <a:gd name="T13" fmla="*/ 19 h 21"/>
                  <a:gd name="T14" fmla="*/ 21 w 29"/>
                  <a:gd name="T15" fmla="*/ 17 h 21"/>
                  <a:gd name="T16" fmla="*/ 26 w 29"/>
                  <a:gd name="T17" fmla="*/ 10 h 21"/>
                  <a:gd name="T18" fmla="*/ 29 w 29"/>
                  <a:gd name="T19" fmla="*/ 10 h 21"/>
                  <a:gd name="T20" fmla="*/ 29 w 29"/>
                  <a:gd name="T21" fmla="*/ 7 h 21"/>
                  <a:gd name="T22" fmla="*/ 24 w 29"/>
                  <a:gd name="T23" fmla="*/ 5 h 21"/>
                  <a:gd name="T24" fmla="*/ 26 w 29"/>
                  <a:gd name="T25" fmla="*/ 0 h 21"/>
                  <a:gd name="T26" fmla="*/ 24 w 29"/>
                  <a:gd name="T27" fmla="*/ 0 h 21"/>
                  <a:gd name="T28" fmla="*/ 24 w 29"/>
                  <a:gd name="T29" fmla="*/ 0 h 21"/>
                  <a:gd name="T30" fmla="*/ 5 w 29"/>
                  <a:gd name="T3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21">
                    <a:moveTo>
                      <a:pt x="5" y="5"/>
                    </a:moveTo>
                    <a:lnTo>
                      <a:pt x="0" y="10"/>
                    </a:lnTo>
                    <a:lnTo>
                      <a:pt x="12" y="14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9" y="17"/>
                    </a:lnTo>
                    <a:lnTo>
                      <a:pt x="24" y="19"/>
                    </a:lnTo>
                    <a:lnTo>
                      <a:pt x="21" y="17"/>
                    </a:lnTo>
                    <a:lnTo>
                      <a:pt x="26" y="10"/>
                    </a:lnTo>
                    <a:lnTo>
                      <a:pt x="29" y="10"/>
                    </a:lnTo>
                    <a:lnTo>
                      <a:pt x="29" y="7"/>
                    </a:lnTo>
                    <a:lnTo>
                      <a:pt x="24" y="5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39" name="Freeform 898"/>
              <p:cNvSpPr/>
              <p:nvPr/>
            </p:nvSpPr>
            <p:spPr bwMode="auto">
              <a:xfrm>
                <a:off x="3759661" y="3468075"/>
                <a:ext cx="55255" cy="40011"/>
              </a:xfrm>
              <a:custGeom>
                <a:avLst/>
                <a:gdLst>
                  <a:gd name="T0" fmla="*/ 5 w 29"/>
                  <a:gd name="T1" fmla="*/ 5 h 21"/>
                  <a:gd name="T2" fmla="*/ 0 w 29"/>
                  <a:gd name="T3" fmla="*/ 10 h 21"/>
                  <a:gd name="T4" fmla="*/ 12 w 29"/>
                  <a:gd name="T5" fmla="*/ 14 h 21"/>
                  <a:gd name="T6" fmla="*/ 7 w 29"/>
                  <a:gd name="T7" fmla="*/ 21 h 21"/>
                  <a:gd name="T8" fmla="*/ 10 w 29"/>
                  <a:gd name="T9" fmla="*/ 21 h 21"/>
                  <a:gd name="T10" fmla="*/ 19 w 29"/>
                  <a:gd name="T11" fmla="*/ 17 h 21"/>
                  <a:gd name="T12" fmla="*/ 24 w 29"/>
                  <a:gd name="T13" fmla="*/ 19 h 21"/>
                  <a:gd name="T14" fmla="*/ 21 w 29"/>
                  <a:gd name="T15" fmla="*/ 17 h 21"/>
                  <a:gd name="T16" fmla="*/ 26 w 29"/>
                  <a:gd name="T17" fmla="*/ 10 h 21"/>
                  <a:gd name="T18" fmla="*/ 29 w 29"/>
                  <a:gd name="T19" fmla="*/ 10 h 21"/>
                  <a:gd name="T20" fmla="*/ 29 w 29"/>
                  <a:gd name="T21" fmla="*/ 7 h 21"/>
                  <a:gd name="T22" fmla="*/ 24 w 29"/>
                  <a:gd name="T23" fmla="*/ 5 h 21"/>
                  <a:gd name="T24" fmla="*/ 26 w 29"/>
                  <a:gd name="T25" fmla="*/ 0 h 21"/>
                  <a:gd name="T26" fmla="*/ 24 w 29"/>
                  <a:gd name="T27" fmla="*/ 0 h 21"/>
                  <a:gd name="T28" fmla="*/ 24 w 29"/>
                  <a:gd name="T29" fmla="*/ 0 h 21"/>
                  <a:gd name="T30" fmla="*/ 5 w 29"/>
                  <a:gd name="T3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21">
                    <a:moveTo>
                      <a:pt x="5" y="5"/>
                    </a:moveTo>
                    <a:lnTo>
                      <a:pt x="0" y="10"/>
                    </a:lnTo>
                    <a:lnTo>
                      <a:pt x="12" y="14"/>
                    </a:lnTo>
                    <a:lnTo>
                      <a:pt x="7" y="21"/>
                    </a:lnTo>
                    <a:lnTo>
                      <a:pt x="10" y="21"/>
                    </a:lnTo>
                    <a:lnTo>
                      <a:pt x="19" y="17"/>
                    </a:lnTo>
                    <a:lnTo>
                      <a:pt x="24" y="19"/>
                    </a:lnTo>
                    <a:lnTo>
                      <a:pt x="21" y="17"/>
                    </a:lnTo>
                    <a:lnTo>
                      <a:pt x="26" y="10"/>
                    </a:lnTo>
                    <a:lnTo>
                      <a:pt x="29" y="10"/>
                    </a:lnTo>
                    <a:lnTo>
                      <a:pt x="29" y="7"/>
                    </a:lnTo>
                    <a:lnTo>
                      <a:pt x="24" y="5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5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0" name="Freeform 899"/>
              <p:cNvSpPr/>
              <p:nvPr/>
            </p:nvSpPr>
            <p:spPr bwMode="auto">
              <a:xfrm>
                <a:off x="3750135" y="3458549"/>
                <a:ext cx="59065" cy="55255"/>
              </a:xfrm>
              <a:custGeom>
                <a:avLst/>
                <a:gdLst>
                  <a:gd name="T0" fmla="*/ 26 w 31"/>
                  <a:gd name="T1" fmla="*/ 0 h 29"/>
                  <a:gd name="T2" fmla="*/ 26 w 31"/>
                  <a:gd name="T3" fmla="*/ 3 h 29"/>
                  <a:gd name="T4" fmla="*/ 10 w 31"/>
                  <a:gd name="T5" fmla="*/ 7 h 29"/>
                  <a:gd name="T6" fmla="*/ 0 w 31"/>
                  <a:gd name="T7" fmla="*/ 15 h 29"/>
                  <a:gd name="T8" fmla="*/ 12 w 31"/>
                  <a:gd name="T9" fmla="*/ 19 h 29"/>
                  <a:gd name="T10" fmla="*/ 10 w 31"/>
                  <a:gd name="T11" fmla="*/ 24 h 29"/>
                  <a:gd name="T12" fmla="*/ 7 w 31"/>
                  <a:gd name="T13" fmla="*/ 26 h 29"/>
                  <a:gd name="T14" fmla="*/ 7 w 31"/>
                  <a:gd name="T15" fmla="*/ 26 h 29"/>
                  <a:gd name="T16" fmla="*/ 15 w 31"/>
                  <a:gd name="T17" fmla="*/ 29 h 29"/>
                  <a:gd name="T18" fmla="*/ 24 w 31"/>
                  <a:gd name="T19" fmla="*/ 26 h 29"/>
                  <a:gd name="T20" fmla="*/ 31 w 31"/>
                  <a:gd name="T21" fmla="*/ 29 h 29"/>
                  <a:gd name="T22" fmla="*/ 31 w 31"/>
                  <a:gd name="T23" fmla="*/ 29 h 29"/>
                  <a:gd name="T24" fmla="*/ 31 w 31"/>
                  <a:gd name="T25" fmla="*/ 29 h 29"/>
                  <a:gd name="T26" fmla="*/ 31 w 31"/>
                  <a:gd name="T27" fmla="*/ 29 h 29"/>
                  <a:gd name="T28" fmla="*/ 29 w 31"/>
                  <a:gd name="T29" fmla="*/ 26 h 29"/>
                  <a:gd name="T30" fmla="*/ 26 w 31"/>
                  <a:gd name="T31" fmla="*/ 22 h 29"/>
                  <a:gd name="T32" fmla="*/ 29 w 31"/>
                  <a:gd name="T33" fmla="*/ 24 h 29"/>
                  <a:gd name="T34" fmla="*/ 24 w 31"/>
                  <a:gd name="T35" fmla="*/ 22 h 29"/>
                  <a:gd name="T36" fmla="*/ 15 w 31"/>
                  <a:gd name="T37" fmla="*/ 26 h 29"/>
                  <a:gd name="T38" fmla="*/ 12 w 31"/>
                  <a:gd name="T39" fmla="*/ 26 h 29"/>
                  <a:gd name="T40" fmla="*/ 17 w 31"/>
                  <a:gd name="T41" fmla="*/ 19 h 29"/>
                  <a:gd name="T42" fmla="*/ 5 w 31"/>
                  <a:gd name="T43" fmla="*/ 15 h 29"/>
                  <a:gd name="T44" fmla="*/ 10 w 31"/>
                  <a:gd name="T45" fmla="*/ 10 h 29"/>
                  <a:gd name="T46" fmla="*/ 29 w 31"/>
                  <a:gd name="T47" fmla="*/ 5 h 29"/>
                  <a:gd name="T48" fmla="*/ 26 w 31"/>
                  <a:gd name="T49" fmla="*/ 5 h 29"/>
                  <a:gd name="T50" fmla="*/ 26 w 31"/>
                  <a:gd name="T5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" h="29">
                    <a:moveTo>
                      <a:pt x="26" y="0"/>
                    </a:moveTo>
                    <a:lnTo>
                      <a:pt x="26" y="3"/>
                    </a:lnTo>
                    <a:lnTo>
                      <a:pt x="10" y="7"/>
                    </a:lnTo>
                    <a:lnTo>
                      <a:pt x="0" y="15"/>
                    </a:lnTo>
                    <a:lnTo>
                      <a:pt x="12" y="19"/>
                    </a:lnTo>
                    <a:lnTo>
                      <a:pt x="10" y="24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5" y="29"/>
                    </a:lnTo>
                    <a:lnTo>
                      <a:pt x="24" y="26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6" y="22"/>
                    </a:lnTo>
                    <a:lnTo>
                      <a:pt x="29" y="24"/>
                    </a:lnTo>
                    <a:lnTo>
                      <a:pt x="24" y="22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17" y="19"/>
                    </a:lnTo>
                    <a:lnTo>
                      <a:pt x="5" y="15"/>
                    </a:lnTo>
                    <a:lnTo>
                      <a:pt x="10" y="10"/>
                    </a:lnTo>
                    <a:lnTo>
                      <a:pt x="29" y="5"/>
                    </a:lnTo>
                    <a:lnTo>
                      <a:pt x="26" y="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1" name="Freeform 900"/>
              <p:cNvSpPr/>
              <p:nvPr/>
            </p:nvSpPr>
            <p:spPr bwMode="auto">
              <a:xfrm>
                <a:off x="3750135" y="3458549"/>
                <a:ext cx="59065" cy="55255"/>
              </a:xfrm>
              <a:custGeom>
                <a:avLst/>
                <a:gdLst>
                  <a:gd name="T0" fmla="*/ 26 w 31"/>
                  <a:gd name="T1" fmla="*/ 0 h 29"/>
                  <a:gd name="T2" fmla="*/ 26 w 31"/>
                  <a:gd name="T3" fmla="*/ 3 h 29"/>
                  <a:gd name="T4" fmla="*/ 10 w 31"/>
                  <a:gd name="T5" fmla="*/ 7 h 29"/>
                  <a:gd name="T6" fmla="*/ 0 w 31"/>
                  <a:gd name="T7" fmla="*/ 15 h 29"/>
                  <a:gd name="T8" fmla="*/ 12 w 31"/>
                  <a:gd name="T9" fmla="*/ 19 h 29"/>
                  <a:gd name="T10" fmla="*/ 10 w 31"/>
                  <a:gd name="T11" fmla="*/ 24 h 29"/>
                  <a:gd name="T12" fmla="*/ 7 w 31"/>
                  <a:gd name="T13" fmla="*/ 26 h 29"/>
                  <a:gd name="T14" fmla="*/ 7 w 31"/>
                  <a:gd name="T15" fmla="*/ 26 h 29"/>
                  <a:gd name="T16" fmla="*/ 15 w 31"/>
                  <a:gd name="T17" fmla="*/ 29 h 29"/>
                  <a:gd name="T18" fmla="*/ 24 w 31"/>
                  <a:gd name="T19" fmla="*/ 26 h 29"/>
                  <a:gd name="T20" fmla="*/ 31 w 31"/>
                  <a:gd name="T21" fmla="*/ 29 h 29"/>
                  <a:gd name="T22" fmla="*/ 31 w 31"/>
                  <a:gd name="T23" fmla="*/ 29 h 29"/>
                  <a:gd name="T24" fmla="*/ 31 w 31"/>
                  <a:gd name="T25" fmla="*/ 29 h 29"/>
                  <a:gd name="T26" fmla="*/ 31 w 31"/>
                  <a:gd name="T27" fmla="*/ 29 h 29"/>
                  <a:gd name="T28" fmla="*/ 29 w 31"/>
                  <a:gd name="T29" fmla="*/ 26 h 29"/>
                  <a:gd name="T30" fmla="*/ 26 w 31"/>
                  <a:gd name="T31" fmla="*/ 22 h 29"/>
                  <a:gd name="T32" fmla="*/ 29 w 31"/>
                  <a:gd name="T33" fmla="*/ 24 h 29"/>
                  <a:gd name="T34" fmla="*/ 24 w 31"/>
                  <a:gd name="T35" fmla="*/ 22 h 29"/>
                  <a:gd name="T36" fmla="*/ 15 w 31"/>
                  <a:gd name="T37" fmla="*/ 26 h 29"/>
                  <a:gd name="T38" fmla="*/ 12 w 31"/>
                  <a:gd name="T39" fmla="*/ 26 h 29"/>
                  <a:gd name="T40" fmla="*/ 17 w 31"/>
                  <a:gd name="T41" fmla="*/ 19 h 29"/>
                  <a:gd name="T42" fmla="*/ 5 w 31"/>
                  <a:gd name="T43" fmla="*/ 15 h 29"/>
                  <a:gd name="T44" fmla="*/ 10 w 31"/>
                  <a:gd name="T45" fmla="*/ 10 h 29"/>
                  <a:gd name="T46" fmla="*/ 29 w 31"/>
                  <a:gd name="T47" fmla="*/ 5 h 29"/>
                  <a:gd name="T48" fmla="*/ 26 w 31"/>
                  <a:gd name="T49" fmla="*/ 5 h 29"/>
                  <a:gd name="T50" fmla="*/ 26 w 31"/>
                  <a:gd name="T5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1" h="29">
                    <a:moveTo>
                      <a:pt x="26" y="0"/>
                    </a:moveTo>
                    <a:lnTo>
                      <a:pt x="26" y="3"/>
                    </a:lnTo>
                    <a:lnTo>
                      <a:pt x="10" y="7"/>
                    </a:lnTo>
                    <a:lnTo>
                      <a:pt x="0" y="15"/>
                    </a:lnTo>
                    <a:lnTo>
                      <a:pt x="12" y="19"/>
                    </a:lnTo>
                    <a:lnTo>
                      <a:pt x="10" y="24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15" y="29"/>
                    </a:lnTo>
                    <a:lnTo>
                      <a:pt x="24" y="26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29" y="26"/>
                    </a:lnTo>
                    <a:lnTo>
                      <a:pt x="26" y="22"/>
                    </a:lnTo>
                    <a:lnTo>
                      <a:pt x="29" y="24"/>
                    </a:lnTo>
                    <a:lnTo>
                      <a:pt x="24" y="22"/>
                    </a:lnTo>
                    <a:lnTo>
                      <a:pt x="15" y="26"/>
                    </a:lnTo>
                    <a:lnTo>
                      <a:pt x="12" y="26"/>
                    </a:lnTo>
                    <a:lnTo>
                      <a:pt x="17" y="19"/>
                    </a:lnTo>
                    <a:lnTo>
                      <a:pt x="5" y="15"/>
                    </a:lnTo>
                    <a:lnTo>
                      <a:pt x="10" y="10"/>
                    </a:lnTo>
                    <a:lnTo>
                      <a:pt x="29" y="5"/>
                    </a:lnTo>
                    <a:lnTo>
                      <a:pt x="26" y="5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2" name="Freeform 901"/>
              <p:cNvSpPr/>
              <p:nvPr/>
            </p:nvSpPr>
            <p:spPr bwMode="auto">
              <a:xfrm>
                <a:off x="3799673" y="3441401"/>
                <a:ext cx="68592" cy="66686"/>
              </a:xfrm>
              <a:custGeom>
                <a:avLst/>
                <a:gdLst>
                  <a:gd name="T0" fmla="*/ 8 w 36"/>
                  <a:gd name="T1" fmla="*/ 0 h 35"/>
                  <a:gd name="T2" fmla="*/ 3 w 36"/>
                  <a:gd name="T3" fmla="*/ 2 h 35"/>
                  <a:gd name="T4" fmla="*/ 0 w 36"/>
                  <a:gd name="T5" fmla="*/ 5 h 35"/>
                  <a:gd name="T6" fmla="*/ 3 w 36"/>
                  <a:gd name="T7" fmla="*/ 9 h 35"/>
                  <a:gd name="T8" fmla="*/ 5 w 36"/>
                  <a:gd name="T9" fmla="*/ 12 h 35"/>
                  <a:gd name="T10" fmla="*/ 8 w 36"/>
                  <a:gd name="T11" fmla="*/ 14 h 35"/>
                  <a:gd name="T12" fmla="*/ 8 w 36"/>
                  <a:gd name="T13" fmla="*/ 16 h 35"/>
                  <a:gd name="T14" fmla="*/ 10 w 36"/>
                  <a:gd name="T15" fmla="*/ 19 h 35"/>
                  <a:gd name="T16" fmla="*/ 12 w 36"/>
                  <a:gd name="T17" fmla="*/ 24 h 35"/>
                  <a:gd name="T18" fmla="*/ 8 w 36"/>
                  <a:gd name="T19" fmla="*/ 26 h 35"/>
                  <a:gd name="T20" fmla="*/ 5 w 36"/>
                  <a:gd name="T21" fmla="*/ 31 h 35"/>
                  <a:gd name="T22" fmla="*/ 5 w 36"/>
                  <a:gd name="T23" fmla="*/ 33 h 35"/>
                  <a:gd name="T24" fmla="*/ 10 w 36"/>
                  <a:gd name="T25" fmla="*/ 35 h 35"/>
                  <a:gd name="T26" fmla="*/ 10 w 36"/>
                  <a:gd name="T27" fmla="*/ 35 h 35"/>
                  <a:gd name="T28" fmla="*/ 12 w 36"/>
                  <a:gd name="T29" fmla="*/ 31 h 35"/>
                  <a:gd name="T30" fmla="*/ 19 w 36"/>
                  <a:gd name="T31" fmla="*/ 28 h 35"/>
                  <a:gd name="T32" fmla="*/ 19 w 36"/>
                  <a:gd name="T33" fmla="*/ 28 h 35"/>
                  <a:gd name="T34" fmla="*/ 19 w 36"/>
                  <a:gd name="T35" fmla="*/ 31 h 35"/>
                  <a:gd name="T36" fmla="*/ 19 w 36"/>
                  <a:gd name="T37" fmla="*/ 31 h 35"/>
                  <a:gd name="T38" fmla="*/ 22 w 36"/>
                  <a:gd name="T39" fmla="*/ 31 h 35"/>
                  <a:gd name="T40" fmla="*/ 24 w 36"/>
                  <a:gd name="T41" fmla="*/ 31 h 35"/>
                  <a:gd name="T42" fmla="*/ 34 w 36"/>
                  <a:gd name="T43" fmla="*/ 26 h 35"/>
                  <a:gd name="T44" fmla="*/ 34 w 36"/>
                  <a:gd name="T45" fmla="*/ 21 h 35"/>
                  <a:gd name="T46" fmla="*/ 36 w 36"/>
                  <a:gd name="T47" fmla="*/ 19 h 35"/>
                  <a:gd name="T48" fmla="*/ 36 w 36"/>
                  <a:gd name="T49" fmla="*/ 19 h 35"/>
                  <a:gd name="T50" fmla="*/ 31 w 36"/>
                  <a:gd name="T51" fmla="*/ 16 h 35"/>
                  <a:gd name="T52" fmla="*/ 31 w 36"/>
                  <a:gd name="T53" fmla="*/ 12 h 35"/>
                  <a:gd name="T54" fmla="*/ 31 w 36"/>
                  <a:gd name="T55" fmla="*/ 9 h 35"/>
                  <a:gd name="T56" fmla="*/ 31 w 36"/>
                  <a:gd name="T57" fmla="*/ 7 h 35"/>
                  <a:gd name="T58" fmla="*/ 24 w 36"/>
                  <a:gd name="T59" fmla="*/ 9 h 35"/>
                  <a:gd name="T60" fmla="*/ 12 w 36"/>
                  <a:gd name="T61" fmla="*/ 5 h 35"/>
                  <a:gd name="T62" fmla="*/ 8 w 36"/>
                  <a:gd name="T63" fmla="*/ 2 h 35"/>
                  <a:gd name="T64" fmla="*/ 8 w 36"/>
                  <a:gd name="T6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5">
                    <a:moveTo>
                      <a:pt x="8" y="0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9"/>
                    </a:lnTo>
                    <a:lnTo>
                      <a:pt x="12" y="24"/>
                    </a:lnTo>
                    <a:lnTo>
                      <a:pt x="8" y="26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1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2" y="31"/>
                    </a:lnTo>
                    <a:lnTo>
                      <a:pt x="24" y="31"/>
                    </a:lnTo>
                    <a:lnTo>
                      <a:pt x="34" y="26"/>
                    </a:lnTo>
                    <a:lnTo>
                      <a:pt x="34" y="21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1" y="16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4" y="9"/>
                    </a:lnTo>
                    <a:lnTo>
                      <a:pt x="12" y="5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3" name="Freeform 902"/>
              <p:cNvSpPr/>
              <p:nvPr/>
            </p:nvSpPr>
            <p:spPr bwMode="auto">
              <a:xfrm>
                <a:off x="3799673" y="3441401"/>
                <a:ext cx="68592" cy="66686"/>
              </a:xfrm>
              <a:custGeom>
                <a:avLst/>
                <a:gdLst>
                  <a:gd name="T0" fmla="*/ 8 w 36"/>
                  <a:gd name="T1" fmla="*/ 0 h 35"/>
                  <a:gd name="T2" fmla="*/ 3 w 36"/>
                  <a:gd name="T3" fmla="*/ 2 h 35"/>
                  <a:gd name="T4" fmla="*/ 0 w 36"/>
                  <a:gd name="T5" fmla="*/ 5 h 35"/>
                  <a:gd name="T6" fmla="*/ 3 w 36"/>
                  <a:gd name="T7" fmla="*/ 9 h 35"/>
                  <a:gd name="T8" fmla="*/ 5 w 36"/>
                  <a:gd name="T9" fmla="*/ 12 h 35"/>
                  <a:gd name="T10" fmla="*/ 8 w 36"/>
                  <a:gd name="T11" fmla="*/ 14 h 35"/>
                  <a:gd name="T12" fmla="*/ 8 w 36"/>
                  <a:gd name="T13" fmla="*/ 16 h 35"/>
                  <a:gd name="T14" fmla="*/ 10 w 36"/>
                  <a:gd name="T15" fmla="*/ 19 h 35"/>
                  <a:gd name="T16" fmla="*/ 12 w 36"/>
                  <a:gd name="T17" fmla="*/ 24 h 35"/>
                  <a:gd name="T18" fmla="*/ 8 w 36"/>
                  <a:gd name="T19" fmla="*/ 26 h 35"/>
                  <a:gd name="T20" fmla="*/ 5 w 36"/>
                  <a:gd name="T21" fmla="*/ 31 h 35"/>
                  <a:gd name="T22" fmla="*/ 5 w 36"/>
                  <a:gd name="T23" fmla="*/ 33 h 35"/>
                  <a:gd name="T24" fmla="*/ 10 w 36"/>
                  <a:gd name="T25" fmla="*/ 35 h 35"/>
                  <a:gd name="T26" fmla="*/ 10 w 36"/>
                  <a:gd name="T27" fmla="*/ 35 h 35"/>
                  <a:gd name="T28" fmla="*/ 12 w 36"/>
                  <a:gd name="T29" fmla="*/ 31 h 35"/>
                  <a:gd name="T30" fmla="*/ 19 w 36"/>
                  <a:gd name="T31" fmla="*/ 28 h 35"/>
                  <a:gd name="T32" fmla="*/ 19 w 36"/>
                  <a:gd name="T33" fmla="*/ 28 h 35"/>
                  <a:gd name="T34" fmla="*/ 19 w 36"/>
                  <a:gd name="T35" fmla="*/ 31 h 35"/>
                  <a:gd name="T36" fmla="*/ 19 w 36"/>
                  <a:gd name="T37" fmla="*/ 31 h 35"/>
                  <a:gd name="T38" fmla="*/ 22 w 36"/>
                  <a:gd name="T39" fmla="*/ 31 h 35"/>
                  <a:gd name="T40" fmla="*/ 24 w 36"/>
                  <a:gd name="T41" fmla="*/ 31 h 35"/>
                  <a:gd name="T42" fmla="*/ 34 w 36"/>
                  <a:gd name="T43" fmla="*/ 26 h 35"/>
                  <a:gd name="T44" fmla="*/ 34 w 36"/>
                  <a:gd name="T45" fmla="*/ 21 h 35"/>
                  <a:gd name="T46" fmla="*/ 36 w 36"/>
                  <a:gd name="T47" fmla="*/ 19 h 35"/>
                  <a:gd name="T48" fmla="*/ 36 w 36"/>
                  <a:gd name="T49" fmla="*/ 19 h 35"/>
                  <a:gd name="T50" fmla="*/ 31 w 36"/>
                  <a:gd name="T51" fmla="*/ 16 h 35"/>
                  <a:gd name="T52" fmla="*/ 31 w 36"/>
                  <a:gd name="T53" fmla="*/ 12 h 35"/>
                  <a:gd name="T54" fmla="*/ 31 w 36"/>
                  <a:gd name="T55" fmla="*/ 9 h 35"/>
                  <a:gd name="T56" fmla="*/ 31 w 36"/>
                  <a:gd name="T57" fmla="*/ 7 h 35"/>
                  <a:gd name="T58" fmla="*/ 24 w 36"/>
                  <a:gd name="T59" fmla="*/ 9 h 35"/>
                  <a:gd name="T60" fmla="*/ 12 w 36"/>
                  <a:gd name="T61" fmla="*/ 5 h 35"/>
                  <a:gd name="T62" fmla="*/ 8 w 36"/>
                  <a:gd name="T63" fmla="*/ 2 h 35"/>
                  <a:gd name="T64" fmla="*/ 8 w 36"/>
                  <a:gd name="T6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5">
                    <a:moveTo>
                      <a:pt x="8" y="0"/>
                    </a:moveTo>
                    <a:lnTo>
                      <a:pt x="3" y="2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8" y="14"/>
                    </a:lnTo>
                    <a:lnTo>
                      <a:pt x="8" y="16"/>
                    </a:lnTo>
                    <a:lnTo>
                      <a:pt x="10" y="19"/>
                    </a:lnTo>
                    <a:lnTo>
                      <a:pt x="12" y="24"/>
                    </a:lnTo>
                    <a:lnTo>
                      <a:pt x="8" y="26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2" y="31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19" y="31"/>
                    </a:lnTo>
                    <a:lnTo>
                      <a:pt x="19" y="31"/>
                    </a:lnTo>
                    <a:lnTo>
                      <a:pt x="22" y="31"/>
                    </a:lnTo>
                    <a:lnTo>
                      <a:pt x="24" y="31"/>
                    </a:lnTo>
                    <a:lnTo>
                      <a:pt x="34" y="26"/>
                    </a:lnTo>
                    <a:lnTo>
                      <a:pt x="34" y="21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1" y="16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4" y="9"/>
                    </a:lnTo>
                    <a:lnTo>
                      <a:pt x="12" y="5"/>
                    </a:lnTo>
                    <a:lnTo>
                      <a:pt x="8" y="2"/>
                    </a:lnTo>
                    <a:lnTo>
                      <a:pt x="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4" name="Freeform 903"/>
              <p:cNvSpPr>
                <a:spLocks noEditPoints="1"/>
              </p:cNvSpPr>
              <p:nvPr/>
            </p:nvSpPr>
            <p:spPr bwMode="auto">
              <a:xfrm>
                <a:off x="3795862" y="3435685"/>
                <a:ext cx="68592" cy="78118"/>
              </a:xfrm>
              <a:custGeom>
                <a:avLst/>
                <a:gdLst>
                  <a:gd name="T0" fmla="*/ 7 w 36"/>
                  <a:gd name="T1" fmla="*/ 41 h 41"/>
                  <a:gd name="T2" fmla="*/ 7 w 36"/>
                  <a:gd name="T3" fmla="*/ 41 h 41"/>
                  <a:gd name="T4" fmla="*/ 12 w 36"/>
                  <a:gd name="T5" fmla="*/ 41 h 41"/>
                  <a:gd name="T6" fmla="*/ 12 w 36"/>
                  <a:gd name="T7" fmla="*/ 41 h 41"/>
                  <a:gd name="T8" fmla="*/ 7 w 36"/>
                  <a:gd name="T9" fmla="*/ 41 h 41"/>
                  <a:gd name="T10" fmla="*/ 12 w 36"/>
                  <a:gd name="T11" fmla="*/ 0 h 41"/>
                  <a:gd name="T12" fmla="*/ 5 w 36"/>
                  <a:gd name="T13" fmla="*/ 3 h 41"/>
                  <a:gd name="T14" fmla="*/ 0 w 36"/>
                  <a:gd name="T15" fmla="*/ 8 h 41"/>
                  <a:gd name="T16" fmla="*/ 0 w 36"/>
                  <a:gd name="T17" fmla="*/ 8 h 41"/>
                  <a:gd name="T18" fmla="*/ 0 w 36"/>
                  <a:gd name="T19" fmla="*/ 10 h 41"/>
                  <a:gd name="T20" fmla="*/ 2 w 36"/>
                  <a:gd name="T21" fmla="*/ 12 h 41"/>
                  <a:gd name="T22" fmla="*/ 2 w 36"/>
                  <a:gd name="T23" fmla="*/ 17 h 41"/>
                  <a:gd name="T24" fmla="*/ 5 w 36"/>
                  <a:gd name="T25" fmla="*/ 17 h 41"/>
                  <a:gd name="T26" fmla="*/ 5 w 36"/>
                  <a:gd name="T27" fmla="*/ 17 h 41"/>
                  <a:gd name="T28" fmla="*/ 7 w 36"/>
                  <a:gd name="T29" fmla="*/ 17 h 41"/>
                  <a:gd name="T30" fmla="*/ 5 w 36"/>
                  <a:gd name="T31" fmla="*/ 22 h 41"/>
                  <a:gd name="T32" fmla="*/ 10 w 36"/>
                  <a:gd name="T33" fmla="*/ 24 h 41"/>
                  <a:gd name="T34" fmla="*/ 10 w 36"/>
                  <a:gd name="T35" fmla="*/ 27 h 41"/>
                  <a:gd name="T36" fmla="*/ 7 w 36"/>
                  <a:gd name="T37" fmla="*/ 27 h 41"/>
                  <a:gd name="T38" fmla="*/ 2 w 36"/>
                  <a:gd name="T39" fmla="*/ 34 h 41"/>
                  <a:gd name="T40" fmla="*/ 5 w 36"/>
                  <a:gd name="T41" fmla="*/ 38 h 41"/>
                  <a:gd name="T42" fmla="*/ 7 w 36"/>
                  <a:gd name="T43" fmla="*/ 41 h 41"/>
                  <a:gd name="T44" fmla="*/ 12 w 36"/>
                  <a:gd name="T45" fmla="*/ 38 h 41"/>
                  <a:gd name="T46" fmla="*/ 7 w 36"/>
                  <a:gd name="T47" fmla="*/ 36 h 41"/>
                  <a:gd name="T48" fmla="*/ 7 w 36"/>
                  <a:gd name="T49" fmla="*/ 34 h 41"/>
                  <a:gd name="T50" fmla="*/ 10 w 36"/>
                  <a:gd name="T51" fmla="*/ 29 h 41"/>
                  <a:gd name="T52" fmla="*/ 14 w 36"/>
                  <a:gd name="T53" fmla="*/ 27 h 41"/>
                  <a:gd name="T54" fmla="*/ 12 w 36"/>
                  <a:gd name="T55" fmla="*/ 22 h 41"/>
                  <a:gd name="T56" fmla="*/ 10 w 36"/>
                  <a:gd name="T57" fmla="*/ 19 h 41"/>
                  <a:gd name="T58" fmla="*/ 10 w 36"/>
                  <a:gd name="T59" fmla="*/ 17 h 41"/>
                  <a:gd name="T60" fmla="*/ 7 w 36"/>
                  <a:gd name="T61" fmla="*/ 15 h 41"/>
                  <a:gd name="T62" fmla="*/ 5 w 36"/>
                  <a:gd name="T63" fmla="*/ 12 h 41"/>
                  <a:gd name="T64" fmla="*/ 2 w 36"/>
                  <a:gd name="T65" fmla="*/ 8 h 41"/>
                  <a:gd name="T66" fmla="*/ 5 w 36"/>
                  <a:gd name="T67" fmla="*/ 5 h 41"/>
                  <a:gd name="T68" fmla="*/ 10 w 36"/>
                  <a:gd name="T69" fmla="*/ 3 h 41"/>
                  <a:gd name="T70" fmla="*/ 10 w 36"/>
                  <a:gd name="T71" fmla="*/ 5 h 41"/>
                  <a:gd name="T72" fmla="*/ 14 w 36"/>
                  <a:gd name="T73" fmla="*/ 8 h 41"/>
                  <a:gd name="T74" fmla="*/ 26 w 36"/>
                  <a:gd name="T75" fmla="*/ 12 h 41"/>
                  <a:gd name="T76" fmla="*/ 33 w 36"/>
                  <a:gd name="T77" fmla="*/ 10 h 41"/>
                  <a:gd name="T78" fmla="*/ 33 w 36"/>
                  <a:gd name="T79" fmla="*/ 12 h 41"/>
                  <a:gd name="T80" fmla="*/ 33 w 36"/>
                  <a:gd name="T81" fmla="*/ 15 h 41"/>
                  <a:gd name="T82" fmla="*/ 36 w 36"/>
                  <a:gd name="T83" fmla="*/ 10 h 41"/>
                  <a:gd name="T84" fmla="*/ 36 w 36"/>
                  <a:gd name="T85" fmla="*/ 8 h 41"/>
                  <a:gd name="T86" fmla="*/ 26 w 36"/>
                  <a:gd name="T87" fmla="*/ 10 h 41"/>
                  <a:gd name="T88" fmla="*/ 14 w 36"/>
                  <a:gd name="T89" fmla="*/ 5 h 41"/>
                  <a:gd name="T90" fmla="*/ 12 w 36"/>
                  <a:gd name="T91" fmla="*/ 3 h 41"/>
                  <a:gd name="T92" fmla="*/ 12 w 36"/>
                  <a:gd name="T93" fmla="*/ 3 h 41"/>
                  <a:gd name="T94" fmla="*/ 12 w 36"/>
                  <a:gd name="T9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41">
                    <a:moveTo>
                      <a:pt x="7" y="41"/>
                    </a:moveTo>
                    <a:lnTo>
                      <a:pt x="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7" y="41"/>
                    </a:lnTo>
                    <a:close/>
                    <a:moveTo>
                      <a:pt x="12" y="0"/>
                    </a:moveTo>
                    <a:lnTo>
                      <a:pt x="5" y="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5" y="22"/>
                    </a:lnTo>
                    <a:lnTo>
                      <a:pt x="10" y="24"/>
                    </a:lnTo>
                    <a:lnTo>
                      <a:pt x="10" y="27"/>
                    </a:lnTo>
                    <a:lnTo>
                      <a:pt x="7" y="27"/>
                    </a:lnTo>
                    <a:lnTo>
                      <a:pt x="2" y="34"/>
                    </a:lnTo>
                    <a:lnTo>
                      <a:pt x="5" y="38"/>
                    </a:lnTo>
                    <a:lnTo>
                      <a:pt x="7" y="41"/>
                    </a:lnTo>
                    <a:lnTo>
                      <a:pt x="12" y="38"/>
                    </a:lnTo>
                    <a:lnTo>
                      <a:pt x="7" y="36"/>
                    </a:lnTo>
                    <a:lnTo>
                      <a:pt x="7" y="34"/>
                    </a:lnTo>
                    <a:lnTo>
                      <a:pt x="10" y="29"/>
                    </a:lnTo>
                    <a:lnTo>
                      <a:pt x="14" y="27"/>
                    </a:lnTo>
                    <a:lnTo>
                      <a:pt x="12" y="22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4" y="8"/>
                    </a:lnTo>
                    <a:lnTo>
                      <a:pt x="26" y="12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3" y="15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26" y="10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5" name="Freeform 904"/>
              <p:cNvSpPr>
                <a:spLocks noEditPoints="1"/>
              </p:cNvSpPr>
              <p:nvPr/>
            </p:nvSpPr>
            <p:spPr bwMode="auto">
              <a:xfrm>
                <a:off x="3795862" y="3435685"/>
                <a:ext cx="68592" cy="78118"/>
              </a:xfrm>
              <a:custGeom>
                <a:avLst/>
                <a:gdLst>
                  <a:gd name="T0" fmla="*/ 7 w 36"/>
                  <a:gd name="T1" fmla="*/ 41 h 41"/>
                  <a:gd name="T2" fmla="*/ 7 w 36"/>
                  <a:gd name="T3" fmla="*/ 41 h 41"/>
                  <a:gd name="T4" fmla="*/ 12 w 36"/>
                  <a:gd name="T5" fmla="*/ 41 h 41"/>
                  <a:gd name="T6" fmla="*/ 12 w 36"/>
                  <a:gd name="T7" fmla="*/ 41 h 41"/>
                  <a:gd name="T8" fmla="*/ 7 w 36"/>
                  <a:gd name="T9" fmla="*/ 41 h 41"/>
                  <a:gd name="T10" fmla="*/ 12 w 36"/>
                  <a:gd name="T11" fmla="*/ 0 h 41"/>
                  <a:gd name="T12" fmla="*/ 5 w 36"/>
                  <a:gd name="T13" fmla="*/ 3 h 41"/>
                  <a:gd name="T14" fmla="*/ 0 w 36"/>
                  <a:gd name="T15" fmla="*/ 8 h 41"/>
                  <a:gd name="T16" fmla="*/ 0 w 36"/>
                  <a:gd name="T17" fmla="*/ 8 h 41"/>
                  <a:gd name="T18" fmla="*/ 0 w 36"/>
                  <a:gd name="T19" fmla="*/ 10 h 41"/>
                  <a:gd name="T20" fmla="*/ 2 w 36"/>
                  <a:gd name="T21" fmla="*/ 12 h 41"/>
                  <a:gd name="T22" fmla="*/ 2 w 36"/>
                  <a:gd name="T23" fmla="*/ 17 h 41"/>
                  <a:gd name="T24" fmla="*/ 5 w 36"/>
                  <a:gd name="T25" fmla="*/ 17 h 41"/>
                  <a:gd name="T26" fmla="*/ 5 w 36"/>
                  <a:gd name="T27" fmla="*/ 17 h 41"/>
                  <a:gd name="T28" fmla="*/ 7 w 36"/>
                  <a:gd name="T29" fmla="*/ 17 h 41"/>
                  <a:gd name="T30" fmla="*/ 5 w 36"/>
                  <a:gd name="T31" fmla="*/ 22 h 41"/>
                  <a:gd name="T32" fmla="*/ 10 w 36"/>
                  <a:gd name="T33" fmla="*/ 24 h 41"/>
                  <a:gd name="T34" fmla="*/ 10 w 36"/>
                  <a:gd name="T35" fmla="*/ 27 h 41"/>
                  <a:gd name="T36" fmla="*/ 7 w 36"/>
                  <a:gd name="T37" fmla="*/ 27 h 41"/>
                  <a:gd name="T38" fmla="*/ 2 w 36"/>
                  <a:gd name="T39" fmla="*/ 34 h 41"/>
                  <a:gd name="T40" fmla="*/ 5 w 36"/>
                  <a:gd name="T41" fmla="*/ 38 h 41"/>
                  <a:gd name="T42" fmla="*/ 7 w 36"/>
                  <a:gd name="T43" fmla="*/ 41 h 41"/>
                  <a:gd name="T44" fmla="*/ 12 w 36"/>
                  <a:gd name="T45" fmla="*/ 38 h 41"/>
                  <a:gd name="T46" fmla="*/ 7 w 36"/>
                  <a:gd name="T47" fmla="*/ 36 h 41"/>
                  <a:gd name="T48" fmla="*/ 7 w 36"/>
                  <a:gd name="T49" fmla="*/ 34 h 41"/>
                  <a:gd name="T50" fmla="*/ 10 w 36"/>
                  <a:gd name="T51" fmla="*/ 29 h 41"/>
                  <a:gd name="T52" fmla="*/ 14 w 36"/>
                  <a:gd name="T53" fmla="*/ 27 h 41"/>
                  <a:gd name="T54" fmla="*/ 12 w 36"/>
                  <a:gd name="T55" fmla="*/ 22 h 41"/>
                  <a:gd name="T56" fmla="*/ 10 w 36"/>
                  <a:gd name="T57" fmla="*/ 19 h 41"/>
                  <a:gd name="T58" fmla="*/ 10 w 36"/>
                  <a:gd name="T59" fmla="*/ 17 h 41"/>
                  <a:gd name="T60" fmla="*/ 7 w 36"/>
                  <a:gd name="T61" fmla="*/ 15 h 41"/>
                  <a:gd name="T62" fmla="*/ 5 w 36"/>
                  <a:gd name="T63" fmla="*/ 12 h 41"/>
                  <a:gd name="T64" fmla="*/ 2 w 36"/>
                  <a:gd name="T65" fmla="*/ 8 h 41"/>
                  <a:gd name="T66" fmla="*/ 5 w 36"/>
                  <a:gd name="T67" fmla="*/ 5 h 41"/>
                  <a:gd name="T68" fmla="*/ 10 w 36"/>
                  <a:gd name="T69" fmla="*/ 3 h 41"/>
                  <a:gd name="T70" fmla="*/ 10 w 36"/>
                  <a:gd name="T71" fmla="*/ 5 h 41"/>
                  <a:gd name="T72" fmla="*/ 14 w 36"/>
                  <a:gd name="T73" fmla="*/ 8 h 41"/>
                  <a:gd name="T74" fmla="*/ 26 w 36"/>
                  <a:gd name="T75" fmla="*/ 12 h 41"/>
                  <a:gd name="T76" fmla="*/ 33 w 36"/>
                  <a:gd name="T77" fmla="*/ 10 h 41"/>
                  <a:gd name="T78" fmla="*/ 33 w 36"/>
                  <a:gd name="T79" fmla="*/ 12 h 41"/>
                  <a:gd name="T80" fmla="*/ 33 w 36"/>
                  <a:gd name="T81" fmla="*/ 15 h 41"/>
                  <a:gd name="T82" fmla="*/ 36 w 36"/>
                  <a:gd name="T83" fmla="*/ 10 h 41"/>
                  <a:gd name="T84" fmla="*/ 36 w 36"/>
                  <a:gd name="T85" fmla="*/ 8 h 41"/>
                  <a:gd name="T86" fmla="*/ 26 w 36"/>
                  <a:gd name="T87" fmla="*/ 10 h 41"/>
                  <a:gd name="T88" fmla="*/ 14 w 36"/>
                  <a:gd name="T89" fmla="*/ 5 h 41"/>
                  <a:gd name="T90" fmla="*/ 12 w 36"/>
                  <a:gd name="T91" fmla="*/ 3 h 41"/>
                  <a:gd name="T92" fmla="*/ 12 w 36"/>
                  <a:gd name="T93" fmla="*/ 3 h 41"/>
                  <a:gd name="T94" fmla="*/ 12 w 36"/>
                  <a:gd name="T9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41">
                    <a:moveTo>
                      <a:pt x="7" y="41"/>
                    </a:moveTo>
                    <a:lnTo>
                      <a:pt x="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7" y="41"/>
                    </a:lnTo>
                    <a:moveTo>
                      <a:pt x="12" y="0"/>
                    </a:moveTo>
                    <a:lnTo>
                      <a:pt x="5" y="3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5" y="22"/>
                    </a:lnTo>
                    <a:lnTo>
                      <a:pt x="10" y="24"/>
                    </a:lnTo>
                    <a:lnTo>
                      <a:pt x="10" y="27"/>
                    </a:lnTo>
                    <a:lnTo>
                      <a:pt x="7" y="27"/>
                    </a:lnTo>
                    <a:lnTo>
                      <a:pt x="2" y="34"/>
                    </a:lnTo>
                    <a:lnTo>
                      <a:pt x="5" y="38"/>
                    </a:lnTo>
                    <a:lnTo>
                      <a:pt x="7" y="41"/>
                    </a:lnTo>
                    <a:lnTo>
                      <a:pt x="12" y="38"/>
                    </a:lnTo>
                    <a:lnTo>
                      <a:pt x="7" y="36"/>
                    </a:lnTo>
                    <a:lnTo>
                      <a:pt x="7" y="34"/>
                    </a:lnTo>
                    <a:lnTo>
                      <a:pt x="10" y="29"/>
                    </a:lnTo>
                    <a:lnTo>
                      <a:pt x="14" y="27"/>
                    </a:lnTo>
                    <a:lnTo>
                      <a:pt x="12" y="22"/>
                    </a:lnTo>
                    <a:lnTo>
                      <a:pt x="10" y="19"/>
                    </a:lnTo>
                    <a:lnTo>
                      <a:pt x="10" y="17"/>
                    </a:lnTo>
                    <a:lnTo>
                      <a:pt x="7" y="15"/>
                    </a:lnTo>
                    <a:lnTo>
                      <a:pt x="5" y="12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4" y="8"/>
                    </a:lnTo>
                    <a:lnTo>
                      <a:pt x="26" y="12"/>
                    </a:lnTo>
                    <a:lnTo>
                      <a:pt x="33" y="10"/>
                    </a:lnTo>
                    <a:lnTo>
                      <a:pt x="33" y="12"/>
                    </a:lnTo>
                    <a:lnTo>
                      <a:pt x="33" y="15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26" y="10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6" name="Freeform 905"/>
              <p:cNvSpPr/>
              <p:nvPr/>
            </p:nvSpPr>
            <p:spPr bwMode="auto">
              <a:xfrm>
                <a:off x="3822537" y="3504277"/>
                <a:ext cx="32390" cy="40011"/>
              </a:xfrm>
              <a:custGeom>
                <a:avLst/>
                <a:gdLst>
                  <a:gd name="T0" fmla="*/ 5 w 17"/>
                  <a:gd name="T1" fmla="*/ 0 h 21"/>
                  <a:gd name="T2" fmla="*/ 3 w 17"/>
                  <a:gd name="T3" fmla="*/ 0 h 21"/>
                  <a:gd name="T4" fmla="*/ 0 w 17"/>
                  <a:gd name="T5" fmla="*/ 2 h 21"/>
                  <a:gd name="T6" fmla="*/ 3 w 17"/>
                  <a:gd name="T7" fmla="*/ 5 h 21"/>
                  <a:gd name="T8" fmla="*/ 5 w 17"/>
                  <a:gd name="T9" fmla="*/ 19 h 21"/>
                  <a:gd name="T10" fmla="*/ 14 w 17"/>
                  <a:gd name="T11" fmla="*/ 21 h 21"/>
                  <a:gd name="T12" fmla="*/ 12 w 17"/>
                  <a:gd name="T13" fmla="*/ 17 h 21"/>
                  <a:gd name="T14" fmla="*/ 17 w 17"/>
                  <a:gd name="T15" fmla="*/ 14 h 21"/>
                  <a:gd name="T16" fmla="*/ 17 w 17"/>
                  <a:gd name="T17" fmla="*/ 12 h 21"/>
                  <a:gd name="T18" fmla="*/ 17 w 17"/>
                  <a:gd name="T19" fmla="*/ 10 h 21"/>
                  <a:gd name="T20" fmla="*/ 12 w 17"/>
                  <a:gd name="T21" fmla="*/ 10 h 21"/>
                  <a:gd name="T22" fmla="*/ 10 w 17"/>
                  <a:gd name="T23" fmla="*/ 0 h 21"/>
                  <a:gd name="T24" fmla="*/ 5 w 17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5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19"/>
                    </a:lnTo>
                    <a:lnTo>
                      <a:pt x="14" y="21"/>
                    </a:lnTo>
                    <a:lnTo>
                      <a:pt x="12" y="17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7" name="Freeform 906"/>
              <p:cNvSpPr/>
              <p:nvPr/>
            </p:nvSpPr>
            <p:spPr bwMode="auto">
              <a:xfrm>
                <a:off x="3822537" y="3504277"/>
                <a:ext cx="32390" cy="40011"/>
              </a:xfrm>
              <a:custGeom>
                <a:avLst/>
                <a:gdLst>
                  <a:gd name="T0" fmla="*/ 5 w 17"/>
                  <a:gd name="T1" fmla="*/ 0 h 21"/>
                  <a:gd name="T2" fmla="*/ 3 w 17"/>
                  <a:gd name="T3" fmla="*/ 0 h 21"/>
                  <a:gd name="T4" fmla="*/ 0 w 17"/>
                  <a:gd name="T5" fmla="*/ 2 h 21"/>
                  <a:gd name="T6" fmla="*/ 3 w 17"/>
                  <a:gd name="T7" fmla="*/ 5 h 21"/>
                  <a:gd name="T8" fmla="*/ 5 w 17"/>
                  <a:gd name="T9" fmla="*/ 19 h 21"/>
                  <a:gd name="T10" fmla="*/ 14 w 17"/>
                  <a:gd name="T11" fmla="*/ 21 h 21"/>
                  <a:gd name="T12" fmla="*/ 12 w 17"/>
                  <a:gd name="T13" fmla="*/ 17 h 21"/>
                  <a:gd name="T14" fmla="*/ 17 w 17"/>
                  <a:gd name="T15" fmla="*/ 14 h 21"/>
                  <a:gd name="T16" fmla="*/ 17 w 17"/>
                  <a:gd name="T17" fmla="*/ 12 h 21"/>
                  <a:gd name="T18" fmla="*/ 17 w 17"/>
                  <a:gd name="T19" fmla="*/ 10 h 21"/>
                  <a:gd name="T20" fmla="*/ 12 w 17"/>
                  <a:gd name="T21" fmla="*/ 10 h 21"/>
                  <a:gd name="T22" fmla="*/ 10 w 17"/>
                  <a:gd name="T23" fmla="*/ 0 h 21"/>
                  <a:gd name="T24" fmla="*/ 5 w 17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1">
                    <a:moveTo>
                      <a:pt x="5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19"/>
                    </a:lnTo>
                    <a:lnTo>
                      <a:pt x="14" y="21"/>
                    </a:lnTo>
                    <a:lnTo>
                      <a:pt x="12" y="17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8" name="Freeform 907"/>
              <p:cNvSpPr>
                <a:spLocks noEditPoints="1"/>
              </p:cNvSpPr>
              <p:nvPr/>
            </p:nvSpPr>
            <p:spPr bwMode="auto">
              <a:xfrm>
                <a:off x="3809200" y="3494750"/>
                <a:ext cx="45728" cy="55255"/>
              </a:xfrm>
              <a:custGeom>
                <a:avLst/>
                <a:gdLst>
                  <a:gd name="T0" fmla="*/ 19 w 24"/>
                  <a:gd name="T1" fmla="*/ 15 h 29"/>
                  <a:gd name="T2" fmla="*/ 24 w 24"/>
                  <a:gd name="T3" fmla="*/ 15 h 29"/>
                  <a:gd name="T4" fmla="*/ 24 w 24"/>
                  <a:gd name="T5" fmla="*/ 17 h 29"/>
                  <a:gd name="T6" fmla="*/ 24 w 24"/>
                  <a:gd name="T7" fmla="*/ 15 h 29"/>
                  <a:gd name="T8" fmla="*/ 19 w 24"/>
                  <a:gd name="T9" fmla="*/ 15 h 29"/>
                  <a:gd name="T10" fmla="*/ 17 w 24"/>
                  <a:gd name="T11" fmla="*/ 5 h 29"/>
                  <a:gd name="T12" fmla="*/ 19 w 24"/>
                  <a:gd name="T13" fmla="*/ 15 h 29"/>
                  <a:gd name="T14" fmla="*/ 17 w 24"/>
                  <a:gd name="T15" fmla="*/ 5 h 29"/>
                  <a:gd name="T16" fmla="*/ 17 w 24"/>
                  <a:gd name="T17" fmla="*/ 5 h 29"/>
                  <a:gd name="T18" fmla="*/ 14 w 24"/>
                  <a:gd name="T19" fmla="*/ 0 h 29"/>
                  <a:gd name="T20" fmla="*/ 7 w 24"/>
                  <a:gd name="T21" fmla="*/ 3 h 29"/>
                  <a:gd name="T22" fmla="*/ 5 w 24"/>
                  <a:gd name="T23" fmla="*/ 7 h 29"/>
                  <a:gd name="T24" fmla="*/ 5 w 24"/>
                  <a:gd name="T25" fmla="*/ 7 h 29"/>
                  <a:gd name="T26" fmla="*/ 0 w 24"/>
                  <a:gd name="T27" fmla="*/ 10 h 29"/>
                  <a:gd name="T28" fmla="*/ 0 w 24"/>
                  <a:gd name="T29" fmla="*/ 10 h 29"/>
                  <a:gd name="T30" fmla="*/ 0 w 24"/>
                  <a:gd name="T31" fmla="*/ 10 h 29"/>
                  <a:gd name="T32" fmla="*/ 5 w 24"/>
                  <a:gd name="T33" fmla="*/ 10 h 29"/>
                  <a:gd name="T34" fmla="*/ 7 w 24"/>
                  <a:gd name="T35" fmla="*/ 12 h 29"/>
                  <a:gd name="T36" fmla="*/ 10 w 24"/>
                  <a:gd name="T37" fmla="*/ 26 h 29"/>
                  <a:gd name="T38" fmla="*/ 19 w 24"/>
                  <a:gd name="T39" fmla="*/ 29 h 29"/>
                  <a:gd name="T40" fmla="*/ 21 w 24"/>
                  <a:gd name="T41" fmla="*/ 29 h 29"/>
                  <a:gd name="T42" fmla="*/ 21 w 24"/>
                  <a:gd name="T43" fmla="*/ 29 h 29"/>
                  <a:gd name="T44" fmla="*/ 19 w 24"/>
                  <a:gd name="T45" fmla="*/ 26 h 29"/>
                  <a:gd name="T46" fmla="*/ 21 w 24"/>
                  <a:gd name="T47" fmla="*/ 26 h 29"/>
                  <a:gd name="T48" fmla="*/ 19 w 24"/>
                  <a:gd name="T49" fmla="*/ 22 h 29"/>
                  <a:gd name="T50" fmla="*/ 21 w 24"/>
                  <a:gd name="T51" fmla="*/ 26 h 29"/>
                  <a:gd name="T52" fmla="*/ 12 w 24"/>
                  <a:gd name="T53" fmla="*/ 24 h 29"/>
                  <a:gd name="T54" fmla="*/ 10 w 24"/>
                  <a:gd name="T55" fmla="*/ 10 h 29"/>
                  <a:gd name="T56" fmla="*/ 7 w 24"/>
                  <a:gd name="T57" fmla="*/ 7 h 29"/>
                  <a:gd name="T58" fmla="*/ 10 w 24"/>
                  <a:gd name="T59" fmla="*/ 5 h 29"/>
                  <a:gd name="T60" fmla="*/ 12 w 24"/>
                  <a:gd name="T61" fmla="*/ 5 h 29"/>
                  <a:gd name="T62" fmla="*/ 12 w 24"/>
                  <a:gd name="T63" fmla="*/ 5 h 29"/>
                  <a:gd name="T64" fmla="*/ 14 w 24"/>
                  <a:gd name="T65" fmla="*/ 0 h 29"/>
                  <a:gd name="T66" fmla="*/ 14 w 24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" h="29">
                    <a:moveTo>
                      <a:pt x="19" y="15"/>
                    </a:moveTo>
                    <a:lnTo>
                      <a:pt x="24" y="15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19" y="15"/>
                    </a:lnTo>
                    <a:close/>
                    <a:moveTo>
                      <a:pt x="17" y="5"/>
                    </a:moveTo>
                    <a:lnTo>
                      <a:pt x="19" y="1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  <a:moveTo>
                      <a:pt x="14" y="0"/>
                    </a:moveTo>
                    <a:lnTo>
                      <a:pt x="7" y="3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10" y="26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19" y="22"/>
                    </a:lnTo>
                    <a:lnTo>
                      <a:pt x="21" y="26"/>
                    </a:lnTo>
                    <a:lnTo>
                      <a:pt x="12" y="24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49" name="Freeform 908"/>
              <p:cNvSpPr>
                <a:spLocks noEditPoints="1"/>
              </p:cNvSpPr>
              <p:nvPr/>
            </p:nvSpPr>
            <p:spPr bwMode="auto">
              <a:xfrm>
                <a:off x="3809200" y="3494750"/>
                <a:ext cx="45728" cy="55255"/>
              </a:xfrm>
              <a:custGeom>
                <a:avLst/>
                <a:gdLst>
                  <a:gd name="T0" fmla="*/ 19 w 24"/>
                  <a:gd name="T1" fmla="*/ 15 h 29"/>
                  <a:gd name="T2" fmla="*/ 24 w 24"/>
                  <a:gd name="T3" fmla="*/ 15 h 29"/>
                  <a:gd name="T4" fmla="*/ 24 w 24"/>
                  <a:gd name="T5" fmla="*/ 17 h 29"/>
                  <a:gd name="T6" fmla="*/ 24 w 24"/>
                  <a:gd name="T7" fmla="*/ 15 h 29"/>
                  <a:gd name="T8" fmla="*/ 19 w 24"/>
                  <a:gd name="T9" fmla="*/ 15 h 29"/>
                  <a:gd name="T10" fmla="*/ 17 w 24"/>
                  <a:gd name="T11" fmla="*/ 5 h 29"/>
                  <a:gd name="T12" fmla="*/ 19 w 24"/>
                  <a:gd name="T13" fmla="*/ 15 h 29"/>
                  <a:gd name="T14" fmla="*/ 17 w 24"/>
                  <a:gd name="T15" fmla="*/ 5 h 29"/>
                  <a:gd name="T16" fmla="*/ 17 w 24"/>
                  <a:gd name="T17" fmla="*/ 5 h 29"/>
                  <a:gd name="T18" fmla="*/ 14 w 24"/>
                  <a:gd name="T19" fmla="*/ 0 h 29"/>
                  <a:gd name="T20" fmla="*/ 7 w 24"/>
                  <a:gd name="T21" fmla="*/ 3 h 29"/>
                  <a:gd name="T22" fmla="*/ 5 w 24"/>
                  <a:gd name="T23" fmla="*/ 7 h 29"/>
                  <a:gd name="T24" fmla="*/ 5 w 24"/>
                  <a:gd name="T25" fmla="*/ 7 h 29"/>
                  <a:gd name="T26" fmla="*/ 0 w 24"/>
                  <a:gd name="T27" fmla="*/ 10 h 29"/>
                  <a:gd name="T28" fmla="*/ 0 w 24"/>
                  <a:gd name="T29" fmla="*/ 10 h 29"/>
                  <a:gd name="T30" fmla="*/ 0 w 24"/>
                  <a:gd name="T31" fmla="*/ 10 h 29"/>
                  <a:gd name="T32" fmla="*/ 5 w 24"/>
                  <a:gd name="T33" fmla="*/ 10 h 29"/>
                  <a:gd name="T34" fmla="*/ 7 w 24"/>
                  <a:gd name="T35" fmla="*/ 12 h 29"/>
                  <a:gd name="T36" fmla="*/ 10 w 24"/>
                  <a:gd name="T37" fmla="*/ 26 h 29"/>
                  <a:gd name="T38" fmla="*/ 19 w 24"/>
                  <a:gd name="T39" fmla="*/ 29 h 29"/>
                  <a:gd name="T40" fmla="*/ 21 w 24"/>
                  <a:gd name="T41" fmla="*/ 29 h 29"/>
                  <a:gd name="T42" fmla="*/ 21 w 24"/>
                  <a:gd name="T43" fmla="*/ 29 h 29"/>
                  <a:gd name="T44" fmla="*/ 19 w 24"/>
                  <a:gd name="T45" fmla="*/ 26 h 29"/>
                  <a:gd name="T46" fmla="*/ 21 w 24"/>
                  <a:gd name="T47" fmla="*/ 26 h 29"/>
                  <a:gd name="T48" fmla="*/ 19 w 24"/>
                  <a:gd name="T49" fmla="*/ 22 h 29"/>
                  <a:gd name="T50" fmla="*/ 21 w 24"/>
                  <a:gd name="T51" fmla="*/ 26 h 29"/>
                  <a:gd name="T52" fmla="*/ 12 w 24"/>
                  <a:gd name="T53" fmla="*/ 24 h 29"/>
                  <a:gd name="T54" fmla="*/ 10 w 24"/>
                  <a:gd name="T55" fmla="*/ 10 h 29"/>
                  <a:gd name="T56" fmla="*/ 7 w 24"/>
                  <a:gd name="T57" fmla="*/ 7 h 29"/>
                  <a:gd name="T58" fmla="*/ 10 w 24"/>
                  <a:gd name="T59" fmla="*/ 5 h 29"/>
                  <a:gd name="T60" fmla="*/ 12 w 24"/>
                  <a:gd name="T61" fmla="*/ 5 h 29"/>
                  <a:gd name="T62" fmla="*/ 12 w 24"/>
                  <a:gd name="T63" fmla="*/ 5 h 29"/>
                  <a:gd name="T64" fmla="*/ 14 w 24"/>
                  <a:gd name="T65" fmla="*/ 0 h 29"/>
                  <a:gd name="T66" fmla="*/ 14 w 24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" h="29">
                    <a:moveTo>
                      <a:pt x="19" y="15"/>
                    </a:moveTo>
                    <a:lnTo>
                      <a:pt x="24" y="15"/>
                    </a:lnTo>
                    <a:lnTo>
                      <a:pt x="24" y="17"/>
                    </a:lnTo>
                    <a:lnTo>
                      <a:pt x="24" y="15"/>
                    </a:lnTo>
                    <a:lnTo>
                      <a:pt x="19" y="15"/>
                    </a:lnTo>
                    <a:moveTo>
                      <a:pt x="17" y="5"/>
                    </a:moveTo>
                    <a:lnTo>
                      <a:pt x="19" y="15"/>
                    </a:lnTo>
                    <a:lnTo>
                      <a:pt x="17" y="5"/>
                    </a:lnTo>
                    <a:lnTo>
                      <a:pt x="17" y="5"/>
                    </a:lnTo>
                    <a:moveTo>
                      <a:pt x="14" y="0"/>
                    </a:moveTo>
                    <a:lnTo>
                      <a:pt x="7" y="3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7" y="12"/>
                    </a:lnTo>
                    <a:lnTo>
                      <a:pt x="10" y="26"/>
                    </a:lnTo>
                    <a:lnTo>
                      <a:pt x="19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19" y="22"/>
                    </a:lnTo>
                    <a:lnTo>
                      <a:pt x="21" y="26"/>
                    </a:lnTo>
                    <a:lnTo>
                      <a:pt x="12" y="24"/>
                    </a:lnTo>
                    <a:lnTo>
                      <a:pt x="10" y="10"/>
                    </a:lnTo>
                    <a:lnTo>
                      <a:pt x="7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0" name="Freeform 909"/>
              <p:cNvSpPr>
                <a:spLocks noEditPoints="1"/>
              </p:cNvSpPr>
              <p:nvPr/>
            </p:nvSpPr>
            <p:spPr bwMode="auto">
              <a:xfrm>
                <a:off x="3832063" y="3494750"/>
                <a:ext cx="9527" cy="9527"/>
              </a:xfrm>
              <a:custGeom>
                <a:avLst/>
                <a:gdLst>
                  <a:gd name="T0" fmla="*/ 2 w 5"/>
                  <a:gd name="T1" fmla="*/ 3 h 5"/>
                  <a:gd name="T2" fmla="*/ 5 w 5"/>
                  <a:gd name="T3" fmla="*/ 3 h 5"/>
                  <a:gd name="T4" fmla="*/ 5 w 5"/>
                  <a:gd name="T5" fmla="*/ 3 h 5"/>
                  <a:gd name="T6" fmla="*/ 5 w 5"/>
                  <a:gd name="T7" fmla="*/ 3 h 5"/>
                  <a:gd name="T8" fmla="*/ 2 w 5"/>
                  <a:gd name="T9" fmla="*/ 3 h 5"/>
                  <a:gd name="T10" fmla="*/ 2 w 5"/>
                  <a:gd name="T11" fmla="*/ 3 h 5"/>
                  <a:gd name="T12" fmla="*/ 2 w 5"/>
                  <a:gd name="T13" fmla="*/ 3 h 5"/>
                  <a:gd name="T14" fmla="*/ 2 w 5"/>
                  <a:gd name="T15" fmla="*/ 3 h 5"/>
                  <a:gd name="T16" fmla="*/ 2 w 5"/>
                  <a:gd name="T17" fmla="*/ 3 h 5"/>
                  <a:gd name="T18" fmla="*/ 2 w 5"/>
                  <a:gd name="T19" fmla="*/ 0 h 5"/>
                  <a:gd name="T20" fmla="*/ 0 w 5"/>
                  <a:gd name="T21" fmla="*/ 5 h 5"/>
                  <a:gd name="T22" fmla="*/ 0 w 5"/>
                  <a:gd name="T23" fmla="*/ 5 h 5"/>
                  <a:gd name="T24" fmla="*/ 5 w 5"/>
                  <a:gd name="T25" fmla="*/ 5 h 5"/>
                  <a:gd name="T26" fmla="*/ 5 w 5"/>
                  <a:gd name="T27" fmla="*/ 5 h 5"/>
                  <a:gd name="T28" fmla="*/ 5 w 5"/>
                  <a:gd name="T29" fmla="*/ 5 h 5"/>
                  <a:gd name="T30" fmla="*/ 2 w 5"/>
                  <a:gd name="T31" fmla="*/ 3 h 5"/>
                  <a:gd name="T32" fmla="*/ 2 w 5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close/>
                    <a:moveTo>
                      <a:pt x="2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1" name="Freeform 910"/>
              <p:cNvSpPr>
                <a:spLocks noEditPoints="1"/>
              </p:cNvSpPr>
              <p:nvPr/>
            </p:nvSpPr>
            <p:spPr bwMode="auto">
              <a:xfrm>
                <a:off x="3832063" y="3494750"/>
                <a:ext cx="9527" cy="9527"/>
              </a:xfrm>
              <a:custGeom>
                <a:avLst/>
                <a:gdLst>
                  <a:gd name="T0" fmla="*/ 2 w 5"/>
                  <a:gd name="T1" fmla="*/ 3 h 5"/>
                  <a:gd name="T2" fmla="*/ 5 w 5"/>
                  <a:gd name="T3" fmla="*/ 3 h 5"/>
                  <a:gd name="T4" fmla="*/ 5 w 5"/>
                  <a:gd name="T5" fmla="*/ 3 h 5"/>
                  <a:gd name="T6" fmla="*/ 5 w 5"/>
                  <a:gd name="T7" fmla="*/ 3 h 5"/>
                  <a:gd name="T8" fmla="*/ 2 w 5"/>
                  <a:gd name="T9" fmla="*/ 3 h 5"/>
                  <a:gd name="T10" fmla="*/ 2 w 5"/>
                  <a:gd name="T11" fmla="*/ 3 h 5"/>
                  <a:gd name="T12" fmla="*/ 2 w 5"/>
                  <a:gd name="T13" fmla="*/ 3 h 5"/>
                  <a:gd name="T14" fmla="*/ 2 w 5"/>
                  <a:gd name="T15" fmla="*/ 3 h 5"/>
                  <a:gd name="T16" fmla="*/ 2 w 5"/>
                  <a:gd name="T17" fmla="*/ 3 h 5"/>
                  <a:gd name="T18" fmla="*/ 2 w 5"/>
                  <a:gd name="T19" fmla="*/ 0 h 5"/>
                  <a:gd name="T20" fmla="*/ 0 w 5"/>
                  <a:gd name="T21" fmla="*/ 5 h 5"/>
                  <a:gd name="T22" fmla="*/ 0 w 5"/>
                  <a:gd name="T23" fmla="*/ 5 h 5"/>
                  <a:gd name="T24" fmla="*/ 5 w 5"/>
                  <a:gd name="T25" fmla="*/ 5 h 5"/>
                  <a:gd name="T26" fmla="*/ 5 w 5"/>
                  <a:gd name="T27" fmla="*/ 5 h 5"/>
                  <a:gd name="T28" fmla="*/ 5 w 5"/>
                  <a:gd name="T29" fmla="*/ 5 h 5"/>
                  <a:gd name="T30" fmla="*/ 2 w 5"/>
                  <a:gd name="T31" fmla="*/ 3 h 5"/>
                  <a:gd name="T32" fmla="*/ 2 w 5"/>
                  <a:gd name="T3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2" y="3"/>
                    </a:lnTo>
                    <a:moveTo>
                      <a:pt x="2" y="3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moveTo>
                      <a:pt x="2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2" name="Freeform 911"/>
              <p:cNvSpPr/>
              <p:nvPr/>
            </p:nvSpPr>
            <p:spPr bwMode="auto">
              <a:xfrm>
                <a:off x="3845401" y="3494750"/>
                <a:ext cx="32390" cy="22864"/>
              </a:xfrm>
              <a:custGeom>
                <a:avLst/>
                <a:gdLst>
                  <a:gd name="T0" fmla="*/ 12 w 17"/>
                  <a:gd name="T1" fmla="*/ 0 h 12"/>
                  <a:gd name="T2" fmla="*/ 2 w 17"/>
                  <a:gd name="T3" fmla="*/ 3 h 12"/>
                  <a:gd name="T4" fmla="*/ 0 w 17"/>
                  <a:gd name="T5" fmla="*/ 5 h 12"/>
                  <a:gd name="T6" fmla="*/ 2 w 17"/>
                  <a:gd name="T7" fmla="*/ 12 h 12"/>
                  <a:gd name="T8" fmla="*/ 7 w 17"/>
                  <a:gd name="T9" fmla="*/ 12 h 12"/>
                  <a:gd name="T10" fmla="*/ 10 w 17"/>
                  <a:gd name="T11" fmla="*/ 12 h 12"/>
                  <a:gd name="T12" fmla="*/ 10 w 17"/>
                  <a:gd name="T13" fmla="*/ 7 h 12"/>
                  <a:gd name="T14" fmla="*/ 14 w 17"/>
                  <a:gd name="T15" fmla="*/ 7 h 12"/>
                  <a:gd name="T16" fmla="*/ 17 w 17"/>
                  <a:gd name="T17" fmla="*/ 5 h 12"/>
                  <a:gd name="T18" fmla="*/ 17 w 17"/>
                  <a:gd name="T19" fmla="*/ 3 h 12"/>
                  <a:gd name="T20" fmla="*/ 17 w 17"/>
                  <a:gd name="T21" fmla="*/ 0 h 12"/>
                  <a:gd name="T22" fmla="*/ 12 w 17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2">
                    <a:moveTo>
                      <a:pt x="12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2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3" name="Freeform 912"/>
              <p:cNvSpPr/>
              <p:nvPr/>
            </p:nvSpPr>
            <p:spPr bwMode="auto">
              <a:xfrm>
                <a:off x="3845401" y="3494750"/>
                <a:ext cx="32390" cy="22864"/>
              </a:xfrm>
              <a:custGeom>
                <a:avLst/>
                <a:gdLst>
                  <a:gd name="T0" fmla="*/ 12 w 17"/>
                  <a:gd name="T1" fmla="*/ 0 h 12"/>
                  <a:gd name="T2" fmla="*/ 2 w 17"/>
                  <a:gd name="T3" fmla="*/ 3 h 12"/>
                  <a:gd name="T4" fmla="*/ 0 w 17"/>
                  <a:gd name="T5" fmla="*/ 5 h 12"/>
                  <a:gd name="T6" fmla="*/ 2 w 17"/>
                  <a:gd name="T7" fmla="*/ 12 h 12"/>
                  <a:gd name="T8" fmla="*/ 7 w 17"/>
                  <a:gd name="T9" fmla="*/ 12 h 12"/>
                  <a:gd name="T10" fmla="*/ 10 w 17"/>
                  <a:gd name="T11" fmla="*/ 12 h 12"/>
                  <a:gd name="T12" fmla="*/ 10 w 17"/>
                  <a:gd name="T13" fmla="*/ 7 h 12"/>
                  <a:gd name="T14" fmla="*/ 14 w 17"/>
                  <a:gd name="T15" fmla="*/ 7 h 12"/>
                  <a:gd name="T16" fmla="*/ 17 w 17"/>
                  <a:gd name="T17" fmla="*/ 5 h 12"/>
                  <a:gd name="T18" fmla="*/ 17 w 17"/>
                  <a:gd name="T19" fmla="*/ 3 h 12"/>
                  <a:gd name="T20" fmla="*/ 17 w 17"/>
                  <a:gd name="T21" fmla="*/ 0 h 12"/>
                  <a:gd name="T22" fmla="*/ 12 w 17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2">
                    <a:moveTo>
                      <a:pt x="12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2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4" name="Freeform 913"/>
              <p:cNvSpPr>
                <a:spLocks noEditPoints="1"/>
              </p:cNvSpPr>
              <p:nvPr/>
            </p:nvSpPr>
            <p:spPr bwMode="auto">
              <a:xfrm>
                <a:off x="3835874" y="3487129"/>
                <a:ext cx="32390" cy="36201"/>
              </a:xfrm>
              <a:custGeom>
                <a:avLst/>
                <a:gdLst>
                  <a:gd name="T0" fmla="*/ 0 w 17"/>
                  <a:gd name="T1" fmla="*/ 7 h 19"/>
                  <a:gd name="T2" fmla="*/ 0 w 17"/>
                  <a:gd name="T3" fmla="*/ 7 h 19"/>
                  <a:gd name="T4" fmla="*/ 3 w 17"/>
                  <a:gd name="T5" fmla="*/ 7 h 19"/>
                  <a:gd name="T6" fmla="*/ 0 w 17"/>
                  <a:gd name="T7" fmla="*/ 7 h 19"/>
                  <a:gd name="T8" fmla="*/ 15 w 17"/>
                  <a:gd name="T9" fmla="*/ 0 h 19"/>
                  <a:gd name="T10" fmla="*/ 15 w 17"/>
                  <a:gd name="T11" fmla="*/ 2 h 19"/>
                  <a:gd name="T12" fmla="*/ 5 w 17"/>
                  <a:gd name="T13" fmla="*/ 7 h 19"/>
                  <a:gd name="T14" fmla="*/ 3 w 17"/>
                  <a:gd name="T15" fmla="*/ 7 h 19"/>
                  <a:gd name="T16" fmla="*/ 3 w 17"/>
                  <a:gd name="T17" fmla="*/ 7 h 19"/>
                  <a:gd name="T18" fmla="*/ 5 w 17"/>
                  <a:gd name="T19" fmla="*/ 7 h 19"/>
                  <a:gd name="T20" fmla="*/ 5 w 17"/>
                  <a:gd name="T21" fmla="*/ 9 h 19"/>
                  <a:gd name="T22" fmla="*/ 5 w 17"/>
                  <a:gd name="T23" fmla="*/ 9 h 19"/>
                  <a:gd name="T24" fmla="*/ 5 w 17"/>
                  <a:gd name="T25" fmla="*/ 9 h 19"/>
                  <a:gd name="T26" fmla="*/ 3 w 17"/>
                  <a:gd name="T27" fmla="*/ 11 h 19"/>
                  <a:gd name="T28" fmla="*/ 3 w 17"/>
                  <a:gd name="T29" fmla="*/ 9 h 19"/>
                  <a:gd name="T30" fmla="*/ 3 w 17"/>
                  <a:gd name="T31" fmla="*/ 9 h 19"/>
                  <a:gd name="T32" fmla="*/ 3 w 17"/>
                  <a:gd name="T33" fmla="*/ 9 h 19"/>
                  <a:gd name="T34" fmla="*/ 5 w 17"/>
                  <a:gd name="T35" fmla="*/ 19 h 19"/>
                  <a:gd name="T36" fmla="*/ 10 w 17"/>
                  <a:gd name="T37" fmla="*/ 19 h 19"/>
                  <a:gd name="T38" fmla="*/ 10 w 17"/>
                  <a:gd name="T39" fmla="*/ 19 h 19"/>
                  <a:gd name="T40" fmla="*/ 15 w 17"/>
                  <a:gd name="T41" fmla="*/ 16 h 19"/>
                  <a:gd name="T42" fmla="*/ 12 w 17"/>
                  <a:gd name="T43" fmla="*/ 16 h 19"/>
                  <a:gd name="T44" fmla="*/ 7 w 17"/>
                  <a:gd name="T45" fmla="*/ 16 h 19"/>
                  <a:gd name="T46" fmla="*/ 5 w 17"/>
                  <a:gd name="T47" fmla="*/ 9 h 19"/>
                  <a:gd name="T48" fmla="*/ 7 w 17"/>
                  <a:gd name="T49" fmla="*/ 7 h 19"/>
                  <a:gd name="T50" fmla="*/ 17 w 17"/>
                  <a:gd name="T51" fmla="*/ 4 h 19"/>
                  <a:gd name="T52" fmla="*/ 15 w 17"/>
                  <a:gd name="T53" fmla="*/ 2 h 19"/>
                  <a:gd name="T54" fmla="*/ 15 w 17"/>
                  <a:gd name="T5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19">
                    <a:moveTo>
                      <a:pt x="0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0" y="7"/>
                    </a:lnTo>
                    <a:close/>
                    <a:moveTo>
                      <a:pt x="15" y="0"/>
                    </a:moveTo>
                    <a:lnTo>
                      <a:pt x="15" y="2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5" y="16"/>
                    </a:lnTo>
                    <a:lnTo>
                      <a:pt x="12" y="16"/>
                    </a:lnTo>
                    <a:lnTo>
                      <a:pt x="7" y="16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5" name="Freeform 914"/>
              <p:cNvSpPr>
                <a:spLocks noEditPoints="1"/>
              </p:cNvSpPr>
              <p:nvPr/>
            </p:nvSpPr>
            <p:spPr bwMode="auto">
              <a:xfrm>
                <a:off x="3835874" y="3487129"/>
                <a:ext cx="32390" cy="36201"/>
              </a:xfrm>
              <a:custGeom>
                <a:avLst/>
                <a:gdLst>
                  <a:gd name="T0" fmla="*/ 0 w 17"/>
                  <a:gd name="T1" fmla="*/ 7 h 19"/>
                  <a:gd name="T2" fmla="*/ 0 w 17"/>
                  <a:gd name="T3" fmla="*/ 7 h 19"/>
                  <a:gd name="T4" fmla="*/ 3 w 17"/>
                  <a:gd name="T5" fmla="*/ 7 h 19"/>
                  <a:gd name="T6" fmla="*/ 0 w 17"/>
                  <a:gd name="T7" fmla="*/ 7 h 19"/>
                  <a:gd name="T8" fmla="*/ 15 w 17"/>
                  <a:gd name="T9" fmla="*/ 0 h 19"/>
                  <a:gd name="T10" fmla="*/ 15 w 17"/>
                  <a:gd name="T11" fmla="*/ 2 h 19"/>
                  <a:gd name="T12" fmla="*/ 5 w 17"/>
                  <a:gd name="T13" fmla="*/ 7 h 19"/>
                  <a:gd name="T14" fmla="*/ 3 w 17"/>
                  <a:gd name="T15" fmla="*/ 7 h 19"/>
                  <a:gd name="T16" fmla="*/ 3 w 17"/>
                  <a:gd name="T17" fmla="*/ 7 h 19"/>
                  <a:gd name="T18" fmla="*/ 5 w 17"/>
                  <a:gd name="T19" fmla="*/ 7 h 19"/>
                  <a:gd name="T20" fmla="*/ 5 w 17"/>
                  <a:gd name="T21" fmla="*/ 9 h 19"/>
                  <a:gd name="T22" fmla="*/ 5 w 17"/>
                  <a:gd name="T23" fmla="*/ 9 h 19"/>
                  <a:gd name="T24" fmla="*/ 5 w 17"/>
                  <a:gd name="T25" fmla="*/ 9 h 19"/>
                  <a:gd name="T26" fmla="*/ 3 w 17"/>
                  <a:gd name="T27" fmla="*/ 11 h 19"/>
                  <a:gd name="T28" fmla="*/ 3 w 17"/>
                  <a:gd name="T29" fmla="*/ 9 h 19"/>
                  <a:gd name="T30" fmla="*/ 3 w 17"/>
                  <a:gd name="T31" fmla="*/ 9 h 19"/>
                  <a:gd name="T32" fmla="*/ 3 w 17"/>
                  <a:gd name="T33" fmla="*/ 9 h 19"/>
                  <a:gd name="T34" fmla="*/ 5 w 17"/>
                  <a:gd name="T35" fmla="*/ 19 h 19"/>
                  <a:gd name="T36" fmla="*/ 10 w 17"/>
                  <a:gd name="T37" fmla="*/ 19 h 19"/>
                  <a:gd name="T38" fmla="*/ 10 w 17"/>
                  <a:gd name="T39" fmla="*/ 19 h 19"/>
                  <a:gd name="T40" fmla="*/ 15 w 17"/>
                  <a:gd name="T41" fmla="*/ 16 h 19"/>
                  <a:gd name="T42" fmla="*/ 12 w 17"/>
                  <a:gd name="T43" fmla="*/ 16 h 19"/>
                  <a:gd name="T44" fmla="*/ 7 w 17"/>
                  <a:gd name="T45" fmla="*/ 16 h 19"/>
                  <a:gd name="T46" fmla="*/ 5 w 17"/>
                  <a:gd name="T47" fmla="*/ 9 h 19"/>
                  <a:gd name="T48" fmla="*/ 7 w 17"/>
                  <a:gd name="T49" fmla="*/ 7 h 19"/>
                  <a:gd name="T50" fmla="*/ 17 w 17"/>
                  <a:gd name="T51" fmla="*/ 4 h 19"/>
                  <a:gd name="T52" fmla="*/ 15 w 17"/>
                  <a:gd name="T53" fmla="*/ 2 h 19"/>
                  <a:gd name="T54" fmla="*/ 15 w 17"/>
                  <a:gd name="T5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19">
                    <a:moveTo>
                      <a:pt x="0" y="7"/>
                    </a:moveTo>
                    <a:lnTo>
                      <a:pt x="0" y="7"/>
                    </a:lnTo>
                    <a:lnTo>
                      <a:pt x="3" y="7"/>
                    </a:lnTo>
                    <a:lnTo>
                      <a:pt x="0" y="7"/>
                    </a:lnTo>
                    <a:moveTo>
                      <a:pt x="15" y="0"/>
                    </a:moveTo>
                    <a:lnTo>
                      <a:pt x="15" y="2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5" y="19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5" y="16"/>
                    </a:lnTo>
                    <a:lnTo>
                      <a:pt x="12" y="16"/>
                    </a:lnTo>
                    <a:lnTo>
                      <a:pt x="7" y="16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17" y="4"/>
                    </a:lnTo>
                    <a:lnTo>
                      <a:pt x="15" y="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6" name="Freeform 915"/>
              <p:cNvSpPr/>
              <p:nvPr/>
            </p:nvSpPr>
            <p:spPr bwMode="auto">
              <a:xfrm>
                <a:off x="3835874" y="3500466"/>
                <a:ext cx="9527" cy="7621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2 h 4"/>
                  <a:gd name="T4" fmla="*/ 3 w 5"/>
                  <a:gd name="T5" fmla="*/ 2 h 4"/>
                  <a:gd name="T6" fmla="*/ 3 w 5"/>
                  <a:gd name="T7" fmla="*/ 4 h 4"/>
                  <a:gd name="T8" fmla="*/ 5 w 5"/>
                  <a:gd name="T9" fmla="*/ 2 h 4"/>
                  <a:gd name="T10" fmla="*/ 5 w 5"/>
                  <a:gd name="T11" fmla="*/ 2 h 4"/>
                  <a:gd name="T12" fmla="*/ 5 w 5"/>
                  <a:gd name="T13" fmla="*/ 2 h 4"/>
                  <a:gd name="T14" fmla="*/ 5 w 5"/>
                  <a:gd name="T15" fmla="*/ 0 h 4"/>
                  <a:gd name="T16" fmla="*/ 3 w 5"/>
                  <a:gd name="T17" fmla="*/ 0 h 4"/>
                  <a:gd name="T18" fmla="*/ 3 w 5"/>
                  <a:gd name="T19" fmla="*/ 0 h 4"/>
                  <a:gd name="T20" fmla="*/ 0 w 5"/>
                  <a:gd name="T21" fmla="*/ 0 h 4"/>
                  <a:gd name="T22" fmla="*/ 0 w 5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7" name="Freeform 916"/>
              <p:cNvSpPr/>
              <p:nvPr/>
            </p:nvSpPr>
            <p:spPr bwMode="auto">
              <a:xfrm>
                <a:off x="3835874" y="3500466"/>
                <a:ext cx="9527" cy="7621"/>
              </a:xfrm>
              <a:custGeom>
                <a:avLst/>
                <a:gdLst>
                  <a:gd name="T0" fmla="*/ 0 w 5"/>
                  <a:gd name="T1" fmla="*/ 0 h 4"/>
                  <a:gd name="T2" fmla="*/ 3 w 5"/>
                  <a:gd name="T3" fmla="*/ 2 h 4"/>
                  <a:gd name="T4" fmla="*/ 3 w 5"/>
                  <a:gd name="T5" fmla="*/ 2 h 4"/>
                  <a:gd name="T6" fmla="*/ 3 w 5"/>
                  <a:gd name="T7" fmla="*/ 4 h 4"/>
                  <a:gd name="T8" fmla="*/ 5 w 5"/>
                  <a:gd name="T9" fmla="*/ 2 h 4"/>
                  <a:gd name="T10" fmla="*/ 5 w 5"/>
                  <a:gd name="T11" fmla="*/ 2 h 4"/>
                  <a:gd name="T12" fmla="*/ 5 w 5"/>
                  <a:gd name="T13" fmla="*/ 2 h 4"/>
                  <a:gd name="T14" fmla="*/ 5 w 5"/>
                  <a:gd name="T15" fmla="*/ 0 h 4"/>
                  <a:gd name="T16" fmla="*/ 3 w 5"/>
                  <a:gd name="T17" fmla="*/ 0 h 4"/>
                  <a:gd name="T18" fmla="*/ 3 w 5"/>
                  <a:gd name="T19" fmla="*/ 0 h 4"/>
                  <a:gd name="T20" fmla="*/ 0 w 5"/>
                  <a:gd name="T21" fmla="*/ 0 h 4"/>
                  <a:gd name="T22" fmla="*/ 0 w 5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8" name="Freeform 917"/>
              <p:cNvSpPr/>
              <p:nvPr/>
            </p:nvSpPr>
            <p:spPr bwMode="auto">
              <a:xfrm>
                <a:off x="3864454" y="3435685"/>
                <a:ext cx="80024" cy="64781"/>
              </a:xfrm>
              <a:custGeom>
                <a:avLst/>
                <a:gdLst>
                  <a:gd name="T0" fmla="*/ 30 w 42"/>
                  <a:gd name="T1" fmla="*/ 3 h 34"/>
                  <a:gd name="T2" fmla="*/ 26 w 42"/>
                  <a:gd name="T3" fmla="*/ 10 h 34"/>
                  <a:gd name="T4" fmla="*/ 4 w 42"/>
                  <a:gd name="T5" fmla="*/ 17 h 34"/>
                  <a:gd name="T6" fmla="*/ 0 w 42"/>
                  <a:gd name="T7" fmla="*/ 15 h 34"/>
                  <a:gd name="T8" fmla="*/ 0 w 42"/>
                  <a:gd name="T9" fmla="*/ 17 h 34"/>
                  <a:gd name="T10" fmla="*/ 4 w 42"/>
                  <a:gd name="T11" fmla="*/ 19 h 34"/>
                  <a:gd name="T12" fmla="*/ 7 w 42"/>
                  <a:gd name="T13" fmla="*/ 24 h 34"/>
                  <a:gd name="T14" fmla="*/ 2 w 42"/>
                  <a:gd name="T15" fmla="*/ 24 h 34"/>
                  <a:gd name="T16" fmla="*/ 2 w 42"/>
                  <a:gd name="T17" fmla="*/ 27 h 34"/>
                  <a:gd name="T18" fmla="*/ 9 w 42"/>
                  <a:gd name="T19" fmla="*/ 31 h 34"/>
                  <a:gd name="T20" fmla="*/ 9 w 42"/>
                  <a:gd name="T21" fmla="*/ 34 h 34"/>
                  <a:gd name="T22" fmla="*/ 11 w 42"/>
                  <a:gd name="T23" fmla="*/ 31 h 34"/>
                  <a:gd name="T24" fmla="*/ 19 w 42"/>
                  <a:gd name="T25" fmla="*/ 29 h 34"/>
                  <a:gd name="T26" fmla="*/ 23 w 42"/>
                  <a:gd name="T27" fmla="*/ 29 h 34"/>
                  <a:gd name="T28" fmla="*/ 30 w 42"/>
                  <a:gd name="T29" fmla="*/ 27 h 34"/>
                  <a:gd name="T30" fmla="*/ 30 w 42"/>
                  <a:gd name="T31" fmla="*/ 24 h 34"/>
                  <a:gd name="T32" fmla="*/ 33 w 42"/>
                  <a:gd name="T33" fmla="*/ 22 h 34"/>
                  <a:gd name="T34" fmla="*/ 33 w 42"/>
                  <a:gd name="T35" fmla="*/ 19 h 34"/>
                  <a:gd name="T36" fmla="*/ 40 w 42"/>
                  <a:gd name="T37" fmla="*/ 17 h 34"/>
                  <a:gd name="T38" fmla="*/ 42 w 42"/>
                  <a:gd name="T39" fmla="*/ 15 h 34"/>
                  <a:gd name="T40" fmla="*/ 37 w 42"/>
                  <a:gd name="T41" fmla="*/ 3 h 34"/>
                  <a:gd name="T42" fmla="*/ 42 w 42"/>
                  <a:gd name="T43" fmla="*/ 3 h 34"/>
                  <a:gd name="T44" fmla="*/ 40 w 42"/>
                  <a:gd name="T45" fmla="*/ 0 h 34"/>
                  <a:gd name="T46" fmla="*/ 30 w 42"/>
                  <a:gd name="T4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34">
                    <a:moveTo>
                      <a:pt x="30" y="3"/>
                    </a:moveTo>
                    <a:lnTo>
                      <a:pt x="26" y="10"/>
                    </a:lnTo>
                    <a:lnTo>
                      <a:pt x="4" y="17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4" y="19"/>
                    </a:lnTo>
                    <a:lnTo>
                      <a:pt x="7" y="24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9" y="31"/>
                    </a:lnTo>
                    <a:lnTo>
                      <a:pt x="9" y="34"/>
                    </a:lnTo>
                    <a:lnTo>
                      <a:pt x="11" y="31"/>
                    </a:lnTo>
                    <a:lnTo>
                      <a:pt x="19" y="29"/>
                    </a:lnTo>
                    <a:lnTo>
                      <a:pt x="23" y="29"/>
                    </a:lnTo>
                    <a:lnTo>
                      <a:pt x="30" y="27"/>
                    </a:lnTo>
                    <a:lnTo>
                      <a:pt x="30" y="24"/>
                    </a:lnTo>
                    <a:lnTo>
                      <a:pt x="33" y="22"/>
                    </a:lnTo>
                    <a:lnTo>
                      <a:pt x="33" y="19"/>
                    </a:lnTo>
                    <a:lnTo>
                      <a:pt x="40" y="17"/>
                    </a:lnTo>
                    <a:lnTo>
                      <a:pt x="42" y="15"/>
                    </a:lnTo>
                    <a:lnTo>
                      <a:pt x="37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59" name="Freeform 918"/>
              <p:cNvSpPr/>
              <p:nvPr/>
            </p:nvSpPr>
            <p:spPr bwMode="auto">
              <a:xfrm>
                <a:off x="3864454" y="3435685"/>
                <a:ext cx="80024" cy="64781"/>
              </a:xfrm>
              <a:custGeom>
                <a:avLst/>
                <a:gdLst>
                  <a:gd name="T0" fmla="*/ 30 w 42"/>
                  <a:gd name="T1" fmla="*/ 3 h 34"/>
                  <a:gd name="T2" fmla="*/ 26 w 42"/>
                  <a:gd name="T3" fmla="*/ 10 h 34"/>
                  <a:gd name="T4" fmla="*/ 4 w 42"/>
                  <a:gd name="T5" fmla="*/ 17 h 34"/>
                  <a:gd name="T6" fmla="*/ 0 w 42"/>
                  <a:gd name="T7" fmla="*/ 15 h 34"/>
                  <a:gd name="T8" fmla="*/ 0 w 42"/>
                  <a:gd name="T9" fmla="*/ 17 h 34"/>
                  <a:gd name="T10" fmla="*/ 4 w 42"/>
                  <a:gd name="T11" fmla="*/ 19 h 34"/>
                  <a:gd name="T12" fmla="*/ 7 w 42"/>
                  <a:gd name="T13" fmla="*/ 24 h 34"/>
                  <a:gd name="T14" fmla="*/ 2 w 42"/>
                  <a:gd name="T15" fmla="*/ 24 h 34"/>
                  <a:gd name="T16" fmla="*/ 2 w 42"/>
                  <a:gd name="T17" fmla="*/ 27 h 34"/>
                  <a:gd name="T18" fmla="*/ 9 w 42"/>
                  <a:gd name="T19" fmla="*/ 31 h 34"/>
                  <a:gd name="T20" fmla="*/ 9 w 42"/>
                  <a:gd name="T21" fmla="*/ 34 h 34"/>
                  <a:gd name="T22" fmla="*/ 11 w 42"/>
                  <a:gd name="T23" fmla="*/ 31 h 34"/>
                  <a:gd name="T24" fmla="*/ 19 w 42"/>
                  <a:gd name="T25" fmla="*/ 29 h 34"/>
                  <a:gd name="T26" fmla="*/ 23 w 42"/>
                  <a:gd name="T27" fmla="*/ 29 h 34"/>
                  <a:gd name="T28" fmla="*/ 30 w 42"/>
                  <a:gd name="T29" fmla="*/ 27 h 34"/>
                  <a:gd name="T30" fmla="*/ 30 w 42"/>
                  <a:gd name="T31" fmla="*/ 24 h 34"/>
                  <a:gd name="T32" fmla="*/ 33 w 42"/>
                  <a:gd name="T33" fmla="*/ 22 h 34"/>
                  <a:gd name="T34" fmla="*/ 33 w 42"/>
                  <a:gd name="T35" fmla="*/ 19 h 34"/>
                  <a:gd name="T36" fmla="*/ 40 w 42"/>
                  <a:gd name="T37" fmla="*/ 17 h 34"/>
                  <a:gd name="T38" fmla="*/ 42 w 42"/>
                  <a:gd name="T39" fmla="*/ 15 h 34"/>
                  <a:gd name="T40" fmla="*/ 37 w 42"/>
                  <a:gd name="T41" fmla="*/ 3 h 34"/>
                  <a:gd name="T42" fmla="*/ 42 w 42"/>
                  <a:gd name="T43" fmla="*/ 3 h 34"/>
                  <a:gd name="T44" fmla="*/ 40 w 42"/>
                  <a:gd name="T45" fmla="*/ 0 h 34"/>
                  <a:gd name="T46" fmla="*/ 30 w 42"/>
                  <a:gd name="T4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34">
                    <a:moveTo>
                      <a:pt x="30" y="3"/>
                    </a:moveTo>
                    <a:lnTo>
                      <a:pt x="26" y="10"/>
                    </a:lnTo>
                    <a:lnTo>
                      <a:pt x="4" y="17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4" y="19"/>
                    </a:lnTo>
                    <a:lnTo>
                      <a:pt x="7" y="24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9" y="31"/>
                    </a:lnTo>
                    <a:lnTo>
                      <a:pt x="9" y="34"/>
                    </a:lnTo>
                    <a:lnTo>
                      <a:pt x="11" y="31"/>
                    </a:lnTo>
                    <a:lnTo>
                      <a:pt x="19" y="29"/>
                    </a:lnTo>
                    <a:lnTo>
                      <a:pt x="23" y="29"/>
                    </a:lnTo>
                    <a:lnTo>
                      <a:pt x="30" y="27"/>
                    </a:lnTo>
                    <a:lnTo>
                      <a:pt x="30" y="24"/>
                    </a:lnTo>
                    <a:lnTo>
                      <a:pt x="33" y="22"/>
                    </a:lnTo>
                    <a:lnTo>
                      <a:pt x="33" y="19"/>
                    </a:lnTo>
                    <a:lnTo>
                      <a:pt x="40" y="17"/>
                    </a:lnTo>
                    <a:lnTo>
                      <a:pt x="42" y="15"/>
                    </a:lnTo>
                    <a:lnTo>
                      <a:pt x="37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0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0" name="Freeform 919"/>
              <p:cNvSpPr>
                <a:spLocks noEditPoints="1"/>
              </p:cNvSpPr>
              <p:nvPr/>
            </p:nvSpPr>
            <p:spPr bwMode="auto">
              <a:xfrm>
                <a:off x="3858738" y="3431874"/>
                <a:ext cx="104793" cy="68592"/>
              </a:xfrm>
              <a:custGeom>
                <a:avLst/>
                <a:gdLst>
                  <a:gd name="T0" fmla="*/ 36 w 55"/>
                  <a:gd name="T1" fmla="*/ 21 h 36"/>
                  <a:gd name="T2" fmla="*/ 36 w 55"/>
                  <a:gd name="T3" fmla="*/ 24 h 36"/>
                  <a:gd name="T4" fmla="*/ 36 w 55"/>
                  <a:gd name="T5" fmla="*/ 24 h 36"/>
                  <a:gd name="T6" fmla="*/ 36 w 55"/>
                  <a:gd name="T7" fmla="*/ 21 h 36"/>
                  <a:gd name="T8" fmla="*/ 3 w 55"/>
                  <a:gd name="T9" fmla="*/ 12 h 36"/>
                  <a:gd name="T10" fmla="*/ 0 w 55"/>
                  <a:gd name="T11" fmla="*/ 17 h 36"/>
                  <a:gd name="T12" fmla="*/ 0 w 55"/>
                  <a:gd name="T13" fmla="*/ 21 h 36"/>
                  <a:gd name="T14" fmla="*/ 5 w 55"/>
                  <a:gd name="T15" fmla="*/ 24 h 36"/>
                  <a:gd name="T16" fmla="*/ 5 w 55"/>
                  <a:gd name="T17" fmla="*/ 24 h 36"/>
                  <a:gd name="T18" fmla="*/ 3 w 55"/>
                  <a:gd name="T19" fmla="*/ 26 h 36"/>
                  <a:gd name="T20" fmla="*/ 3 w 55"/>
                  <a:gd name="T21" fmla="*/ 29 h 36"/>
                  <a:gd name="T22" fmla="*/ 3 w 55"/>
                  <a:gd name="T23" fmla="*/ 31 h 36"/>
                  <a:gd name="T24" fmla="*/ 5 w 55"/>
                  <a:gd name="T25" fmla="*/ 33 h 36"/>
                  <a:gd name="T26" fmla="*/ 10 w 55"/>
                  <a:gd name="T27" fmla="*/ 33 h 36"/>
                  <a:gd name="T28" fmla="*/ 10 w 55"/>
                  <a:gd name="T29" fmla="*/ 36 h 36"/>
                  <a:gd name="T30" fmla="*/ 12 w 55"/>
                  <a:gd name="T31" fmla="*/ 36 h 36"/>
                  <a:gd name="T32" fmla="*/ 12 w 55"/>
                  <a:gd name="T33" fmla="*/ 33 h 36"/>
                  <a:gd name="T34" fmla="*/ 5 w 55"/>
                  <a:gd name="T35" fmla="*/ 29 h 36"/>
                  <a:gd name="T36" fmla="*/ 5 w 55"/>
                  <a:gd name="T37" fmla="*/ 26 h 36"/>
                  <a:gd name="T38" fmla="*/ 10 w 55"/>
                  <a:gd name="T39" fmla="*/ 26 h 36"/>
                  <a:gd name="T40" fmla="*/ 7 w 55"/>
                  <a:gd name="T41" fmla="*/ 21 h 36"/>
                  <a:gd name="T42" fmla="*/ 3 w 55"/>
                  <a:gd name="T43" fmla="*/ 19 h 36"/>
                  <a:gd name="T44" fmla="*/ 3 w 55"/>
                  <a:gd name="T45" fmla="*/ 17 h 36"/>
                  <a:gd name="T46" fmla="*/ 7 w 55"/>
                  <a:gd name="T47" fmla="*/ 19 h 36"/>
                  <a:gd name="T48" fmla="*/ 29 w 55"/>
                  <a:gd name="T49" fmla="*/ 12 h 36"/>
                  <a:gd name="T50" fmla="*/ 33 w 55"/>
                  <a:gd name="T51" fmla="*/ 5 h 36"/>
                  <a:gd name="T52" fmla="*/ 43 w 55"/>
                  <a:gd name="T53" fmla="*/ 2 h 36"/>
                  <a:gd name="T54" fmla="*/ 45 w 55"/>
                  <a:gd name="T55" fmla="*/ 5 h 36"/>
                  <a:gd name="T56" fmla="*/ 40 w 55"/>
                  <a:gd name="T57" fmla="*/ 5 h 36"/>
                  <a:gd name="T58" fmla="*/ 45 w 55"/>
                  <a:gd name="T59" fmla="*/ 17 h 36"/>
                  <a:gd name="T60" fmla="*/ 48 w 55"/>
                  <a:gd name="T61" fmla="*/ 17 h 36"/>
                  <a:gd name="T62" fmla="*/ 45 w 55"/>
                  <a:gd name="T63" fmla="*/ 7 h 36"/>
                  <a:gd name="T64" fmla="*/ 50 w 55"/>
                  <a:gd name="T65" fmla="*/ 5 h 36"/>
                  <a:gd name="T66" fmla="*/ 55 w 55"/>
                  <a:gd name="T67" fmla="*/ 5 h 36"/>
                  <a:gd name="T68" fmla="*/ 50 w 55"/>
                  <a:gd name="T69" fmla="*/ 2 h 36"/>
                  <a:gd name="T70" fmla="*/ 48 w 55"/>
                  <a:gd name="T71" fmla="*/ 2 h 36"/>
                  <a:gd name="T72" fmla="*/ 43 w 55"/>
                  <a:gd name="T73" fmla="*/ 0 h 36"/>
                  <a:gd name="T74" fmla="*/ 31 w 55"/>
                  <a:gd name="T75" fmla="*/ 5 h 36"/>
                  <a:gd name="T76" fmla="*/ 26 w 55"/>
                  <a:gd name="T77" fmla="*/ 10 h 36"/>
                  <a:gd name="T78" fmla="*/ 7 w 55"/>
                  <a:gd name="T79" fmla="*/ 17 h 36"/>
                  <a:gd name="T80" fmla="*/ 3 w 55"/>
                  <a:gd name="T81" fmla="*/ 14 h 36"/>
                  <a:gd name="T82" fmla="*/ 3 w 55"/>
                  <a:gd name="T8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" h="36">
                    <a:moveTo>
                      <a:pt x="36" y="21"/>
                    </a:moveTo>
                    <a:lnTo>
                      <a:pt x="36" y="24"/>
                    </a:lnTo>
                    <a:lnTo>
                      <a:pt x="36" y="24"/>
                    </a:lnTo>
                    <a:lnTo>
                      <a:pt x="36" y="21"/>
                    </a:lnTo>
                    <a:close/>
                    <a:moveTo>
                      <a:pt x="3" y="12"/>
                    </a:moveTo>
                    <a:lnTo>
                      <a:pt x="0" y="17"/>
                    </a:lnTo>
                    <a:lnTo>
                      <a:pt x="0" y="21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10" y="33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2" y="33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10" y="26"/>
                    </a:lnTo>
                    <a:lnTo>
                      <a:pt x="7" y="21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7" y="19"/>
                    </a:lnTo>
                    <a:lnTo>
                      <a:pt x="29" y="12"/>
                    </a:lnTo>
                    <a:lnTo>
                      <a:pt x="33" y="5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0" y="5"/>
                    </a:lnTo>
                    <a:lnTo>
                      <a:pt x="45" y="17"/>
                    </a:lnTo>
                    <a:lnTo>
                      <a:pt x="48" y="17"/>
                    </a:lnTo>
                    <a:lnTo>
                      <a:pt x="45" y="7"/>
                    </a:lnTo>
                    <a:lnTo>
                      <a:pt x="50" y="5"/>
                    </a:lnTo>
                    <a:lnTo>
                      <a:pt x="55" y="5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3" y="0"/>
                    </a:lnTo>
                    <a:lnTo>
                      <a:pt x="31" y="5"/>
                    </a:lnTo>
                    <a:lnTo>
                      <a:pt x="26" y="10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3" y="1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1" name="Freeform 920"/>
              <p:cNvSpPr>
                <a:spLocks noEditPoints="1"/>
              </p:cNvSpPr>
              <p:nvPr/>
            </p:nvSpPr>
            <p:spPr bwMode="auto">
              <a:xfrm>
                <a:off x="3858738" y="3431874"/>
                <a:ext cx="104793" cy="68592"/>
              </a:xfrm>
              <a:custGeom>
                <a:avLst/>
                <a:gdLst>
                  <a:gd name="T0" fmla="*/ 36 w 55"/>
                  <a:gd name="T1" fmla="*/ 21 h 36"/>
                  <a:gd name="T2" fmla="*/ 36 w 55"/>
                  <a:gd name="T3" fmla="*/ 24 h 36"/>
                  <a:gd name="T4" fmla="*/ 36 w 55"/>
                  <a:gd name="T5" fmla="*/ 24 h 36"/>
                  <a:gd name="T6" fmla="*/ 36 w 55"/>
                  <a:gd name="T7" fmla="*/ 21 h 36"/>
                  <a:gd name="T8" fmla="*/ 3 w 55"/>
                  <a:gd name="T9" fmla="*/ 12 h 36"/>
                  <a:gd name="T10" fmla="*/ 0 w 55"/>
                  <a:gd name="T11" fmla="*/ 17 h 36"/>
                  <a:gd name="T12" fmla="*/ 0 w 55"/>
                  <a:gd name="T13" fmla="*/ 21 h 36"/>
                  <a:gd name="T14" fmla="*/ 5 w 55"/>
                  <a:gd name="T15" fmla="*/ 24 h 36"/>
                  <a:gd name="T16" fmla="*/ 5 w 55"/>
                  <a:gd name="T17" fmla="*/ 24 h 36"/>
                  <a:gd name="T18" fmla="*/ 3 w 55"/>
                  <a:gd name="T19" fmla="*/ 26 h 36"/>
                  <a:gd name="T20" fmla="*/ 3 w 55"/>
                  <a:gd name="T21" fmla="*/ 29 h 36"/>
                  <a:gd name="T22" fmla="*/ 3 w 55"/>
                  <a:gd name="T23" fmla="*/ 31 h 36"/>
                  <a:gd name="T24" fmla="*/ 5 w 55"/>
                  <a:gd name="T25" fmla="*/ 33 h 36"/>
                  <a:gd name="T26" fmla="*/ 10 w 55"/>
                  <a:gd name="T27" fmla="*/ 33 h 36"/>
                  <a:gd name="T28" fmla="*/ 10 w 55"/>
                  <a:gd name="T29" fmla="*/ 36 h 36"/>
                  <a:gd name="T30" fmla="*/ 12 w 55"/>
                  <a:gd name="T31" fmla="*/ 36 h 36"/>
                  <a:gd name="T32" fmla="*/ 12 w 55"/>
                  <a:gd name="T33" fmla="*/ 33 h 36"/>
                  <a:gd name="T34" fmla="*/ 5 w 55"/>
                  <a:gd name="T35" fmla="*/ 29 h 36"/>
                  <a:gd name="T36" fmla="*/ 5 w 55"/>
                  <a:gd name="T37" fmla="*/ 26 h 36"/>
                  <a:gd name="T38" fmla="*/ 10 w 55"/>
                  <a:gd name="T39" fmla="*/ 26 h 36"/>
                  <a:gd name="T40" fmla="*/ 7 w 55"/>
                  <a:gd name="T41" fmla="*/ 21 h 36"/>
                  <a:gd name="T42" fmla="*/ 3 w 55"/>
                  <a:gd name="T43" fmla="*/ 19 h 36"/>
                  <a:gd name="T44" fmla="*/ 3 w 55"/>
                  <a:gd name="T45" fmla="*/ 17 h 36"/>
                  <a:gd name="T46" fmla="*/ 7 w 55"/>
                  <a:gd name="T47" fmla="*/ 19 h 36"/>
                  <a:gd name="T48" fmla="*/ 29 w 55"/>
                  <a:gd name="T49" fmla="*/ 12 h 36"/>
                  <a:gd name="T50" fmla="*/ 33 w 55"/>
                  <a:gd name="T51" fmla="*/ 5 h 36"/>
                  <a:gd name="T52" fmla="*/ 43 w 55"/>
                  <a:gd name="T53" fmla="*/ 2 h 36"/>
                  <a:gd name="T54" fmla="*/ 45 w 55"/>
                  <a:gd name="T55" fmla="*/ 5 h 36"/>
                  <a:gd name="T56" fmla="*/ 40 w 55"/>
                  <a:gd name="T57" fmla="*/ 5 h 36"/>
                  <a:gd name="T58" fmla="*/ 45 w 55"/>
                  <a:gd name="T59" fmla="*/ 17 h 36"/>
                  <a:gd name="T60" fmla="*/ 48 w 55"/>
                  <a:gd name="T61" fmla="*/ 17 h 36"/>
                  <a:gd name="T62" fmla="*/ 45 w 55"/>
                  <a:gd name="T63" fmla="*/ 7 h 36"/>
                  <a:gd name="T64" fmla="*/ 50 w 55"/>
                  <a:gd name="T65" fmla="*/ 5 h 36"/>
                  <a:gd name="T66" fmla="*/ 55 w 55"/>
                  <a:gd name="T67" fmla="*/ 5 h 36"/>
                  <a:gd name="T68" fmla="*/ 50 w 55"/>
                  <a:gd name="T69" fmla="*/ 2 h 36"/>
                  <a:gd name="T70" fmla="*/ 48 w 55"/>
                  <a:gd name="T71" fmla="*/ 2 h 36"/>
                  <a:gd name="T72" fmla="*/ 43 w 55"/>
                  <a:gd name="T73" fmla="*/ 0 h 36"/>
                  <a:gd name="T74" fmla="*/ 31 w 55"/>
                  <a:gd name="T75" fmla="*/ 5 h 36"/>
                  <a:gd name="T76" fmla="*/ 26 w 55"/>
                  <a:gd name="T77" fmla="*/ 10 h 36"/>
                  <a:gd name="T78" fmla="*/ 7 w 55"/>
                  <a:gd name="T79" fmla="*/ 17 h 36"/>
                  <a:gd name="T80" fmla="*/ 3 w 55"/>
                  <a:gd name="T81" fmla="*/ 14 h 36"/>
                  <a:gd name="T82" fmla="*/ 3 w 55"/>
                  <a:gd name="T8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" h="36">
                    <a:moveTo>
                      <a:pt x="36" y="21"/>
                    </a:moveTo>
                    <a:lnTo>
                      <a:pt x="36" y="24"/>
                    </a:lnTo>
                    <a:lnTo>
                      <a:pt x="36" y="24"/>
                    </a:lnTo>
                    <a:lnTo>
                      <a:pt x="36" y="21"/>
                    </a:lnTo>
                    <a:moveTo>
                      <a:pt x="3" y="12"/>
                    </a:moveTo>
                    <a:lnTo>
                      <a:pt x="0" y="17"/>
                    </a:lnTo>
                    <a:lnTo>
                      <a:pt x="0" y="21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3" y="26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10" y="33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2" y="33"/>
                    </a:lnTo>
                    <a:lnTo>
                      <a:pt x="5" y="29"/>
                    </a:lnTo>
                    <a:lnTo>
                      <a:pt x="5" y="26"/>
                    </a:lnTo>
                    <a:lnTo>
                      <a:pt x="10" y="26"/>
                    </a:lnTo>
                    <a:lnTo>
                      <a:pt x="7" y="21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7" y="19"/>
                    </a:lnTo>
                    <a:lnTo>
                      <a:pt x="29" y="12"/>
                    </a:lnTo>
                    <a:lnTo>
                      <a:pt x="33" y="5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0" y="5"/>
                    </a:lnTo>
                    <a:lnTo>
                      <a:pt x="45" y="17"/>
                    </a:lnTo>
                    <a:lnTo>
                      <a:pt x="48" y="17"/>
                    </a:lnTo>
                    <a:lnTo>
                      <a:pt x="45" y="7"/>
                    </a:lnTo>
                    <a:lnTo>
                      <a:pt x="50" y="5"/>
                    </a:lnTo>
                    <a:lnTo>
                      <a:pt x="55" y="5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3" y="0"/>
                    </a:lnTo>
                    <a:lnTo>
                      <a:pt x="31" y="5"/>
                    </a:lnTo>
                    <a:lnTo>
                      <a:pt x="26" y="10"/>
                    </a:lnTo>
                    <a:lnTo>
                      <a:pt x="7" y="17"/>
                    </a:lnTo>
                    <a:lnTo>
                      <a:pt x="3" y="14"/>
                    </a:lnTo>
                    <a:lnTo>
                      <a:pt x="3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2" name="Freeform 921"/>
              <p:cNvSpPr/>
              <p:nvPr/>
            </p:nvSpPr>
            <p:spPr bwMode="auto">
              <a:xfrm>
                <a:off x="3931140" y="3399484"/>
                <a:ext cx="302947" cy="150520"/>
              </a:xfrm>
              <a:custGeom>
                <a:avLst/>
                <a:gdLst>
                  <a:gd name="T0" fmla="*/ 5 w 159"/>
                  <a:gd name="T1" fmla="*/ 38 h 79"/>
                  <a:gd name="T2" fmla="*/ 2 w 159"/>
                  <a:gd name="T3" fmla="*/ 41 h 79"/>
                  <a:gd name="T4" fmla="*/ 0 w 159"/>
                  <a:gd name="T5" fmla="*/ 41 h 79"/>
                  <a:gd name="T6" fmla="*/ 2 w 159"/>
                  <a:gd name="T7" fmla="*/ 43 h 79"/>
                  <a:gd name="T8" fmla="*/ 5 w 159"/>
                  <a:gd name="T9" fmla="*/ 46 h 79"/>
                  <a:gd name="T10" fmla="*/ 2 w 159"/>
                  <a:gd name="T11" fmla="*/ 48 h 79"/>
                  <a:gd name="T12" fmla="*/ 2 w 159"/>
                  <a:gd name="T13" fmla="*/ 48 h 79"/>
                  <a:gd name="T14" fmla="*/ 7 w 159"/>
                  <a:gd name="T15" fmla="*/ 48 h 79"/>
                  <a:gd name="T16" fmla="*/ 10 w 159"/>
                  <a:gd name="T17" fmla="*/ 46 h 79"/>
                  <a:gd name="T18" fmla="*/ 21 w 159"/>
                  <a:gd name="T19" fmla="*/ 41 h 79"/>
                  <a:gd name="T20" fmla="*/ 29 w 159"/>
                  <a:gd name="T21" fmla="*/ 41 h 79"/>
                  <a:gd name="T22" fmla="*/ 24 w 159"/>
                  <a:gd name="T23" fmla="*/ 48 h 79"/>
                  <a:gd name="T24" fmla="*/ 10 w 159"/>
                  <a:gd name="T25" fmla="*/ 53 h 79"/>
                  <a:gd name="T26" fmla="*/ 5 w 159"/>
                  <a:gd name="T27" fmla="*/ 57 h 79"/>
                  <a:gd name="T28" fmla="*/ 12 w 159"/>
                  <a:gd name="T29" fmla="*/ 67 h 79"/>
                  <a:gd name="T30" fmla="*/ 26 w 159"/>
                  <a:gd name="T31" fmla="*/ 79 h 79"/>
                  <a:gd name="T32" fmla="*/ 36 w 159"/>
                  <a:gd name="T33" fmla="*/ 76 h 79"/>
                  <a:gd name="T34" fmla="*/ 43 w 159"/>
                  <a:gd name="T35" fmla="*/ 79 h 79"/>
                  <a:gd name="T36" fmla="*/ 47 w 159"/>
                  <a:gd name="T37" fmla="*/ 76 h 79"/>
                  <a:gd name="T38" fmla="*/ 45 w 159"/>
                  <a:gd name="T39" fmla="*/ 69 h 79"/>
                  <a:gd name="T40" fmla="*/ 55 w 159"/>
                  <a:gd name="T41" fmla="*/ 67 h 79"/>
                  <a:gd name="T42" fmla="*/ 66 w 159"/>
                  <a:gd name="T43" fmla="*/ 72 h 79"/>
                  <a:gd name="T44" fmla="*/ 76 w 159"/>
                  <a:gd name="T45" fmla="*/ 67 h 79"/>
                  <a:gd name="T46" fmla="*/ 81 w 159"/>
                  <a:gd name="T47" fmla="*/ 60 h 79"/>
                  <a:gd name="T48" fmla="*/ 95 w 159"/>
                  <a:gd name="T49" fmla="*/ 55 h 79"/>
                  <a:gd name="T50" fmla="*/ 95 w 159"/>
                  <a:gd name="T51" fmla="*/ 60 h 79"/>
                  <a:gd name="T52" fmla="*/ 97 w 159"/>
                  <a:gd name="T53" fmla="*/ 55 h 79"/>
                  <a:gd name="T54" fmla="*/ 123 w 159"/>
                  <a:gd name="T55" fmla="*/ 48 h 79"/>
                  <a:gd name="T56" fmla="*/ 128 w 159"/>
                  <a:gd name="T57" fmla="*/ 41 h 79"/>
                  <a:gd name="T58" fmla="*/ 145 w 159"/>
                  <a:gd name="T59" fmla="*/ 34 h 79"/>
                  <a:gd name="T60" fmla="*/ 159 w 159"/>
                  <a:gd name="T61" fmla="*/ 29 h 79"/>
                  <a:gd name="T62" fmla="*/ 159 w 159"/>
                  <a:gd name="T63" fmla="*/ 29 h 79"/>
                  <a:gd name="T64" fmla="*/ 149 w 159"/>
                  <a:gd name="T65" fmla="*/ 19 h 79"/>
                  <a:gd name="T66" fmla="*/ 149 w 159"/>
                  <a:gd name="T67" fmla="*/ 19 h 79"/>
                  <a:gd name="T68" fmla="*/ 133 w 159"/>
                  <a:gd name="T69" fmla="*/ 5 h 79"/>
                  <a:gd name="T70" fmla="*/ 126 w 159"/>
                  <a:gd name="T71" fmla="*/ 0 h 79"/>
                  <a:gd name="T72" fmla="*/ 116 w 159"/>
                  <a:gd name="T73" fmla="*/ 5 h 79"/>
                  <a:gd name="T74" fmla="*/ 111 w 159"/>
                  <a:gd name="T75" fmla="*/ 12 h 79"/>
                  <a:gd name="T76" fmla="*/ 111 w 159"/>
                  <a:gd name="T77" fmla="*/ 12 h 79"/>
                  <a:gd name="T78" fmla="*/ 90 w 159"/>
                  <a:gd name="T79" fmla="*/ 19 h 79"/>
                  <a:gd name="T80" fmla="*/ 90 w 159"/>
                  <a:gd name="T81" fmla="*/ 17 h 79"/>
                  <a:gd name="T82" fmla="*/ 78 w 159"/>
                  <a:gd name="T83" fmla="*/ 22 h 79"/>
                  <a:gd name="T84" fmla="*/ 66 w 159"/>
                  <a:gd name="T85" fmla="*/ 17 h 79"/>
                  <a:gd name="T86" fmla="*/ 50 w 159"/>
                  <a:gd name="T87" fmla="*/ 22 h 79"/>
                  <a:gd name="T88" fmla="*/ 40 w 159"/>
                  <a:gd name="T89" fmla="*/ 31 h 79"/>
                  <a:gd name="T90" fmla="*/ 40 w 159"/>
                  <a:gd name="T91" fmla="*/ 34 h 79"/>
                  <a:gd name="T92" fmla="*/ 21 w 159"/>
                  <a:gd name="T93" fmla="*/ 41 h 79"/>
                  <a:gd name="T94" fmla="*/ 10 w 159"/>
                  <a:gd name="T95" fmla="*/ 36 h 79"/>
                  <a:gd name="T96" fmla="*/ 5 w 159"/>
                  <a:gd name="T97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9" h="79">
                    <a:moveTo>
                      <a:pt x="5" y="38"/>
                    </a:moveTo>
                    <a:lnTo>
                      <a:pt x="2" y="41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5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7" y="48"/>
                    </a:lnTo>
                    <a:lnTo>
                      <a:pt x="10" y="46"/>
                    </a:lnTo>
                    <a:lnTo>
                      <a:pt x="21" y="41"/>
                    </a:lnTo>
                    <a:lnTo>
                      <a:pt x="29" y="41"/>
                    </a:lnTo>
                    <a:lnTo>
                      <a:pt x="24" y="48"/>
                    </a:lnTo>
                    <a:lnTo>
                      <a:pt x="10" y="53"/>
                    </a:lnTo>
                    <a:lnTo>
                      <a:pt x="5" y="57"/>
                    </a:lnTo>
                    <a:lnTo>
                      <a:pt x="12" y="67"/>
                    </a:lnTo>
                    <a:lnTo>
                      <a:pt x="26" y="79"/>
                    </a:lnTo>
                    <a:lnTo>
                      <a:pt x="36" y="76"/>
                    </a:lnTo>
                    <a:lnTo>
                      <a:pt x="43" y="79"/>
                    </a:lnTo>
                    <a:lnTo>
                      <a:pt x="47" y="76"/>
                    </a:lnTo>
                    <a:lnTo>
                      <a:pt x="45" y="69"/>
                    </a:lnTo>
                    <a:lnTo>
                      <a:pt x="55" y="67"/>
                    </a:lnTo>
                    <a:lnTo>
                      <a:pt x="66" y="72"/>
                    </a:lnTo>
                    <a:lnTo>
                      <a:pt x="76" y="67"/>
                    </a:lnTo>
                    <a:lnTo>
                      <a:pt x="81" y="60"/>
                    </a:lnTo>
                    <a:lnTo>
                      <a:pt x="95" y="55"/>
                    </a:lnTo>
                    <a:lnTo>
                      <a:pt x="95" y="60"/>
                    </a:lnTo>
                    <a:lnTo>
                      <a:pt x="97" y="55"/>
                    </a:lnTo>
                    <a:lnTo>
                      <a:pt x="123" y="48"/>
                    </a:lnTo>
                    <a:lnTo>
                      <a:pt x="128" y="41"/>
                    </a:lnTo>
                    <a:lnTo>
                      <a:pt x="145" y="34"/>
                    </a:lnTo>
                    <a:lnTo>
                      <a:pt x="159" y="29"/>
                    </a:lnTo>
                    <a:lnTo>
                      <a:pt x="159" y="29"/>
                    </a:lnTo>
                    <a:lnTo>
                      <a:pt x="149" y="19"/>
                    </a:lnTo>
                    <a:lnTo>
                      <a:pt x="149" y="19"/>
                    </a:lnTo>
                    <a:lnTo>
                      <a:pt x="133" y="5"/>
                    </a:lnTo>
                    <a:lnTo>
                      <a:pt x="126" y="0"/>
                    </a:lnTo>
                    <a:lnTo>
                      <a:pt x="116" y="5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90" y="19"/>
                    </a:lnTo>
                    <a:lnTo>
                      <a:pt x="90" y="17"/>
                    </a:lnTo>
                    <a:lnTo>
                      <a:pt x="78" y="22"/>
                    </a:lnTo>
                    <a:lnTo>
                      <a:pt x="66" y="17"/>
                    </a:lnTo>
                    <a:lnTo>
                      <a:pt x="50" y="22"/>
                    </a:lnTo>
                    <a:lnTo>
                      <a:pt x="40" y="31"/>
                    </a:lnTo>
                    <a:lnTo>
                      <a:pt x="40" y="34"/>
                    </a:lnTo>
                    <a:lnTo>
                      <a:pt x="21" y="41"/>
                    </a:lnTo>
                    <a:lnTo>
                      <a:pt x="10" y="36"/>
                    </a:lnTo>
                    <a:lnTo>
                      <a:pt x="5" y="38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3" name="Freeform 922"/>
              <p:cNvSpPr/>
              <p:nvPr/>
            </p:nvSpPr>
            <p:spPr bwMode="auto">
              <a:xfrm>
                <a:off x="3931140" y="3399484"/>
                <a:ext cx="302947" cy="150520"/>
              </a:xfrm>
              <a:custGeom>
                <a:avLst/>
                <a:gdLst>
                  <a:gd name="T0" fmla="*/ 5 w 159"/>
                  <a:gd name="T1" fmla="*/ 38 h 79"/>
                  <a:gd name="T2" fmla="*/ 2 w 159"/>
                  <a:gd name="T3" fmla="*/ 41 h 79"/>
                  <a:gd name="T4" fmla="*/ 0 w 159"/>
                  <a:gd name="T5" fmla="*/ 41 h 79"/>
                  <a:gd name="T6" fmla="*/ 2 w 159"/>
                  <a:gd name="T7" fmla="*/ 43 h 79"/>
                  <a:gd name="T8" fmla="*/ 5 w 159"/>
                  <a:gd name="T9" fmla="*/ 46 h 79"/>
                  <a:gd name="T10" fmla="*/ 2 w 159"/>
                  <a:gd name="T11" fmla="*/ 48 h 79"/>
                  <a:gd name="T12" fmla="*/ 2 w 159"/>
                  <a:gd name="T13" fmla="*/ 48 h 79"/>
                  <a:gd name="T14" fmla="*/ 7 w 159"/>
                  <a:gd name="T15" fmla="*/ 48 h 79"/>
                  <a:gd name="T16" fmla="*/ 10 w 159"/>
                  <a:gd name="T17" fmla="*/ 46 h 79"/>
                  <a:gd name="T18" fmla="*/ 21 w 159"/>
                  <a:gd name="T19" fmla="*/ 41 h 79"/>
                  <a:gd name="T20" fmla="*/ 29 w 159"/>
                  <a:gd name="T21" fmla="*/ 41 h 79"/>
                  <a:gd name="T22" fmla="*/ 24 w 159"/>
                  <a:gd name="T23" fmla="*/ 48 h 79"/>
                  <a:gd name="T24" fmla="*/ 10 w 159"/>
                  <a:gd name="T25" fmla="*/ 53 h 79"/>
                  <a:gd name="T26" fmla="*/ 5 w 159"/>
                  <a:gd name="T27" fmla="*/ 57 h 79"/>
                  <a:gd name="T28" fmla="*/ 12 w 159"/>
                  <a:gd name="T29" fmla="*/ 67 h 79"/>
                  <a:gd name="T30" fmla="*/ 26 w 159"/>
                  <a:gd name="T31" fmla="*/ 79 h 79"/>
                  <a:gd name="T32" fmla="*/ 36 w 159"/>
                  <a:gd name="T33" fmla="*/ 76 h 79"/>
                  <a:gd name="T34" fmla="*/ 43 w 159"/>
                  <a:gd name="T35" fmla="*/ 79 h 79"/>
                  <a:gd name="T36" fmla="*/ 47 w 159"/>
                  <a:gd name="T37" fmla="*/ 76 h 79"/>
                  <a:gd name="T38" fmla="*/ 45 w 159"/>
                  <a:gd name="T39" fmla="*/ 69 h 79"/>
                  <a:gd name="T40" fmla="*/ 55 w 159"/>
                  <a:gd name="T41" fmla="*/ 67 h 79"/>
                  <a:gd name="T42" fmla="*/ 66 w 159"/>
                  <a:gd name="T43" fmla="*/ 72 h 79"/>
                  <a:gd name="T44" fmla="*/ 76 w 159"/>
                  <a:gd name="T45" fmla="*/ 67 h 79"/>
                  <a:gd name="T46" fmla="*/ 81 w 159"/>
                  <a:gd name="T47" fmla="*/ 60 h 79"/>
                  <a:gd name="T48" fmla="*/ 95 w 159"/>
                  <a:gd name="T49" fmla="*/ 55 h 79"/>
                  <a:gd name="T50" fmla="*/ 95 w 159"/>
                  <a:gd name="T51" fmla="*/ 60 h 79"/>
                  <a:gd name="T52" fmla="*/ 97 w 159"/>
                  <a:gd name="T53" fmla="*/ 55 h 79"/>
                  <a:gd name="T54" fmla="*/ 123 w 159"/>
                  <a:gd name="T55" fmla="*/ 48 h 79"/>
                  <a:gd name="T56" fmla="*/ 128 w 159"/>
                  <a:gd name="T57" fmla="*/ 41 h 79"/>
                  <a:gd name="T58" fmla="*/ 145 w 159"/>
                  <a:gd name="T59" fmla="*/ 34 h 79"/>
                  <a:gd name="T60" fmla="*/ 159 w 159"/>
                  <a:gd name="T61" fmla="*/ 29 h 79"/>
                  <a:gd name="T62" fmla="*/ 159 w 159"/>
                  <a:gd name="T63" fmla="*/ 29 h 79"/>
                  <a:gd name="T64" fmla="*/ 149 w 159"/>
                  <a:gd name="T65" fmla="*/ 19 h 79"/>
                  <a:gd name="T66" fmla="*/ 149 w 159"/>
                  <a:gd name="T67" fmla="*/ 19 h 79"/>
                  <a:gd name="T68" fmla="*/ 133 w 159"/>
                  <a:gd name="T69" fmla="*/ 5 h 79"/>
                  <a:gd name="T70" fmla="*/ 126 w 159"/>
                  <a:gd name="T71" fmla="*/ 0 h 79"/>
                  <a:gd name="T72" fmla="*/ 116 w 159"/>
                  <a:gd name="T73" fmla="*/ 5 h 79"/>
                  <a:gd name="T74" fmla="*/ 111 w 159"/>
                  <a:gd name="T75" fmla="*/ 12 h 79"/>
                  <a:gd name="T76" fmla="*/ 111 w 159"/>
                  <a:gd name="T77" fmla="*/ 12 h 79"/>
                  <a:gd name="T78" fmla="*/ 90 w 159"/>
                  <a:gd name="T79" fmla="*/ 19 h 79"/>
                  <a:gd name="T80" fmla="*/ 90 w 159"/>
                  <a:gd name="T81" fmla="*/ 17 h 79"/>
                  <a:gd name="T82" fmla="*/ 78 w 159"/>
                  <a:gd name="T83" fmla="*/ 22 h 79"/>
                  <a:gd name="T84" fmla="*/ 66 w 159"/>
                  <a:gd name="T85" fmla="*/ 17 h 79"/>
                  <a:gd name="T86" fmla="*/ 50 w 159"/>
                  <a:gd name="T87" fmla="*/ 22 h 79"/>
                  <a:gd name="T88" fmla="*/ 40 w 159"/>
                  <a:gd name="T89" fmla="*/ 31 h 79"/>
                  <a:gd name="T90" fmla="*/ 40 w 159"/>
                  <a:gd name="T91" fmla="*/ 34 h 79"/>
                  <a:gd name="T92" fmla="*/ 21 w 159"/>
                  <a:gd name="T93" fmla="*/ 41 h 79"/>
                  <a:gd name="T94" fmla="*/ 10 w 159"/>
                  <a:gd name="T95" fmla="*/ 36 h 79"/>
                  <a:gd name="T96" fmla="*/ 5 w 159"/>
                  <a:gd name="T97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9" h="79">
                    <a:moveTo>
                      <a:pt x="5" y="38"/>
                    </a:moveTo>
                    <a:lnTo>
                      <a:pt x="2" y="41"/>
                    </a:lnTo>
                    <a:lnTo>
                      <a:pt x="0" y="41"/>
                    </a:lnTo>
                    <a:lnTo>
                      <a:pt x="2" y="43"/>
                    </a:lnTo>
                    <a:lnTo>
                      <a:pt x="5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7" y="48"/>
                    </a:lnTo>
                    <a:lnTo>
                      <a:pt x="10" y="46"/>
                    </a:lnTo>
                    <a:lnTo>
                      <a:pt x="21" y="41"/>
                    </a:lnTo>
                    <a:lnTo>
                      <a:pt x="29" y="41"/>
                    </a:lnTo>
                    <a:lnTo>
                      <a:pt x="24" y="48"/>
                    </a:lnTo>
                    <a:lnTo>
                      <a:pt x="10" y="53"/>
                    </a:lnTo>
                    <a:lnTo>
                      <a:pt x="5" y="57"/>
                    </a:lnTo>
                    <a:lnTo>
                      <a:pt x="12" y="67"/>
                    </a:lnTo>
                    <a:lnTo>
                      <a:pt x="26" y="79"/>
                    </a:lnTo>
                    <a:lnTo>
                      <a:pt x="36" y="76"/>
                    </a:lnTo>
                    <a:lnTo>
                      <a:pt x="43" y="79"/>
                    </a:lnTo>
                    <a:lnTo>
                      <a:pt x="47" y="76"/>
                    </a:lnTo>
                    <a:lnTo>
                      <a:pt x="45" y="69"/>
                    </a:lnTo>
                    <a:lnTo>
                      <a:pt x="55" y="67"/>
                    </a:lnTo>
                    <a:lnTo>
                      <a:pt x="66" y="72"/>
                    </a:lnTo>
                    <a:lnTo>
                      <a:pt x="76" y="67"/>
                    </a:lnTo>
                    <a:lnTo>
                      <a:pt x="81" y="60"/>
                    </a:lnTo>
                    <a:lnTo>
                      <a:pt x="95" y="55"/>
                    </a:lnTo>
                    <a:lnTo>
                      <a:pt x="95" y="60"/>
                    </a:lnTo>
                    <a:lnTo>
                      <a:pt x="97" y="55"/>
                    </a:lnTo>
                    <a:lnTo>
                      <a:pt x="123" y="48"/>
                    </a:lnTo>
                    <a:lnTo>
                      <a:pt x="128" y="41"/>
                    </a:lnTo>
                    <a:lnTo>
                      <a:pt x="145" y="34"/>
                    </a:lnTo>
                    <a:lnTo>
                      <a:pt x="159" y="29"/>
                    </a:lnTo>
                    <a:lnTo>
                      <a:pt x="159" y="29"/>
                    </a:lnTo>
                    <a:lnTo>
                      <a:pt x="149" y="19"/>
                    </a:lnTo>
                    <a:lnTo>
                      <a:pt x="149" y="19"/>
                    </a:lnTo>
                    <a:lnTo>
                      <a:pt x="133" y="5"/>
                    </a:lnTo>
                    <a:lnTo>
                      <a:pt x="126" y="0"/>
                    </a:lnTo>
                    <a:lnTo>
                      <a:pt x="116" y="5"/>
                    </a:lnTo>
                    <a:lnTo>
                      <a:pt x="111" y="12"/>
                    </a:lnTo>
                    <a:lnTo>
                      <a:pt x="111" y="12"/>
                    </a:lnTo>
                    <a:lnTo>
                      <a:pt x="90" y="19"/>
                    </a:lnTo>
                    <a:lnTo>
                      <a:pt x="90" y="17"/>
                    </a:lnTo>
                    <a:lnTo>
                      <a:pt x="78" y="22"/>
                    </a:lnTo>
                    <a:lnTo>
                      <a:pt x="66" y="17"/>
                    </a:lnTo>
                    <a:lnTo>
                      <a:pt x="50" y="22"/>
                    </a:lnTo>
                    <a:lnTo>
                      <a:pt x="40" y="31"/>
                    </a:lnTo>
                    <a:lnTo>
                      <a:pt x="40" y="34"/>
                    </a:lnTo>
                    <a:lnTo>
                      <a:pt x="21" y="41"/>
                    </a:lnTo>
                    <a:lnTo>
                      <a:pt x="10" y="36"/>
                    </a:lnTo>
                    <a:lnTo>
                      <a:pt x="5" y="38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4" name="Freeform 923"/>
              <p:cNvSpPr>
                <a:spLocks noEditPoints="1"/>
              </p:cNvSpPr>
              <p:nvPr/>
            </p:nvSpPr>
            <p:spPr bwMode="auto">
              <a:xfrm>
                <a:off x="3927330" y="3418537"/>
                <a:ext cx="306757" cy="139089"/>
              </a:xfrm>
              <a:custGeom>
                <a:avLst/>
                <a:gdLst>
                  <a:gd name="T0" fmla="*/ 151 w 161"/>
                  <a:gd name="T1" fmla="*/ 9 h 73"/>
                  <a:gd name="T2" fmla="*/ 151 w 161"/>
                  <a:gd name="T3" fmla="*/ 9 h 73"/>
                  <a:gd name="T4" fmla="*/ 2 w 161"/>
                  <a:gd name="T5" fmla="*/ 43 h 73"/>
                  <a:gd name="T6" fmla="*/ 4 w 161"/>
                  <a:gd name="T7" fmla="*/ 43 h 73"/>
                  <a:gd name="T8" fmla="*/ 12 w 161"/>
                  <a:gd name="T9" fmla="*/ 36 h 73"/>
                  <a:gd name="T10" fmla="*/ 4 w 161"/>
                  <a:gd name="T11" fmla="*/ 38 h 73"/>
                  <a:gd name="T12" fmla="*/ 9 w 161"/>
                  <a:gd name="T13" fmla="*/ 40 h 73"/>
                  <a:gd name="T14" fmla="*/ 23 w 161"/>
                  <a:gd name="T15" fmla="*/ 33 h 73"/>
                  <a:gd name="T16" fmla="*/ 26 w 161"/>
                  <a:gd name="T17" fmla="*/ 36 h 73"/>
                  <a:gd name="T18" fmla="*/ 2 w 161"/>
                  <a:gd name="T19" fmla="*/ 47 h 73"/>
                  <a:gd name="T20" fmla="*/ 26 w 161"/>
                  <a:gd name="T21" fmla="*/ 73 h 73"/>
                  <a:gd name="T22" fmla="*/ 42 w 161"/>
                  <a:gd name="T23" fmla="*/ 71 h 73"/>
                  <a:gd name="T24" fmla="*/ 52 w 161"/>
                  <a:gd name="T25" fmla="*/ 62 h 73"/>
                  <a:gd name="T26" fmla="*/ 68 w 161"/>
                  <a:gd name="T27" fmla="*/ 64 h 73"/>
                  <a:gd name="T28" fmla="*/ 85 w 161"/>
                  <a:gd name="T29" fmla="*/ 52 h 73"/>
                  <a:gd name="T30" fmla="*/ 97 w 161"/>
                  <a:gd name="T31" fmla="*/ 57 h 73"/>
                  <a:gd name="T32" fmla="*/ 97 w 161"/>
                  <a:gd name="T33" fmla="*/ 50 h 73"/>
                  <a:gd name="T34" fmla="*/ 83 w 161"/>
                  <a:gd name="T35" fmla="*/ 50 h 73"/>
                  <a:gd name="T36" fmla="*/ 68 w 161"/>
                  <a:gd name="T37" fmla="*/ 62 h 73"/>
                  <a:gd name="T38" fmla="*/ 47 w 161"/>
                  <a:gd name="T39" fmla="*/ 59 h 73"/>
                  <a:gd name="T40" fmla="*/ 45 w 161"/>
                  <a:gd name="T41" fmla="*/ 69 h 73"/>
                  <a:gd name="T42" fmla="*/ 28 w 161"/>
                  <a:gd name="T43" fmla="*/ 69 h 73"/>
                  <a:gd name="T44" fmla="*/ 7 w 161"/>
                  <a:gd name="T45" fmla="*/ 47 h 73"/>
                  <a:gd name="T46" fmla="*/ 26 w 161"/>
                  <a:gd name="T47" fmla="*/ 38 h 73"/>
                  <a:gd name="T48" fmla="*/ 23 w 161"/>
                  <a:gd name="T49" fmla="*/ 31 h 73"/>
                  <a:gd name="T50" fmla="*/ 7 w 161"/>
                  <a:gd name="T51" fmla="*/ 26 h 73"/>
                  <a:gd name="T52" fmla="*/ 0 w 161"/>
                  <a:gd name="T53" fmla="*/ 31 h 73"/>
                  <a:gd name="T54" fmla="*/ 2 w 161"/>
                  <a:gd name="T55" fmla="*/ 31 h 73"/>
                  <a:gd name="T56" fmla="*/ 7 w 161"/>
                  <a:gd name="T57" fmla="*/ 28 h 73"/>
                  <a:gd name="T58" fmla="*/ 23 w 161"/>
                  <a:gd name="T59" fmla="*/ 31 h 73"/>
                  <a:gd name="T60" fmla="*/ 42 w 161"/>
                  <a:gd name="T61" fmla="*/ 21 h 73"/>
                  <a:gd name="T62" fmla="*/ 68 w 161"/>
                  <a:gd name="T63" fmla="*/ 7 h 73"/>
                  <a:gd name="T64" fmla="*/ 92 w 161"/>
                  <a:gd name="T65" fmla="*/ 7 h 73"/>
                  <a:gd name="T66" fmla="*/ 113 w 161"/>
                  <a:gd name="T67" fmla="*/ 2 h 73"/>
                  <a:gd name="T68" fmla="*/ 111 w 161"/>
                  <a:gd name="T69" fmla="*/ 0 h 73"/>
                  <a:gd name="T70" fmla="*/ 94 w 161"/>
                  <a:gd name="T71" fmla="*/ 7 h 73"/>
                  <a:gd name="T72" fmla="*/ 80 w 161"/>
                  <a:gd name="T73" fmla="*/ 9 h 73"/>
                  <a:gd name="T74" fmla="*/ 52 w 161"/>
                  <a:gd name="T75" fmla="*/ 9 h 73"/>
                  <a:gd name="T76" fmla="*/ 40 w 161"/>
                  <a:gd name="T77" fmla="*/ 24 h 73"/>
                  <a:gd name="T78" fmla="*/ 12 w 161"/>
                  <a:gd name="T79" fmla="*/ 24 h 73"/>
                  <a:gd name="T80" fmla="*/ 9 w 161"/>
                  <a:gd name="T81" fmla="*/ 2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1" h="73">
                    <a:moveTo>
                      <a:pt x="151" y="9"/>
                    </a:moveTo>
                    <a:lnTo>
                      <a:pt x="151" y="9"/>
                    </a:lnTo>
                    <a:lnTo>
                      <a:pt x="161" y="19"/>
                    </a:lnTo>
                    <a:lnTo>
                      <a:pt x="151" y="9"/>
                    </a:lnTo>
                    <a:close/>
                    <a:moveTo>
                      <a:pt x="2" y="43"/>
                    </a:moveTo>
                    <a:lnTo>
                      <a:pt x="2" y="43"/>
                    </a:lnTo>
                    <a:lnTo>
                      <a:pt x="4" y="40"/>
                    </a:lnTo>
                    <a:lnTo>
                      <a:pt x="4" y="43"/>
                    </a:lnTo>
                    <a:lnTo>
                      <a:pt x="2" y="43"/>
                    </a:lnTo>
                    <a:close/>
                    <a:moveTo>
                      <a:pt x="12" y="36"/>
                    </a:moveTo>
                    <a:lnTo>
                      <a:pt x="9" y="38"/>
                    </a:lnTo>
                    <a:lnTo>
                      <a:pt x="4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4" y="38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9" y="40"/>
                    </a:lnTo>
                    <a:lnTo>
                      <a:pt x="2" y="47"/>
                    </a:lnTo>
                    <a:lnTo>
                      <a:pt x="12" y="59"/>
                    </a:lnTo>
                    <a:lnTo>
                      <a:pt x="26" y="73"/>
                    </a:lnTo>
                    <a:lnTo>
                      <a:pt x="38" y="69"/>
                    </a:lnTo>
                    <a:lnTo>
                      <a:pt x="42" y="71"/>
                    </a:lnTo>
                    <a:lnTo>
                      <a:pt x="54" y="66"/>
                    </a:lnTo>
                    <a:lnTo>
                      <a:pt x="52" y="62"/>
                    </a:lnTo>
                    <a:lnTo>
                      <a:pt x="57" y="59"/>
                    </a:lnTo>
                    <a:lnTo>
                      <a:pt x="68" y="64"/>
                    </a:lnTo>
                    <a:lnTo>
                      <a:pt x="80" y="59"/>
                    </a:lnTo>
                    <a:lnTo>
                      <a:pt x="85" y="52"/>
                    </a:lnTo>
                    <a:lnTo>
                      <a:pt x="94" y="50"/>
                    </a:lnTo>
                    <a:lnTo>
                      <a:pt x="97" y="57"/>
                    </a:lnTo>
                    <a:lnTo>
                      <a:pt x="94" y="52"/>
                    </a:lnTo>
                    <a:lnTo>
                      <a:pt x="97" y="50"/>
                    </a:lnTo>
                    <a:lnTo>
                      <a:pt x="97" y="45"/>
                    </a:lnTo>
                    <a:lnTo>
                      <a:pt x="83" y="50"/>
                    </a:lnTo>
                    <a:lnTo>
                      <a:pt x="78" y="57"/>
                    </a:lnTo>
                    <a:lnTo>
                      <a:pt x="68" y="62"/>
                    </a:lnTo>
                    <a:lnTo>
                      <a:pt x="57" y="57"/>
                    </a:lnTo>
                    <a:lnTo>
                      <a:pt x="47" y="59"/>
                    </a:lnTo>
                    <a:lnTo>
                      <a:pt x="49" y="66"/>
                    </a:lnTo>
                    <a:lnTo>
                      <a:pt x="45" y="69"/>
                    </a:lnTo>
                    <a:lnTo>
                      <a:pt x="38" y="66"/>
                    </a:lnTo>
                    <a:lnTo>
                      <a:pt x="28" y="69"/>
                    </a:lnTo>
                    <a:lnTo>
                      <a:pt x="14" y="57"/>
                    </a:lnTo>
                    <a:lnTo>
                      <a:pt x="7" y="47"/>
                    </a:lnTo>
                    <a:lnTo>
                      <a:pt x="12" y="43"/>
                    </a:lnTo>
                    <a:lnTo>
                      <a:pt x="26" y="38"/>
                    </a:lnTo>
                    <a:lnTo>
                      <a:pt x="31" y="31"/>
                    </a:lnTo>
                    <a:lnTo>
                      <a:pt x="23" y="31"/>
                    </a:lnTo>
                    <a:lnTo>
                      <a:pt x="12" y="36"/>
                    </a:lnTo>
                    <a:close/>
                    <a:moveTo>
                      <a:pt x="7" y="26"/>
                    </a:moveTo>
                    <a:lnTo>
                      <a:pt x="0" y="28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7" y="28"/>
                    </a:lnTo>
                    <a:lnTo>
                      <a:pt x="12" y="26"/>
                    </a:lnTo>
                    <a:lnTo>
                      <a:pt x="23" y="31"/>
                    </a:lnTo>
                    <a:lnTo>
                      <a:pt x="42" y="24"/>
                    </a:lnTo>
                    <a:lnTo>
                      <a:pt x="42" y="21"/>
                    </a:lnTo>
                    <a:lnTo>
                      <a:pt x="52" y="12"/>
                    </a:lnTo>
                    <a:lnTo>
                      <a:pt x="68" y="7"/>
                    </a:lnTo>
                    <a:lnTo>
                      <a:pt x="80" y="12"/>
                    </a:lnTo>
                    <a:lnTo>
                      <a:pt x="92" y="7"/>
                    </a:lnTo>
                    <a:lnTo>
                      <a:pt x="92" y="9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80" y="9"/>
                    </a:lnTo>
                    <a:lnTo>
                      <a:pt x="71" y="5"/>
                    </a:lnTo>
                    <a:lnTo>
                      <a:pt x="52" y="9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23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7" y="26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5" name="Freeform 924"/>
              <p:cNvSpPr>
                <a:spLocks noEditPoints="1"/>
              </p:cNvSpPr>
              <p:nvPr/>
            </p:nvSpPr>
            <p:spPr bwMode="auto">
              <a:xfrm>
                <a:off x="3927330" y="3418537"/>
                <a:ext cx="306757" cy="139089"/>
              </a:xfrm>
              <a:custGeom>
                <a:avLst/>
                <a:gdLst>
                  <a:gd name="T0" fmla="*/ 151 w 161"/>
                  <a:gd name="T1" fmla="*/ 9 h 73"/>
                  <a:gd name="T2" fmla="*/ 151 w 161"/>
                  <a:gd name="T3" fmla="*/ 9 h 73"/>
                  <a:gd name="T4" fmla="*/ 2 w 161"/>
                  <a:gd name="T5" fmla="*/ 43 h 73"/>
                  <a:gd name="T6" fmla="*/ 4 w 161"/>
                  <a:gd name="T7" fmla="*/ 43 h 73"/>
                  <a:gd name="T8" fmla="*/ 12 w 161"/>
                  <a:gd name="T9" fmla="*/ 36 h 73"/>
                  <a:gd name="T10" fmla="*/ 4 w 161"/>
                  <a:gd name="T11" fmla="*/ 38 h 73"/>
                  <a:gd name="T12" fmla="*/ 9 w 161"/>
                  <a:gd name="T13" fmla="*/ 40 h 73"/>
                  <a:gd name="T14" fmla="*/ 23 w 161"/>
                  <a:gd name="T15" fmla="*/ 33 h 73"/>
                  <a:gd name="T16" fmla="*/ 26 w 161"/>
                  <a:gd name="T17" fmla="*/ 36 h 73"/>
                  <a:gd name="T18" fmla="*/ 2 w 161"/>
                  <a:gd name="T19" fmla="*/ 47 h 73"/>
                  <a:gd name="T20" fmla="*/ 26 w 161"/>
                  <a:gd name="T21" fmla="*/ 73 h 73"/>
                  <a:gd name="T22" fmla="*/ 42 w 161"/>
                  <a:gd name="T23" fmla="*/ 71 h 73"/>
                  <a:gd name="T24" fmla="*/ 52 w 161"/>
                  <a:gd name="T25" fmla="*/ 62 h 73"/>
                  <a:gd name="T26" fmla="*/ 68 w 161"/>
                  <a:gd name="T27" fmla="*/ 64 h 73"/>
                  <a:gd name="T28" fmla="*/ 85 w 161"/>
                  <a:gd name="T29" fmla="*/ 52 h 73"/>
                  <a:gd name="T30" fmla="*/ 97 w 161"/>
                  <a:gd name="T31" fmla="*/ 57 h 73"/>
                  <a:gd name="T32" fmla="*/ 97 w 161"/>
                  <a:gd name="T33" fmla="*/ 50 h 73"/>
                  <a:gd name="T34" fmla="*/ 83 w 161"/>
                  <a:gd name="T35" fmla="*/ 50 h 73"/>
                  <a:gd name="T36" fmla="*/ 68 w 161"/>
                  <a:gd name="T37" fmla="*/ 62 h 73"/>
                  <a:gd name="T38" fmla="*/ 47 w 161"/>
                  <a:gd name="T39" fmla="*/ 59 h 73"/>
                  <a:gd name="T40" fmla="*/ 45 w 161"/>
                  <a:gd name="T41" fmla="*/ 69 h 73"/>
                  <a:gd name="T42" fmla="*/ 28 w 161"/>
                  <a:gd name="T43" fmla="*/ 69 h 73"/>
                  <a:gd name="T44" fmla="*/ 7 w 161"/>
                  <a:gd name="T45" fmla="*/ 47 h 73"/>
                  <a:gd name="T46" fmla="*/ 26 w 161"/>
                  <a:gd name="T47" fmla="*/ 38 h 73"/>
                  <a:gd name="T48" fmla="*/ 23 w 161"/>
                  <a:gd name="T49" fmla="*/ 31 h 73"/>
                  <a:gd name="T50" fmla="*/ 7 w 161"/>
                  <a:gd name="T51" fmla="*/ 26 h 73"/>
                  <a:gd name="T52" fmla="*/ 0 w 161"/>
                  <a:gd name="T53" fmla="*/ 31 h 73"/>
                  <a:gd name="T54" fmla="*/ 2 w 161"/>
                  <a:gd name="T55" fmla="*/ 31 h 73"/>
                  <a:gd name="T56" fmla="*/ 7 w 161"/>
                  <a:gd name="T57" fmla="*/ 28 h 73"/>
                  <a:gd name="T58" fmla="*/ 23 w 161"/>
                  <a:gd name="T59" fmla="*/ 31 h 73"/>
                  <a:gd name="T60" fmla="*/ 42 w 161"/>
                  <a:gd name="T61" fmla="*/ 21 h 73"/>
                  <a:gd name="T62" fmla="*/ 68 w 161"/>
                  <a:gd name="T63" fmla="*/ 7 h 73"/>
                  <a:gd name="T64" fmla="*/ 92 w 161"/>
                  <a:gd name="T65" fmla="*/ 7 h 73"/>
                  <a:gd name="T66" fmla="*/ 113 w 161"/>
                  <a:gd name="T67" fmla="*/ 2 h 73"/>
                  <a:gd name="T68" fmla="*/ 111 w 161"/>
                  <a:gd name="T69" fmla="*/ 0 h 73"/>
                  <a:gd name="T70" fmla="*/ 94 w 161"/>
                  <a:gd name="T71" fmla="*/ 7 h 73"/>
                  <a:gd name="T72" fmla="*/ 80 w 161"/>
                  <a:gd name="T73" fmla="*/ 9 h 73"/>
                  <a:gd name="T74" fmla="*/ 52 w 161"/>
                  <a:gd name="T75" fmla="*/ 9 h 73"/>
                  <a:gd name="T76" fmla="*/ 40 w 161"/>
                  <a:gd name="T77" fmla="*/ 24 h 73"/>
                  <a:gd name="T78" fmla="*/ 12 w 161"/>
                  <a:gd name="T79" fmla="*/ 24 h 73"/>
                  <a:gd name="T80" fmla="*/ 9 w 161"/>
                  <a:gd name="T81" fmla="*/ 2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1" h="73">
                    <a:moveTo>
                      <a:pt x="151" y="9"/>
                    </a:moveTo>
                    <a:lnTo>
                      <a:pt x="151" y="9"/>
                    </a:lnTo>
                    <a:lnTo>
                      <a:pt x="161" y="19"/>
                    </a:lnTo>
                    <a:lnTo>
                      <a:pt x="151" y="9"/>
                    </a:lnTo>
                    <a:moveTo>
                      <a:pt x="2" y="43"/>
                    </a:moveTo>
                    <a:lnTo>
                      <a:pt x="2" y="43"/>
                    </a:lnTo>
                    <a:lnTo>
                      <a:pt x="4" y="40"/>
                    </a:lnTo>
                    <a:lnTo>
                      <a:pt x="4" y="43"/>
                    </a:lnTo>
                    <a:lnTo>
                      <a:pt x="2" y="43"/>
                    </a:lnTo>
                    <a:moveTo>
                      <a:pt x="12" y="36"/>
                    </a:moveTo>
                    <a:lnTo>
                      <a:pt x="9" y="38"/>
                    </a:lnTo>
                    <a:lnTo>
                      <a:pt x="4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4" y="38"/>
                    </a:lnTo>
                    <a:lnTo>
                      <a:pt x="23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9" y="40"/>
                    </a:lnTo>
                    <a:lnTo>
                      <a:pt x="2" y="47"/>
                    </a:lnTo>
                    <a:lnTo>
                      <a:pt x="12" y="59"/>
                    </a:lnTo>
                    <a:lnTo>
                      <a:pt x="26" y="73"/>
                    </a:lnTo>
                    <a:lnTo>
                      <a:pt x="38" y="69"/>
                    </a:lnTo>
                    <a:lnTo>
                      <a:pt x="42" y="71"/>
                    </a:lnTo>
                    <a:lnTo>
                      <a:pt x="54" y="66"/>
                    </a:lnTo>
                    <a:lnTo>
                      <a:pt x="52" y="62"/>
                    </a:lnTo>
                    <a:lnTo>
                      <a:pt x="57" y="59"/>
                    </a:lnTo>
                    <a:lnTo>
                      <a:pt x="68" y="64"/>
                    </a:lnTo>
                    <a:lnTo>
                      <a:pt x="80" y="59"/>
                    </a:lnTo>
                    <a:lnTo>
                      <a:pt x="85" y="52"/>
                    </a:lnTo>
                    <a:lnTo>
                      <a:pt x="94" y="50"/>
                    </a:lnTo>
                    <a:lnTo>
                      <a:pt x="97" y="57"/>
                    </a:lnTo>
                    <a:lnTo>
                      <a:pt x="94" y="52"/>
                    </a:lnTo>
                    <a:lnTo>
                      <a:pt x="97" y="50"/>
                    </a:lnTo>
                    <a:lnTo>
                      <a:pt x="97" y="45"/>
                    </a:lnTo>
                    <a:lnTo>
                      <a:pt x="83" y="50"/>
                    </a:lnTo>
                    <a:lnTo>
                      <a:pt x="78" y="57"/>
                    </a:lnTo>
                    <a:lnTo>
                      <a:pt x="68" y="62"/>
                    </a:lnTo>
                    <a:lnTo>
                      <a:pt x="57" y="57"/>
                    </a:lnTo>
                    <a:lnTo>
                      <a:pt x="47" y="59"/>
                    </a:lnTo>
                    <a:lnTo>
                      <a:pt x="49" y="66"/>
                    </a:lnTo>
                    <a:lnTo>
                      <a:pt x="45" y="69"/>
                    </a:lnTo>
                    <a:lnTo>
                      <a:pt x="38" y="66"/>
                    </a:lnTo>
                    <a:lnTo>
                      <a:pt x="28" y="69"/>
                    </a:lnTo>
                    <a:lnTo>
                      <a:pt x="14" y="57"/>
                    </a:lnTo>
                    <a:lnTo>
                      <a:pt x="7" y="47"/>
                    </a:lnTo>
                    <a:lnTo>
                      <a:pt x="12" y="43"/>
                    </a:lnTo>
                    <a:lnTo>
                      <a:pt x="26" y="38"/>
                    </a:lnTo>
                    <a:lnTo>
                      <a:pt x="31" y="31"/>
                    </a:lnTo>
                    <a:lnTo>
                      <a:pt x="23" y="31"/>
                    </a:lnTo>
                    <a:lnTo>
                      <a:pt x="12" y="36"/>
                    </a:lnTo>
                    <a:moveTo>
                      <a:pt x="7" y="26"/>
                    </a:moveTo>
                    <a:lnTo>
                      <a:pt x="0" y="28"/>
                    </a:lnTo>
                    <a:lnTo>
                      <a:pt x="0" y="31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4" y="31"/>
                    </a:lnTo>
                    <a:lnTo>
                      <a:pt x="7" y="28"/>
                    </a:lnTo>
                    <a:lnTo>
                      <a:pt x="12" y="26"/>
                    </a:lnTo>
                    <a:lnTo>
                      <a:pt x="23" y="31"/>
                    </a:lnTo>
                    <a:lnTo>
                      <a:pt x="42" y="24"/>
                    </a:lnTo>
                    <a:lnTo>
                      <a:pt x="42" y="21"/>
                    </a:lnTo>
                    <a:lnTo>
                      <a:pt x="52" y="12"/>
                    </a:lnTo>
                    <a:lnTo>
                      <a:pt x="68" y="7"/>
                    </a:lnTo>
                    <a:lnTo>
                      <a:pt x="80" y="12"/>
                    </a:lnTo>
                    <a:lnTo>
                      <a:pt x="92" y="7"/>
                    </a:lnTo>
                    <a:lnTo>
                      <a:pt x="92" y="9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111" y="0"/>
                    </a:lnTo>
                    <a:lnTo>
                      <a:pt x="111" y="0"/>
                    </a:lnTo>
                    <a:lnTo>
                      <a:pt x="94" y="7"/>
                    </a:lnTo>
                    <a:lnTo>
                      <a:pt x="92" y="5"/>
                    </a:lnTo>
                    <a:lnTo>
                      <a:pt x="80" y="9"/>
                    </a:lnTo>
                    <a:lnTo>
                      <a:pt x="71" y="5"/>
                    </a:lnTo>
                    <a:lnTo>
                      <a:pt x="52" y="9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23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7" y="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6" name="Freeform 925"/>
              <p:cNvSpPr/>
              <p:nvPr/>
            </p:nvSpPr>
            <p:spPr bwMode="auto">
              <a:xfrm>
                <a:off x="4138820" y="3409010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2 w 7"/>
                  <a:gd name="T3" fmla="*/ 3 h 7"/>
                  <a:gd name="T4" fmla="*/ 0 w 7"/>
                  <a:gd name="T5" fmla="*/ 5 h 7"/>
                  <a:gd name="T6" fmla="*/ 0 w 7"/>
                  <a:gd name="T7" fmla="*/ 5 h 7"/>
                  <a:gd name="T8" fmla="*/ 2 w 7"/>
                  <a:gd name="T9" fmla="*/ 7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7" name="Freeform 926"/>
              <p:cNvSpPr/>
              <p:nvPr/>
            </p:nvSpPr>
            <p:spPr bwMode="auto">
              <a:xfrm>
                <a:off x="4138820" y="3409010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2 w 7"/>
                  <a:gd name="T3" fmla="*/ 3 h 7"/>
                  <a:gd name="T4" fmla="*/ 0 w 7"/>
                  <a:gd name="T5" fmla="*/ 5 h 7"/>
                  <a:gd name="T6" fmla="*/ 0 w 7"/>
                  <a:gd name="T7" fmla="*/ 5 h 7"/>
                  <a:gd name="T8" fmla="*/ 2 w 7"/>
                  <a:gd name="T9" fmla="*/ 7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2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8" name="Freeform 927"/>
              <p:cNvSpPr/>
              <p:nvPr/>
            </p:nvSpPr>
            <p:spPr bwMode="auto">
              <a:xfrm>
                <a:off x="4129294" y="3372809"/>
                <a:ext cx="99077" cy="26675"/>
              </a:xfrm>
              <a:custGeom>
                <a:avLst/>
                <a:gdLst>
                  <a:gd name="T0" fmla="*/ 0 w 22"/>
                  <a:gd name="T1" fmla="*/ 1 h 6"/>
                  <a:gd name="T2" fmla="*/ 0 w 22"/>
                  <a:gd name="T3" fmla="*/ 2 h 6"/>
                  <a:gd name="T4" fmla="*/ 1 w 22"/>
                  <a:gd name="T5" fmla="*/ 2 h 6"/>
                  <a:gd name="T6" fmla="*/ 1 w 22"/>
                  <a:gd name="T7" fmla="*/ 2 h 6"/>
                  <a:gd name="T8" fmla="*/ 2 w 22"/>
                  <a:gd name="T9" fmla="*/ 2 h 6"/>
                  <a:gd name="T10" fmla="*/ 3 w 22"/>
                  <a:gd name="T11" fmla="*/ 3 h 6"/>
                  <a:gd name="T12" fmla="*/ 4 w 22"/>
                  <a:gd name="T13" fmla="*/ 3 h 6"/>
                  <a:gd name="T14" fmla="*/ 4 w 22"/>
                  <a:gd name="T15" fmla="*/ 3 h 6"/>
                  <a:gd name="T16" fmla="*/ 5 w 22"/>
                  <a:gd name="T17" fmla="*/ 4 h 6"/>
                  <a:gd name="T18" fmla="*/ 5 w 22"/>
                  <a:gd name="T19" fmla="*/ 4 h 6"/>
                  <a:gd name="T20" fmla="*/ 5 w 22"/>
                  <a:gd name="T21" fmla="*/ 4 h 6"/>
                  <a:gd name="T22" fmla="*/ 5 w 22"/>
                  <a:gd name="T23" fmla="*/ 4 h 6"/>
                  <a:gd name="T24" fmla="*/ 6 w 22"/>
                  <a:gd name="T25" fmla="*/ 5 h 6"/>
                  <a:gd name="T26" fmla="*/ 6 w 22"/>
                  <a:gd name="T27" fmla="*/ 6 h 6"/>
                  <a:gd name="T28" fmla="*/ 6 w 22"/>
                  <a:gd name="T29" fmla="*/ 6 h 6"/>
                  <a:gd name="T30" fmla="*/ 6 w 22"/>
                  <a:gd name="T31" fmla="*/ 6 h 6"/>
                  <a:gd name="T32" fmla="*/ 9 w 22"/>
                  <a:gd name="T33" fmla="*/ 5 h 6"/>
                  <a:gd name="T34" fmla="*/ 10 w 22"/>
                  <a:gd name="T35" fmla="*/ 5 h 6"/>
                  <a:gd name="T36" fmla="*/ 10 w 22"/>
                  <a:gd name="T37" fmla="*/ 5 h 6"/>
                  <a:gd name="T38" fmla="*/ 12 w 22"/>
                  <a:gd name="T39" fmla="*/ 6 h 6"/>
                  <a:gd name="T40" fmla="*/ 17 w 22"/>
                  <a:gd name="T41" fmla="*/ 4 h 6"/>
                  <a:gd name="T42" fmla="*/ 18 w 22"/>
                  <a:gd name="T43" fmla="*/ 2 h 6"/>
                  <a:gd name="T44" fmla="*/ 21 w 22"/>
                  <a:gd name="T45" fmla="*/ 2 h 6"/>
                  <a:gd name="T46" fmla="*/ 22 w 22"/>
                  <a:gd name="T47" fmla="*/ 2 h 6"/>
                  <a:gd name="T48" fmla="*/ 22 w 22"/>
                  <a:gd name="T49" fmla="*/ 2 h 6"/>
                  <a:gd name="T50" fmla="*/ 21 w 22"/>
                  <a:gd name="T51" fmla="*/ 0 h 6"/>
                  <a:gd name="T52" fmla="*/ 19 w 22"/>
                  <a:gd name="T53" fmla="*/ 0 h 6"/>
                  <a:gd name="T54" fmla="*/ 16 w 22"/>
                  <a:gd name="T55" fmla="*/ 0 h 6"/>
                  <a:gd name="T56" fmla="*/ 12 w 22"/>
                  <a:gd name="T57" fmla="*/ 1 h 6"/>
                  <a:gd name="T58" fmla="*/ 0 w 22"/>
                  <a:gd name="T5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6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69" name="Freeform 928"/>
              <p:cNvSpPr/>
              <p:nvPr/>
            </p:nvSpPr>
            <p:spPr bwMode="auto">
              <a:xfrm>
                <a:off x="4129294" y="3372809"/>
                <a:ext cx="99077" cy="26675"/>
              </a:xfrm>
              <a:custGeom>
                <a:avLst/>
                <a:gdLst>
                  <a:gd name="T0" fmla="*/ 0 w 22"/>
                  <a:gd name="T1" fmla="*/ 1 h 6"/>
                  <a:gd name="T2" fmla="*/ 0 w 22"/>
                  <a:gd name="T3" fmla="*/ 2 h 6"/>
                  <a:gd name="T4" fmla="*/ 1 w 22"/>
                  <a:gd name="T5" fmla="*/ 2 h 6"/>
                  <a:gd name="T6" fmla="*/ 1 w 22"/>
                  <a:gd name="T7" fmla="*/ 2 h 6"/>
                  <a:gd name="T8" fmla="*/ 2 w 22"/>
                  <a:gd name="T9" fmla="*/ 2 h 6"/>
                  <a:gd name="T10" fmla="*/ 3 w 22"/>
                  <a:gd name="T11" fmla="*/ 3 h 6"/>
                  <a:gd name="T12" fmla="*/ 4 w 22"/>
                  <a:gd name="T13" fmla="*/ 3 h 6"/>
                  <a:gd name="T14" fmla="*/ 4 w 22"/>
                  <a:gd name="T15" fmla="*/ 3 h 6"/>
                  <a:gd name="T16" fmla="*/ 5 w 22"/>
                  <a:gd name="T17" fmla="*/ 4 h 6"/>
                  <a:gd name="T18" fmla="*/ 5 w 22"/>
                  <a:gd name="T19" fmla="*/ 4 h 6"/>
                  <a:gd name="T20" fmla="*/ 5 w 22"/>
                  <a:gd name="T21" fmla="*/ 4 h 6"/>
                  <a:gd name="T22" fmla="*/ 5 w 22"/>
                  <a:gd name="T23" fmla="*/ 4 h 6"/>
                  <a:gd name="T24" fmla="*/ 6 w 22"/>
                  <a:gd name="T25" fmla="*/ 5 h 6"/>
                  <a:gd name="T26" fmla="*/ 6 w 22"/>
                  <a:gd name="T27" fmla="*/ 6 h 6"/>
                  <a:gd name="T28" fmla="*/ 6 w 22"/>
                  <a:gd name="T29" fmla="*/ 6 h 6"/>
                  <a:gd name="T30" fmla="*/ 6 w 22"/>
                  <a:gd name="T31" fmla="*/ 6 h 6"/>
                  <a:gd name="T32" fmla="*/ 9 w 22"/>
                  <a:gd name="T33" fmla="*/ 5 h 6"/>
                  <a:gd name="T34" fmla="*/ 10 w 22"/>
                  <a:gd name="T35" fmla="*/ 5 h 6"/>
                  <a:gd name="T36" fmla="*/ 10 w 22"/>
                  <a:gd name="T37" fmla="*/ 5 h 6"/>
                  <a:gd name="T38" fmla="*/ 12 w 22"/>
                  <a:gd name="T39" fmla="*/ 6 h 6"/>
                  <a:gd name="T40" fmla="*/ 17 w 22"/>
                  <a:gd name="T41" fmla="*/ 4 h 6"/>
                  <a:gd name="T42" fmla="*/ 18 w 22"/>
                  <a:gd name="T43" fmla="*/ 2 h 6"/>
                  <a:gd name="T44" fmla="*/ 21 w 22"/>
                  <a:gd name="T45" fmla="*/ 2 h 6"/>
                  <a:gd name="T46" fmla="*/ 22 w 22"/>
                  <a:gd name="T47" fmla="*/ 2 h 6"/>
                  <a:gd name="T48" fmla="*/ 22 w 22"/>
                  <a:gd name="T49" fmla="*/ 2 h 6"/>
                  <a:gd name="T50" fmla="*/ 21 w 22"/>
                  <a:gd name="T51" fmla="*/ 0 h 6"/>
                  <a:gd name="T52" fmla="*/ 19 w 22"/>
                  <a:gd name="T53" fmla="*/ 0 h 6"/>
                  <a:gd name="T54" fmla="*/ 16 w 22"/>
                  <a:gd name="T55" fmla="*/ 0 h 6"/>
                  <a:gd name="T56" fmla="*/ 12 w 22"/>
                  <a:gd name="T57" fmla="*/ 1 h 6"/>
                  <a:gd name="T58" fmla="*/ 0 w 22"/>
                  <a:gd name="T5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" h="6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0" name="Freeform 929"/>
              <p:cNvSpPr>
                <a:spLocks noEditPoints="1"/>
              </p:cNvSpPr>
              <p:nvPr/>
            </p:nvSpPr>
            <p:spPr bwMode="auto">
              <a:xfrm>
                <a:off x="4129294" y="3372809"/>
                <a:ext cx="99077" cy="41917"/>
              </a:xfrm>
              <a:custGeom>
                <a:avLst/>
                <a:gdLst>
                  <a:gd name="T0" fmla="*/ 17 w 22"/>
                  <a:gd name="T1" fmla="*/ 4 h 9"/>
                  <a:gd name="T2" fmla="*/ 18 w 22"/>
                  <a:gd name="T3" fmla="*/ 2 h 9"/>
                  <a:gd name="T4" fmla="*/ 21 w 22"/>
                  <a:gd name="T5" fmla="*/ 0 h 9"/>
                  <a:gd name="T6" fmla="*/ 22 w 22"/>
                  <a:gd name="T7" fmla="*/ 2 h 9"/>
                  <a:gd name="T8" fmla="*/ 21 w 22"/>
                  <a:gd name="T9" fmla="*/ 0 h 9"/>
                  <a:gd name="T10" fmla="*/ 19 w 22"/>
                  <a:gd name="T11" fmla="*/ 0 h 9"/>
                  <a:gd name="T12" fmla="*/ 4 w 22"/>
                  <a:gd name="T13" fmla="*/ 5 h 9"/>
                  <a:gd name="T14" fmla="*/ 4 w 22"/>
                  <a:gd name="T15" fmla="*/ 5 h 9"/>
                  <a:gd name="T16" fmla="*/ 4 w 22"/>
                  <a:gd name="T17" fmla="*/ 5 h 9"/>
                  <a:gd name="T18" fmla="*/ 4 w 22"/>
                  <a:gd name="T19" fmla="*/ 5 h 9"/>
                  <a:gd name="T20" fmla="*/ 4 w 22"/>
                  <a:gd name="T21" fmla="*/ 5 h 9"/>
                  <a:gd name="T22" fmla="*/ 4 w 22"/>
                  <a:gd name="T23" fmla="*/ 5 h 9"/>
                  <a:gd name="T24" fmla="*/ 4 w 22"/>
                  <a:gd name="T25" fmla="*/ 5 h 9"/>
                  <a:gd name="T26" fmla="*/ 4 w 22"/>
                  <a:gd name="T27" fmla="*/ 5 h 9"/>
                  <a:gd name="T28" fmla="*/ 4 w 22"/>
                  <a:gd name="T29" fmla="*/ 5 h 9"/>
                  <a:gd name="T30" fmla="*/ 4 w 22"/>
                  <a:gd name="T31" fmla="*/ 5 h 9"/>
                  <a:gd name="T32" fmla="*/ 4 w 22"/>
                  <a:gd name="T33" fmla="*/ 5 h 9"/>
                  <a:gd name="T34" fmla="*/ 4 w 22"/>
                  <a:gd name="T35" fmla="*/ 5 h 9"/>
                  <a:gd name="T36" fmla="*/ 4 w 22"/>
                  <a:gd name="T37" fmla="*/ 5 h 9"/>
                  <a:gd name="T38" fmla="*/ 4 w 22"/>
                  <a:gd name="T39" fmla="*/ 5 h 9"/>
                  <a:gd name="T40" fmla="*/ 4 w 22"/>
                  <a:gd name="T41" fmla="*/ 5 h 9"/>
                  <a:gd name="T42" fmla="*/ 4 w 22"/>
                  <a:gd name="T43" fmla="*/ 5 h 9"/>
                  <a:gd name="T44" fmla="*/ 4 w 22"/>
                  <a:gd name="T45" fmla="*/ 5 h 9"/>
                  <a:gd name="T46" fmla="*/ 4 w 22"/>
                  <a:gd name="T47" fmla="*/ 5 h 9"/>
                  <a:gd name="T48" fmla="*/ 4 w 22"/>
                  <a:gd name="T49" fmla="*/ 5 h 9"/>
                  <a:gd name="T50" fmla="*/ 4 w 22"/>
                  <a:gd name="T51" fmla="*/ 5 h 9"/>
                  <a:gd name="T52" fmla="*/ 4 w 22"/>
                  <a:gd name="T53" fmla="*/ 5 h 9"/>
                  <a:gd name="T54" fmla="*/ 4 w 22"/>
                  <a:gd name="T55" fmla="*/ 5 h 9"/>
                  <a:gd name="T56" fmla="*/ 5 w 22"/>
                  <a:gd name="T57" fmla="*/ 5 h 9"/>
                  <a:gd name="T58" fmla="*/ 5 w 22"/>
                  <a:gd name="T59" fmla="*/ 5 h 9"/>
                  <a:gd name="T60" fmla="*/ 5 w 22"/>
                  <a:gd name="T61" fmla="*/ 5 h 9"/>
                  <a:gd name="T62" fmla="*/ 5 w 22"/>
                  <a:gd name="T63" fmla="*/ 5 h 9"/>
                  <a:gd name="T64" fmla="*/ 5 w 22"/>
                  <a:gd name="T65" fmla="*/ 5 h 9"/>
                  <a:gd name="T66" fmla="*/ 5 w 22"/>
                  <a:gd name="T67" fmla="*/ 6 h 9"/>
                  <a:gd name="T68" fmla="*/ 5 w 22"/>
                  <a:gd name="T69" fmla="*/ 6 h 9"/>
                  <a:gd name="T70" fmla="*/ 5 w 22"/>
                  <a:gd name="T71" fmla="*/ 6 h 9"/>
                  <a:gd name="T72" fmla="*/ 5 w 22"/>
                  <a:gd name="T73" fmla="*/ 6 h 9"/>
                  <a:gd name="T74" fmla="*/ 5 w 22"/>
                  <a:gd name="T75" fmla="*/ 6 h 9"/>
                  <a:gd name="T76" fmla="*/ 5 w 22"/>
                  <a:gd name="T77" fmla="*/ 6 h 9"/>
                  <a:gd name="T78" fmla="*/ 6 w 22"/>
                  <a:gd name="T79" fmla="*/ 6 h 9"/>
                  <a:gd name="T80" fmla="*/ 3 w 22"/>
                  <a:gd name="T81" fmla="*/ 9 h 9"/>
                  <a:gd name="T82" fmla="*/ 9 w 22"/>
                  <a:gd name="T83" fmla="*/ 6 h 9"/>
                  <a:gd name="T84" fmla="*/ 11 w 22"/>
                  <a:gd name="T85" fmla="*/ 7 h 9"/>
                  <a:gd name="T86" fmla="*/ 10 w 22"/>
                  <a:gd name="T87" fmla="*/ 5 h 9"/>
                  <a:gd name="T88" fmla="*/ 6 w 22"/>
                  <a:gd name="T89" fmla="*/ 6 h 9"/>
                  <a:gd name="T90" fmla="*/ 6 w 22"/>
                  <a:gd name="T91" fmla="*/ 6 h 9"/>
                  <a:gd name="T92" fmla="*/ 5 w 22"/>
                  <a:gd name="T93" fmla="*/ 4 h 9"/>
                  <a:gd name="T94" fmla="*/ 5 w 22"/>
                  <a:gd name="T95" fmla="*/ 4 h 9"/>
                  <a:gd name="T96" fmla="*/ 0 w 22"/>
                  <a:gd name="T97" fmla="*/ 2 h 9"/>
                  <a:gd name="T98" fmla="*/ 1 w 22"/>
                  <a:gd name="T99" fmla="*/ 2 h 9"/>
                  <a:gd name="T100" fmla="*/ 3 w 22"/>
                  <a:gd name="T101" fmla="*/ 3 h 9"/>
                  <a:gd name="T102" fmla="*/ 1 w 22"/>
                  <a:gd name="T103" fmla="*/ 2 h 9"/>
                  <a:gd name="T104" fmla="*/ 0 w 22"/>
                  <a:gd name="T10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" h="9">
                    <a:moveTo>
                      <a:pt x="18" y="2"/>
                    </a:move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2"/>
                      <a:pt x="18" y="2"/>
                      <a:pt x="18" y="2"/>
                    </a:cubicBezTo>
                    <a:moveTo>
                      <a:pt x="19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5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3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1" name="Freeform 930"/>
              <p:cNvSpPr/>
              <p:nvPr/>
            </p:nvSpPr>
            <p:spPr bwMode="auto">
              <a:xfrm>
                <a:off x="4142632" y="3399484"/>
                <a:ext cx="13337" cy="15242"/>
              </a:xfrm>
              <a:custGeom>
                <a:avLst/>
                <a:gdLst>
                  <a:gd name="T0" fmla="*/ 5 w 7"/>
                  <a:gd name="T1" fmla="*/ 0 h 8"/>
                  <a:gd name="T2" fmla="*/ 5 w 7"/>
                  <a:gd name="T3" fmla="*/ 0 h 8"/>
                  <a:gd name="T4" fmla="*/ 0 w 7"/>
                  <a:gd name="T5" fmla="*/ 8 h 8"/>
                  <a:gd name="T6" fmla="*/ 0 w 7"/>
                  <a:gd name="T7" fmla="*/ 8 h 8"/>
                  <a:gd name="T8" fmla="*/ 5 w 7"/>
                  <a:gd name="T9" fmla="*/ 5 h 8"/>
                  <a:gd name="T10" fmla="*/ 7 w 7"/>
                  <a:gd name="T11" fmla="*/ 0 h 8"/>
                  <a:gd name="T12" fmla="*/ 5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2" name="Freeform 931"/>
              <p:cNvSpPr/>
              <p:nvPr/>
            </p:nvSpPr>
            <p:spPr bwMode="auto">
              <a:xfrm>
                <a:off x="4142632" y="3399484"/>
                <a:ext cx="13337" cy="15242"/>
              </a:xfrm>
              <a:custGeom>
                <a:avLst/>
                <a:gdLst>
                  <a:gd name="T0" fmla="*/ 5 w 7"/>
                  <a:gd name="T1" fmla="*/ 0 h 8"/>
                  <a:gd name="T2" fmla="*/ 5 w 7"/>
                  <a:gd name="T3" fmla="*/ 0 h 8"/>
                  <a:gd name="T4" fmla="*/ 0 w 7"/>
                  <a:gd name="T5" fmla="*/ 8 h 8"/>
                  <a:gd name="T6" fmla="*/ 0 w 7"/>
                  <a:gd name="T7" fmla="*/ 8 h 8"/>
                  <a:gd name="T8" fmla="*/ 5 w 7"/>
                  <a:gd name="T9" fmla="*/ 5 h 8"/>
                  <a:gd name="T10" fmla="*/ 7 w 7"/>
                  <a:gd name="T11" fmla="*/ 0 h 8"/>
                  <a:gd name="T12" fmla="*/ 5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lnTo>
                      <a:pt x="5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5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3" name="Freeform 932"/>
              <p:cNvSpPr/>
              <p:nvPr/>
            </p:nvSpPr>
            <p:spPr bwMode="auto">
              <a:xfrm>
                <a:off x="4125484" y="3382336"/>
                <a:ext cx="26675" cy="13337"/>
              </a:xfrm>
              <a:custGeom>
                <a:avLst/>
                <a:gdLst>
                  <a:gd name="T0" fmla="*/ 1 w 6"/>
                  <a:gd name="T1" fmla="*/ 0 h 3"/>
                  <a:gd name="T2" fmla="*/ 0 w 6"/>
                  <a:gd name="T3" fmla="*/ 0 h 3"/>
                  <a:gd name="T4" fmla="*/ 1 w 6"/>
                  <a:gd name="T5" fmla="*/ 1 h 3"/>
                  <a:gd name="T6" fmla="*/ 3 w 6"/>
                  <a:gd name="T7" fmla="*/ 2 h 3"/>
                  <a:gd name="T8" fmla="*/ 4 w 6"/>
                  <a:gd name="T9" fmla="*/ 2 h 3"/>
                  <a:gd name="T10" fmla="*/ 5 w 6"/>
                  <a:gd name="T11" fmla="*/ 3 h 3"/>
                  <a:gd name="T12" fmla="*/ 5 w 6"/>
                  <a:gd name="T13" fmla="*/ 3 h 3"/>
                  <a:gd name="T14" fmla="*/ 5 w 6"/>
                  <a:gd name="T15" fmla="*/ 3 h 3"/>
                  <a:gd name="T16" fmla="*/ 5 w 6"/>
                  <a:gd name="T17" fmla="*/ 3 h 3"/>
                  <a:gd name="T18" fmla="*/ 5 w 6"/>
                  <a:gd name="T19" fmla="*/ 3 h 3"/>
                  <a:gd name="T20" fmla="*/ 5 w 6"/>
                  <a:gd name="T21" fmla="*/ 3 h 3"/>
                  <a:gd name="T22" fmla="*/ 5 w 6"/>
                  <a:gd name="T23" fmla="*/ 3 h 3"/>
                  <a:gd name="T24" fmla="*/ 5 w 6"/>
                  <a:gd name="T25" fmla="*/ 3 h 3"/>
                  <a:gd name="T26" fmla="*/ 5 w 6"/>
                  <a:gd name="T27" fmla="*/ 3 h 3"/>
                  <a:gd name="T28" fmla="*/ 6 w 6"/>
                  <a:gd name="T29" fmla="*/ 2 h 3"/>
                  <a:gd name="T30" fmla="*/ 6 w 6"/>
                  <a:gd name="T31" fmla="*/ 2 h 3"/>
                  <a:gd name="T32" fmla="*/ 5 w 6"/>
                  <a:gd name="T33" fmla="*/ 1 h 3"/>
                  <a:gd name="T34" fmla="*/ 5 w 6"/>
                  <a:gd name="T35" fmla="*/ 1 h 3"/>
                  <a:gd name="T36" fmla="*/ 4 w 6"/>
                  <a:gd name="T37" fmla="*/ 1 h 3"/>
                  <a:gd name="T38" fmla="*/ 3 w 6"/>
                  <a:gd name="T39" fmla="*/ 0 h 3"/>
                  <a:gd name="T40" fmla="*/ 2 w 6"/>
                  <a:gd name="T41" fmla="*/ 0 h 3"/>
                  <a:gd name="T42" fmla="*/ 2 w 6"/>
                  <a:gd name="T43" fmla="*/ 0 h 3"/>
                  <a:gd name="T44" fmla="*/ 1 w 6"/>
                  <a:gd name="T4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4" name="Freeform 933"/>
              <p:cNvSpPr/>
              <p:nvPr/>
            </p:nvSpPr>
            <p:spPr bwMode="auto">
              <a:xfrm>
                <a:off x="4171211" y="3395674"/>
                <a:ext cx="13337" cy="9527"/>
              </a:xfrm>
              <a:custGeom>
                <a:avLst/>
                <a:gdLst>
                  <a:gd name="T0" fmla="*/ 2 w 7"/>
                  <a:gd name="T1" fmla="*/ 0 h 5"/>
                  <a:gd name="T2" fmla="*/ 2 w 7"/>
                  <a:gd name="T3" fmla="*/ 0 h 5"/>
                  <a:gd name="T4" fmla="*/ 0 w 7"/>
                  <a:gd name="T5" fmla="*/ 2 h 5"/>
                  <a:gd name="T6" fmla="*/ 4 w 7"/>
                  <a:gd name="T7" fmla="*/ 5 h 5"/>
                  <a:gd name="T8" fmla="*/ 2 w 7"/>
                  <a:gd name="T9" fmla="*/ 5 h 5"/>
                  <a:gd name="T10" fmla="*/ 7 w 7"/>
                  <a:gd name="T11" fmla="*/ 2 h 5"/>
                  <a:gd name="T12" fmla="*/ 2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7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5" name="Freeform 934"/>
              <p:cNvSpPr/>
              <p:nvPr/>
            </p:nvSpPr>
            <p:spPr bwMode="auto">
              <a:xfrm>
                <a:off x="4171211" y="3395674"/>
                <a:ext cx="13337" cy="9527"/>
              </a:xfrm>
              <a:custGeom>
                <a:avLst/>
                <a:gdLst>
                  <a:gd name="T0" fmla="*/ 2 w 7"/>
                  <a:gd name="T1" fmla="*/ 0 h 5"/>
                  <a:gd name="T2" fmla="*/ 2 w 7"/>
                  <a:gd name="T3" fmla="*/ 0 h 5"/>
                  <a:gd name="T4" fmla="*/ 0 w 7"/>
                  <a:gd name="T5" fmla="*/ 2 h 5"/>
                  <a:gd name="T6" fmla="*/ 4 w 7"/>
                  <a:gd name="T7" fmla="*/ 5 h 5"/>
                  <a:gd name="T8" fmla="*/ 2 w 7"/>
                  <a:gd name="T9" fmla="*/ 5 h 5"/>
                  <a:gd name="T10" fmla="*/ 7 w 7"/>
                  <a:gd name="T11" fmla="*/ 2 h 5"/>
                  <a:gd name="T12" fmla="*/ 2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7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6" name="Freeform 935"/>
              <p:cNvSpPr/>
              <p:nvPr/>
            </p:nvSpPr>
            <p:spPr bwMode="auto">
              <a:xfrm>
                <a:off x="4188359" y="3395674"/>
                <a:ext cx="62876" cy="26675"/>
              </a:xfrm>
              <a:custGeom>
                <a:avLst/>
                <a:gdLst>
                  <a:gd name="T0" fmla="*/ 12 w 33"/>
                  <a:gd name="T1" fmla="*/ 0 h 14"/>
                  <a:gd name="T2" fmla="*/ 0 w 33"/>
                  <a:gd name="T3" fmla="*/ 5 h 14"/>
                  <a:gd name="T4" fmla="*/ 12 w 33"/>
                  <a:gd name="T5" fmla="*/ 14 h 14"/>
                  <a:gd name="T6" fmla="*/ 12 w 33"/>
                  <a:gd name="T7" fmla="*/ 14 h 14"/>
                  <a:gd name="T8" fmla="*/ 17 w 33"/>
                  <a:gd name="T9" fmla="*/ 7 h 14"/>
                  <a:gd name="T10" fmla="*/ 17 w 33"/>
                  <a:gd name="T11" fmla="*/ 10 h 14"/>
                  <a:gd name="T12" fmla="*/ 17 w 33"/>
                  <a:gd name="T13" fmla="*/ 7 h 14"/>
                  <a:gd name="T14" fmla="*/ 28 w 33"/>
                  <a:gd name="T15" fmla="*/ 10 h 14"/>
                  <a:gd name="T16" fmla="*/ 31 w 33"/>
                  <a:gd name="T17" fmla="*/ 12 h 14"/>
                  <a:gd name="T18" fmla="*/ 33 w 33"/>
                  <a:gd name="T19" fmla="*/ 12 h 14"/>
                  <a:gd name="T20" fmla="*/ 31 w 33"/>
                  <a:gd name="T21" fmla="*/ 7 h 14"/>
                  <a:gd name="T22" fmla="*/ 21 w 33"/>
                  <a:gd name="T23" fmla="*/ 7 h 14"/>
                  <a:gd name="T24" fmla="*/ 24 w 33"/>
                  <a:gd name="T25" fmla="*/ 5 h 14"/>
                  <a:gd name="T26" fmla="*/ 12 w 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4">
                    <a:moveTo>
                      <a:pt x="12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7" y="7"/>
                    </a:lnTo>
                    <a:lnTo>
                      <a:pt x="17" y="10"/>
                    </a:lnTo>
                    <a:lnTo>
                      <a:pt x="17" y="7"/>
                    </a:lnTo>
                    <a:lnTo>
                      <a:pt x="28" y="10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1" y="7"/>
                    </a:lnTo>
                    <a:lnTo>
                      <a:pt x="21" y="7"/>
                    </a:lnTo>
                    <a:lnTo>
                      <a:pt x="24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7" name="Freeform 936"/>
              <p:cNvSpPr/>
              <p:nvPr/>
            </p:nvSpPr>
            <p:spPr bwMode="auto">
              <a:xfrm>
                <a:off x="4188359" y="3395674"/>
                <a:ext cx="62876" cy="26675"/>
              </a:xfrm>
              <a:custGeom>
                <a:avLst/>
                <a:gdLst>
                  <a:gd name="T0" fmla="*/ 12 w 33"/>
                  <a:gd name="T1" fmla="*/ 0 h 14"/>
                  <a:gd name="T2" fmla="*/ 0 w 33"/>
                  <a:gd name="T3" fmla="*/ 5 h 14"/>
                  <a:gd name="T4" fmla="*/ 12 w 33"/>
                  <a:gd name="T5" fmla="*/ 14 h 14"/>
                  <a:gd name="T6" fmla="*/ 12 w 33"/>
                  <a:gd name="T7" fmla="*/ 14 h 14"/>
                  <a:gd name="T8" fmla="*/ 17 w 33"/>
                  <a:gd name="T9" fmla="*/ 7 h 14"/>
                  <a:gd name="T10" fmla="*/ 17 w 33"/>
                  <a:gd name="T11" fmla="*/ 10 h 14"/>
                  <a:gd name="T12" fmla="*/ 17 w 33"/>
                  <a:gd name="T13" fmla="*/ 7 h 14"/>
                  <a:gd name="T14" fmla="*/ 28 w 33"/>
                  <a:gd name="T15" fmla="*/ 10 h 14"/>
                  <a:gd name="T16" fmla="*/ 31 w 33"/>
                  <a:gd name="T17" fmla="*/ 12 h 14"/>
                  <a:gd name="T18" fmla="*/ 33 w 33"/>
                  <a:gd name="T19" fmla="*/ 12 h 14"/>
                  <a:gd name="T20" fmla="*/ 31 w 33"/>
                  <a:gd name="T21" fmla="*/ 7 h 14"/>
                  <a:gd name="T22" fmla="*/ 21 w 33"/>
                  <a:gd name="T23" fmla="*/ 7 h 14"/>
                  <a:gd name="T24" fmla="*/ 24 w 33"/>
                  <a:gd name="T25" fmla="*/ 5 h 14"/>
                  <a:gd name="T26" fmla="*/ 12 w 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4">
                    <a:moveTo>
                      <a:pt x="12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7" y="7"/>
                    </a:lnTo>
                    <a:lnTo>
                      <a:pt x="17" y="10"/>
                    </a:lnTo>
                    <a:lnTo>
                      <a:pt x="17" y="7"/>
                    </a:lnTo>
                    <a:lnTo>
                      <a:pt x="28" y="10"/>
                    </a:lnTo>
                    <a:lnTo>
                      <a:pt x="31" y="12"/>
                    </a:lnTo>
                    <a:lnTo>
                      <a:pt x="33" y="12"/>
                    </a:lnTo>
                    <a:lnTo>
                      <a:pt x="31" y="7"/>
                    </a:lnTo>
                    <a:lnTo>
                      <a:pt x="21" y="7"/>
                    </a:lnTo>
                    <a:lnTo>
                      <a:pt x="24" y="5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8" name="Freeform 937"/>
              <p:cNvSpPr>
                <a:spLocks noEditPoints="1"/>
              </p:cNvSpPr>
              <p:nvPr/>
            </p:nvSpPr>
            <p:spPr bwMode="auto">
              <a:xfrm>
                <a:off x="4175022" y="3391862"/>
                <a:ext cx="76213" cy="30485"/>
              </a:xfrm>
              <a:custGeom>
                <a:avLst/>
                <a:gdLst>
                  <a:gd name="T0" fmla="*/ 19 w 40"/>
                  <a:gd name="T1" fmla="*/ 16 h 16"/>
                  <a:gd name="T2" fmla="*/ 19 w 40"/>
                  <a:gd name="T3" fmla="*/ 16 h 16"/>
                  <a:gd name="T4" fmla="*/ 19 w 40"/>
                  <a:gd name="T5" fmla="*/ 16 h 16"/>
                  <a:gd name="T6" fmla="*/ 28 w 40"/>
                  <a:gd name="T7" fmla="*/ 9 h 16"/>
                  <a:gd name="T8" fmla="*/ 38 w 40"/>
                  <a:gd name="T9" fmla="*/ 9 h 16"/>
                  <a:gd name="T10" fmla="*/ 40 w 40"/>
                  <a:gd name="T11" fmla="*/ 14 h 16"/>
                  <a:gd name="T12" fmla="*/ 38 w 40"/>
                  <a:gd name="T13" fmla="*/ 14 h 16"/>
                  <a:gd name="T14" fmla="*/ 35 w 40"/>
                  <a:gd name="T15" fmla="*/ 12 h 16"/>
                  <a:gd name="T16" fmla="*/ 38 w 40"/>
                  <a:gd name="T17" fmla="*/ 14 h 16"/>
                  <a:gd name="T18" fmla="*/ 40 w 40"/>
                  <a:gd name="T19" fmla="*/ 14 h 16"/>
                  <a:gd name="T20" fmla="*/ 38 w 40"/>
                  <a:gd name="T21" fmla="*/ 9 h 16"/>
                  <a:gd name="T22" fmla="*/ 28 w 40"/>
                  <a:gd name="T23" fmla="*/ 9 h 16"/>
                  <a:gd name="T24" fmla="*/ 17 w 40"/>
                  <a:gd name="T25" fmla="*/ 0 h 16"/>
                  <a:gd name="T26" fmla="*/ 17 w 40"/>
                  <a:gd name="T27" fmla="*/ 0 h 16"/>
                  <a:gd name="T28" fmla="*/ 5 w 40"/>
                  <a:gd name="T29" fmla="*/ 4 h 16"/>
                  <a:gd name="T30" fmla="*/ 0 w 40"/>
                  <a:gd name="T31" fmla="*/ 7 h 16"/>
                  <a:gd name="T32" fmla="*/ 2 w 40"/>
                  <a:gd name="T33" fmla="*/ 7 h 16"/>
                  <a:gd name="T34" fmla="*/ 5 w 40"/>
                  <a:gd name="T35" fmla="*/ 7 h 16"/>
                  <a:gd name="T36" fmla="*/ 5 w 40"/>
                  <a:gd name="T37" fmla="*/ 9 h 16"/>
                  <a:gd name="T38" fmla="*/ 2 w 40"/>
                  <a:gd name="T39" fmla="*/ 7 h 16"/>
                  <a:gd name="T40" fmla="*/ 5 w 40"/>
                  <a:gd name="T41" fmla="*/ 7 h 16"/>
                  <a:gd name="T42" fmla="*/ 5 w 40"/>
                  <a:gd name="T43" fmla="*/ 7 h 16"/>
                  <a:gd name="T44" fmla="*/ 5 w 40"/>
                  <a:gd name="T45" fmla="*/ 7 h 16"/>
                  <a:gd name="T46" fmla="*/ 5 w 40"/>
                  <a:gd name="T47" fmla="*/ 4 h 16"/>
                  <a:gd name="T48" fmla="*/ 7 w 40"/>
                  <a:gd name="T49" fmla="*/ 7 h 16"/>
                  <a:gd name="T50" fmla="*/ 7 w 40"/>
                  <a:gd name="T51" fmla="*/ 7 h 16"/>
                  <a:gd name="T52" fmla="*/ 7 w 40"/>
                  <a:gd name="T53" fmla="*/ 7 h 16"/>
                  <a:gd name="T54" fmla="*/ 7 w 40"/>
                  <a:gd name="T55" fmla="*/ 7 h 16"/>
                  <a:gd name="T56" fmla="*/ 7 w 40"/>
                  <a:gd name="T57" fmla="*/ 7 h 16"/>
                  <a:gd name="T58" fmla="*/ 19 w 40"/>
                  <a:gd name="T59" fmla="*/ 2 h 16"/>
                  <a:gd name="T60" fmla="*/ 31 w 40"/>
                  <a:gd name="T61" fmla="*/ 7 h 16"/>
                  <a:gd name="T62" fmla="*/ 19 w 40"/>
                  <a:gd name="T63" fmla="*/ 2 h 16"/>
                  <a:gd name="T64" fmla="*/ 14 w 40"/>
                  <a:gd name="T65" fmla="*/ 4 h 16"/>
                  <a:gd name="T66" fmla="*/ 17 w 40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9" y="16"/>
                    </a:lnTo>
                    <a:close/>
                    <a:moveTo>
                      <a:pt x="28" y="9"/>
                    </a:moveTo>
                    <a:lnTo>
                      <a:pt x="38" y="9"/>
                    </a:lnTo>
                    <a:lnTo>
                      <a:pt x="40" y="14"/>
                    </a:lnTo>
                    <a:lnTo>
                      <a:pt x="38" y="14"/>
                    </a:lnTo>
                    <a:lnTo>
                      <a:pt x="35" y="12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38" y="9"/>
                    </a:lnTo>
                    <a:lnTo>
                      <a:pt x="28" y="9"/>
                    </a:lnTo>
                    <a:close/>
                    <a:moveTo>
                      <a:pt x="17" y="0"/>
                    </a:moveTo>
                    <a:lnTo>
                      <a:pt x="17" y="0"/>
                    </a:lnTo>
                    <a:lnTo>
                      <a:pt x="5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9" y="2"/>
                    </a:lnTo>
                    <a:lnTo>
                      <a:pt x="31" y="7"/>
                    </a:lnTo>
                    <a:lnTo>
                      <a:pt x="19" y="2"/>
                    </a:lnTo>
                    <a:lnTo>
                      <a:pt x="14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79" name="Freeform 938"/>
              <p:cNvSpPr>
                <a:spLocks noEditPoints="1"/>
              </p:cNvSpPr>
              <p:nvPr/>
            </p:nvSpPr>
            <p:spPr bwMode="auto">
              <a:xfrm>
                <a:off x="4175022" y="3391862"/>
                <a:ext cx="76213" cy="30485"/>
              </a:xfrm>
              <a:custGeom>
                <a:avLst/>
                <a:gdLst>
                  <a:gd name="T0" fmla="*/ 19 w 40"/>
                  <a:gd name="T1" fmla="*/ 16 h 16"/>
                  <a:gd name="T2" fmla="*/ 19 w 40"/>
                  <a:gd name="T3" fmla="*/ 16 h 16"/>
                  <a:gd name="T4" fmla="*/ 19 w 40"/>
                  <a:gd name="T5" fmla="*/ 16 h 16"/>
                  <a:gd name="T6" fmla="*/ 28 w 40"/>
                  <a:gd name="T7" fmla="*/ 9 h 16"/>
                  <a:gd name="T8" fmla="*/ 38 w 40"/>
                  <a:gd name="T9" fmla="*/ 9 h 16"/>
                  <a:gd name="T10" fmla="*/ 40 w 40"/>
                  <a:gd name="T11" fmla="*/ 14 h 16"/>
                  <a:gd name="T12" fmla="*/ 38 w 40"/>
                  <a:gd name="T13" fmla="*/ 14 h 16"/>
                  <a:gd name="T14" fmla="*/ 35 w 40"/>
                  <a:gd name="T15" fmla="*/ 12 h 16"/>
                  <a:gd name="T16" fmla="*/ 38 w 40"/>
                  <a:gd name="T17" fmla="*/ 14 h 16"/>
                  <a:gd name="T18" fmla="*/ 40 w 40"/>
                  <a:gd name="T19" fmla="*/ 14 h 16"/>
                  <a:gd name="T20" fmla="*/ 38 w 40"/>
                  <a:gd name="T21" fmla="*/ 9 h 16"/>
                  <a:gd name="T22" fmla="*/ 28 w 40"/>
                  <a:gd name="T23" fmla="*/ 9 h 16"/>
                  <a:gd name="T24" fmla="*/ 17 w 40"/>
                  <a:gd name="T25" fmla="*/ 0 h 16"/>
                  <a:gd name="T26" fmla="*/ 17 w 40"/>
                  <a:gd name="T27" fmla="*/ 0 h 16"/>
                  <a:gd name="T28" fmla="*/ 5 w 40"/>
                  <a:gd name="T29" fmla="*/ 4 h 16"/>
                  <a:gd name="T30" fmla="*/ 0 w 40"/>
                  <a:gd name="T31" fmla="*/ 7 h 16"/>
                  <a:gd name="T32" fmla="*/ 2 w 40"/>
                  <a:gd name="T33" fmla="*/ 7 h 16"/>
                  <a:gd name="T34" fmla="*/ 5 w 40"/>
                  <a:gd name="T35" fmla="*/ 7 h 16"/>
                  <a:gd name="T36" fmla="*/ 5 w 40"/>
                  <a:gd name="T37" fmla="*/ 9 h 16"/>
                  <a:gd name="T38" fmla="*/ 2 w 40"/>
                  <a:gd name="T39" fmla="*/ 7 h 16"/>
                  <a:gd name="T40" fmla="*/ 5 w 40"/>
                  <a:gd name="T41" fmla="*/ 7 h 16"/>
                  <a:gd name="T42" fmla="*/ 5 w 40"/>
                  <a:gd name="T43" fmla="*/ 7 h 16"/>
                  <a:gd name="T44" fmla="*/ 5 w 40"/>
                  <a:gd name="T45" fmla="*/ 7 h 16"/>
                  <a:gd name="T46" fmla="*/ 5 w 40"/>
                  <a:gd name="T47" fmla="*/ 4 h 16"/>
                  <a:gd name="T48" fmla="*/ 7 w 40"/>
                  <a:gd name="T49" fmla="*/ 7 h 16"/>
                  <a:gd name="T50" fmla="*/ 7 w 40"/>
                  <a:gd name="T51" fmla="*/ 7 h 16"/>
                  <a:gd name="T52" fmla="*/ 7 w 40"/>
                  <a:gd name="T53" fmla="*/ 7 h 16"/>
                  <a:gd name="T54" fmla="*/ 7 w 40"/>
                  <a:gd name="T55" fmla="*/ 7 h 16"/>
                  <a:gd name="T56" fmla="*/ 7 w 40"/>
                  <a:gd name="T57" fmla="*/ 7 h 16"/>
                  <a:gd name="T58" fmla="*/ 19 w 40"/>
                  <a:gd name="T59" fmla="*/ 2 h 16"/>
                  <a:gd name="T60" fmla="*/ 31 w 40"/>
                  <a:gd name="T61" fmla="*/ 7 h 16"/>
                  <a:gd name="T62" fmla="*/ 19 w 40"/>
                  <a:gd name="T63" fmla="*/ 2 h 16"/>
                  <a:gd name="T64" fmla="*/ 14 w 40"/>
                  <a:gd name="T65" fmla="*/ 4 h 16"/>
                  <a:gd name="T66" fmla="*/ 17 w 40"/>
                  <a:gd name="T6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9" y="16"/>
                    </a:lnTo>
                    <a:moveTo>
                      <a:pt x="28" y="9"/>
                    </a:moveTo>
                    <a:lnTo>
                      <a:pt x="38" y="9"/>
                    </a:lnTo>
                    <a:lnTo>
                      <a:pt x="40" y="14"/>
                    </a:lnTo>
                    <a:lnTo>
                      <a:pt x="38" y="14"/>
                    </a:lnTo>
                    <a:lnTo>
                      <a:pt x="35" y="12"/>
                    </a:lnTo>
                    <a:lnTo>
                      <a:pt x="38" y="14"/>
                    </a:lnTo>
                    <a:lnTo>
                      <a:pt x="40" y="14"/>
                    </a:lnTo>
                    <a:lnTo>
                      <a:pt x="38" y="9"/>
                    </a:lnTo>
                    <a:lnTo>
                      <a:pt x="28" y="9"/>
                    </a:lnTo>
                    <a:moveTo>
                      <a:pt x="17" y="0"/>
                    </a:moveTo>
                    <a:lnTo>
                      <a:pt x="17" y="0"/>
                    </a:lnTo>
                    <a:lnTo>
                      <a:pt x="5" y="4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9" y="2"/>
                    </a:lnTo>
                    <a:lnTo>
                      <a:pt x="31" y="7"/>
                    </a:lnTo>
                    <a:lnTo>
                      <a:pt x="19" y="2"/>
                    </a:lnTo>
                    <a:lnTo>
                      <a:pt x="14" y="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0" name="Rectangle 939"/>
              <p:cNvSpPr>
                <a:spLocks noChangeArrowheads="1"/>
              </p:cNvSpPr>
              <p:nvPr/>
            </p:nvSpPr>
            <p:spPr bwMode="auto">
              <a:xfrm>
                <a:off x="4184549" y="3405200"/>
                <a:ext cx="1906" cy="1906"/>
              </a:xfrm>
              <a:prstGeom prst="rect">
                <a:avLst/>
              </a:pr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1" name="Freeform 940"/>
              <p:cNvSpPr/>
              <p:nvPr/>
            </p:nvSpPr>
            <p:spPr bwMode="auto">
              <a:xfrm>
                <a:off x="4184549" y="34052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2" name="Freeform 941"/>
              <p:cNvSpPr/>
              <p:nvPr/>
            </p:nvSpPr>
            <p:spPr bwMode="auto">
              <a:xfrm>
                <a:off x="4178833" y="3399484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5 h 5"/>
                  <a:gd name="T10" fmla="*/ 3 w 5"/>
                  <a:gd name="T11" fmla="*/ 5 h 5"/>
                  <a:gd name="T12" fmla="*/ 5 w 5"/>
                  <a:gd name="T13" fmla="*/ 3 h 5"/>
                  <a:gd name="T14" fmla="*/ 5 w 5"/>
                  <a:gd name="T15" fmla="*/ 3 h 5"/>
                  <a:gd name="T16" fmla="*/ 3 w 5"/>
                  <a:gd name="T17" fmla="*/ 0 h 5"/>
                  <a:gd name="T18" fmla="*/ 3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3" name="Freeform 942"/>
              <p:cNvSpPr/>
              <p:nvPr/>
            </p:nvSpPr>
            <p:spPr bwMode="auto">
              <a:xfrm>
                <a:off x="4178833" y="3399484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3 h 5"/>
                  <a:gd name="T4" fmla="*/ 3 w 5"/>
                  <a:gd name="T5" fmla="*/ 3 h 5"/>
                  <a:gd name="T6" fmla="*/ 0 w 5"/>
                  <a:gd name="T7" fmla="*/ 3 h 5"/>
                  <a:gd name="T8" fmla="*/ 3 w 5"/>
                  <a:gd name="T9" fmla="*/ 5 h 5"/>
                  <a:gd name="T10" fmla="*/ 3 w 5"/>
                  <a:gd name="T11" fmla="*/ 5 h 5"/>
                  <a:gd name="T12" fmla="*/ 5 w 5"/>
                  <a:gd name="T13" fmla="*/ 3 h 5"/>
                  <a:gd name="T14" fmla="*/ 5 w 5"/>
                  <a:gd name="T15" fmla="*/ 3 h 5"/>
                  <a:gd name="T16" fmla="*/ 3 w 5"/>
                  <a:gd name="T17" fmla="*/ 0 h 5"/>
                  <a:gd name="T18" fmla="*/ 3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4" name="Freeform 943"/>
              <p:cNvSpPr/>
              <p:nvPr/>
            </p:nvSpPr>
            <p:spPr bwMode="auto">
              <a:xfrm>
                <a:off x="4184549" y="3405200"/>
                <a:ext cx="30485" cy="30485"/>
              </a:xfrm>
              <a:custGeom>
                <a:avLst/>
                <a:gdLst>
                  <a:gd name="T0" fmla="*/ 2 w 16"/>
                  <a:gd name="T1" fmla="*/ 0 h 16"/>
                  <a:gd name="T2" fmla="*/ 2 w 16"/>
                  <a:gd name="T3" fmla="*/ 0 h 16"/>
                  <a:gd name="T4" fmla="*/ 2 w 16"/>
                  <a:gd name="T5" fmla="*/ 0 h 16"/>
                  <a:gd name="T6" fmla="*/ 0 w 16"/>
                  <a:gd name="T7" fmla="*/ 2 h 16"/>
                  <a:gd name="T8" fmla="*/ 0 w 16"/>
                  <a:gd name="T9" fmla="*/ 2 h 16"/>
                  <a:gd name="T10" fmla="*/ 16 w 16"/>
                  <a:gd name="T11" fmla="*/ 16 h 16"/>
                  <a:gd name="T12" fmla="*/ 16 w 16"/>
                  <a:gd name="T13" fmla="*/ 16 h 16"/>
                  <a:gd name="T14" fmla="*/ 16 w 16"/>
                  <a:gd name="T15" fmla="*/ 16 h 16"/>
                  <a:gd name="T16" fmla="*/ 14 w 16"/>
                  <a:gd name="T17" fmla="*/ 14 h 16"/>
                  <a:gd name="T18" fmla="*/ 14 w 16"/>
                  <a:gd name="T19" fmla="*/ 12 h 16"/>
                  <a:gd name="T20" fmla="*/ 14 w 16"/>
                  <a:gd name="T21" fmla="*/ 9 h 16"/>
                  <a:gd name="T22" fmla="*/ 14 w 16"/>
                  <a:gd name="T23" fmla="*/ 9 h 16"/>
                  <a:gd name="T24" fmla="*/ 14 w 16"/>
                  <a:gd name="T25" fmla="*/ 9 h 16"/>
                  <a:gd name="T26" fmla="*/ 14 w 16"/>
                  <a:gd name="T27" fmla="*/ 9 h 16"/>
                  <a:gd name="T28" fmla="*/ 2 w 16"/>
                  <a:gd name="T29" fmla="*/ 0 h 16"/>
                  <a:gd name="T30" fmla="*/ 2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5" name="Freeform 944"/>
              <p:cNvSpPr/>
              <p:nvPr/>
            </p:nvSpPr>
            <p:spPr bwMode="auto">
              <a:xfrm>
                <a:off x="4184549" y="3405200"/>
                <a:ext cx="30485" cy="30485"/>
              </a:xfrm>
              <a:custGeom>
                <a:avLst/>
                <a:gdLst>
                  <a:gd name="T0" fmla="*/ 2 w 16"/>
                  <a:gd name="T1" fmla="*/ 0 h 16"/>
                  <a:gd name="T2" fmla="*/ 2 w 16"/>
                  <a:gd name="T3" fmla="*/ 0 h 16"/>
                  <a:gd name="T4" fmla="*/ 2 w 16"/>
                  <a:gd name="T5" fmla="*/ 0 h 16"/>
                  <a:gd name="T6" fmla="*/ 0 w 16"/>
                  <a:gd name="T7" fmla="*/ 2 h 16"/>
                  <a:gd name="T8" fmla="*/ 0 w 16"/>
                  <a:gd name="T9" fmla="*/ 2 h 16"/>
                  <a:gd name="T10" fmla="*/ 16 w 16"/>
                  <a:gd name="T11" fmla="*/ 16 h 16"/>
                  <a:gd name="T12" fmla="*/ 16 w 16"/>
                  <a:gd name="T13" fmla="*/ 16 h 16"/>
                  <a:gd name="T14" fmla="*/ 16 w 16"/>
                  <a:gd name="T15" fmla="*/ 16 h 16"/>
                  <a:gd name="T16" fmla="*/ 14 w 16"/>
                  <a:gd name="T17" fmla="*/ 14 h 16"/>
                  <a:gd name="T18" fmla="*/ 14 w 16"/>
                  <a:gd name="T19" fmla="*/ 12 h 16"/>
                  <a:gd name="T20" fmla="*/ 14 w 16"/>
                  <a:gd name="T21" fmla="*/ 9 h 16"/>
                  <a:gd name="T22" fmla="*/ 14 w 16"/>
                  <a:gd name="T23" fmla="*/ 9 h 16"/>
                  <a:gd name="T24" fmla="*/ 14 w 16"/>
                  <a:gd name="T25" fmla="*/ 9 h 16"/>
                  <a:gd name="T26" fmla="*/ 14 w 16"/>
                  <a:gd name="T27" fmla="*/ 9 h 16"/>
                  <a:gd name="T28" fmla="*/ 2 w 16"/>
                  <a:gd name="T29" fmla="*/ 0 h 16"/>
                  <a:gd name="T30" fmla="*/ 2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2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14" y="9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6" name="Freeform 945"/>
              <p:cNvSpPr/>
              <p:nvPr/>
            </p:nvSpPr>
            <p:spPr bwMode="auto">
              <a:xfrm>
                <a:off x="4224560" y="3414726"/>
                <a:ext cx="17148" cy="7621"/>
              </a:xfrm>
              <a:custGeom>
                <a:avLst/>
                <a:gdLst>
                  <a:gd name="T0" fmla="*/ 0 w 9"/>
                  <a:gd name="T1" fmla="*/ 0 h 4"/>
                  <a:gd name="T2" fmla="*/ 7 w 9"/>
                  <a:gd name="T3" fmla="*/ 4 h 4"/>
                  <a:gd name="T4" fmla="*/ 9 w 9"/>
                  <a:gd name="T5" fmla="*/ 2 h 4"/>
                  <a:gd name="T6" fmla="*/ 7 w 9"/>
                  <a:gd name="T7" fmla="*/ 2 h 4"/>
                  <a:gd name="T8" fmla="*/ 0 w 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7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7" name="Freeform 946"/>
              <p:cNvSpPr/>
              <p:nvPr/>
            </p:nvSpPr>
            <p:spPr bwMode="auto">
              <a:xfrm>
                <a:off x="4224560" y="3414726"/>
                <a:ext cx="17148" cy="7621"/>
              </a:xfrm>
              <a:custGeom>
                <a:avLst/>
                <a:gdLst>
                  <a:gd name="T0" fmla="*/ 0 w 9"/>
                  <a:gd name="T1" fmla="*/ 0 h 4"/>
                  <a:gd name="T2" fmla="*/ 7 w 9"/>
                  <a:gd name="T3" fmla="*/ 4 h 4"/>
                  <a:gd name="T4" fmla="*/ 9 w 9"/>
                  <a:gd name="T5" fmla="*/ 2 h 4"/>
                  <a:gd name="T6" fmla="*/ 7 w 9"/>
                  <a:gd name="T7" fmla="*/ 2 h 4"/>
                  <a:gd name="T8" fmla="*/ 0 w 9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0" y="0"/>
                    </a:moveTo>
                    <a:lnTo>
                      <a:pt x="7" y="4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8" name="Freeform 947"/>
              <p:cNvSpPr/>
              <p:nvPr/>
            </p:nvSpPr>
            <p:spPr bwMode="auto">
              <a:xfrm>
                <a:off x="4220750" y="3409010"/>
                <a:ext cx="26675" cy="9527"/>
              </a:xfrm>
              <a:custGeom>
                <a:avLst/>
                <a:gdLst>
                  <a:gd name="T0" fmla="*/ 0 w 14"/>
                  <a:gd name="T1" fmla="*/ 0 h 5"/>
                  <a:gd name="T2" fmla="*/ 0 w 14"/>
                  <a:gd name="T3" fmla="*/ 3 h 5"/>
                  <a:gd name="T4" fmla="*/ 2 w 14"/>
                  <a:gd name="T5" fmla="*/ 3 h 5"/>
                  <a:gd name="T6" fmla="*/ 9 w 14"/>
                  <a:gd name="T7" fmla="*/ 5 h 5"/>
                  <a:gd name="T8" fmla="*/ 11 w 14"/>
                  <a:gd name="T9" fmla="*/ 5 h 5"/>
                  <a:gd name="T10" fmla="*/ 14 w 14"/>
                  <a:gd name="T11" fmla="*/ 5 h 5"/>
                  <a:gd name="T12" fmla="*/ 11 w 14"/>
                  <a:gd name="T13" fmla="*/ 3 h 5"/>
                  <a:gd name="T14" fmla="*/ 0 w 1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89" name="Freeform 948"/>
              <p:cNvSpPr/>
              <p:nvPr/>
            </p:nvSpPr>
            <p:spPr bwMode="auto">
              <a:xfrm>
                <a:off x="4220750" y="3409010"/>
                <a:ext cx="26675" cy="9527"/>
              </a:xfrm>
              <a:custGeom>
                <a:avLst/>
                <a:gdLst>
                  <a:gd name="T0" fmla="*/ 0 w 14"/>
                  <a:gd name="T1" fmla="*/ 0 h 5"/>
                  <a:gd name="T2" fmla="*/ 0 w 14"/>
                  <a:gd name="T3" fmla="*/ 3 h 5"/>
                  <a:gd name="T4" fmla="*/ 2 w 14"/>
                  <a:gd name="T5" fmla="*/ 3 h 5"/>
                  <a:gd name="T6" fmla="*/ 9 w 14"/>
                  <a:gd name="T7" fmla="*/ 5 h 5"/>
                  <a:gd name="T8" fmla="*/ 11 w 14"/>
                  <a:gd name="T9" fmla="*/ 5 h 5"/>
                  <a:gd name="T10" fmla="*/ 14 w 14"/>
                  <a:gd name="T11" fmla="*/ 5 h 5"/>
                  <a:gd name="T12" fmla="*/ 11 w 14"/>
                  <a:gd name="T13" fmla="*/ 3 h 5"/>
                  <a:gd name="T14" fmla="*/ 0 w 1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0" name="Freeform 949"/>
              <p:cNvSpPr/>
              <p:nvPr/>
            </p:nvSpPr>
            <p:spPr bwMode="auto">
              <a:xfrm>
                <a:off x="4215033" y="3368999"/>
                <a:ext cx="76213" cy="40011"/>
              </a:xfrm>
              <a:custGeom>
                <a:avLst/>
                <a:gdLst>
                  <a:gd name="T0" fmla="*/ 7 w 40"/>
                  <a:gd name="T1" fmla="*/ 2 h 21"/>
                  <a:gd name="T2" fmla="*/ 10 w 40"/>
                  <a:gd name="T3" fmla="*/ 5 h 21"/>
                  <a:gd name="T4" fmla="*/ 12 w 40"/>
                  <a:gd name="T5" fmla="*/ 5 h 21"/>
                  <a:gd name="T6" fmla="*/ 12 w 40"/>
                  <a:gd name="T7" fmla="*/ 9 h 21"/>
                  <a:gd name="T8" fmla="*/ 5 w 40"/>
                  <a:gd name="T9" fmla="*/ 12 h 21"/>
                  <a:gd name="T10" fmla="*/ 0 w 40"/>
                  <a:gd name="T11" fmla="*/ 9 h 21"/>
                  <a:gd name="T12" fmla="*/ 0 w 40"/>
                  <a:gd name="T13" fmla="*/ 12 h 21"/>
                  <a:gd name="T14" fmla="*/ 12 w 40"/>
                  <a:gd name="T15" fmla="*/ 16 h 21"/>
                  <a:gd name="T16" fmla="*/ 12 w 40"/>
                  <a:gd name="T17" fmla="*/ 19 h 21"/>
                  <a:gd name="T18" fmla="*/ 19 w 40"/>
                  <a:gd name="T19" fmla="*/ 19 h 21"/>
                  <a:gd name="T20" fmla="*/ 19 w 40"/>
                  <a:gd name="T21" fmla="*/ 21 h 21"/>
                  <a:gd name="T22" fmla="*/ 24 w 40"/>
                  <a:gd name="T23" fmla="*/ 14 h 21"/>
                  <a:gd name="T24" fmla="*/ 33 w 40"/>
                  <a:gd name="T25" fmla="*/ 14 h 21"/>
                  <a:gd name="T26" fmla="*/ 33 w 40"/>
                  <a:gd name="T27" fmla="*/ 21 h 21"/>
                  <a:gd name="T28" fmla="*/ 36 w 40"/>
                  <a:gd name="T29" fmla="*/ 21 h 21"/>
                  <a:gd name="T30" fmla="*/ 36 w 40"/>
                  <a:gd name="T31" fmla="*/ 19 h 21"/>
                  <a:gd name="T32" fmla="*/ 38 w 40"/>
                  <a:gd name="T33" fmla="*/ 14 h 21"/>
                  <a:gd name="T34" fmla="*/ 36 w 40"/>
                  <a:gd name="T35" fmla="*/ 9 h 21"/>
                  <a:gd name="T36" fmla="*/ 40 w 40"/>
                  <a:gd name="T37" fmla="*/ 5 h 21"/>
                  <a:gd name="T38" fmla="*/ 24 w 40"/>
                  <a:gd name="T39" fmla="*/ 0 h 21"/>
                  <a:gd name="T40" fmla="*/ 19 w 40"/>
                  <a:gd name="T41" fmla="*/ 7 h 21"/>
                  <a:gd name="T42" fmla="*/ 10 w 40"/>
                  <a:gd name="T43" fmla="*/ 2 h 21"/>
                  <a:gd name="T44" fmla="*/ 7 w 40"/>
                  <a:gd name="T4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21">
                    <a:moveTo>
                      <a:pt x="7" y="2"/>
                    </a:moveTo>
                    <a:lnTo>
                      <a:pt x="10" y="5"/>
                    </a:lnTo>
                    <a:lnTo>
                      <a:pt x="12" y="5"/>
                    </a:lnTo>
                    <a:lnTo>
                      <a:pt x="12" y="9"/>
                    </a:lnTo>
                    <a:lnTo>
                      <a:pt x="5" y="12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2" y="16"/>
                    </a:lnTo>
                    <a:lnTo>
                      <a:pt x="12" y="19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24" y="14"/>
                    </a:lnTo>
                    <a:lnTo>
                      <a:pt x="33" y="14"/>
                    </a:lnTo>
                    <a:lnTo>
                      <a:pt x="33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8" y="14"/>
                    </a:lnTo>
                    <a:lnTo>
                      <a:pt x="36" y="9"/>
                    </a:lnTo>
                    <a:lnTo>
                      <a:pt x="40" y="5"/>
                    </a:lnTo>
                    <a:lnTo>
                      <a:pt x="24" y="0"/>
                    </a:lnTo>
                    <a:lnTo>
                      <a:pt x="19" y="7"/>
                    </a:lnTo>
                    <a:lnTo>
                      <a:pt x="10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1" name="Freeform 950"/>
              <p:cNvSpPr/>
              <p:nvPr/>
            </p:nvSpPr>
            <p:spPr bwMode="auto">
              <a:xfrm>
                <a:off x="4215033" y="3368999"/>
                <a:ext cx="76213" cy="40011"/>
              </a:xfrm>
              <a:custGeom>
                <a:avLst/>
                <a:gdLst>
                  <a:gd name="T0" fmla="*/ 7 w 40"/>
                  <a:gd name="T1" fmla="*/ 2 h 21"/>
                  <a:gd name="T2" fmla="*/ 10 w 40"/>
                  <a:gd name="T3" fmla="*/ 5 h 21"/>
                  <a:gd name="T4" fmla="*/ 12 w 40"/>
                  <a:gd name="T5" fmla="*/ 5 h 21"/>
                  <a:gd name="T6" fmla="*/ 12 w 40"/>
                  <a:gd name="T7" fmla="*/ 9 h 21"/>
                  <a:gd name="T8" fmla="*/ 5 w 40"/>
                  <a:gd name="T9" fmla="*/ 12 h 21"/>
                  <a:gd name="T10" fmla="*/ 0 w 40"/>
                  <a:gd name="T11" fmla="*/ 9 h 21"/>
                  <a:gd name="T12" fmla="*/ 0 w 40"/>
                  <a:gd name="T13" fmla="*/ 12 h 21"/>
                  <a:gd name="T14" fmla="*/ 12 w 40"/>
                  <a:gd name="T15" fmla="*/ 16 h 21"/>
                  <a:gd name="T16" fmla="*/ 12 w 40"/>
                  <a:gd name="T17" fmla="*/ 19 h 21"/>
                  <a:gd name="T18" fmla="*/ 19 w 40"/>
                  <a:gd name="T19" fmla="*/ 19 h 21"/>
                  <a:gd name="T20" fmla="*/ 19 w 40"/>
                  <a:gd name="T21" fmla="*/ 21 h 21"/>
                  <a:gd name="T22" fmla="*/ 24 w 40"/>
                  <a:gd name="T23" fmla="*/ 14 h 21"/>
                  <a:gd name="T24" fmla="*/ 33 w 40"/>
                  <a:gd name="T25" fmla="*/ 14 h 21"/>
                  <a:gd name="T26" fmla="*/ 33 w 40"/>
                  <a:gd name="T27" fmla="*/ 21 h 21"/>
                  <a:gd name="T28" fmla="*/ 36 w 40"/>
                  <a:gd name="T29" fmla="*/ 21 h 21"/>
                  <a:gd name="T30" fmla="*/ 36 w 40"/>
                  <a:gd name="T31" fmla="*/ 19 h 21"/>
                  <a:gd name="T32" fmla="*/ 38 w 40"/>
                  <a:gd name="T33" fmla="*/ 14 h 21"/>
                  <a:gd name="T34" fmla="*/ 36 w 40"/>
                  <a:gd name="T35" fmla="*/ 9 h 21"/>
                  <a:gd name="T36" fmla="*/ 40 w 40"/>
                  <a:gd name="T37" fmla="*/ 5 h 21"/>
                  <a:gd name="T38" fmla="*/ 24 w 40"/>
                  <a:gd name="T39" fmla="*/ 0 h 21"/>
                  <a:gd name="T40" fmla="*/ 19 w 40"/>
                  <a:gd name="T41" fmla="*/ 7 h 21"/>
                  <a:gd name="T42" fmla="*/ 10 w 40"/>
                  <a:gd name="T43" fmla="*/ 2 h 21"/>
                  <a:gd name="T44" fmla="*/ 7 w 40"/>
                  <a:gd name="T4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21">
                    <a:moveTo>
                      <a:pt x="7" y="2"/>
                    </a:moveTo>
                    <a:lnTo>
                      <a:pt x="10" y="5"/>
                    </a:lnTo>
                    <a:lnTo>
                      <a:pt x="12" y="5"/>
                    </a:lnTo>
                    <a:lnTo>
                      <a:pt x="12" y="9"/>
                    </a:lnTo>
                    <a:lnTo>
                      <a:pt x="5" y="12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12" y="16"/>
                    </a:lnTo>
                    <a:lnTo>
                      <a:pt x="12" y="19"/>
                    </a:lnTo>
                    <a:lnTo>
                      <a:pt x="19" y="19"/>
                    </a:lnTo>
                    <a:lnTo>
                      <a:pt x="19" y="21"/>
                    </a:lnTo>
                    <a:lnTo>
                      <a:pt x="24" y="14"/>
                    </a:lnTo>
                    <a:lnTo>
                      <a:pt x="33" y="14"/>
                    </a:lnTo>
                    <a:lnTo>
                      <a:pt x="33" y="21"/>
                    </a:lnTo>
                    <a:lnTo>
                      <a:pt x="36" y="21"/>
                    </a:lnTo>
                    <a:lnTo>
                      <a:pt x="36" y="19"/>
                    </a:lnTo>
                    <a:lnTo>
                      <a:pt x="38" y="14"/>
                    </a:lnTo>
                    <a:lnTo>
                      <a:pt x="36" y="9"/>
                    </a:lnTo>
                    <a:lnTo>
                      <a:pt x="40" y="5"/>
                    </a:lnTo>
                    <a:lnTo>
                      <a:pt x="24" y="0"/>
                    </a:lnTo>
                    <a:lnTo>
                      <a:pt x="19" y="7"/>
                    </a:lnTo>
                    <a:lnTo>
                      <a:pt x="10" y="2"/>
                    </a:lnTo>
                    <a:lnTo>
                      <a:pt x="7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2" name="Freeform 951"/>
              <p:cNvSpPr>
                <a:spLocks noEditPoints="1"/>
              </p:cNvSpPr>
              <p:nvPr/>
            </p:nvSpPr>
            <p:spPr bwMode="auto">
              <a:xfrm>
                <a:off x="4201696" y="3359472"/>
                <a:ext cx="99077" cy="59065"/>
              </a:xfrm>
              <a:custGeom>
                <a:avLst/>
                <a:gdLst>
                  <a:gd name="T0" fmla="*/ 33 w 52"/>
                  <a:gd name="T1" fmla="*/ 0 h 31"/>
                  <a:gd name="T2" fmla="*/ 31 w 52"/>
                  <a:gd name="T3" fmla="*/ 5 h 31"/>
                  <a:gd name="T4" fmla="*/ 47 w 52"/>
                  <a:gd name="T5" fmla="*/ 10 h 31"/>
                  <a:gd name="T6" fmla="*/ 43 w 52"/>
                  <a:gd name="T7" fmla="*/ 14 h 31"/>
                  <a:gd name="T8" fmla="*/ 45 w 52"/>
                  <a:gd name="T9" fmla="*/ 19 h 31"/>
                  <a:gd name="T10" fmla="*/ 43 w 52"/>
                  <a:gd name="T11" fmla="*/ 24 h 31"/>
                  <a:gd name="T12" fmla="*/ 43 w 52"/>
                  <a:gd name="T13" fmla="*/ 26 h 31"/>
                  <a:gd name="T14" fmla="*/ 47 w 52"/>
                  <a:gd name="T15" fmla="*/ 26 h 31"/>
                  <a:gd name="T16" fmla="*/ 45 w 52"/>
                  <a:gd name="T17" fmla="*/ 24 h 31"/>
                  <a:gd name="T18" fmla="*/ 47 w 52"/>
                  <a:gd name="T19" fmla="*/ 19 h 31"/>
                  <a:gd name="T20" fmla="*/ 47 w 52"/>
                  <a:gd name="T21" fmla="*/ 14 h 31"/>
                  <a:gd name="T22" fmla="*/ 52 w 52"/>
                  <a:gd name="T23" fmla="*/ 10 h 31"/>
                  <a:gd name="T24" fmla="*/ 52 w 52"/>
                  <a:gd name="T25" fmla="*/ 10 h 31"/>
                  <a:gd name="T26" fmla="*/ 38 w 52"/>
                  <a:gd name="T27" fmla="*/ 2 h 31"/>
                  <a:gd name="T28" fmla="*/ 33 w 52"/>
                  <a:gd name="T29" fmla="*/ 0 h 31"/>
                  <a:gd name="T30" fmla="*/ 12 w 52"/>
                  <a:gd name="T31" fmla="*/ 7 h 31"/>
                  <a:gd name="T32" fmla="*/ 14 w 52"/>
                  <a:gd name="T33" fmla="*/ 12 h 31"/>
                  <a:gd name="T34" fmla="*/ 14 w 52"/>
                  <a:gd name="T35" fmla="*/ 12 h 31"/>
                  <a:gd name="T36" fmla="*/ 12 w 52"/>
                  <a:gd name="T37" fmla="*/ 12 h 31"/>
                  <a:gd name="T38" fmla="*/ 5 w 52"/>
                  <a:gd name="T39" fmla="*/ 12 h 31"/>
                  <a:gd name="T40" fmla="*/ 3 w 52"/>
                  <a:gd name="T41" fmla="*/ 17 h 31"/>
                  <a:gd name="T42" fmla="*/ 0 w 52"/>
                  <a:gd name="T43" fmla="*/ 21 h 31"/>
                  <a:gd name="T44" fmla="*/ 5 w 52"/>
                  <a:gd name="T45" fmla="*/ 19 h 31"/>
                  <a:gd name="T46" fmla="*/ 17 w 52"/>
                  <a:gd name="T47" fmla="*/ 24 h 31"/>
                  <a:gd name="T48" fmla="*/ 14 w 52"/>
                  <a:gd name="T49" fmla="*/ 26 h 31"/>
                  <a:gd name="T50" fmla="*/ 24 w 52"/>
                  <a:gd name="T51" fmla="*/ 26 h 31"/>
                  <a:gd name="T52" fmla="*/ 26 w 52"/>
                  <a:gd name="T53" fmla="*/ 31 h 31"/>
                  <a:gd name="T54" fmla="*/ 26 w 52"/>
                  <a:gd name="T55" fmla="*/ 31 h 31"/>
                  <a:gd name="T56" fmla="*/ 26 w 52"/>
                  <a:gd name="T57" fmla="*/ 26 h 31"/>
                  <a:gd name="T58" fmla="*/ 26 w 52"/>
                  <a:gd name="T59" fmla="*/ 24 h 31"/>
                  <a:gd name="T60" fmla="*/ 19 w 52"/>
                  <a:gd name="T61" fmla="*/ 24 h 31"/>
                  <a:gd name="T62" fmla="*/ 19 w 52"/>
                  <a:gd name="T63" fmla="*/ 21 h 31"/>
                  <a:gd name="T64" fmla="*/ 7 w 52"/>
                  <a:gd name="T65" fmla="*/ 17 h 31"/>
                  <a:gd name="T66" fmla="*/ 7 w 52"/>
                  <a:gd name="T67" fmla="*/ 14 h 31"/>
                  <a:gd name="T68" fmla="*/ 12 w 52"/>
                  <a:gd name="T69" fmla="*/ 17 h 31"/>
                  <a:gd name="T70" fmla="*/ 19 w 52"/>
                  <a:gd name="T71" fmla="*/ 14 h 31"/>
                  <a:gd name="T72" fmla="*/ 19 w 52"/>
                  <a:gd name="T73" fmla="*/ 10 h 31"/>
                  <a:gd name="T74" fmla="*/ 17 w 52"/>
                  <a:gd name="T75" fmla="*/ 10 h 31"/>
                  <a:gd name="T76" fmla="*/ 14 w 52"/>
                  <a:gd name="T77" fmla="*/ 7 h 31"/>
                  <a:gd name="T78" fmla="*/ 14 w 52"/>
                  <a:gd name="T79" fmla="*/ 7 h 31"/>
                  <a:gd name="T80" fmla="*/ 12 w 52"/>
                  <a:gd name="T8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1">
                    <a:moveTo>
                      <a:pt x="33" y="0"/>
                    </a:moveTo>
                    <a:lnTo>
                      <a:pt x="31" y="5"/>
                    </a:lnTo>
                    <a:lnTo>
                      <a:pt x="47" y="10"/>
                    </a:lnTo>
                    <a:lnTo>
                      <a:pt x="43" y="14"/>
                    </a:lnTo>
                    <a:lnTo>
                      <a:pt x="45" y="19"/>
                    </a:lnTo>
                    <a:lnTo>
                      <a:pt x="43" y="24"/>
                    </a:lnTo>
                    <a:lnTo>
                      <a:pt x="43" y="26"/>
                    </a:lnTo>
                    <a:lnTo>
                      <a:pt x="47" y="26"/>
                    </a:lnTo>
                    <a:lnTo>
                      <a:pt x="45" y="24"/>
                    </a:lnTo>
                    <a:lnTo>
                      <a:pt x="47" y="19"/>
                    </a:lnTo>
                    <a:lnTo>
                      <a:pt x="47" y="14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38" y="2"/>
                    </a:lnTo>
                    <a:lnTo>
                      <a:pt x="33" y="0"/>
                    </a:lnTo>
                    <a:close/>
                    <a:moveTo>
                      <a:pt x="12" y="7"/>
                    </a:moveTo>
                    <a:lnTo>
                      <a:pt x="14" y="12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5" y="12"/>
                    </a:lnTo>
                    <a:lnTo>
                      <a:pt x="3" y="17"/>
                    </a:lnTo>
                    <a:lnTo>
                      <a:pt x="0" y="21"/>
                    </a:lnTo>
                    <a:lnTo>
                      <a:pt x="5" y="19"/>
                    </a:lnTo>
                    <a:lnTo>
                      <a:pt x="17" y="24"/>
                    </a:lnTo>
                    <a:lnTo>
                      <a:pt x="14" y="26"/>
                    </a:lnTo>
                    <a:lnTo>
                      <a:pt x="24" y="26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12" y="17"/>
                    </a:lnTo>
                    <a:lnTo>
                      <a:pt x="19" y="14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3" name="Freeform 952"/>
              <p:cNvSpPr>
                <a:spLocks noEditPoints="1"/>
              </p:cNvSpPr>
              <p:nvPr/>
            </p:nvSpPr>
            <p:spPr bwMode="auto">
              <a:xfrm>
                <a:off x="4201696" y="3359472"/>
                <a:ext cx="99077" cy="59065"/>
              </a:xfrm>
              <a:custGeom>
                <a:avLst/>
                <a:gdLst>
                  <a:gd name="T0" fmla="*/ 33 w 52"/>
                  <a:gd name="T1" fmla="*/ 0 h 31"/>
                  <a:gd name="T2" fmla="*/ 31 w 52"/>
                  <a:gd name="T3" fmla="*/ 5 h 31"/>
                  <a:gd name="T4" fmla="*/ 47 w 52"/>
                  <a:gd name="T5" fmla="*/ 10 h 31"/>
                  <a:gd name="T6" fmla="*/ 43 w 52"/>
                  <a:gd name="T7" fmla="*/ 14 h 31"/>
                  <a:gd name="T8" fmla="*/ 45 w 52"/>
                  <a:gd name="T9" fmla="*/ 19 h 31"/>
                  <a:gd name="T10" fmla="*/ 43 w 52"/>
                  <a:gd name="T11" fmla="*/ 24 h 31"/>
                  <a:gd name="T12" fmla="*/ 43 w 52"/>
                  <a:gd name="T13" fmla="*/ 26 h 31"/>
                  <a:gd name="T14" fmla="*/ 47 w 52"/>
                  <a:gd name="T15" fmla="*/ 26 h 31"/>
                  <a:gd name="T16" fmla="*/ 45 w 52"/>
                  <a:gd name="T17" fmla="*/ 24 h 31"/>
                  <a:gd name="T18" fmla="*/ 47 w 52"/>
                  <a:gd name="T19" fmla="*/ 19 h 31"/>
                  <a:gd name="T20" fmla="*/ 47 w 52"/>
                  <a:gd name="T21" fmla="*/ 14 h 31"/>
                  <a:gd name="T22" fmla="*/ 52 w 52"/>
                  <a:gd name="T23" fmla="*/ 10 h 31"/>
                  <a:gd name="T24" fmla="*/ 52 w 52"/>
                  <a:gd name="T25" fmla="*/ 10 h 31"/>
                  <a:gd name="T26" fmla="*/ 38 w 52"/>
                  <a:gd name="T27" fmla="*/ 2 h 31"/>
                  <a:gd name="T28" fmla="*/ 33 w 52"/>
                  <a:gd name="T29" fmla="*/ 0 h 31"/>
                  <a:gd name="T30" fmla="*/ 12 w 52"/>
                  <a:gd name="T31" fmla="*/ 7 h 31"/>
                  <a:gd name="T32" fmla="*/ 14 w 52"/>
                  <a:gd name="T33" fmla="*/ 12 h 31"/>
                  <a:gd name="T34" fmla="*/ 14 w 52"/>
                  <a:gd name="T35" fmla="*/ 12 h 31"/>
                  <a:gd name="T36" fmla="*/ 12 w 52"/>
                  <a:gd name="T37" fmla="*/ 12 h 31"/>
                  <a:gd name="T38" fmla="*/ 5 w 52"/>
                  <a:gd name="T39" fmla="*/ 12 h 31"/>
                  <a:gd name="T40" fmla="*/ 3 w 52"/>
                  <a:gd name="T41" fmla="*/ 17 h 31"/>
                  <a:gd name="T42" fmla="*/ 0 w 52"/>
                  <a:gd name="T43" fmla="*/ 21 h 31"/>
                  <a:gd name="T44" fmla="*/ 5 w 52"/>
                  <a:gd name="T45" fmla="*/ 19 h 31"/>
                  <a:gd name="T46" fmla="*/ 17 w 52"/>
                  <a:gd name="T47" fmla="*/ 24 h 31"/>
                  <a:gd name="T48" fmla="*/ 14 w 52"/>
                  <a:gd name="T49" fmla="*/ 26 h 31"/>
                  <a:gd name="T50" fmla="*/ 24 w 52"/>
                  <a:gd name="T51" fmla="*/ 26 h 31"/>
                  <a:gd name="T52" fmla="*/ 26 w 52"/>
                  <a:gd name="T53" fmla="*/ 31 h 31"/>
                  <a:gd name="T54" fmla="*/ 26 w 52"/>
                  <a:gd name="T55" fmla="*/ 31 h 31"/>
                  <a:gd name="T56" fmla="*/ 26 w 52"/>
                  <a:gd name="T57" fmla="*/ 26 h 31"/>
                  <a:gd name="T58" fmla="*/ 26 w 52"/>
                  <a:gd name="T59" fmla="*/ 24 h 31"/>
                  <a:gd name="T60" fmla="*/ 19 w 52"/>
                  <a:gd name="T61" fmla="*/ 24 h 31"/>
                  <a:gd name="T62" fmla="*/ 19 w 52"/>
                  <a:gd name="T63" fmla="*/ 21 h 31"/>
                  <a:gd name="T64" fmla="*/ 7 w 52"/>
                  <a:gd name="T65" fmla="*/ 17 h 31"/>
                  <a:gd name="T66" fmla="*/ 7 w 52"/>
                  <a:gd name="T67" fmla="*/ 14 h 31"/>
                  <a:gd name="T68" fmla="*/ 12 w 52"/>
                  <a:gd name="T69" fmla="*/ 17 h 31"/>
                  <a:gd name="T70" fmla="*/ 19 w 52"/>
                  <a:gd name="T71" fmla="*/ 14 h 31"/>
                  <a:gd name="T72" fmla="*/ 19 w 52"/>
                  <a:gd name="T73" fmla="*/ 10 h 31"/>
                  <a:gd name="T74" fmla="*/ 17 w 52"/>
                  <a:gd name="T75" fmla="*/ 10 h 31"/>
                  <a:gd name="T76" fmla="*/ 14 w 52"/>
                  <a:gd name="T77" fmla="*/ 7 h 31"/>
                  <a:gd name="T78" fmla="*/ 14 w 52"/>
                  <a:gd name="T79" fmla="*/ 7 h 31"/>
                  <a:gd name="T80" fmla="*/ 12 w 52"/>
                  <a:gd name="T81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1">
                    <a:moveTo>
                      <a:pt x="33" y="0"/>
                    </a:moveTo>
                    <a:lnTo>
                      <a:pt x="31" y="5"/>
                    </a:lnTo>
                    <a:lnTo>
                      <a:pt x="47" y="10"/>
                    </a:lnTo>
                    <a:lnTo>
                      <a:pt x="43" y="14"/>
                    </a:lnTo>
                    <a:lnTo>
                      <a:pt x="45" y="19"/>
                    </a:lnTo>
                    <a:lnTo>
                      <a:pt x="43" y="24"/>
                    </a:lnTo>
                    <a:lnTo>
                      <a:pt x="43" y="26"/>
                    </a:lnTo>
                    <a:lnTo>
                      <a:pt x="47" y="26"/>
                    </a:lnTo>
                    <a:lnTo>
                      <a:pt x="45" y="24"/>
                    </a:lnTo>
                    <a:lnTo>
                      <a:pt x="47" y="19"/>
                    </a:lnTo>
                    <a:lnTo>
                      <a:pt x="47" y="14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38" y="2"/>
                    </a:lnTo>
                    <a:lnTo>
                      <a:pt x="33" y="0"/>
                    </a:lnTo>
                    <a:moveTo>
                      <a:pt x="12" y="7"/>
                    </a:moveTo>
                    <a:lnTo>
                      <a:pt x="14" y="12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5" y="12"/>
                    </a:lnTo>
                    <a:lnTo>
                      <a:pt x="3" y="17"/>
                    </a:lnTo>
                    <a:lnTo>
                      <a:pt x="0" y="21"/>
                    </a:lnTo>
                    <a:lnTo>
                      <a:pt x="5" y="19"/>
                    </a:lnTo>
                    <a:lnTo>
                      <a:pt x="17" y="24"/>
                    </a:lnTo>
                    <a:lnTo>
                      <a:pt x="14" y="26"/>
                    </a:lnTo>
                    <a:lnTo>
                      <a:pt x="24" y="26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19" y="24"/>
                    </a:lnTo>
                    <a:lnTo>
                      <a:pt x="19" y="21"/>
                    </a:lnTo>
                    <a:lnTo>
                      <a:pt x="7" y="17"/>
                    </a:lnTo>
                    <a:lnTo>
                      <a:pt x="7" y="14"/>
                    </a:lnTo>
                    <a:lnTo>
                      <a:pt x="12" y="17"/>
                    </a:lnTo>
                    <a:lnTo>
                      <a:pt x="19" y="14"/>
                    </a:lnTo>
                    <a:lnTo>
                      <a:pt x="19" y="10"/>
                    </a:lnTo>
                    <a:lnTo>
                      <a:pt x="17" y="10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4" name="Freeform 953"/>
              <p:cNvSpPr/>
              <p:nvPr/>
            </p:nvSpPr>
            <p:spPr bwMode="auto">
              <a:xfrm>
                <a:off x="4356028" y="3717673"/>
                <a:ext cx="165764" cy="148616"/>
              </a:xfrm>
              <a:custGeom>
                <a:avLst/>
                <a:gdLst>
                  <a:gd name="T0" fmla="*/ 73 w 87"/>
                  <a:gd name="T1" fmla="*/ 0 h 78"/>
                  <a:gd name="T2" fmla="*/ 73 w 87"/>
                  <a:gd name="T3" fmla="*/ 0 h 78"/>
                  <a:gd name="T4" fmla="*/ 73 w 87"/>
                  <a:gd name="T5" fmla="*/ 0 h 78"/>
                  <a:gd name="T6" fmla="*/ 73 w 87"/>
                  <a:gd name="T7" fmla="*/ 0 h 78"/>
                  <a:gd name="T8" fmla="*/ 73 w 87"/>
                  <a:gd name="T9" fmla="*/ 2 h 78"/>
                  <a:gd name="T10" fmla="*/ 49 w 87"/>
                  <a:gd name="T11" fmla="*/ 9 h 78"/>
                  <a:gd name="T12" fmla="*/ 35 w 87"/>
                  <a:gd name="T13" fmla="*/ 33 h 78"/>
                  <a:gd name="T14" fmla="*/ 30 w 87"/>
                  <a:gd name="T15" fmla="*/ 30 h 78"/>
                  <a:gd name="T16" fmla="*/ 2 w 87"/>
                  <a:gd name="T17" fmla="*/ 37 h 78"/>
                  <a:gd name="T18" fmla="*/ 2 w 87"/>
                  <a:gd name="T19" fmla="*/ 45 h 78"/>
                  <a:gd name="T20" fmla="*/ 0 w 87"/>
                  <a:gd name="T21" fmla="*/ 49 h 78"/>
                  <a:gd name="T22" fmla="*/ 21 w 87"/>
                  <a:gd name="T23" fmla="*/ 78 h 78"/>
                  <a:gd name="T24" fmla="*/ 83 w 87"/>
                  <a:gd name="T25" fmla="*/ 26 h 78"/>
                  <a:gd name="T26" fmla="*/ 80 w 87"/>
                  <a:gd name="T27" fmla="*/ 21 h 78"/>
                  <a:gd name="T28" fmla="*/ 87 w 87"/>
                  <a:gd name="T29" fmla="*/ 14 h 78"/>
                  <a:gd name="T30" fmla="*/ 73 w 87"/>
                  <a:gd name="T3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78">
                    <a:moveTo>
                      <a:pt x="73" y="0"/>
                    </a:move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2"/>
                    </a:lnTo>
                    <a:lnTo>
                      <a:pt x="49" y="9"/>
                    </a:lnTo>
                    <a:lnTo>
                      <a:pt x="35" y="33"/>
                    </a:lnTo>
                    <a:lnTo>
                      <a:pt x="30" y="30"/>
                    </a:lnTo>
                    <a:lnTo>
                      <a:pt x="2" y="37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21" y="78"/>
                    </a:lnTo>
                    <a:lnTo>
                      <a:pt x="83" y="26"/>
                    </a:lnTo>
                    <a:lnTo>
                      <a:pt x="80" y="21"/>
                    </a:lnTo>
                    <a:lnTo>
                      <a:pt x="87" y="14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5" name="Freeform 954"/>
              <p:cNvSpPr/>
              <p:nvPr/>
            </p:nvSpPr>
            <p:spPr bwMode="auto">
              <a:xfrm>
                <a:off x="4356028" y="3717673"/>
                <a:ext cx="165764" cy="148616"/>
              </a:xfrm>
              <a:custGeom>
                <a:avLst/>
                <a:gdLst>
                  <a:gd name="T0" fmla="*/ 73 w 87"/>
                  <a:gd name="T1" fmla="*/ 0 h 78"/>
                  <a:gd name="T2" fmla="*/ 73 w 87"/>
                  <a:gd name="T3" fmla="*/ 0 h 78"/>
                  <a:gd name="T4" fmla="*/ 73 w 87"/>
                  <a:gd name="T5" fmla="*/ 0 h 78"/>
                  <a:gd name="T6" fmla="*/ 73 w 87"/>
                  <a:gd name="T7" fmla="*/ 0 h 78"/>
                  <a:gd name="T8" fmla="*/ 73 w 87"/>
                  <a:gd name="T9" fmla="*/ 2 h 78"/>
                  <a:gd name="T10" fmla="*/ 49 w 87"/>
                  <a:gd name="T11" fmla="*/ 9 h 78"/>
                  <a:gd name="T12" fmla="*/ 35 w 87"/>
                  <a:gd name="T13" fmla="*/ 33 h 78"/>
                  <a:gd name="T14" fmla="*/ 30 w 87"/>
                  <a:gd name="T15" fmla="*/ 30 h 78"/>
                  <a:gd name="T16" fmla="*/ 2 w 87"/>
                  <a:gd name="T17" fmla="*/ 37 h 78"/>
                  <a:gd name="T18" fmla="*/ 2 w 87"/>
                  <a:gd name="T19" fmla="*/ 45 h 78"/>
                  <a:gd name="T20" fmla="*/ 0 w 87"/>
                  <a:gd name="T21" fmla="*/ 49 h 78"/>
                  <a:gd name="T22" fmla="*/ 21 w 87"/>
                  <a:gd name="T23" fmla="*/ 78 h 78"/>
                  <a:gd name="T24" fmla="*/ 83 w 87"/>
                  <a:gd name="T25" fmla="*/ 26 h 78"/>
                  <a:gd name="T26" fmla="*/ 80 w 87"/>
                  <a:gd name="T27" fmla="*/ 21 h 78"/>
                  <a:gd name="T28" fmla="*/ 87 w 87"/>
                  <a:gd name="T29" fmla="*/ 14 h 78"/>
                  <a:gd name="T30" fmla="*/ 73 w 87"/>
                  <a:gd name="T3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78">
                    <a:moveTo>
                      <a:pt x="73" y="0"/>
                    </a:move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2"/>
                    </a:lnTo>
                    <a:lnTo>
                      <a:pt x="49" y="9"/>
                    </a:lnTo>
                    <a:lnTo>
                      <a:pt x="35" y="33"/>
                    </a:lnTo>
                    <a:lnTo>
                      <a:pt x="30" y="30"/>
                    </a:lnTo>
                    <a:lnTo>
                      <a:pt x="2" y="37"/>
                    </a:lnTo>
                    <a:lnTo>
                      <a:pt x="2" y="45"/>
                    </a:lnTo>
                    <a:lnTo>
                      <a:pt x="0" y="49"/>
                    </a:lnTo>
                    <a:lnTo>
                      <a:pt x="21" y="78"/>
                    </a:lnTo>
                    <a:lnTo>
                      <a:pt x="83" y="26"/>
                    </a:lnTo>
                    <a:lnTo>
                      <a:pt x="80" y="21"/>
                    </a:lnTo>
                    <a:lnTo>
                      <a:pt x="87" y="14"/>
                    </a:lnTo>
                    <a:lnTo>
                      <a:pt x="7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6" name="Freeform 955"/>
              <p:cNvSpPr>
                <a:spLocks noEditPoints="1"/>
              </p:cNvSpPr>
              <p:nvPr/>
            </p:nvSpPr>
            <p:spPr bwMode="auto">
              <a:xfrm>
                <a:off x="4350312" y="3717673"/>
                <a:ext cx="177195" cy="158142"/>
              </a:xfrm>
              <a:custGeom>
                <a:avLst/>
                <a:gdLst>
                  <a:gd name="T0" fmla="*/ 90 w 93"/>
                  <a:gd name="T1" fmla="*/ 14 h 83"/>
                  <a:gd name="T2" fmla="*/ 83 w 93"/>
                  <a:gd name="T3" fmla="*/ 21 h 83"/>
                  <a:gd name="T4" fmla="*/ 86 w 93"/>
                  <a:gd name="T5" fmla="*/ 26 h 83"/>
                  <a:gd name="T6" fmla="*/ 24 w 93"/>
                  <a:gd name="T7" fmla="*/ 78 h 83"/>
                  <a:gd name="T8" fmla="*/ 3 w 93"/>
                  <a:gd name="T9" fmla="*/ 49 h 83"/>
                  <a:gd name="T10" fmla="*/ 5 w 93"/>
                  <a:gd name="T11" fmla="*/ 45 h 83"/>
                  <a:gd name="T12" fmla="*/ 3 w 93"/>
                  <a:gd name="T13" fmla="*/ 52 h 83"/>
                  <a:gd name="T14" fmla="*/ 0 w 93"/>
                  <a:gd name="T15" fmla="*/ 49 h 83"/>
                  <a:gd name="T16" fmla="*/ 22 w 93"/>
                  <a:gd name="T17" fmla="*/ 83 h 83"/>
                  <a:gd name="T18" fmla="*/ 90 w 93"/>
                  <a:gd name="T19" fmla="*/ 28 h 83"/>
                  <a:gd name="T20" fmla="*/ 88 w 93"/>
                  <a:gd name="T21" fmla="*/ 21 h 83"/>
                  <a:gd name="T22" fmla="*/ 93 w 93"/>
                  <a:gd name="T23" fmla="*/ 16 h 83"/>
                  <a:gd name="T24" fmla="*/ 90 w 93"/>
                  <a:gd name="T25" fmla="*/ 14 h 83"/>
                  <a:gd name="T26" fmla="*/ 76 w 93"/>
                  <a:gd name="T27" fmla="*/ 0 h 83"/>
                  <a:gd name="T28" fmla="*/ 76 w 93"/>
                  <a:gd name="T29" fmla="*/ 0 h 83"/>
                  <a:gd name="T30" fmla="*/ 76 w 93"/>
                  <a:gd name="T31" fmla="*/ 0 h 83"/>
                  <a:gd name="T32" fmla="*/ 76 w 93"/>
                  <a:gd name="T33" fmla="*/ 0 h 83"/>
                  <a:gd name="T34" fmla="*/ 76 w 93"/>
                  <a:gd name="T35" fmla="*/ 0 h 83"/>
                  <a:gd name="T36" fmla="*/ 76 w 93"/>
                  <a:gd name="T37" fmla="*/ 2 h 83"/>
                  <a:gd name="T38" fmla="*/ 52 w 93"/>
                  <a:gd name="T39" fmla="*/ 9 h 83"/>
                  <a:gd name="T40" fmla="*/ 38 w 93"/>
                  <a:gd name="T41" fmla="*/ 33 h 83"/>
                  <a:gd name="T42" fmla="*/ 33 w 93"/>
                  <a:gd name="T43" fmla="*/ 30 h 83"/>
                  <a:gd name="T44" fmla="*/ 5 w 93"/>
                  <a:gd name="T45" fmla="*/ 37 h 83"/>
                  <a:gd name="T46" fmla="*/ 33 w 93"/>
                  <a:gd name="T47" fmla="*/ 30 h 83"/>
                  <a:gd name="T48" fmla="*/ 38 w 93"/>
                  <a:gd name="T49" fmla="*/ 33 h 83"/>
                  <a:gd name="T50" fmla="*/ 52 w 93"/>
                  <a:gd name="T51" fmla="*/ 9 h 83"/>
                  <a:gd name="T52" fmla="*/ 76 w 93"/>
                  <a:gd name="T53" fmla="*/ 2 h 83"/>
                  <a:gd name="T54" fmla="*/ 76 w 93"/>
                  <a:gd name="T55" fmla="*/ 0 h 83"/>
                  <a:gd name="T56" fmla="*/ 76 w 93"/>
                  <a:gd name="T5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3" h="83">
                    <a:moveTo>
                      <a:pt x="90" y="14"/>
                    </a:moveTo>
                    <a:lnTo>
                      <a:pt x="83" y="21"/>
                    </a:lnTo>
                    <a:lnTo>
                      <a:pt x="86" y="26"/>
                    </a:lnTo>
                    <a:lnTo>
                      <a:pt x="24" y="78"/>
                    </a:lnTo>
                    <a:lnTo>
                      <a:pt x="3" y="49"/>
                    </a:lnTo>
                    <a:lnTo>
                      <a:pt x="5" y="45"/>
                    </a:lnTo>
                    <a:lnTo>
                      <a:pt x="3" y="52"/>
                    </a:lnTo>
                    <a:lnTo>
                      <a:pt x="0" y="49"/>
                    </a:lnTo>
                    <a:lnTo>
                      <a:pt x="22" y="83"/>
                    </a:lnTo>
                    <a:lnTo>
                      <a:pt x="90" y="28"/>
                    </a:lnTo>
                    <a:lnTo>
                      <a:pt x="88" y="21"/>
                    </a:lnTo>
                    <a:lnTo>
                      <a:pt x="93" y="16"/>
                    </a:lnTo>
                    <a:lnTo>
                      <a:pt x="90" y="14"/>
                    </a:lnTo>
                    <a:close/>
                    <a:moveTo>
                      <a:pt x="76" y="0"/>
                    </a:move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  <a:moveTo>
                      <a:pt x="76" y="0"/>
                    </a:moveTo>
                    <a:lnTo>
                      <a:pt x="76" y="2"/>
                    </a:lnTo>
                    <a:lnTo>
                      <a:pt x="52" y="9"/>
                    </a:lnTo>
                    <a:lnTo>
                      <a:pt x="38" y="33"/>
                    </a:lnTo>
                    <a:lnTo>
                      <a:pt x="33" y="30"/>
                    </a:lnTo>
                    <a:lnTo>
                      <a:pt x="5" y="37"/>
                    </a:lnTo>
                    <a:lnTo>
                      <a:pt x="33" y="30"/>
                    </a:lnTo>
                    <a:lnTo>
                      <a:pt x="38" y="33"/>
                    </a:lnTo>
                    <a:lnTo>
                      <a:pt x="52" y="9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7" name="Freeform 956"/>
              <p:cNvSpPr>
                <a:spLocks noEditPoints="1"/>
              </p:cNvSpPr>
              <p:nvPr/>
            </p:nvSpPr>
            <p:spPr bwMode="auto">
              <a:xfrm>
                <a:off x="4350312" y="3717673"/>
                <a:ext cx="177195" cy="158142"/>
              </a:xfrm>
              <a:custGeom>
                <a:avLst/>
                <a:gdLst>
                  <a:gd name="T0" fmla="*/ 90 w 93"/>
                  <a:gd name="T1" fmla="*/ 14 h 83"/>
                  <a:gd name="T2" fmla="*/ 83 w 93"/>
                  <a:gd name="T3" fmla="*/ 21 h 83"/>
                  <a:gd name="T4" fmla="*/ 86 w 93"/>
                  <a:gd name="T5" fmla="*/ 26 h 83"/>
                  <a:gd name="T6" fmla="*/ 24 w 93"/>
                  <a:gd name="T7" fmla="*/ 78 h 83"/>
                  <a:gd name="T8" fmla="*/ 3 w 93"/>
                  <a:gd name="T9" fmla="*/ 49 h 83"/>
                  <a:gd name="T10" fmla="*/ 5 w 93"/>
                  <a:gd name="T11" fmla="*/ 45 h 83"/>
                  <a:gd name="T12" fmla="*/ 3 w 93"/>
                  <a:gd name="T13" fmla="*/ 52 h 83"/>
                  <a:gd name="T14" fmla="*/ 0 w 93"/>
                  <a:gd name="T15" fmla="*/ 49 h 83"/>
                  <a:gd name="T16" fmla="*/ 22 w 93"/>
                  <a:gd name="T17" fmla="*/ 83 h 83"/>
                  <a:gd name="T18" fmla="*/ 90 w 93"/>
                  <a:gd name="T19" fmla="*/ 28 h 83"/>
                  <a:gd name="T20" fmla="*/ 88 w 93"/>
                  <a:gd name="T21" fmla="*/ 21 h 83"/>
                  <a:gd name="T22" fmla="*/ 93 w 93"/>
                  <a:gd name="T23" fmla="*/ 16 h 83"/>
                  <a:gd name="T24" fmla="*/ 90 w 93"/>
                  <a:gd name="T25" fmla="*/ 14 h 83"/>
                  <a:gd name="T26" fmla="*/ 76 w 93"/>
                  <a:gd name="T27" fmla="*/ 0 h 83"/>
                  <a:gd name="T28" fmla="*/ 76 w 93"/>
                  <a:gd name="T29" fmla="*/ 0 h 83"/>
                  <a:gd name="T30" fmla="*/ 76 w 93"/>
                  <a:gd name="T31" fmla="*/ 0 h 83"/>
                  <a:gd name="T32" fmla="*/ 76 w 93"/>
                  <a:gd name="T33" fmla="*/ 0 h 83"/>
                  <a:gd name="T34" fmla="*/ 76 w 93"/>
                  <a:gd name="T35" fmla="*/ 0 h 83"/>
                  <a:gd name="T36" fmla="*/ 76 w 93"/>
                  <a:gd name="T37" fmla="*/ 2 h 83"/>
                  <a:gd name="T38" fmla="*/ 52 w 93"/>
                  <a:gd name="T39" fmla="*/ 9 h 83"/>
                  <a:gd name="T40" fmla="*/ 38 w 93"/>
                  <a:gd name="T41" fmla="*/ 33 h 83"/>
                  <a:gd name="T42" fmla="*/ 33 w 93"/>
                  <a:gd name="T43" fmla="*/ 30 h 83"/>
                  <a:gd name="T44" fmla="*/ 5 w 93"/>
                  <a:gd name="T45" fmla="*/ 37 h 83"/>
                  <a:gd name="T46" fmla="*/ 33 w 93"/>
                  <a:gd name="T47" fmla="*/ 30 h 83"/>
                  <a:gd name="T48" fmla="*/ 38 w 93"/>
                  <a:gd name="T49" fmla="*/ 33 h 83"/>
                  <a:gd name="T50" fmla="*/ 52 w 93"/>
                  <a:gd name="T51" fmla="*/ 9 h 83"/>
                  <a:gd name="T52" fmla="*/ 76 w 93"/>
                  <a:gd name="T53" fmla="*/ 2 h 83"/>
                  <a:gd name="T54" fmla="*/ 76 w 93"/>
                  <a:gd name="T55" fmla="*/ 0 h 83"/>
                  <a:gd name="T56" fmla="*/ 76 w 93"/>
                  <a:gd name="T5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3" h="83">
                    <a:moveTo>
                      <a:pt x="90" y="14"/>
                    </a:moveTo>
                    <a:lnTo>
                      <a:pt x="83" y="21"/>
                    </a:lnTo>
                    <a:lnTo>
                      <a:pt x="86" y="26"/>
                    </a:lnTo>
                    <a:lnTo>
                      <a:pt x="24" y="78"/>
                    </a:lnTo>
                    <a:lnTo>
                      <a:pt x="3" y="49"/>
                    </a:lnTo>
                    <a:lnTo>
                      <a:pt x="5" y="45"/>
                    </a:lnTo>
                    <a:lnTo>
                      <a:pt x="3" y="52"/>
                    </a:lnTo>
                    <a:lnTo>
                      <a:pt x="0" y="49"/>
                    </a:lnTo>
                    <a:lnTo>
                      <a:pt x="22" y="83"/>
                    </a:lnTo>
                    <a:lnTo>
                      <a:pt x="90" y="28"/>
                    </a:lnTo>
                    <a:lnTo>
                      <a:pt x="88" y="21"/>
                    </a:lnTo>
                    <a:lnTo>
                      <a:pt x="93" y="16"/>
                    </a:lnTo>
                    <a:lnTo>
                      <a:pt x="90" y="14"/>
                    </a:lnTo>
                    <a:moveTo>
                      <a:pt x="76" y="0"/>
                    </a:move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moveTo>
                      <a:pt x="76" y="0"/>
                    </a:moveTo>
                    <a:lnTo>
                      <a:pt x="76" y="2"/>
                    </a:lnTo>
                    <a:lnTo>
                      <a:pt x="52" y="9"/>
                    </a:lnTo>
                    <a:lnTo>
                      <a:pt x="38" y="33"/>
                    </a:lnTo>
                    <a:lnTo>
                      <a:pt x="33" y="30"/>
                    </a:lnTo>
                    <a:lnTo>
                      <a:pt x="5" y="37"/>
                    </a:lnTo>
                    <a:lnTo>
                      <a:pt x="33" y="30"/>
                    </a:lnTo>
                    <a:lnTo>
                      <a:pt x="38" y="33"/>
                    </a:lnTo>
                    <a:lnTo>
                      <a:pt x="52" y="9"/>
                    </a:lnTo>
                    <a:lnTo>
                      <a:pt x="76" y="2"/>
                    </a:lnTo>
                    <a:lnTo>
                      <a:pt x="76" y="0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8" name="Freeform 957"/>
              <p:cNvSpPr/>
              <p:nvPr/>
            </p:nvSpPr>
            <p:spPr bwMode="auto">
              <a:xfrm>
                <a:off x="4462725" y="3576679"/>
                <a:ext cx="55255" cy="62876"/>
              </a:xfrm>
              <a:custGeom>
                <a:avLst/>
                <a:gdLst>
                  <a:gd name="T0" fmla="*/ 24 w 29"/>
                  <a:gd name="T1" fmla="*/ 0 h 33"/>
                  <a:gd name="T2" fmla="*/ 15 w 29"/>
                  <a:gd name="T3" fmla="*/ 24 h 33"/>
                  <a:gd name="T4" fmla="*/ 0 w 29"/>
                  <a:gd name="T5" fmla="*/ 28 h 33"/>
                  <a:gd name="T6" fmla="*/ 5 w 29"/>
                  <a:gd name="T7" fmla="*/ 33 h 33"/>
                  <a:gd name="T8" fmla="*/ 27 w 29"/>
                  <a:gd name="T9" fmla="*/ 28 h 33"/>
                  <a:gd name="T10" fmla="*/ 27 w 29"/>
                  <a:gd name="T11" fmla="*/ 17 h 33"/>
                  <a:gd name="T12" fmla="*/ 24 w 29"/>
                  <a:gd name="T13" fmla="*/ 7 h 33"/>
                  <a:gd name="T14" fmla="*/ 29 w 29"/>
                  <a:gd name="T15" fmla="*/ 5 h 33"/>
                  <a:gd name="T16" fmla="*/ 24 w 29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3">
                    <a:moveTo>
                      <a:pt x="24" y="0"/>
                    </a:moveTo>
                    <a:lnTo>
                      <a:pt x="15" y="24"/>
                    </a:lnTo>
                    <a:lnTo>
                      <a:pt x="0" y="28"/>
                    </a:lnTo>
                    <a:lnTo>
                      <a:pt x="5" y="33"/>
                    </a:lnTo>
                    <a:lnTo>
                      <a:pt x="27" y="28"/>
                    </a:lnTo>
                    <a:lnTo>
                      <a:pt x="27" y="17"/>
                    </a:lnTo>
                    <a:lnTo>
                      <a:pt x="24" y="7"/>
                    </a:lnTo>
                    <a:lnTo>
                      <a:pt x="29" y="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599" name="Freeform 958"/>
              <p:cNvSpPr/>
              <p:nvPr/>
            </p:nvSpPr>
            <p:spPr bwMode="auto">
              <a:xfrm>
                <a:off x="4462725" y="3576679"/>
                <a:ext cx="55255" cy="62876"/>
              </a:xfrm>
              <a:custGeom>
                <a:avLst/>
                <a:gdLst>
                  <a:gd name="T0" fmla="*/ 24 w 29"/>
                  <a:gd name="T1" fmla="*/ 0 h 33"/>
                  <a:gd name="T2" fmla="*/ 15 w 29"/>
                  <a:gd name="T3" fmla="*/ 24 h 33"/>
                  <a:gd name="T4" fmla="*/ 0 w 29"/>
                  <a:gd name="T5" fmla="*/ 28 h 33"/>
                  <a:gd name="T6" fmla="*/ 5 w 29"/>
                  <a:gd name="T7" fmla="*/ 33 h 33"/>
                  <a:gd name="T8" fmla="*/ 27 w 29"/>
                  <a:gd name="T9" fmla="*/ 28 h 33"/>
                  <a:gd name="T10" fmla="*/ 27 w 29"/>
                  <a:gd name="T11" fmla="*/ 17 h 33"/>
                  <a:gd name="T12" fmla="*/ 24 w 29"/>
                  <a:gd name="T13" fmla="*/ 7 h 33"/>
                  <a:gd name="T14" fmla="*/ 29 w 29"/>
                  <a:gd name="T15" fmla="*/ 5 h 33"/>
                  <a:gd name="T16" fmla="*/ 24 w 29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33">
                    <a:moveTo>
                      <a:pt x="24" y="0"/>
                    </a:moveTo>
                    <a:lnTo>
                      <a:pt x="15" y="24"/>
                    </a:lnTo>
                    <a:lnTo>
                      <a:pt x="0" y="28"/>
                    </a:lnTo>
                    <a:lnTo>
                      <a:pt x="5" y="33"/>
                    </a:lnTo>
                    <a:lnTo>
                      <a:pt x="27" y="28"/>
                    </a:lnTo>
                    <a:lnTo>
                      <a:pt x="27" y="17"/>
                    </a:lnTo>
                    <a:lnTo>
                      <a:pt x="24" y="7"/>
                    </a:lnTo>
                    <a:lnTo>
                      <a:pt x="29" y="5"/>
                    </a:lnTo>
                    <a:lnTo>
                      <a:pt x="2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0" name="Freeform 959"/>
              <p:cNvSpPr>
                <a:spLocks noEditPoints="1"/>
              </p:cNvSpPr>
              <p:nvPr/>
            </p:nvSpPr>
            <p:spPr bwMode="auto">
              <a:xfrm>
                <a:off x="4455104" y="3567153"/>
                <a:ext cx="72402" cy="72402"/>
              </a:xfrm>
              <a:custGeom>
                <a:avLst/>
                <a:gdLst>
                  <a:gd name="T0" fmla="*/ 31 w 38"/>
                  <a:gd name="T1" fmla="*/ 22 h 38"/>
                  <a:gd name="T2" fmla="*/ 31 w 38"/>
                  <a:gd name="T3" fmla="*/ 33 h 38"/>
                  <a:gd name="T4" fmla="*/ 9 w 38"/>
                  <a:gd name="T5" fmla="*/ 38 h 38"/>
                  <a:gd name="T6" fmla="*/ 31 w 38"/>
                  <a:gd name="T7" fmla="*/ 33 h 38"/>
                  <a:gd name="T8" fmla="*/ 31 w 38"/>
                  <a:gd name="T9" fmla="*/ 22 h 38"/>
                  <a:gd name="T10" fmla="*/ 28 w 38"/>
                  <a:gd name="T11" fmla="*/ 0 h 38"/>
                  <a:gd name="T12" fmla="*/ 16 w 38"/>
                  <a:gd name="T13" fmla="*/ 26 h 38"/>
                  <a:gd name="T14" fmla="*/ 0 w 38"/>
                  <a:gd name="T15" fmla="*/ 31 h 38"/>
                  <a:gd name="T16" fmla="*/ 4 w 38"/>
                  <a:gd name="T17" fmla="*/ 33 h 38"/>
                  <a:gd name="T18" fmla="*/ 19 w 38"/>
                  <a:gd name="T19" fmla="*/ 29 h 38"/>
                  <a:gd name="T20" fmla="*/ 28 w 38"/>
                  <a:gd name="T21" fmla="*/ 5 h 38"/>
                  <a:gd name="T22" fmla="*/ 33 w 38"/>
                  <a:gd name="T23" fmla="*/ 10 h 38"/>
                  <a:gd name="T24" fmla="*/ 38 w 38"/>
                  <a:gd name="T25" fmla="*/ 10 h 38"/>
                  <a:gd name="T26" fmla="*/ 38 w 38"/>
                  <a:gd name="T27" fmla="*/ 12 h 38"/>
                  <a:gd name="T28" fmla="*/ 38 w 38"/>
                  <a:gd name="T29" fmla="*/ 12 h 38"/>
                  <a:gd name="T30" fmla="*/ 28 w 38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8">
                    <a:moveTo>
                      <a:pt x="31" y="22"/>
                    </a:moveTo>
                    <a:lnTo>
                      <a:pt x="31" y="33"/>
                    </a:lnTo>
                    <a:lnTo>
                      <a:pt x="9" y="38"/>
                    </a:lnTo>
                    <a:lnTo>
                      <a:pt x="31" y="33"/>
                    </a:lnTo>
                    <a:lnTo>
                      <a:pt x="31" y="22"/>
                    </a:lnTo>
                    <a:close/>
                    <a:moveTo>
                      <a:pt x="28" y="0"/>
                    </a:moveTo>
                    <a:lnTo>
                      <a:pt x="16" y="26"/>
                    </a:lnTo>
                    <a:lnTo>
                      <a:pt x="0" y="31"/>
                    </a:lnTo>
                    <a:lnTo>
                      <a:pt x="4" y="33"/>
                    </a:lnTo>
                    <a:lnTo>
                      <a:pt x="19" y="29"/>
                    </a:lnTo>
                    <a:lnTo>
                      <a:pt x="28" y="5"/>
                    </a:lnTo>
                    <a:lnTo>
                      <a:pt x="33" y="10"/>
                    </a:lnTo>
                    <a:lnTo>
                      <a:pt x="38" y="10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1" name="Freeform 960"/>
              <p:cNvSpPr>
                <a:spLocks noEditPoints="1"/>
              </p:cNvSpPr>
              <p:nvPr/>
            </p:nvSpPr>
            <p:spPr bwMode="auto">
              <a:xfrm>
                <a:off x="4455104" y="3567153"/>
                <a:ext cx="72402" cy="72402"/>
              </a:xfrm>
              <a:custGeom>
                <a:avLst/>
                <a:gdLst>
                  <a:gd name="T0" fmla="*/ 31 w 38"/>
                  <a:gd name="T1" fmla="*/ 22 h 38"/>
                  <a:gd name="T2" fmla="*/ 31 w 38"/>
                  <a:gd name="T3" fmla="*/ 33 h 38"/>
                  <a:gd name="T4" fmla="*/ 9 w 38"/>
                  <a:gd name="T5" fmla="*/ 38 h 38"/>
                  <a:gd name="T6" fmla="*/ 31 w 38"/>
                  <a:gd name="T7" fmla="*/ 33 h 38"/>
                  <a:gd name="T8" fmla="*/ 31 w 38"/>
                  <a:gd name="T9" fmla="*/ 22 h 38"/>
                  <a:gd name="T10" fmla="*/ 28 w 38"/>
                  <a:gd name="T11" fmla="*/ 0 h 38"/>
                  <a:gd name="T12" fmla="*/ 16 w 38"/>
                  <a:gd name="T13" fmla="*/ 26 h 38"/>
                  <a:gd name="T14" fmla="*/ 0 w 38"/>
                  <a:gd name="T15" fmla="*/ 31 h 38"/>
                  <a:gd name="T16" fmla="*/ 4 w 38"/>
                  <a:gd name="T17" fmla="*/ 33 h 38"/>
                  <a:gd name="T18" fmla="*/ 19 w 38"/>
                  <a:gd name="T19" fmla="*/ 29 h 38"/>
                  <a:gd name="T20" fmla="*/ 28 w 38"/>
                  <a:gd name="T21" fmla="*/ 5 h 38"/>
                  <a:gd name="T22" fmla="*/ 33 w 38"/>
                  <a:gd name="T23" fmla="*/ 10 h 38"/>
                  <a:gd name="T24" fmla="*/ 38 w 38"/>
                  <a:gd name="T25" fmla="*/ 10 h 38"/>
                  <a:gd name="T26" fmla="*/ 38 w 38"/>
                  <a:gd name="T27" fmla="*/ 12 h 38"/>
                  <a:gd name="T28" fmla="*/ 38 w 38"/>
                  <a:gd name="T29" fmla="*/ 12 h 38"/>
                  <a:gd name="T30" fmla="*/ 28 w 38"/>
                  <a:gd name="T3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38">
                    <a:moveTo>
                      <a:pt x="31" y="22"/>
                    </a:moveTo>
                    <a:lnTo>
                      <a:pt x="31" y="33"/>
                    </a:lnTo>
                    <a:lnTo>
                      <a:pt x="9" y="38"/>
                    </a:lnTo>
                    <a:lnTo>
                      <a:pt x="31" y="33"/>
                    </a:lnTo>
                    <a:lnTo>
                      <a:pt x="31" y="22"/>
                    </a:lnTo>
                    <a:moveTo>
                      <a:pt x="28" y="0"/>
                    </a:moveTo>
                    <a:lnTo>
                      <a:pt x="16" y="26"/>
                    </a:lnTo>
                    <a:lnTo>
                      <a:pt x="0" y="31"/>
                    </a:lnTo>
                    <a:lnTo>
                      <a:pt x="4" y="33"/>
                    </a:lnTo>
                    <a:lnTo>
                      <a:pt x="19" y="29"/>
                    </a:lnTo>
                    <a:lnTo>
                      <a:pt x="28" y="5"/>
                    </a:lnTo>
                    <a:lnTo>
                      <a:pt x="33" y="10"/>
                    </a:lnTo>
                    <a:lnTo>
                      <a:pt x="38" y="10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2" name="Freeform 961"/>
              <p:cNvSpPr/>
              <p:nvPr/>
            </p:nvSpPr>
            <p:spPr bwMode="auto">
              <a:xfrm>
                <a:off x="4498927" y="3590016"/>
                <a:ext cx="95266" cy="148616"/>
              </a:xfrm>
              <a:custGeom>
                <a:avLst/>
                <a:gdLst>
                  <a:gd name="T0" fmla="*/ 12 w 50"/>
                  <a:gd name="T1" fmla="*/ 0 h 78"/>
                  <a:gd name="T2" fmla="*/ 8 w 50"/>
                  <a:gd name="T3" fmla="*/ 2 h 78"/>
                  <a:gd name="T4" fmla="*/ 10 w 50"/>
                  <a:gd name="T5" fmla="*/ 10 h 78"/>
                  <a:gd name="T6" fmla="*/ 10 w 50"/>
                  <a:gd name="T7" fmla="*/ 21 h 78"/>
                  <a:gd name="T8" fmla="*/ 19 w 50"/>
                  <a:gd name="T9" fmla="*/ 24 h 78"/>
                  <a:gd name="T10" fmla="*/ 19 w 50"/>
                  <a:gd name="T11" fmla="*/ 48 h 78"/>
                  <a:gd name="T12" fmla="*/ 0 w 50"/>
                  <a:gd name="T13" fmla="*/ 67 h 78"/>
                  <a:gd name="T14" fmla="*/ 15 w 50"/>
                  <a:gd name="T15" fmla="*/ 78 h 78"/>
                  <a:gd name="T16" fmla="*/ 45 w 50"/>
                  <a:gd name="T17" fmla="*/ 48 h 78"/>
                  <a:gd name="T18" fmla="*/ 50 w 50"/>
                  <a:gd name="T19" fmla="*/ 10 h 78"/>
                  <a:gd name="T20" fmla="*/ 36 w 50"/>
                  <a:gd name="T21" fmla="*/ 5 h 78"/>
                  <a:gd name="T22" fmla="*/ 17 w 50"/>
                  <a:gd name="T23" fmla="*/ 5 h 78"/>
                  <a:gd name="T24" fmla="*/ 12 w 50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78">
                    <a:moveTo>
                      <a:pt x="12" y="0"/>
                    </a:moveTo>
                    <a:lnTo>
                      <a:pt x="8" y="2"/>
                    </a:lnTo>
                    <a:lnTo>
                      <a:pt x="10" y="10"/>
                    </a:lnTo>
                    <a:lnTo>
                      <a:pt x="10" y="21"/>
                    </a:lnTo>
                    <a:lnTo>
                      <a:pt x="19" y="24"/>
                    </a:lnTo>
                    <a:lnTo>
                      <a:pt x="19" y="48"/>
                    </a:lnTo>
                    <a:lnTo>
                      <a:pt x="0" y="67"/>
                    </a:lnTo>
                    <a:lnTo>
                      <a:pt x="15" y="78"/>
                    </a:lnTo>
                    <a:lnTo>
                      <a:pt x="45" y="48"/>
                    </a:lnTo>
                    <a:lnTo>
                      <a:pt x="50" y="10"/>
                    </a:lnTo>
                    <a:lnTo>
                      <a:pt x="36" y="5"/>
                    </a:lnTo>
                    <a:lnTo>
                      <a:pt x="17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3" name="Freeform 962"/>
              <p:cNvSpPr/>
              <p:nvPr/>
            </p:nvSpPr>
            <p:spPr bwMode="auto">
              <a:xfrm>
                <a:off x="4498927" y="3590016"/>
                <a:ext cx="95266" cy="148616"/>
              </a:xfrm>
              <a:custGeom>
                <a:avLst/>
                <a:gdLst>
                  <a:gd name="T0" fmla="*/ 12 w 50"/>
                  <a:gd name="T1" fmla="*/ 0 h 78"/>
                  <a:gd name="T2" fmla="*/ 8 w 50"/>
                  <a:gd name="T3" fmla="*/ 2 h 78"/>
                  <a:gd name="T4" fmla="*/ 10 w 50"/>
                  <a:gd name="T5" fmla="*/ 10 h 78"/>
                  <a:gd name="T6" fmla="*/ 10 w 50"/>
                  <a:gd name="T7" fmla="*/ 21 h 78"/>
                  <a:gd name="T8" fmla="*/ 19 w 50"/>
                  <a:gd name="T9" fmla="*/ 24 h 78"/>
                  <a:gd name="T10" fmla="*/ 19 w 50"/>
                  <a:gd name="T11" fmla="*/ 48 h 78"/>
                  <a:gd name="T12" fmla="*/ 0 w 50"/>
                  <a:gd name="T13" fmla="*/ 67 h 78"/>
                  <a:gd name="T14" fmla="*/ 15 w 50"/>
                  <a:gd name="T15" fmla="*/ 78 h 78"/>
                  <a:gd name="T16" fmla="*/ 45 w 50"/>
                  <a:gd name="T17" fmla="*/ 48 h 78"/>
                  <a:gd name="T18" fmla="*/ 50 w 50"/>
                  <a:gd name="T19" fmla="*/ 10 h 78"/>
                  <a:gd name="T20" fmla="*/ 36 w 50"/>
                  <a:gd name="T21" fmla="*/ 5 h 78"/>
                  <a:gd name="T22" fmla="*/ 17 w 50"/>
                  <a:gd name="T23" fmla="*/ 5 h 78"/>
                  <a:gd name="T24" fmla="*/ 12 w 50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78">
                    <a:moveTo>
                      <a:pt x="12" y="0"/>
                    </a:moveTo>
                    <a:lnTo>
                      <a:pt x="8" y="2"/>
                    </a:lnTo>
                    <a:lnTo>
                      <a:pt x="10" y="10"/>
                    </a:lnTo>
                    <a:lnTo>
                      <a:pt x="10" y="21"/>
                    </a:lnTo>
                    <a:lnTo>
                      <a:pt x="19" y="24"/>
                    </a:lnTo>
                    <a:lnTo>
                      <a:pt x="19" y="48"/>
                    </a:lnTo>
                    <a:lnTo>
                      <a:pt x="0" y="67"/>
                    </a:lnTo>
                    <a:lnTo>
                      <a:pt x="15" y="78"/>
                    </a:lnTo>
                    <a:lnTo>
                      <a:pt x="45" y="48"/>
                    </a:lnTo>
                    <a:lnTo>
                      <a:pt x="50" y="10"/>
                    </a:lnTo>
                    <a:lnTo>
                      <a:pt x="36" y="5"/>
                    </a:lnTo>
                    <a:lnTo>
                      <a:pt x="17" y="5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4" name="Freeform 963"/>
              <p:cNvSpPr/>
              <p:nvPr/>
            </p:nvSpPr>
            <p:spPr bwMode="auto">
              <a:xfrm>
                <a:off x="4495116" y="3586205"/>
                <a:ext cx="108603" cy="161952"/>
              </a:xfrm>
              <a:custGeom>
                <a:avLst/>
                <a:gdLst>
                  <a:gd name="T0" fmla="*/ 17 w 57"/>
                  <a:gd name="T1" fmla="*/ 0 h 85"/>
                  <a:gd name="T2" fmla="*/ 12 w 57"/>
                  <a:gd name="T3" fmla="*/ 0 h 85"/>
                  <a:gd name="T4" fmla="*/ 7 w 57"/>
                  <a:gd name="T5" fmla="*/ 2 h 85"/>
                  <a:gd name="T6" fmla="*/ 10 w 57"/>
                  <a:gd name="T7" fmla="*/ 12 h 85"/>
                  <a:gd name="T8" fmla="*/ 10 w 57"/>
                  <a:gd name="T9" fmla="*/ 23 h 85"/>
                  <a:gd name="T10" fmla="*/ 12 w 57"/>
                  <a:gd name="T11" fmla="*/ 23 h 85"/>
                  <a:gd name="T12" fmla="*/ 12 w 57"/>
                  <a:gd name="T13" fmla="*/ 23 h 85"/>
                  <a:gd name="T14" fmla="*/ 12 w 57"/>
                  <a:gd name="T15" fmla="*/ 12 h 85"/>
                  <a:gd name="T16" fmla="*/ 10 w 57"/>
                  <a:gd name="T17" fmla="*/ 4 h 85"/>
                  <a:gd name="T18" fmla="*/ 14 w 57"/>
                  <a:gd name="T19" fmla="*/ 2 h 85"/>
                  <a:gd name="T20" fmla="*/ 19 w 57"/>
                  <a:gd name="T21" fmla="*/ 7 h 85"/>
                  <a:gd name="T22" fmla="*/ 38 w 57"/>
                  <a:gd name="T23" fmla="*/ 7 h 85"/>
                  <a:gd name="T24" fmla="*/ 52 w 57"/>
                  <a:gd name="T25" fmla="*/ 12 h 85"/>
                  <a:gd name="T26" fmla="*/ 47 w 57"/>
                  <a:gd name="T27" fmla="*/ 50 h 85"/>
                  <a:gd name="T28" fmla="*/ 17 w 57"/>
                  <a:gd name="T29" fmla="*/ 80 h 85"/>
                  <a:gd name="T30" fmla="*/ 2 w 57"/>
                  <a:gd name="T31" fmla="*/ 69 h 85"/>
                  <a:gd name="T32" fmla="*/ 21 w 57"/>
                  <a:gd name="T33" fmla="*/ 50 h 85"/>
                  <a:gd name="T34" fmla="*/ 21 w 57"/>
                  <a:gd name="T35" fmla="*/ 26 h 85"/>
                  <a:gd name="T36" fmla="*/ 21 w 57"/>
                  <a:gd name="T37" fmla="*/ 50 h 85"/>
                  <a:gd name="T38" fmla="*/ 21 w 57"/>
                  <a:gd name="T39" fmla="*/ 50 h 85"/>
                  <a:gd name="T40" fmla="*/ 2 w 57"/>
                  <a:gd name="T41" fmla="*/ 69 h 85"/>
                  <a:gd name="T42" fmla="*/ 2 w 57"/>
                  <a:gd name="T43" fmla="*/ 69 h 85"/>
                  <a:gd name="T44" fmla="*/ 2 w 57"/>
                  <a:gd name="T45" fmla="*/ 69 h 85"/>
                  <a:gd name="T46" fmla="*/ 0 w 57"/>
                  <a:gd name="T47" fmla="*/ 69 h 85"/>
                  <a:gd name="T48" fmla="*/ 0 w 57"/>
                  <a:gd name="T49" fmla="*/ 69 h 85"/>
                  <a:gd name="T50" fmla="*/ 14 w 57"/>
                  <a:gd name="T51" fmla="*/ 83 h 85"/>
                  <a:gd name="T52" fmla="*/ 17 w 57"/>
                  <a:gd name="T53" fmla="*/ 85 h 85"/>
                  <a:gd name="T54" fmla="*/ 17 w 57"/>
                  <a:gd name="T55" fmla="*/ 85 h 85"/>
                  <a:gd name="T56" fmla="*/ 50 w 57"/>
                  <a:gd name="T57" fmla="*/ 50 h 85"/>
                  <a:gd name="T58" fmla="*/ 57 w 57"/>
                  <a:gd name="T59" fmla="*/ 9 h 85"/>
                  <a:gd name="T60" fmla="*/ 40 w 57"/>
                  <a:gd name="T61" fmla="*/ 2 h 85"/>
                  <a:gd name="T62" fmla="*/ 19 w 57"/>
                  <a:gd name="T63" fmla="*/ 4 h 85"/>
                  <a:gd name="T64" fmla="*/ 17 w 57"/>
                  <a:gd name="T65" fmla="*/ 2 h 85"/>
                  <a:gd name="T66" fmla="*/ 17 w 57"/>
                  <a:gd name="T6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" h="85">
                    <a:moveTo>
                      <a:pt x="17" y="0"/>
                    </a:moveTo>
                    <a:lnTo>
                      <a:pt x="12" y="0"/>
                    </a:lnTo>
                    <a:lnTo>
                      <a:pt x="7" y="2"/>
                    </a:lnTo>
                    <a:lnTo>
                      <a:pt x="10" y="12"/>
                    </a:lnTo>
                    <a:lnTo>
                      <a:pt x="10" y="23"/>
                    </a:lnTo>
                    <a:lnTo>
                      <a:pt x="12" y="23"/>
                    </a:lnTo>
                    <a:lnTo>
                      <a:pt x="12" y="23"/>
                    </a:lnTo>
                    <a:lnTo>
                      <a:pt x="12" y="12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9" y="7"/>
                    </a:lnTo>
                    <a:lnTo>
                      <a:pt x="38" y="7"/>
                    </a:lnTo>
                    <a:lnTo>
                      <a:pt x="52" y="12"/>
                    </a:lnTo>
                    <a:lnTo>
                      <a:pt x="47" y="50"/>
                    </a:lnTo>
                    <a:lnTo>
                      <a:pt x="17" y="80"/>
                    </a:lnTo>
                    <a:lnTo>
                      <a:pt x="2" y="69"/>
                    </a:lnTo>
                    <a:lnTo>
                      <a:pt x="21" y="50"/>
                    </a:lnTo>
                    <a:lnTo>
                      <a:pt x="21" y="26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4" y="83"/>
                    </a:lnTo>
                    <a:lnTo>
                      <a:pt x="17" y="85"/>
                    </a:lnTo>
                    <a:lnTo>
                      <a:pt x="17" y="85"/>
                    </a:lnTo>
                    <a:lnTo>
                      <a:pt x="50" y="50"/>
                    </a:lnTo>
                    <a:lnTo>
                      <a:pt x="57" y="9"/>
                    </a:lnTo>
                    <a:lnTo>
                      <a:pt x="40" y="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5" name="Freeform 964"/>
              <p:cNvSpPr/>
              <p:nvPr/>
            </p:nvSpPr>
            <p:spPr bwMode="auto">
              <a:xfrm>
                <a:off x="4495116" y="3586205"/>
                <a:ext cx="108603" cy="161952"/>
              </a:xfrm>
              <a:custGeom>
                <a:avLst/>
                <a:gdLst>
                  <a:gd name="T0" fmla="*/ 17 w 57"/>
                  <a:gd name="T1" fmla="*/ 0 h 85"/>
                  <a:gd name="T2" fmla="*/ 12 w 57"/>
                  <a:gd name="T3" fmla="*/ 0 h 85"/>
                  <a:gd name="T4" fmla="*/ 7 w 57"/>
                  <a:gd name="T5" fmla="*/ 2 h 85"/>
                  <a:gd name="T6" fmla="*/ 10 w 57"/>
                  <a:gd name="T7" fmla="*/ 12 h 85"/>
                  <a:gd name="T8" fmla="*/ 10 w 57"/>
                  <a:gd name="T9" fmla="*/ 23 h 85"/>
                  <a:gd name="T10" fmla="*/ 12 w 57"/>
                  <a:gd name="T11" fmla="*/ 23 h 85"/>
                  <a:gd name="T12" fmla="*/ 12 w 57"/>
                  <a:gd name="T13" fmla="*/ 23 h 85"/>
                  <a:gd name="T14" fmla="*/ 12 w 57"/>
                  <a:gd name="T15" fmla="*/ 12 h 85"/>
                  <a:gd name="T16" fmla="*/ 10 w 57"/>
                  <a:gd name="T17" fmla="*/ 4 h 85"/>
                  <a:gd name="T18" fmla="*/ 14 w 57"/>
                  <a:gd name="T19" fmla="*/ 2 h 85"/>
                  <a:gd name="T20" fmla="*/ 19 w 57"/>
                  <a:gd name="T21" fmla="*/ 7 h 85"/>
                  <a:gd name="T22" fmla="*/ 38 w 57"/>
                  <a:gd name="T23" fmla="*/ 7 h 85"/>
                  <a:gd name="T24" fmla="*/ 52 w 57"/>
                  <a:gd name="T25" fmla="*/ 12 h 85"/>
                  <a:gd name="T26" fmla="*/ 47 w 57"/>
                  <a:gd name="T27" fmla="*/ 50 h 85"/>
                  <a:gd name="T28" fmla="*/ 17 w 57"/>
                  <a:gd name="T29" fmla="*/ 80 h 85"/>
                  <a:gd name="T30" fmla="*/ 2 w 57"/>
                  <a:gd name="T31" fmla="*/ 69 h 85"/>
                  <a:gd name="T32" fmla="*/ 21 w 57"/>
                  <a:gd name="T33" fmla="*/ 50 h 85"/>
                  <a:gd name="T34" fmla="*/ 21 w 57"/>
                  <a:gd name="T35" fmla="*/ 26 h 85"/>
                  <a:gd name="T36" fmla="*/ 21 w 57"/>
                  <a:gd name="T37" fmla="*/ 50 h 85"/>
                  <a:gd name="T38" fmla="*/ 21 w 57"/>
                  <a:gd name="T39" fmla="*/ 50 h 85"/>
                  <a:gd name="T40" fmla="*/ 2 w 57"/>
                  <a:gd name="T41" fmla="*/ 69 h 85"/>
                  <a:gd name="T42" fmla="*/ 2 w 57"/>
                  <a:gd name="T43" fmla="*/ 69 h 85"/>
                  <a:gd name="T44" fmla="*/ 2 w 57"/>
                  <a:gd name="T45" fmla="*/ 69 h 85"/>
                  <a:gd name="T46" fmla="*/ 0 w 57"/>
                  <a:gd name="T47" fmla="*/ 69 h 85"/>
                  <a:gd name="T48" fmla="*/ 0 w 57"/>
                  <a:gd name="T49" fmla="*/ 69 h 85"/>
                  <a:gd name="T50" fmla="*/ 14 w 57"/>
                  <a:gd name="T51" fmla="*/ 83 h 85"/>
                  <a:gd name="T52" fmla="*/ 17 w 57"/>
                  <a:gd name="T53" fmla="*/ 85 h 85"/>
                  <a:gd name="T54" fmla="*/ 17 w 57"/>
                  <a:gd name="T55" fmla="*/ 85 h 85"/>
                  <a:gd name="T56" fmla="*/ 50 w 57"/>
                  <a:gd name="T57" fmla="*/ 50 h 85"/>
                  <a:gd name="T58" fmla="*/ 57 w 57"/>
                  <a:gd name="T59" fmla="*/ 9 h 85"/>
                  <a:gd name="T60" fmla="*/ 40 w 57"/>
                  <a:gd name="T61" fmla="*/ 2 h 85"/>
                  <a:gd name="T62" fmla="*/ 19 w 57"/>
                  <a:gd name="T63" fmla="*/ 4 h 85"/>
                  <a:gd name="T64" fmla="*/ 17 w 57"/>
                  <a:gd name="T65" fmla="*/ 2 h 85"/>
                  <a:gd name="T66" fmla="*/ 17 w 57"/>
                  <a:gd name="T6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" h="85">
                    <a:moveTo>
                      <a:pt x="17" y="0"/>
                    </a:moveTo>
                    <a:lnTo>
                      <a:pt x="12" y="0"/>
                    </a:lnTo>
                    <a:lnTo>
                      <a:pt x="7" y="2"/>
                    </a:lnTo>
                    <a:lnTo>
                      <a:pt x="10" y="12"/>
                    </a:lnTo>
                    <a:lnTo>
                      <a:pt x="10" y="23"/>
                    </a:lnTo>
                    <a:lnTo>
                      <a:pt x="12" y="23"/>
                    </a:lnTo>
                    <a:lnTo>
                      <a:pt x="12" y="23"/>
                    </a:lnTo>
                    <a:lnTo>
                      <a:pt x="12" y="12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9" y="7"/>
                    </a:lnTo>
                    <a:lnTo>
                      <a:pt x="38" y="7"/>
                    </a:lnTo>
                    <a:lnTo>
                      <a:pt x="52" y="12"/>
                    </a:lnTo>
                    <a:lnTo>
                      <a:pt x="47" y="50"/>
                    </a:lnTo>
                    <a:lnTo>
                      <a:pt x="17" y="80"/>
                    </a:lnTo>
                    <a:lnTo>
                      <a:pt x="2" y="69"/>
                    </a:lnTo>
                    <a:lnTo>
                      <a:pt x="21" y="50"/>
                    </a:lnTo>
                    <a:lnTo>
                      <a:pt x="21" y="26"/>
                    </a:lnTo>
                    <a:lnTo>
                      <a:pt x="21" y="50"/>
                    </a:lnTo>
                    <a:lnTo>
                      <a:pt x="21" y="50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2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4" y="83"/>
                    </a:lnTo>
                    <a:lnTo>
                      <a:pt x="17" y="85"/>
                    </a:lnTo>
                    <a:lnTo>
                      <a:pt x="17" y="85"/>
                    </a:lnTo>
                    <a:lnTo>
                      <a:pt x="50" y="50"/>
                    </a:lnTo>
                    <a:lnTo>
                      <a:pt x="57" y="9"/>
                    </a:lnTo>
                    <a:lnTo>
                      <a:pt x="40" y="2"/>
                    </a:lnTo>
                    <a:lnTo>
                      <a:pt x="19" y="4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6" name="Freeform 965"/>
              <p:cNvSpPr/>
              <p:nvPr/>
            </p:nvSpPr>
            <p:spPr bwMode="auto">
              <a:xfrm>
                <a:off x="4422714" y="3593827"/>
                <a:ext cx="13337" cy="28580"/>
              </a:xfrm>
              <a:custGeom>
                <a:avLst/>
                <a:gdLst>
                  <a:gd name="T0" fmla="*/ 3 w 7"/>
                  <a:gd name="T1" fmla="*/ 0 h 15"/>
                  <a:gd name="T2" fmla="*/ 0 w 7"/>
                  <a:gd name="T3" fmla="*/ 3 h 15"/>
                  <a:gd name="T4" fmla="*/ 0 w 7"/>
                  <a:gd name="T5" fmla="*/ 10 h 15"/>
                  <a:gd name="T6" fmla="*/ 7 w 7"/>
                  <a:gd name="T7" fmla="*/ 15 h 15"/>
                  <a:gd name="T8" fmla="*/ 7 w 7"/>
                  <a:gd name="T9" fmla="*/ 15 h 15"/>
                  <a:gd name="T10" fmla="*/ 3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3" y="0"/>
                    </a:moveTo>
                    <a:lnTo>
                      <a:pt x="0" y="3"/>
                    </a:lnTo>
                    <a:lnTo>
                      <a:pt x="0" y="10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7" name="Freeform 966"/>
              <p:cNvSpPr/>
              <p:nvPr/>
            </p:nvSpPr>
            <p:spPr bwMode="auto">
              <a:xfrm>
                <a:off x="4422714" y="3593827"/>
                <a:ext cx="13337" cy="28580"/>
              </a:xfrm>
              <a:custGeom>
                <a:avLst/>
                <a:gdLst>
                  <a:gd name="T0" fmla="*/ 3 w 7"/>
                  <a:gd name="T1" fmla="*/ 0 h 15"/>
                  <a:gd name="T2" fmla="*/ 0 w 7"/>
                  <a:gd name="T3" fmla="*/ 3 h 15"/>
                  <a:gd name="T4" fmla="*/ 0 w 7"/>
                  <a:gd name="T5" fmla="*/ 10 h 15"/>
                  <a:gd name="T6" fmla="*/ 7 w 7"/>
                  <a:gd name="T7" fmla="*/ 15 h 15"/>
                  <a:gd name="T8" fmla="*/ 7 w 7"/>
                  <a:gd name="T9" fmla="*/ 15 h 15"/>
                  <a:gd name="T10" fmla="*/ 3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3" y="0"/>
                    </a:moveTo>
                    <a:lnTo>
                      <a:pt x="0" y="3"/>
                    </a:lnTo>
                    <a:lnTo>
                      <a:pt x="0" y="10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8" name="Freeform 967"/>
              <p:cNvSpPr/>
              <p:nvPr/>
            </p:nvSpPr>
            <p:spPr bwMode="auto">
              <a:xfrm>
                <a:off x="4418903" y="3590016"/>
                <a:ext cx="22864" cy="32390"/>
              </a:xfrm>
              <a:custGeom>
                <a:avLst/>
                <a:gdLst>
                  <a:gd name="T0" fmla="*/ 7 w 12"/>
                  <a:gd name="T1" fmla="*/ 0 h 17"/>
                  <a:gd name="T2" fmla="*/ 0 w 12"/>
                  <a:gd name="T3" fmla="*/ 2 h 17"/>
                  <a:gd name="T4" fmla="*/ 0 w 12"/>
                  <a:gd name="T5" fmla="*/ 12 h 17"/>
                  <a:gd name="T6" fmla="*/ 0 w 12"/>
                  <a:gd name="T7" fmla="*/ 10 h 17"/>
                  <a:gd name="T8" fmla="*/ 9 w 12"/>
                  <a:gd name="T9" fmla="*/ 17 h 17"/>
                  <a:gd name="T10" fmla="*/ 2 w 12"/>
                  <a:gd name="T11" fmla="*/ 12 h 17"/>
                  <a:gd name="T12" fmla="*/ 2 w 12"/>
                  <a:gd name="T13" fmla="*/ 5 h 17"/>
                  <a:gd name="T14" fmla="*/ 5 w 12"/>
                  <a:gd name="T15" fmla="*/ 2 h 17"/>
                  <a:gd name="T16" fmla="*/ 9 w 12"/>
                  <a:gd name="T17" fmla="*/ 17 h 17"/>
                  <a:gd name="T18" fmla="*/ 12 w 12"/>
                  <a:gd name="T19" fmla="*/ 14 h 17"/>
                  <a:gd name="T20" fmla="*/ 7 w 12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7">
                    <a:moveTo>
                      <a:pt x="7" y="0"/>
                    </a:moveTo>
                    <a:lnTo>
                      <a:pt x="0" y="2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9" y="17"/>
                    </a:lnTo>
                    <a:lnTo>
                      <a:pt x="2" y="12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9" y="17"/>
                    </a:lnTo>
                    <a:lnTo>
                      <a:pt x="12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09" name="Freeform 968"/>
              <p:cNvSpPr/>
              <p:nvPr/>
            </p:nvSpPr>
            <p:spPr bwMode="auto">
              <a:xfrm>
                <a:off x="4418903" y="3590016"/>
                <a:ext cx="22864" cy="32390"/>
              </a:xfrm>
              <a:custGeom>
                <a:avLst/>
                <a:gdLst>
                  <a:gd name="T0" fmla="*/ 7 w 12"/>
                  <a:gd name="T1" fmla="*/ 0 h 17"/>
                  <a:gd name="T2" fmla="*/ 0 w 12"/>
                  <a:gd name="T3" fmla="*/ 2 h 17"/>
                  <a:gd name="T4" fmla="*/ 0 w 12"/>
                  <a:gd name="T5" fmla="*/ 12 h 17"/>
                  <a:gd name="T6" fmla="*/ 0 w 12"/>
                  <a:gd name="T7" fmla="*/ 10 h 17"/>
                  <a:gd name="T8" fmla="*/ 9 w 12"/>
                  <a:gd name="T9" fmla="*/ 17 h 17"/>
                  <a:gd name="T10" fmla="*/ 2 w 12"/>
                  <a:gd name="T11" fmla="*/ 12 h 17"/>
                  <a:gd name="T12" fmla="*/ 2 w 12"/>
                  <a:gd name="T13" fmla="*/ 5 h 17"/>
                  <a:gd name="T14" fmla="*/ 5 w 12"/>
                  <a:gd name="T15" fmla="*/ 2 h 17"/>
                  <a:gd name="T16" fmla="*/ 9 w 12"/>
                  <a:gd name="T17" fmla="*/ 17 h 17"/>
                  <a:gd name="T18" fmla="*/ 12 w 12"/>
                  <a:gd name="T19" fmla="*/ 14 h 17"/>
                  <a:gd name="T20" fmla="*/ 7 w 12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7">
                    <a:moveTo>
                      <a:pt x="7" y="0"/>
                    </a:moveTo>
                    <a:lnTo>
                      <a:pt x="0" y="2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9" y="17"/>
                    </a:lnTo>
                    <a:lnTo>
                      <a:pt x="2" y="12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9" y="17"/>
                    </a:lnTo>
                    <a:lnTo>
                      <a:pt x="12" y="1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0" name="Freeform 969"/>
              <p:cNvSpPr/>
              <p:nvPr/>
            </p:nvSpPr>
            <p:spPr bwMode="auto">
              <a:xfrm>
                <a:off x="4142632" y="3553815"/>
                <a:ext cx="388686" cy="253408"/>
              </a:xfrm>
              <a:custGeom>
                <a:avLst/>
                <a:gdLst>
                  <a:gd name="T0" fmla="*/ 36 w 204"/>
                  <a:gd name="T1" fmla="*/ 5 h 133"/>
                  <a:gd name="T2" fmla="*/ 26 w 204"/>
                  <a:gd name="T3" fmla="*/ 7 h 133"/>
                  <a:gd name="T4" fmla="*/ 15 w 204"/>
                  <a:gd name="T5" fmla="*/ 17 h 133"/>
                  <a:gd name="T6" fmla="*/ 22 w 204"/>
                  <a:gd name="T7" fmla="*/ 21 h 133"/>
                  <a:gd name="T8" fmla="*/ 22 w 204"/>
                  <a:gd name="T9" fmla="*/ 29 h 133"/>
                  <a:gd name="T10" fmla="*/ 15 w 204"/>
                  <a:gd name="T11" fmla="*/ 31 h 133"/>
                  <a:gd name="T12" fmla="*/ 12 w 204"/>
                  <a:gd name="T13" fmla="*/ 43 h 133"/>
                  <a:gd name="T14" fmla="*/ 0 w 204"/>
                  <a:gd name="T15" fmla="*/ 43 h 133"/>
                  <a:gd name="T16" fmla="*/ 0 w 204"/>
                  <a:gd name="T17" fmla="*/ 43 h 133"/>
                  <a:gd name="T18" fmla="*/ 0 w 204"/>
                  <a:gd name="T19" fmla="*/ 45 h 133"/>
                  <a:gd name="T20" fmla="*/ 0 w 204"/>
                  <a:gd name="T21" fmla="*/ 55 h 133"/>
                  <a:gd name="T22" fmla="*/ 7 w 204"/>
                  <a:gd name="T23" fmla="*/ 52 h 133"/>
                  <a:gd name="T24" fmla="*/ 109 w 204"/>
                  <a:gd name="T25" fmla="*/ 133 h 133"/>
                  <a:gd name="T26" fmla="*/ 112 w 204"/>
                  <a:gd name="T27" fmla="*/ 131 h 133"/>
                  <a:gd name="T28" fmla="*/ 109 w 204"/>
                  <a:gd name="T29" fmla="*/ 121 h 133"/>
                  <a:gd name="T30" fmla="*/ 142 w 204"/>
                  <a:gd name="T31" fmla="*/ 112 h 133"/>
                  <a:gd name="T32" fmla="*/ 147 w 204"/>
                  <a:gd name="T33" fmla="*/ 114 h 133"/>
                  <a:gd name="T34" fmla="*/ 159 w 204"/>
                  <a:gd name="T35" fmla="*/ 93 h 133"/>
                  <a:gd name="T36" fmla="*/ 183 w 204"/>
                  <a:gd name="T37" fmla="*/ 86 h 133"/>
                  <a:gd name="T38" fmla="*/ 204 w 204"/>
                  <a:gd name="T39" fmla="*/ 64 h 133"/>
                  <a:gd name="T40" fmla="*/ 202 w 204"/>
                  <a:gd name="T41" fmla="*/ 45 h 133"/>
                  <a:gd name="T42" fmla="*/ 195 w 204"/>
                  <a:gd name="T43" fmla="*/ 43 h 133"/>
                  <a:gd name="T44" fmla="*/ 173 w 204"/>
                  <a:gd name="T45" fmla="*/ 50 h 133"/>
                  <a:gd name="T46" fmla="*/ 164 w 204"/>
                  <a:gd name="T47" fmla="*/ 40 h 133"/>
                  <a:gd name="T48" fmla="*/ 164 w 204"/>
                  <a:gd name="T49" fmla="*/ 43 h 133"/>
                  <a:gd name="T50" fmla="*/ 157 w 204"/>
                  <a:gd name="T51" fmla="*/ 38 h 133"/>
                  <a:gd name="T52" fmla="*/ 157 w 204"/>
                  <a:gd name="T53" fmla="*/ 38 h 133"/>
                  <a:gd name="T54" fmla="*/ 154 w 204"/>
                  <a:gd name="T55" fmla="*/ 40 h 133"/>
                  <a:gd name="T56" fmla="*/ 147 w 204"/>
                  <a:gd name="T57" fmla="*/ 36 h 133"/>
                  <a:gd name="T58" fmla="*/ 147 w 204"/>
                  <a:gd name="T59" fmla="*/ 36 h 133"/>
                  <a:gd name="T60" fmla="*/ 114 w 204"/>
                  <a:gd name="T61" fmla="*/ 12 h 133"/>
                  <a:gd name="T62" fmla="*/ 112 w 204"/>
                  <a:gd name="T63" fmla="*/ 0 h 133"/>
                  <a:gd name="T64" fmla="*/ 100 w 204"/>
                  <a:gd name="T65" fmla="*/ 2 h 133"/>
                  <a:gd name="T66" fmla="*/ 100 w 204"/>
                  <a:gd name="T67" fmla="*/ 12 h 133"/>
                  <a:gd name="T68" fmla="*/ 81 w 204"/>
                  <a:gd name="T69" fmla="*/ 17 h 133"/>
                  <a:gd name="T70" fmla="*/ 36 w 204"/>
                  <a:gd name="T71" fmla="*/ 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4" h="133">
                    <a:moveTo>
                      <a:pt x="36" y="5"/>
                    </a:moveTo>
                    <a:lnTo>
                      <a:pt x="26" y="7"/>
                    </a:lnTo>
                    <a:lnTo>
                      <a:pt x="15" y="17"/>
                    </a:lnTo>
                    <a:lnTo>
                      <a:pt x="22" y="21"/>
                    </a:lnTo>
                    <a:lnTo>
                      <a:pt x="22" y="29"/>
                    </a:lnTo>
                    <a:lnTo>
                      <a:pt x="15" y="31"/>
                    </a:lnTo>
                    <a:lnTo>
                      <a:pt x="12" y="43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0" y="55"/>
                    </a:lnTo>
                    <a:lnTo>
                      <a:pt x="7" y="52"/>
                    </a:lnTo>
                    <a:lnTo>
                      <a:pt x="109" y="133"/>
                    </a:lnTo>
                    <a:lnTo>
                      <a:pt x="112" y="131"/>
                    </a:lnTo>
                    <a:lnTo>
                      <a:pt x="109" y="121"/>
                    </a:lnTo>
                    <a:lnTo>
                      <a:pt x="142" y="112"/>
                    </a:lnTo>
                    <a:lnTo>
                      <a:pt x="147" y="114"/>
                    </a:lnTo>
                    <a:lnTo>
                      <a:pt x="159" y="93"/>
                    </a:lnTo>
                    <a:lnTo>
                      <a:pt x="183" y="86"/>
                    </a:lnTo>
                    <a:lnTo>
                      <a:pt x="204" y="64"/>
                    </a:lnTo>
                    <a:lnTo>
                      <a:pt x="202" y="45"/>
                    </a:lnTo>
                    <a:lnTo>
                      <a:pt x="195" y="43"/>
                    </a:lnTo>
                    <a:lnTo>
                      <a:pt x="173" y="50"/>
                    </a:lnTo>
                    <a:lnTo>
                      <a:pt x="164" y="40"/>
                    </a:lnTo>
                    <a:lnTo>
                      <a:pt x="164" y="43"/>
                    </a:lnTo>
                    <a:lnTo>
                      <a:pt x="157" y="38"/>
                    </a:lnTo>
                    <a:lnTo>
                      <a:pt x="157" y="38"/>
                    </a:lnTo>
                    <a:lnTo>
                      <a:pt x="154" y="40"/>
                    </a:lnTo>
                    <a:lnTo>
                      <a:pt x="147" y="36"/>
                    </a:lnTo>
                    <a:lnTo>
                      <a:pt x="147" y="36"/>
                    </a:lnTo>
                    <a:lnTo>
                      <a:pt x="114" y="12"/>
                    </a:lnTo>
                    <a:lnTo>
                      <a:pt x="112" y="0"/>
                    </a:lnTo>
                    <a:lnTo>
                      <a:pt x="100" y="2"/>
                    </a:lnTo>
                    <a:lnTo>
                      <a:pt x="100" y="12"/>
                    </a:lnTo>
                    <a:lnTo>
                      <a:pt x="81" y="17"/>
                    </a:lnTo>
                    <a:lnTo>
                      <a:pt x="36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1" name="Freeform 970"/>
              <p:cNvSpPr/>
              <p:nvPr/>
            </p:nvSpPr>
            <p:spPr bwMode="auto">
              <a:xfrm>
                <a:off x="4142632" y="3553815"/>
                <a:ext cx="388686" cy="253408"/>
              </a:xfrm>
              <a:custGeom>
                <a:avLst/>
                <a:gdLst>
                  <a:gd name="T0" fmla="*/ 36 w 204"/>
                  <a:gd name="T1" fmla="*/ 5 h 133"/>
                  <a:gd name="T2" fmla="*/ 26 w 204"/>
                  <a:gd name="T3" fmla="*/ 7 h 133"/>
                  <a:gd name="T4" fmla="*/ 15 w 204"/>
                  <a:gd name="T5" fmla="*/ 17 h 133"/>
                  <a:gd name="T6" fmla="*/ 22 w 204"/>
                  <a:gd name="T7" fmla="*/ 21 h 133"/>
                  <a:gd name="T8" fmla="*/ 22 w 204"/>
                  <a:gd name="T9" fmla="*/ 29 h 133"/>
                  <a:gd name="T10" fmla="*/ 15 w 204"/>
                  <a:gd name="T11" fmla="*/ 31 h 133"/>
                  <a:gd name="T12" fmla="*/ 12 w 204"/>
                  <a:gd name="T13" fmla="*/ 43 h 133"/>
                  <a:gd name="T14" fmla="*/ 0 w 204"/>
                  <a:gd name="T15" fmla="*/ 43 h 133"/>
                  <a:gd name="T16" fmla="*/ 0 w 204"/>
                  <a:gd name="T17" fmla="*/ 43 h 133"/>
                  <a:gd name="T18" fmla="*/ 0 w 204"/>
                  <a:gd name="T19" fmla="*/ 45 h 133"/>
                  <a:gd name="T20" fmla="*/ 0 w 204"/>
                  <a:gd name="T21" fmla="*/ 55 h 133"/>
                  <a:gd name="T22" fmla="*/ 7 w 204"/>
                  <a:gd name="T23" fmla="*/ 52 h 133"/>
                  <a:gd name="T24" fmla="*/ 109 w 204"/>
                  <a:gd name="T25" fmla="*/ 133 h 133"/>
                  <a:gd name="T26" fmla="*/ 112 w 204"/>
                  <a:gd name="T27" fmla="*/ 131 h 133"/>
                  <a:gd name="T28" fmla="*/ 109 w 204"/>
                  <a:gd name="T29" fmla="*/ 121 h 133"/>
                  <a:gd name="T30" fmla="*/ 142 w 204"/>
                  <a:gd name="T31" fmla="*/ 112 h 133"/>
                  <a:gd name="T32" fmla="*/ 147 w 204"/>
                  <a:gd name="T33" fmla="*/ 114 h 133"/>
                  <a:gd name="T34" fmla="*/ 159 w 204"/>
                  <a:gd name="T35" fmla="*/ 93 h 133"/>
                  <a:gd name="T36" fmla="*/ 183 w 204"/>
                  <a:gd name="T37" fmla="*/ 86 h 133"/>
                  <a:gd name="T38" fmla="*/ 204 w 204"/>
                  <a:gd name="T39" fmla="*/ 64 h 133"/>
                  <a:gd name="T40" fmla="*/ 202 w 204"/>
                  <a:gd name="T41" fmla="*/ 45 h 133"/>
                  <a:gd name="T42" fmla="*/ 195 w 204"/>
                  <a:gd name="T43" fmla="*/ 43 h 133"/>
                  <a:gd name="T44" fmla="*/ 173 w 204"/>
                  <a:gd name="T45" fmla="*/ 50 h 133"/>
                  <a:gd name="T46" fmla="*/ 164 w 204"/>
                  <a:gd name="T47" fmla="*/ 40 h 133"/>
                  <a:gd name="T48" fmla="*/ 164 w 204"/>
                  <a:gd name="T49" fmla="*/ 43 h 133"/>
                  <a:gd name="T50" fmla="*/ 157 w 204"/>
                  <a:gd name="T51" fmla="*/ 38 h 133"/>
                  <a:gd name="T52" fmla="*/ 157 w 204"/>
                  <a:gd name="T53" fmla="*/ 38 h 133"/>
                  <a:gd name="T54" fmla="*/ 154 w 204"/>
                  <a:gd name="T55" fmla="*/ 40 h 133"/>
                  <a:gd name="T56" fmla="*/ 147 w 204"/>
                  <a:gd name="T57" fmla="*/ 36 h 133"/>
                  <a:gd name="T58" fmla="*/ 147 w 204"/>
                  <a:gd name="T59" fmla="*/ 36 h 133"/>
                  <a:gd name="T60" fmla="*/ 114 w 204"/>
                  <a:gd name="T61" fmla="*/ 12 h 133"/>
                  <a:gd name="T62" fmla="*/ 112 w 204"/>
                  <a:gd name="T63" fmla="*/ 0 h 133"/>
                  <a:gd name="T64" fmla="*/ 100 w 204"/>
                  <a:gd name="T65" fmla="*/ 2 h 133"/>
                  <a:gd name="T66" fmla="*/ 100 w 204"/>
                  <a:gd name="T67" fmla="*/ 12 h 133"/>
                  <a:gd name="T68" fmla="*/ 81 w 204"/>
                  <a:gd name="T69" fmla="*/ 17 h 133"/>
                  <a:gd name="T70" fmla="*/ 36 w 204"/>
                  <a:gd name="T71" fmla="*/ 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4" h="133">
                    <a:moveTo>
                      <a:pt x="36" y="5"/>
                    </a:moveTo>
                    <a:lnTo>
                      <a:pt x="26" y="7"/>
                    </a:lnTo>
                    <a:lnTo>
                      <a:pt x="15" y="17"/>
                    </a:lnTo>
                    <a:lnTo>
                      <a:pt x="22" y="21"/>
                    </a:lnTo>
                    <a:lnTo>
                      <a:pt x="22" y="29"/>
                    </a:lnTo>
                    <a:lnTo>
                      <a:pt x="15" y="31"/>
                    </a:lnTo>
                    <a:lnTo>
                      <a:pt x="12" y="43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5"/>
                    </a:lnTo>
                    <a:lnTo>
                      <a:pt x="0" y="55"/>
                    </a:lnTo>
                    <a:lnTo>
                      <a:pt x="7" y="52"/>
                    </a:lnTo>
                    <a:lnTo>
                      <a:pt x="109" y="133"/>
                    </a:lnTo>
                    <a:lnTo>
                      <a:pt x="112" y="131"/>
                    </a:lnTo>
                    <a:lnTo>
                      <a:pt x="109" y="121"/>
                    </a:lnTo>
                    <a:lnTo>
                      <a:pt x="142" y="112"/>
                    </a:lnTo>
                    <a:lnTo>
                      <a:pt x="147" y="114"/>
                    </a:lnTo>
                    <a:lnTo>
                      <a:pt x="159" y="93"/>
                    </a:lnTo>
                    <a:lnTo>
                      <a:pt x="183" y="86"/>
                    </a:lnTo>
                    <a:lnTo>
                      <a:pt x="204" y="64"/>
                    </a:lnTo>
                    <a:lnTo>
                      <a:pt x="202" y="45"/>
                    </a:lnTo>
                    <a:lnTo>
                      <a:pt x="195" y="43"/>
                    </a:lnTo>
                    <a:lnTo>
                      <a:pt x="173" y="50"/>
                    </a:lnTo>
                    <a:lnTo>
                      <a:pt x="164" y="40"/>
                    </a:lnTo>
                    <a:lnTo>
                      <a:pt x="164" y="43"/>
                    </a:lnTo>
                    <a:lnTo>
                      <a:pt x="157" y="38"/>
                    </a:lnTo>
                    <a:lnTo>
                      <a:pt x="157" y="38"/>
                    </a:lnTo>
                    <a:lnTo>
                      <a:pt x="154" y="40"/>
                    </a:lnTo>
                    <a:lnTo>
                      <a:pt x="147" y="36"/>
                    </a:lnTo>
                    <a:lnTo>
                      <a:pt x="147" y="36"/>
                    </a:lnTo>
                    <a:lnTo>
                      <a:pt x="114" y="12"/>
                    </a:lnTo>
                    <a:lnTo>
                      <a:pt x="112" y="0"/>
                    </a:lnTo>
                    <a:lnTo>
                      <a:pt x="100" y="2"/>
                    </a:lnTo>
                    <a:lnTo>
                      <a:pt x="100" y="12"/>
                    </a:lnTo>
                    <a:lnTo>
                      <a:pt x="81" y="17"/>
                    </a:lnTo>
                    <a:lnTo>
                      <a:pt x="36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2" name="Freeform 971"/>
              <p:cNvSpPr>
                <a:spLocks noEditPoints="1"/>
              </p:cNvSpPr>
              <p:nvPr/>
            </p:nvSpPr>
            <p:spPr bwMode="auto">
              <a:xfrm>
                <a:off x="4138820" y="3553815"/>
                <a:ext cx="396308" cy="262934"/>
              </a:xfrm>
              <a:custGeom>
                <a:avLst/>
                <a:gdLst>
                  <a:gd name="T0" fmla="*/ 2 w 208"/>
                  <a:gd name="T1" fmla="*/ 52 h 138"/>
                  <a:gd name="T2" fmla="*/ 2 w 208"/>
                  <a:gd name="T3" fmla="*/ 57 h 138"/>
                  <a:gd name="T4" fmla="*/ 0 w 208"/>
                  <a:gd name="T5" fmla="*/ 57 h 138"/>
                  <a:gd name="T6" fmla="*/ 111 w 208"/>
                  <a:gd name="T7" fmla="*/ 135 h 138"/>
                  <a:gd name="T8" fmla="*/ 116 w 208"/>
                  <a:gd name="T9" fmla="*/ 131 h 138"/>
                  <a:gd name="T10" fmla="*/ 144 w 208"/>
                  <a:gd name="T11" fmla="*/ 116 h 138"/>
                  <a:gd name="T12" fmla="*/ 163 w 208"/>
                  <a:gd name="T13" fmla="*/ 95 h 138"/>
                  <a:gd name="T14" fmla="*/ 187 w 208"/>
                  <a:gd name="T15" fmla="*/ 86 h 138"/>
                  <a:gd name="T16" fmla="*/ 185 w 208"/>
                  <a:gd name="T17" fmla="*/ 86 h 138"/>
                  <a:gd name="T18" fmla="*/ 149 w 208"/>
                  <a:gd name="T19" fmla="*/ 114 h 138"/>
                  <a:gd name="T20" fmla="*/ 111 w 208"/>
                  <a:gd name="T21" fmla="*/ 121 h 138"/>
                  <a:gd name="T22" fmla="*/ 111 w 208"/>
                  <a:gd name="T23" fmla="*/ 133 h 138"/>
                  <a:gd name="T24" fmla="*/ 2 w 208"/>
                  <a:gd name="T25" fmla="*/ 55 h 138"/>
                  <a:gd name="T26" fmla="*/ 114 w 208"/>
                  <a:gd name="T27" fmla="*/ 0 h 138"/>
                  <a:gd name="T28" fmla="*/ 149 w 208"/>
                  <a:gd name="T29" fmla="*/ 36 h 138"/>
                  <a:gd name="T30" fmla="*/ 156 w 208"/>
                  <a:gd name="T31" fmla="*/ 40 h 138"/>
                  <a:gd name="T32" fmla="*/ 159 w 208"/>
                  <a:gd name="T33" fmla="*/ 38 h 138"/>
                  <a:gd name="T34" fmla="*/ 166 w 208"/>
                  <a:gd name="T35" fmla="*/ 40 h 138"/>
                  <a:gd name="T36" fmla="*/ 197 w 208"/>
                  <a:gd name="T37" fmla="*/ 43 h 138"/>
                  <a:gd name="T38" fmla="*/ 206 w 208"/>
                  <a:gd name="T39" fmla="*/ 64 h 138"/>
                  <a:gd name="T40" fmla="*/ 187 w 208"/>
                  <a:gd name="T41" fmla="*/ 83 h 138"/>
                  <a:gd name="T42" fmla="*/ 187 w 208"/>
                  <a:gd name="T43" fmla="*/ 83 h 138"/>
                  <a:gd name="T44" fmla="*/ 208 w 208"/>
                  <a:gd name="T45" fmla="*/ 64 h 138"/>
                  <a:gd name="T46" fmla="*/ 208 w 208"/>
                  <a:gd name="T47" fmla="*/ 64 h 138"/>
                  <a:gd name="T48" fmla="*/ 208 w 208"/>
                  <a:gd name="T49" fmla="*/ 67 h 138"/>
                  <a:gd name="T50" fmla="*/ 199 w 208"/>
                  <a:gd name="T51" fmla="*/ 40 h 138"/>
                  <a:gd name="T52" fmla="*/ 197 w 208"/>
                  <a:gd name="T53" fmla="*/ 40 h 138"/>
                  <a:gd name="T54" fmla="*/ 170 w 208"/>
                  <a:gd name="T55" fmla="*/ 40 h 138"/>
                  <a:gd name="T56" fmla="*/ 166 w 208"/>
                  <a:gd name="T57" fmla="*/ 38 h 138"/>
                  <a:gd name="T58" fmla="*/ 159 w 208"/>
                  <a:gd name="T59" fmla="*/ 33 h 138"/>
                  <a:gd name="T60" fmla="*/ 156 w 208"/>
                  <a:gd name="T61" fmla="*/ 36 h 138"/>
                  <a:gd name="T62" fmla="*/ 147 w 208"/>
                  <a:gd name="T63" fmla="*/ 31 h 138"/>
                  <a:gd name="T64" fmla="*/ 116 w 208"/>
                  <a:gd name="T65" fmla="*/ 0 h 138"/>
                  <a:gd name="T66" fmla="*/ 114 w 208"/>
                  <a:gd name="T67" fmla="*/ 0 h 138"/>
                  <a:gd name="T68" fmla="*/ 24 w 208"/>
                  <a:gd name="T69" fmla="*/ 29 h 138"/>
                  <a:gd name="T70" fmla="*/ 14 w 208"/>
                  <a:gd name="T71" fmla="*/ 43 h 138"/>
                  <a:gd name="T72" fmla="*/ 2 w 208"/>
                  <a:gd name="T73" fmla="*/ 43 h 138"/>
                  <a:gd name="T74" fmla="*/ 14 w 208"/>
                  <a:gd name="T75" fmla="*/ 43 h 138"/>
                  <a:gd name="T76" fmla="*/ 24 w 208"/>
                  <a:gd name="T77" fmla="*/ 29 h 138"/>
                  <a:gd name="T78" fmla="*/ 38 w 208"/>
                  <a:gd name="T79" fmla="*/ 5 h 138"/>
                  <a:gd name="T80" fmla="*/ 28 w 208"/>
                  <a:gd name="T81" fmla="*/ 7 h 138"/>
                  <a:gd name="T82" fmla="*/ 28 w 208"/>
                  <a:gd name="T83" fmla="*/ 7 h 138"/>
                  <a:gd name="T84" fmla="*/ 83 w 208"/>
                  <a:gd name="T85" fmla="*/ 17 h 138"/>
                  <a:gd name="T86" fmla="*/ 102 w 208"/>
                  <a:gd name="T87" fmla="*/ 2 h 138"/>
                  <a:gd name="T88" fmla="*/ 83 w 208"/>
                  <a:gd name="T89" fmla="*/ 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8" h="138">
                    <a:moveTo>
                      <a:pt x="2" y="45"/>
                    </a:moveTo>
                    <a:lnTo>
                      <a:pt x="2" y="52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9" y="55"/>
                    </a:lnTo>
                    <a:lnTo>
                      <a:pt x="111" y="135"/>
                    </a:lnTo>
                    <a:lnTo>
                      <a:pt x="114" y="138"/>
                    </a:lnTo>
                    <a:lnTo>
                      <a:pt x="116" y="131"/>
                    </a:lnTo>
                    <a:lnTo>
                      <a:pt x="116" y="123"/>
                    </a:lnTo>
                    <a:lnTo>
                      <a:pt x="144" y="116"/>
                    </a:lnTo>
                    <a:lnTo>
                      <a:pt x="149" y="119"/>
                    </a:lnTo>
                    <a:lnTo>
                      <a:pt x="163" y="95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85" y="86"/>
                    </a:lnTo>
                    <a:lnTo>
                      <a:pt x="185" y="86"/>
                    </a:lnTo>
                    <a:lnTo>
                      <a:pt x="161" y="93"/>
                    </a:lnTo>
                    <a:lnTo>
                      <a:pt x="149" y="114"/>
                    </a:lnTo>
                    <a:lnTo>
                      <a:pt x="144" y="112"/>
                    </a:lnTo>
                    <a:lnTo>
                      <a:pt x="111" y="121"/>
                    </a:lnTo>
                    <a:lnTo>
                      <a:pt x="114" y="131"/>
                    </a:lnTo>
                    <a:lnTo>
                      <a:pt x="111" y="133"/>
                    </a:lnTo>
                    <a:lnTo>
                      <a:pt x="9" y="52"/>
                    </a:lnTo>
                    <a:lnTo>
                      <a:pt x="2" y="55"/>
                    </a:lnTo>
                    <a:lnTo>
                      <a:pt x="2" y="45"/>
                    </a:lnTo>
                    <a:close/>
                    <a:moveTo>
                      <a:pt x="114" y="0"/>
                    </a:moveTo>
                    <a:lnTo>
                      <a:pt x="116" y="12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56" y="40"/>
                    </a:lnTo>
                    <a:lnTo>
                      <a:pt x="159" y="38"/>
                    </a:lnTo>
                    <a:lnTo>
                      <a:pt x="159" y="38"/>
                    </a:lnTo>
                    <a:lnTo>
                      <a:pt x="166" y="43"/>
                    </a:lnTo>
                    <a:lnTo>
                      <a:pt x="166" y="40"/>
                    </a:lnTo>
                    <a:lnTo>
                      <a:pt x="175" y="50"/>
                    </a:lnTo>
                    <a:lnTo>
                      <a:pt x="197" y="43"/>
                    </a:lnTo>
                    <a:lnTo>
                      <a:pt x="204" y="45"/>
                    </a:lnTo>
                    <a:lnTo>
                      <a:pt x="206" y="64"/>
                    </a:lnTo>
                    <a:lnTo>
                      <a:pt x="185" y="86"/>
                    </a:lnTo>
                    <a:lnTo>
                      <a:pt x="187" y="83"/>
                    </a:lnTo>
                    <a:lnTo>
                      <a:pt x="187" y="86"/>
                    </a:lnTo>
                    <a:lnTo>
                      <a:pt x="187" y="83"/>
                    </a:lnTo>
                    <a:lnTo>
                      <a:pt x="206" y="64"/>
                    </a:lnTo>
                    <a:lnTo>
                      <a:pt x="208" y="64"/>
                    </a:lnTo>
                    <a:lnTo>
                      <a:pt x="208" y="64"/>
                    </a:lnTo>
                    <a:lnTo>
                      <a:pt x="208" y="64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08" y="43"/>
                    </a:lnTo>
                    <a:lnTo>
                      <a:pt x="199" y="40"/>
                    </a:lnTo>
                    <a:lnTo>
                      <a:pt x="199" y="40"/>
                    </a:lnTo>
                    <a:lnTo>
                      <a:pt x="197" y="40"/>
                    </a:lnTo>
                    <a:lnTo>
                      <a:pt x="175" y="45"/>
                    </a:lnTo>
                    <a:lnTo>
                      <a:pt x="170" y="40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1" y="36"/>
                    </a:lnTo>
                    <a:lnTo>
                      <a:pt x="159" y="33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47" y="29"/>
                    </a:lnTo>
                    <a:lnTo>
                      <a:pt x="147" y="31"/>
                    </a:lnTo>
                    <a:lnTo>
                      <a:pt x="121" y="10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  <a:moveTo>
                      <a:pt x="24" y="21"/>
                    </a:moveTo>
                    <a:lnTo>
                      <a:pt x="24" y="29"/>
                    </a:lnTo>
                    <a:lnTo>
                      <a:pt x="17" y="31"/>
                    </a:lnTo>
                    <a:lnTo>
                      <a:pt x="14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14" y="43"/>
                    </a:lnTo>
                    <a:lnTo>
                      <a:pt x="17" y="31"/>
                    </a:lnTo>
                    <a:lnTo>
                      <a:pt x="24" y="29"/>
                    </a:lnTo>
                    <a:lnTo>
                      <a:pt x="24" y="21"/>
                    </a:lnTo>
                    <a:close/>
                    <a:moveTo>
                      <a:pt x="38" y="5"/>
                    </a:moveTo>
                    <a:lnTo>
                      <a:pt x="28" y="7"/>
                    </a:lnTo>
                    <a:lnTo>
                      <a:pt x="28" y="7"/>
                    </a:lnTo>
                    <a:lnTo>
                      <a:pt x="17" y="17"/>
                    </a:lnTo>
                    <a:lnTo>
                      <a:pt x="28" y="7"/>
                    </a:lnTo>
                    <a:lnTo>
                      <a:pt x="38" y="5"/>
                    </a:lnTo>
                    <a:lnTo>
                      <a:pt x="83" y="17"/>
                    </a:lnTo>
                    <a:lnTo>
                      <a:pt x="102" y="12"/>
                    </a:lnTo>
                    <a:lnTo>
                      <a:pt x="102" y="2"/>
                    </a:lnTo>
                    <a:lnTo>
                      <a:pt x="102" y="12"/>
                    </a:lnTo>
                    <a:lnTo>
                      <a:pt x="83" y="17"/>
                    </a:lnTo>
                    <a:lnTo>
                      <a:pt x="38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3" name="Freeform 972"/>
              <p:cNvSpPr>
                <a:spLocks noEditPoints="1"/>
              </p:cNvSpPr>
              <p:nvPr/>
            </p:nvSpPr>
            <p:spPr bwMode="auto">
              <a:xfrm>
                <a:off x="4138820" y="3553815"/>
                <a:ext cx="396308" cy="262934"/>
              </a:xfrm>
              <a:custGeom>
                <a:avLst/>
                <a:gdLst>
                  <a:gd name="T0" fmla="*/ 2 w 208"/>
                  <a:gd name="T1" fmla="*/ 52 h 138"/>
                  <a:gd name="T2" fmla="*/ 2 w 208"/>
                  <a:gd name="T3" fmla="*/ 57 h 138"/>
                  <a:gd name="T4" fmla="*/ 0 w 208"/>
                  <a:gd name="T5" fmla="*/ 57 h 138"/>
                  <a:gd name="T6" fmla="*/ 111 w 208"/>
                  <a:gd name="T7" fmla="*/ 135 h 138"/>
                  <a:gd name="T8" fmla="*/ 116 w 208"/>
                  <a:gd name="T9" fmla="*/ 131 h 138"/>
                  <a:gd name="T10" fmla="*/ 144 w 208"/>
                  <a:gd name="T11" fmla="*/ 116 h 138"/>
                  <a:gd name="T12" fmla="*/ 163 w 208"/>
                  <a:gd name="T13" fmla="*/ 95 h 138"/>
                  <a:gd name="T14" fmla="*/ 187 w 208"/>
                  <a:gd name="T15" fmla="*/ 86 h 138"/>
                  <a:gd name="T16" fmla="*/ 185 w 208"/>
                  <a:gd name="T17" fmla="*/ 86 h 138"/>
                  <a:gd name="T18" fmla="*/ 149 w 208"/>
                  <a:gd name="T19" fmla="*/ 114 h 138"/>
                  <a:gd name="T20" fmla="*/ 111 w 208"/>
                  <a:gd name="T21" fmla="*/ 121 h 138"/>
                  <a:gd name="T22" fmla="*/ 111 w 208"/>
                  <a:gd name="T23" fmla="*/ 133 h 138"/>
                  <a:gd name="T24" fmla="*/ 2 w 208"/>
                  <a:gd name="T25" fmla="*/ 55 h 138"/>
                  <a:gd name="T26" fmla="*/ 114 w 208"/>
                  <a:gd name="T27" fmla="*/ 0 h 138"/>
                  <a:gd name="T28" fmla="*/ 149 w 208"/>
                  <a:gd name="T29" fmla="*/ 36 h 138"/>
                  <a:gd name="T30" fmla="*/ 156 w 208"/>
                  <a:gd name="T31" fmla="*/ 40 h 138"/>
                  <a:gd name="T32" fmla="*/ 159 w 208"/>
                  <a:gd name="T33" fmla="*/ 38 h 138"/>
                  <a:gd name="T34" fmla="*/ 166 w 208"/>
                  <a:gd name="T35" fmla="*/ 40 h 138"/>
                  <a:gd name="T36" fmla="*/ 197 w 208"/>
                  <a:gd name="T37" fmla="*/ 43 h 138"/>
                  <a:gd name="T38" fmla="*/ 206 w 208"/>
                  <a:gd name="T39" fmla="*/ 64 h 138"/>
                  <a:gd name="T40" fmla="*/ 187 w 208"/>
                  <a:gd name="T41" fmla="*/ 83 h 138"/>
                  <a:gd name="T42" fmla="*/ 187 w 208"/>
                  <a:gd name="T43" fmla="*/ 83 h 138"/>
                  <a:gd name="T44" fmla="*/ 208 w 208"/>
                  <a:gd name="T45" fmla="*/ 64 h 138"/>
                  <a:gd name="T46" fmla="*/ 208 w 208"/>
                  <a:gd name="T47" fmla="*/ 64 h 138"/>
                  <a:gd name="T48" fmla="*/ 208 w 208"/>
                  <a:gd name="T49" fmla="*/ 67 h 138"/>
                  <a:gd name="T50" fmla="*/ 199 w 208"/>
                  <a:gd name="T51" fmla="*/ 40 h 138"/>
                  <a:gd name="T52" fmla="*/ 197 w 208"/>
                  <a:gd name="T53" fmla="*/ 40 h 138"/>
                  <a:gd name="T54" fmla="*/ 170 w 208"/>
                  <a:gd name="T55" fmla="*/ 40 h 138"/>
                  <a:gd name="T56" fmla="*/ 166 w 208"/>
                  <a:gd name="T57" fmla="*/ 38 h 138"/>
                  <a:gd name="T58" fmla="*/ 159 w 208"/>
                  <a:gd name="T59" fmla="*/ 33 h 138"/>
                  <a:gd name="T60" fmla="*/ 156 w 208"/>
                  <a:gd name="T61" fmla="*/ 36 h 138"/>
                  <a:gd name="T62" fmla="*/ 147 w 208"/>
                  <a:gd name="T63" fmla="*/ 31 h 138"/>
                  <a:gd name="T64" fmla="*/ 116 w 208"/>
                  <a:gd name="T65" fmla="*/ 0 h 138"/>
                  <a:gd name="T66" fmla="*/ 114 w 208"/>
                  <a:gd name="T67" fmla="*/ 0 h 138"/>
                  <a:gd name="T68" fmla="*/ 24 w 208"/>
                  <a:gd name="T69" fmla="*/ 29 h 138"/>
                  <a:gd name="T70" fmla="*/ 14 w 208"/>
                  <a:gd name="T71" fmla="*/ 43 h 138"/>
                  <a:gd name="T72" fmla="*/ 2 w 208"/>
                  <a:gd name="T73" fmla="*/ 43 h 138"/>
                  <a:gd name="T74" fmla="*/ 14 w 208"/>
                  <a:gd name="T75" fmla="*/ 43 h 138"/>
                  <a:gd name="T76" fmla="*/ 24 w 208"/>
                  <a:gd name="T77" fmla="*/ 29 h 138"/>
                  <a:gd name="T78" fmla="*/ 38 w 208"/>
                  <a:gd name="T79" fmla="*/ 5 h 138"/>
                  <a:gd name="T80" fmla="*/ 28 w 208"/>
                  <a:gd name="T81" fmla="*/ 7 h 138"/>
                  <a:gd name="T82" fmla="*/ 28 w 208"/>
                  <a:gd name="T83" fmla="*/ 7 h 138"/>
                  <a:gd name="T84" fmla="*/ 83 w 208"/>
                  <a:gd name="T85" fmla="*/ 17 h 138"/>
                  <a:gd name="T86" fmla="*/ 102 w 208"/>
                  <a:gd name="T87" fmla="*/ 2 h 138"/>
                  <a:gd name="T88" fmla="*/ 83 w 208"/>
                  <a:gd name="T89" fmla="*/ 1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8" h="138">
                    <a:moveTo>
                      <a:pt x="2" y="45"/>
                    </a:moveTo>
                    <a:lnTo>
                      <a:pt x="2" y="52"/>
                    </a:lnTo>
                    <a:lnTo>
                      <a:pt x="2" y="55"/>
                    </a:lnTo>
                    <a:lnTo>
                      <a:pt x="2" y="57"/>
                    </a:lnTo>
                    <a:lnTo>
                      <a:pt x="2" y="57"/>
                    </a:lnTo>
                    <a:lnTo>
                      <a:pt x="0" y="57"/>
                    </a:lnTo>
                    <a:lnTo>
                      <a:pt x="9" y="55"/>
                    </a:lnTo>
                    <a:lnTo>
                      <a:pt x="111" y="135"/>
                    </a:lnTo>
                    <a:lnTo>
                      <a:pt x="114" y="138"/>
                    </a:lnTo>
                    <a:lnTo>
                      <a:pt x="116" y="131"/>
                    </a:lnTo>
                    <a:lnTo>
                      <a:pt x="116" y="123"/>
                    </a:lnTo>
                    <a:lnTo>
                      <a:pt x="144" y="116"/>
                    </a:lnTo>
                    <a:lnTo>
                      <a:pt x="149" y="119"/>
                    </a:lnTo>
                    <a:lnTo>
                      <a:pt x="163" y="95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85" y="86"/>
                    </a:lnTo>
                    <a:lnTo>
                      <a:pt x="185" y="86"/>
                    </a:lnTo>
                    <a:lnTo>
                      <a:pt x="161" y="93"/>
                    </a:lnTo>
                    <a:lnTo>
                      <a:pt x="149" y="114"/>
                    </a:lnTo>
                    <a:lnTo>
                      <a:pt x="144" y="112"/>
                    </a:lnTo>
                    <a:lnTo>
                      <a:pt x="111" y="121"/>
                    </a:lnTo>
                    <a:lnTo>
                      <a:pt x="114" y="131"/>
                    </a:lnTo>
                    <a:lnTo>
                      <a:pt x="111" y="133"/>
                    </a:lnTo>
                    <a:lnTo>
                      <a:pt x="9" y="52"/>
                    </a:lnTo>
                    <a:lnTo>
                      <a:pt x="2" y="55"/>
                    </a:lnTo>
                    <a:lnTo>
                      <a:pt x="2" y="45"/>
                    </a:lnTo>
                    <a:moveTo>
                      <a:pt x="114" y="0"/>
                    </a:moveTo>
                    <a:lnTo>
                      <a:pt x="116" y="12"/>
                    </a:lnTo>
                    <a:lnTo>
                      <a:pt x="149" y="36"/>
                    </a:lnTo>
                    <a:lnTo>
                      <a:pt x="149" y="36"/>
                    </a:lnTo>
                    <a:lnTo>
                      <a:pt x="156" y="40"/>
                    </a:lnTo>
                    <a:lnTo>
                      <a:pt x="159" y="38"/>
                    </a:lnTo>
                    <a:lnTo>
                      <a:pt x="159" y="38"/>
                    </a:lnTo>
                    <a:lnTo>
                      <a:pt x="166" y="43"/>
                    </a:lnTo>
                    <a:lnTo>
                      <a:pt x="166" y="40"/>
                    </a:lnTo>
                    <a:lnTo>
                      <a:pt x="175" y="50"/>
                    </a:lnTo>
                    <a:lnTo>
                      <a:pt x="197" y="43"/>
                    </a:lnTo>
                    <a:lnTo>
                      <a:pt x="204" y="45"/>
                    </a:lnTo>
                    <a:lnTo>
                      <a:pt x="206" y="64"/>
                    </a:lnTo>
                    <a:lnTo>
                      <a:pt x="185" y="86"/>
                    </a:lnTo>
                    <a:lnTo>
                      <a:pt x="187" y="83"/>
                    </a:lnTo>
                    <a:lnTo>
                      <a:pt x="187" y="86"/>
                    </a:lnTo>
                    <a:lnTo>
                      <a:pt x="187" y="83"/>
                    </a:lnTo>
                    <a:lnTo>
                      <a:pt x="206" y="64"/>
                    </a:lnTo>
                    <a:lnTo>
                      <a:pt x="208" y="64"/>
                    </a:lnTo>
                    <a:lnTo>
                      <a:pt x="208" y="64"/>
                    </a:lnTo>
                    <a:lnTo>
                      <a:pt x="208" y="64"/>
                    </a:lnTo>
                    <a:lnTo>
                      <a:pt x="208" y="67"/>
                    </a:lnTo>
                    <a:lnTo>
                      <a:pt x="208" y="67"/>
                    </a:lnTo>
                    <a:lnTo>
                      <a:pt x="208" y="43"/>
                    </a:lnTo>
                    <a:lnTo>
                      <a:pt x="199" y="40"/>
                    </a:lnTo>
                    <a:lnTo>
                      <a:pt x="199" y="40"/>
                    </a:lnTo>
                    <a:lnTo>
                      <a:pt x="197" y="40"/>
                    </a:lnTo>
                    <a:lnTo>
                      <a:pt x="175" y="45"/>
                    </a:lnTo>
                    <a:lnTo>
                      <a:pt x="170" y="40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1" y="36"/>
                    </a:lnTo>
                    <a:lnTo>
                      <a:pt x="159" y="33"/>
                    </a:lnTo>
                    <a:lnTo>
                      <a:pt x="156" y="36"/>
                    </a:lnTo>
                    <a:lnTo>
                      <a:pt x="156" y="36"/>
                    </a:lnTo>
                    <a:lnTo>
                      <a:pt x="147" y="29"/>
                    </a:lnTo>
                    <a:lnTo>
                      <a:pt x="147" y="31"/>
                    </a:lnTo>
                    <a:lnTo>
                      <a:pt x="121" y="10"/>
                    </a:lnTo>
                    <a:lnTo>
                      <a:pt x="116" y="0"/>
                    </a:lnTo>
                    <a:lnTo>
                      <a:pt x="114" y="0"/>
                    </a:lnTo>
                    <a:lnTo>
                      <a:pt x="114" y="0"/>
                    </a:lnTo>
                    <a:moveTo>
                      <a:pt x="24" y="21"/>
                    </a:moveTo>
                    <a:lnTo>
                      <a:pt x="24" y="29"/>
                    </a:lnTo>
                    <a:lnTo>
                      <a:pt x="17" y="31"/>
                    </a:lnTo>
                    <a:lnTo>
                      <a:pt x="14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14" y="43"/>
                    </a:lnTo>
                    <a:lnTo>
                      <a:pt x="17" y="31"/>
                    </a:lnTo>
                    <a:lnTo>
                      <a:pt x="24" y="29"/>
                    </a:lnTo>
                    <a:lnTo>
                      <a:pt x="24" y="21"/>
                    </a:lnTo>
                    <a:moveTo>
                      <a:pt x="38" y="5"/>
                    </a:moveTo>
                    <a:lnTo>
                      <a:pt x="28" y="7"/>
                    </a:lnTo>
                    <a:lnTo>
                      <a:pt x="28" y="7"/>
                    </a:lnTo>
                    <a:lnTo>
                      <a:pt x="17" y="17"/>
                    </a:lnTo>
                    <a:lnTo>
                      <a:pt x="28" y="7"/>
                    </a:lnTo>
                    <a:lnTo>
                      <a:pt x="38" y="5"/>
                    </a:lnTo>
                    <a:lnTo>
                      <a:pt x="83" y="17"/>
                    </a:lnTo>
                    <a:lnTo>
                      <a:pt x="102" y="12"/>
                    </a:lnTo>
                    <a:lnTo>
                      <a:pt x="102" y="2"/>
                    </a:lnTo>
                    <a:lnTo>
                      <a:pt x="102" y="12"/>
                    </a:lnTo>
                    <a:lnTo>
                      <a:pt x="83" y="17"/>
                    </a:lnTo>
                    <a:lnTo>
                      <a:pt x="38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4" name="Freeform 973"/>
              <p:cNvSpPr/>
              <p:nvPr/>
            </p:nvSpPr>
            <p:spPr bwMode="auto">
              <a:xfrm>
                <a:off x="4491306" y="3711957"/>
                <a:ext cx="7621" cy="5716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2 w 4"/>
                  <a:gd name="T9" fmla="*/ 3 h 3"/>
                  <a:gd name="T10" fmla="*/ 2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  <a:gd name="T16" fmla="*/ 4 w 4"/>
                  <a:gd name="T17" fmla="*/ 3 h 3"/>
                  <a:gd name="T18" fmla="*/ 4 w 4"/>
                  <a:gd name="T19" fmla="*/ 3 h 3"/>
                  <a:gd name="T20" fmla="*/ 2 w 4"/>
                  <a:gd name="T21" fmla="*/ 3 h 3"/>
                  <a:gd name="T22" fmla="*/ 2 w 4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5" name="Freeform 974"/>
              <p:cNvSpPr/>
              <p:nvPr/>
            </p:nvSpPr>
            <p:spPr bwMode="auto">
              <a:xfrm>
                <a:off x="4491306" y="3711957"/>
                <a:ext cx="7621" cy="5716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3 h 3"/>
                  <a:gd name="T4" fmla="*/ 0 w 4"/>
                  <a:gd name="T5" fmla="*/ 3 h 3"/>
                  <a:gd name="T6" fmla="*/ 2 w 4"/>
                  <a:gd name="T7" fmla="*/ 3 h 3"/>
                  <a:gd name="T8" fmla="*/ 2 w 4"/>
                  <a:gd name="T9" fmla="*/ 3 h 3"/>
                  <a:gd name="T10" fmla="*/ 2 w 4"/>
                  <a:gd name="T11" fmla="*/ 3 h 3"/>
                  <a:gd name="T12" fmla="*/ 2 w 4"/>
                  <a:gd name="T13" fmla="*/ 3 h 3"/>
                  <a:gd name="T14" fmla="*/ 2 w 4"/>
                  <a:gd name="T15" fmla="*/ 3 h 3"/>
                  <a:gd name="T16" fmla="*/ 4 w 4"/>
                  <a:gd name="T17" fmla="*/ 3 h 3"/>
                  <a:gd name="T18" fmla="*/ 4 w 4"/>
                  <a:gd name="T19" fmla="*/ 3 h 3"/>
                  <a:gd name="T20" fmla="*/ 2 w 4"/>
                  <a:gd name="T21" fmla="*/ 3 h 3"/>
                  <a:gd name="T22" fmla="*/ 2 w 4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6" name="Freeform 975"/>
              <p:cNvSpPr/>
              <p:nvPr/>
            </p:nvSpPr>
            <p:spPr bwMode="auto">
              <a:xfrm>
                <a:off x="4535128" y="36757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7" name="Freeform 976"/>
              <p:cNvSpPr/>
              <p:nvPr/>
            </p:nvSpPr>
            <p:spPr bwMode="auto">
              <a:xfrm>
                <a:off x="4535128" y="367575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8" name="Freeform 977"/>
              <p:cNvSpPr/>
              <p:nvPr/>
            </p:nvSpPr>
            <p:spPr bwMode="auto">
              <a:xfrm>
                <a:off x="4495116" y="3675756"/>
                <a:ext cx="40011" cy="41917"/>
              </a:xfrm>
              <a:custGeom>
                <a:avLst/>
                <a:gdLst>
                  <a:gd name="T0" fmla="*/ 19 w 21"/>
                  <a:gd name="T1" fmla="*/ 0 h 22"/>
                  <a:gd name="T2" fmla="*/ 0 w 21"/>
                  <a:gd name="T3" fmla="*/ 19 h 22"/>
                  <a:gd name="T4" fmla="*/ 0 w 21"/>
                  <a:gd name="T5" fmla="*/ 22 h 22"/>
                  <a:gd name="T6" fmla="*/ 2 w 21"/>
                  <a:gd name="T7" fmla="*/ 22 h 22"/>
                  <a:gd name="T8" fmla="*/ 2 w 21"/>
                  <a:gd name="T9" fmla="*/ 22 h 22"/>
                  <a:gd name="T10" fmla="*/ 21 w 21"/>
                  <a:gd name="T11" fmla="*/ 3 h 22"/>
                  <a:gd name="T12" fmla="*/ 21 w 21"/>
                  <a:gd name="T13" fmla="*/ 0 h 22"/>
                  <a:gd name="T14" fmla="*/ 19 w 21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9" y="0"/>
                    </a:move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19" name="Freeform 978"/>
              <p:cNvSpPr/>
              <p:nvPr/>
            </p:nvSpPr>
            <p:spPr bwMode="auto">
              <a:xfrm>
                <a:off x="4495116" y="3675756"/>
                <a:ext cx="40011" cy="41917"/>
              </a:xfrm>
              <a:custGeom>
                <a:avLst/>
                <a:gdLst>
                  <a:gd name="T0" fmla="*/ 19 w 21"/>
                  <a:gd name="T1" fmla="*/ 0 h 22"/>
                  <a:gd name="T2" fmla="*/ 0 w 21"/>
                  <a:gd name="T3" fmla="*/ 19 h 22"/>
                  <a:gd name="T4" fmla="*/ 0 w 21"/>
                  <a:gd name="T5" fmla="*/ 22 h 22"/>
                  <a:gd name="T6" fmla="*/ 2 w 21"/>
                  <a:gd name="T7" fmla="*/ 22 h 22"/>
                  <a:gd name="T8" fmla="*/ 2 w 21"/>
                  <a:gd name="T9" fmla="*/ 22 h 22"/>
                  <a:gd name="T10" fmla="*/ 21 w 21"/>
                  <a:gd name="T11" fmla="*/ 3 h 22"/>
                  <a:gd name="T12" fmla="*/ 21 w 21"/>
                  <a:gd name="T13" fmla="*/ 0 h 22"/>
                  <a:gd name="T14" fmla="*/ 19 w 21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2">
                    <a:moveTo>
                      <a:pt x="19" y="0"/>
                    </a:moveTo>
                    <a:lnTo>
                      <a:pt x="0" y="19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0" name="Freeform 979"/>
              <p:cNvSpPr/>
              <p:nvPr/>
            </p:nvSpPr>
            <p:spPr bwMode="auto">
              <a:xfrm>
                <a:off x="4066419" y="3540478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10 w 10"/>
                  <a:gd name="T3" fmla="*/ 2 h 9"/>
                  <a:gd name="T4" fmla="*/ 2 w 10"/>
                  <a:gd name="T5" fmla="*/ 5 h 9"/>
                  <a:gd name="T6" fmla="*/ 0 w 10"/>
                  <a:gd name="T7" fmla="*/ 7 h 9"/>
                  <a:gd name="T8" fmla="*/ 5 w 10"/>
                  <a:gd name="T9" fmla="*/ 9 h 9"/>
                  <a:gd name="T10" fmla="*/ 10 w 10"/>
                  <a:gd name="T11" fmla="*/ 2 h 9"/>
                  <a:gd name="T12" fmla="*/ 10 w 10"/>
                  <a:gd name="T13" fmla="*/ 2 h 9"/>
                  <a:gd name="T14" fmla="*/ 10 w 10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10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1" name="Freeform 981"/>
              <p:cNvSpPr/>
              <p:nvPr/>
            </p:nvSpPr>
            <p:spPr bwMode="auto">
              <a:xfrm>
                <a:off x="4066418" y="3540478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10 w 10"/>
                  <a:gd name="T3" fmla="*/ 2 h 9"/>
                  <a:gd name="T4" fmla="*/ 2 w 10"/>
                  <a:gd name="T5" fmla="*/ 5 h 9"/>
                  <a:gd name="T6" fmla="*/ 0 w 10"/>
                  <a:gd name="T7" fmla="*/ 7 h 9"/>
                  <a:gd name="T8" fmla="*/ 5 w 10"/>
                  <a:gd name="T9" fmla="*/ 9 h 9"/>
                  <a:gd name="T10" fmla="*/ 10 w 10"/>
                  <a:gd name="T11" fmla="*/ 2 h 9"/>
                  <a:gd name="T12" fmla="*/ 10 w 10"/>
                  <a:gd name="T13" fmla="*/ 2 h 9"/>
                  <a:gd name="T14" fmla="*/ 10 w 10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10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5" y="9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2" name="Freeform 982"/>
              <p:cNvSpPr>
                <a:spLocks noEditPoints="1"/>
              </p:cNvSpPr>
              <p:nvPr/>
            </p:nvSpPr>
            <p:spPr bwMode="auto">
              <a:xfrm>
                <a:off x="4056892" y="3527140"/>
                <a:ext cx="41917" cy="36201"/>
              </a:xfrm>
              <a:custGeom>
                <a:avLst/>
                <a:gdLst>
                  <a:gd name="T0" fmla="*/ 15 w 22"/>
                  <a:gd name="T1" fmla="*/ 9 h 19"/>
                  <a:gd name="T2" fmla="*/ 15 w 22"/>
                  <a:gd name="T3" fmla="*/ 7 h 19"/>
                  <a:gd name="T4" fmla="*/ 15 w 22"/>
                  <a:gd name="T5" fmla="*/ 9 h 19"/>
                  <a:gd name="T6" fmla="*/ 15 w 22"/>
                  <a:gd name="T7" fmla="*/ 9 h 19"/>
                  <a:gd name="T8" fmla="*/ 10 w 22"/>
                  <a:gd name="T9" fmla="*/ 16 h 19"/>
                  <a:gd name="T10" fmla="*/ 5 w 22"/>
                  <a:gd name="T11" fmla="*/ 14 h 19"/>
                  <a:gd name="T12" fmla="*/ 7 w 22"/>
                  <a:gd name="T13" fmla="*/ 12 h 19"/>
                  <a:gd name="T14" fmla="*/ 15 w 22"/>
                  <a:gd name="T15" fmla="*/ 9 h 19"/>
                  <a:gd name="T16" fmla="*/ 17 w 22"/>
                  <a:gd name="T17" fmla="*/ 0 h 19"/>
                  <a:gd name="T18" fmla="*/ 12 w 22"/>
                  <a:gd name="T19" fmla="*/ 7 h 19"/>
                  <a:gd name="T20" fmla="*/ 5 w 22"/>
                  <a:gd name="T21" fmla="*/ 7 h 19"/>
                  <a:gd name="T22" fmla="*/ 0 w 22"/>
                  <a:gd name="T23" fmla="*/ 16 h 19"/>
                  <a:gd name="T24" fmla="*/ 10 w 22"/>
                  <a:gd name="T25" fmla="*/ 19 h 19"/>
                  <a:gd name="T26" fmla="*/ 19 w 22"/>
                  <a:gd name="T27" fmla="*/ 12 h 19"/>
                  <a:gd name="T28" fmla="*/ 19 w 22"/>
                  <a:gd name="T29" fmla="*/ 9 h 19"/>
                  <a:gd name="T30" fmla="*/ 22 w 22"/>
                  <a:gd name="T31" fmla="*/ 2 h 19"/>
                  <a:gd name="T32" fmla="*/ 17 w 22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19">
                    <a:moveTo>
                      <a:pt x="15" y="9"/>
                    </a:moveTo>
                    <a:lnTo>
                      <a:pt x="15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0" y="16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15" y="9"/>
                    </a:lnTo>
                    <a:close/>
                    <a:moveTo>
                      <a:pt x="17" y="0"/>
                    </a:moveTo>
                    <a:lnTo>
                      <a:pt x="12" y="7"/>
                    </a:lnTo>
                    <a:lnTo>
                      <a:pt x="5" y="7"/>
                    </a:lnTo>
                    <a:lnTo>
                      <a:pt x="0" y="16"/>
                    </a:lnTo>
                    <a:lnTo>
                      <a:pt x="10" y="19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3" name="Freeform 983"/>
              <p:cNvSpPr>
                <a:spLocks noEditPoints="1"/>
              </p:cNvSpPr>
              <p:nvPr/>
            </p:nvSpPr>
            <p:spPr bwMode="auto">
              <a:xfrm>
                <a:off x="4056892" y="3527140"/>
                <a:ext cx="41917" cy="36201"/>
              </a:xfrm>
              <a:custGeom>
                <a:avLst/>
                <a:gdLst>
                  <a:gd name="T0" fmla="*/ 15 w 22"/>
                  <a:gd name="T1" fmla="*/ 9 h 19"/>
                  <a:gd name="T2" fmla="*/ 15 w 22"/>
                  <a:gd name="T3" fmla="*/ 7 h 19"/>
                  <a:gd name="T4" fmla="*/ 15 w 22"/>
                  <a:gd name="T5" fmla="*/ 9 h 19"/>
                  <a:gd name="T6" fmla="*/ 15 w 22"/>
                  <a:gd name="T7" fmla="*/ 9 h 19"/>
                  <a:gd name="T8" fmla="*/ 10 w 22"/>
                  <a:gd name="T9" fmla="*/ 16 h 19"/>
                  <a:gd name="T10" fmla="*/ 5 w 22"/>
                  <a:gd name="T11" fmla="*/ 14 h 19"/>
                  <a:gd name="T12" fmla="*/ 7 w 22"/>
                  <a:gd name="T13" fmla="*/ 12 h 19"/>
                  <a:gd name="T14" fmla="*/ 15 w 22"/>
                  <a:gd name="T15" fmla="*/ 9 h 19"/>
                  <a:gd name="T16" fmla="*/ 17 w 22"/>
                  <a:gd name="T17" fmla="*/ 0 h 19"/>
                  <a:gd name="T18" fmla="*/ 12 w 22"/>
                  <a:gd name="T19" fmla="*/ 7 h 19"/>
                  <a:gd name="T20" fmla="*/ 5 w 22"/>
                  <a:gd name="T21" fmla="*/ 7 h 19"/>
                  <a:gd name="T22" fmla="*/ 0 w 22"/>
                  <a:gd name="T23" fmla="*/ 16 h 19"/>
                  <a:gd name="T24" fmla="*/ 10 w 22"/>
                  <a:gd name="T25" fmla="*/ 19 h 19"/>
                  <a:gd name="T26" fmla="*/ 19 w 22"/>
                  <a:gd name="T27" fmla="*/ 12 h 19"/>
                  <a:gd name="T28" fmla="*/ 19 w 22"/>
                  <a:gd name="T29" fmla="*/ 9 h 19"/>
                  <a:gd name="T30" fmla="*/ 22 w 22"/>
                  <a:gd name="T31" fmla="*/ 2 h 19"/>
                  <a:gd name="T32" fmla="*/ 17 w 22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19">
                    <a:moveTo>
                      <a:pt x="15" y="9"/>
                    </a:moveTo>
                    <a:lnTo>
                      <a:pt x="15" y="7"/>
                    </a:lnTo>
                    <a:lnTo>
                      <a:pt x="15" y="9"/>
                    </a:lnTo>
                    <a:lnTo>
                      <a:pt x="15" y="9"/>
                    </a:lnTo>
                    <a:lnTo>
                      <a:pt x="10" y="16"/>
                    </a:lnTo>
                    <a:lnTo>
                      <a:pt x="5" y="14"/>
                    </a:lnTo>
                    <a:lnTo>
                      <a:pt x="7" y="12"/>
                    </a:lnTo>
                    <a:lnTo>
                      <a:pt x="15" y="9"/>
                    </a:lnTo>
                    <a:moveTo>
                      <a:pt x="17" y="0"/>
                    </a:moveTo>
                    <a:lnTo>
                      <a:pt x="12" y="7"/>
                    </a:lnTo>
                    <a:lnTo>
                      <a:pt x="5" y="7"/>
                    </a:lnTo>
                    <a:lnTo>
                      <a:pt x="0" y="16"/>
                    </a:lnTo>
                    <a:lnTo>
                      <a:pt x="10" y="19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4" name="Freeform 984"/>
              <p:cNvSpPr/>
              <p:nvPr/>
            </p:nvSpPr>
            <p:spPr bwMode="auto">
              <a:xfrm>
                <a:off x="3854927" y="3481413"/>
                <a:ext cx="76213" cy="99077"/>
              </a:xfrm>
              <a:custGeom>
                <a:avLst/>
                <a:gdLst>
                  <a:gd name="T0" fmla="*/ 38 w 40"/>
                  <a:gd name="T1" fmla="*/ 0 h 52"/>
                  <a:gd name="T2" fmla="*/ 38 w 40"/>
                  <a:gd name="T3" fmla="*/ 0 h 52"/>
                  <a:gd name="T4" fmla="*/ 40 w 40"/>
                  <a:gd name="T5" fmla="*/ 5 h 52"/>
                  <a:gd name="T6" fmla="*/ 28 w 40"/>
                  <a:gd name="T7" fmla="*/ 10 h 52"/>
                  <a:gd name="T8" fmla="*/ 24 w 40"/>
                  <a:gd name="T9" fmla="*/ 7 h 52"/>
                  <a:gd name="T10" fmla="*/ 19 w 40"/>
                  <a:gd name="T11" fmla="*/ 10 h 52"/>
                  <a:gd name="T12" fmla="*/ 16 w 40"/>
                  <a:gd name="T13" fmla="*/ 12 h 52"/>
                  <a:gd name="T14" fmla="*/ 14 w 40"/>
                  <a:gd name="T15" fmla="*/ 14 h 52"/>
                  <a:gd name="T16" fmla="*/ 12 w 40"/>
                  <a:gd name="T17" fmla="*/ 14 h 52"/>
                  <a:gd name="T18" fmla="*/ 7 w 40"/>
                  <a:gd name="T19" fmla="*/ 17 h 52"/>
                  <a:gd name="T20" fmla="*/ 9 w 40"/>
                  <a:gd name="T21" fmla="*/ 22 h 52"/>
                  <a:gd name="T22" fmla="*/ 5 w 40"/>
                  <a:gd name="T23" fmla="*/ 22 h 52"/>
                  <a:gd name="T24" fmla="*/ 5 w 40"/>
                  <a:gd name="T25" fmla="*/ 24 h 52"/>
                  <a:gd name="T26" fmla="*/ 2 w 40"/>
                  <a:gd name="T27" fmla="*/ 29 h 52"/>
                  <a:gd name="T28" fmla="*/ 0 w 40"/>
                  <a:gd name="T29" fmla="*/ 31 h 52"/>
                  <a:gd name="T30" fmla="*/ 2 w 40"/>
                  <a:gd name="T31" fmla="*/ 36 h 52"/>
                  <a:gd name="T32" fmla="*/ 0 w 40"/>
                  <a:gd name="T33" fmla="*/ 36 h 52"/>
                  <a:gd name="T34" fmla="*/ 7 w 40"/>
                  <a:gd name="T35" fmla="*/ 40 h 52"/>
                  <a:gd name="T36" fmla="*/ 14 w 40"/>
                  <a:gd name="T37" fmla="*/ 38 h 52"/>
                  <a:gd name="T38" fmla="*/ 12 w 40"/>
                  <a:gd name="T39" fmla="*/ 45 h 52"/>
                  <a:gd name="T40" fmla="*/ 16 w 40"/>
                  <a:gd name="T41" fmla="*/ 50 h 52"/>
                  <a:gd name="T42" fmla="*/ 19 w 40"/>
                  <a:gd name="T43" fmla="*/ 50 h 52"/>
                  <a:gd name="T44" fmla="*/ 16 w 40"/>
                  <a:gd name="T45" fmla="*/ 48 h 52"/>
                  <a:gd name="T46" fmla="*/ 24 w 40"/>
                  <a:gd name="T47" fmla="*/ 52 h 52"/>
                  <a:gd name="T48" fmla="*/ 26 w 40"/>
                  <a:gd name="T49" fmla="*/ 50 h 52"/>
                  <a:gd name="T50" fmla="*/ 28 w 40"/>
                  <a:gd name="T51" fmla="*/ 52 h 52"/>
                  <a:gd name="T52" fmla="*/ 28 w 40"/>
                  <a:gd name="T53" fmla="*/ 52 h 52"/>
                  <a:gd name="T54" fmla="*/ 24 w 40"/>
                  <a:gd name="T55" fmla="*/ 45 h 52"/>
                  <a:gd name="T56" fmla="*/ 26 w 40"/>
                  <a:gd name="T57" fmla="*/ 43 h 52"/>
                  <a:gd name="T58" fmla="*/ 16 w 40"/>
                  <a:gd name="T59" fmla="*/ 40 h 52"/>
                  <a:gd name="T60" fmla="*/ 19 w 40"/>
                  <a:gd name="T61" fmla="*/ 36 h 52"/>
                  <a:gd name="T62" fmla="*/ 31 w 40"/>
                  <a:gd name="T63" fmla="*/ 38 h 52"/>
                  <a:gd name="T64" fmla="*/ 28 w 40"/>
                  <a:gd name="T65" fmla="*/ 36 h 52"/>
                  <a:gd name="T66" fmla="*/ 33 w 40"/>
                  <a:gd name="T67" fmla="*/ 36 h 52"/>
                  <a:gd name="T68" fmla="*/ 31 w 40"/>
                  <a:gd name="T69" fmla="*/ 36 h 52"/>
                  <a:gd name="T70" fmla="*/ 28 w 40"/>
                  <a:gd name="T71" fmla="*/ 31 h 52"/>
                  <a:gd name="T72" fmla="*/ 12 w 40"/>
                  <a:gd name="T73" fmla="*/ 22 h 52"/>
                  <a:gd name="T74" fmla="*/ 28 w 40"/>
                  <a:gd name="T75" fmla="*/ 10 h 52"/>
                  <a:gd name="T76" fmla="*/ 40 w 40"/>
                  <a:gd name="T77" fmla="*/ 7 h 52"/>
                  <a:gd name="T78" fmla="*/ 38 w 40"/>
                  <a:gd name="T79" fmla="*/ 3 h 52"/>
                  <a:gd name="T80" fmla="*/ 40 w 40"/>
                  <a:gd name="T81" fmla="*/ 3 h 52"/>
                  <a:gd name="T82" fmla="*/ 40 w 40"/>
                  <a:gd name="T83" fmla="*/ 3 h 52"/>
                  <a:gd name="T84" fmla="*/ 38 w 40"/>
                  <a:gd name="T8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" h="52">
                    <a:moveTo>
                      <a:pt x="38" y="0"/>
                    </a:moveTo>
                    <a:lnTo>
                      <a:pt x="38" y="0"/>
                    </a:lnTo>
                    <a:lnTo>
                      <a:pt x="40" y="5"/>
                    </a:lnTo>
                    <a:lnTo>
                      <a:pt x="28" y="10"/>
                    </a:lnTo>
                    <a:lnTo>
                      <a:pt x="24" y="7"/>
                    </a:lnTo>
                    <a:lnTo>
                      <a:pt x="19" y="10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7" y="17"/>
                    </a:lnTo>
                    <a:lnTo>
                      <a:pt x="9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7" y="40"/>
                    </a:lnTo>
                    <a:lnTo>
                      <a:pt x="14" y="38"/>
                    </a:lnTo>
                    <a:lnTo>
                      <a:pt x="12" y="45"/>
                    </a:lnTo>
                    <a:lnTo>
                      <a:pt x="16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24" y="52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24" y="45"/>
                    </a:lnTo>
                    <a:lnTo>
                      <a:pt x="26" y="43"/>
                    </a:lnTo>
                    <a:lnTo>
                      <a:pt x="16" y="40"/>
                    </a:lnTo>
                    <a:lnTo>
                      <a:pt x="19" y="36"/>
                    </a:lnTo>
                    <a:lnTo>
                      <a:pt x="31" y="38"/>
                    </a:lnTo>
                    <a:lnTo>
                      <a:pt x="28" y="36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28" y="31"/>
                    </a:lnTo>
                    <a:lnTo>
                      <a:pt x="12" y="22"/>
                    </a:lnTo>
                    <a:lnTo>
                      <a:pt x="28" y="10"/>
                    </a:lnTo>
                    <a:lnTo>
                      <a:pt x="40" y="7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5" name="Freeform 985"/>
              <p:cNvSpPr/>
              <p:nvPr/>
            </p:nvSpPr>
            <p:spPr bwMode="auto">
              <a:xfrm>
                <a:off x="3854927" y="3481413"/>
                <a:ext cx="76213" cy="99077"/>
              </a:xfrm>
              <a:custGeom>
                <a:avLst/>
                <a:gdLst>
                  <a:gd name="T0" fmla="*/ 38 w 40"/>
                  <a:gd name="T1" fmla="*/ 0 h 52"/>
                  <a:gd name="T2" fmla="*/ 38 w 40"/>
                  <a:gd name="T3" fmla="*/ 0 h 52"/>
                  <a:gd name="T4" fmla="*/ 40 w 40"/>
                  <a:gd name="T5" fmla="*/ 5 h 52"/>
                  <a:gd name="T6" fmla="*/ 28 w 40"/>
                  <a:gd name="T7" fmla="*/ 10 h 52"/>
                  <a:gd name="T8" fmla="*/ 24 w 40"/>
                  <a:gd name="T9" fmla="*/ 7 h 52"/>
                  <a:gd name="T10" fmla="*/ 19 w 40"/>
                  <a:gd name="T11" fmla="*/ 10 h 52"/>
                  <a:gd name="T12" fmla="*/ 16 w 40"/>
                  <a:gd name="T13" fmla="*/ 12 h 52"/>
                  <a:gd name="T14" fmla="*/ 14 w 40"/>
                  <a:gd name="T15" fmla="*/ 14 h 52"/>
                  <a:gd name="T16" fmla="*/ 12 w 40"/>
                  <a:gd name="T17" fmla="*/ 14 h 52"/>
                  <a:gd name="T18" fmla="*/ 7 w 40"/>
                  <a:gd name="T19" fmla="*/ 17 h 52"/>
                  <a:gd name="T20" fmla="*/ 9 w 40"/>
                  <a:gd name="T21" fmla="*/ 22 h 52"/>
                  <a:gd name="T22" fmla="*/ 5 w 40"/>
                  <a:gd name="T23" fmla="*/ 22 h 52"/>
                  <a:gd name="T24" fmla="*/ 5 w 40"/>
                  <a:gd name="T25" fmla="*/ 24 h 52"/>
                  <a:gd name="T26" fmla="*/ 2 w 40"/>
                  <a:gd name="T27" fmla="*/ 29 h 52"/>
                  <a:gd name="T28" fmla="*/ 0 w 40"/>
                  <a:gd name="T29" fmla="*/ 31 h 52"/>
                  <a:gd name="T30" fmla="*/ 2 w 40"/>
                  <a:gd name="T31" fmla="*/ 36 h 52"/>
                  <a:gd name="T32" fmla="*/ 0 w 40"/>
                  <a:gd name="T33" fmla="*/ 36 h 52"/>
                  <a:gd name="T34" fmla="*/ 7 w 40"/>
                  <a:gd name="T35" fmla="*/ 40 h 52"/>
                  <a:gd name="T36" fmla="*/ 14 w 40"/>
                  <a:gd name="T37" fmla="*/ 38 h 52"/>
                  <a:gd name="T38" fmla="*/ 12 w 40"/>
                  <a:gd name="T39" fmla="*/ 45 h 52"/>
                  <a:gd name="T40" fmla="*/ 16 w 40"/>
                  <a:gd name="T41" fmla="*/ 50 h 52"/>
                  <a:gd name="T42" fmla="*/ 19 w 40"/>
                  <a:gd name="T43" fmla="*/ 50 h 52"/>
                  <a:gd name="T44" fmla="*/ 16 w 40"/>
                  <a:gd name="T45" fmla="*/ 48 h 52"/>
                  <a:gd name="T46" fmla="*/ 24 w 40"/>
                  <a:gd name="T47" fmla="*/ 52 h 52"/>
                  <a:gd name="T48" fmla="*/ 26 w 40"/>
                  <a:gd name="T49" fmla="*/ 50 h 52"/>
                  <a:gd name="T50" fmla="*/ 28 w 40"/>
                  <a:gd name="T51" fmla="*/ 52 h 52"/>
                  <a:gd name="T52" fmla="*/ 28 w 40"/>
                  <a:gd name="T53" fmla="*/ 52 h 52"/>
                  <a:gd name="T54" fmla="*/ 24 w 40"/>
                  <a:gd name="T55" fmla="*/ 45 h 52"/>
                  <a:gd name="T56" fmla="*/ 26 w 40"/>
                  <a:gd name="T57" fmla="*/ 43 h 52"/>
                  <a:gd name="T58" fmla="*/ 16 w 40"/>
                  <a:gd name="T59" fmla="*/ 40 h 52"/>
                  <a:gd name="T60" fmla="*/ 19 w 40"/>
                  <a:gd name="T61" fmla="*/ 36 h 52"/>
                  <a:gd name="T62" fmla="*/ 31 w 40"/>
                  <a:gd name="T63" fmla="*/ 38 h 52"/>
                  <a:gd name="T64" fmla="*/ 28 w 40"/>
                  <a:gd name="T65" fmla="*/ 36 h 52"/>
                  <a:gd name="T66" fmla="*/ 33 w 40"/>
                  <a:gd name="T67" fmla="*/ 36 h 52"/>
                  <a:gd name="T68" fmla="*/ 31 w 40"/>
                  <a:gd name="T69" fmla="*/ 36 h 52"/>
                  <a:gd name="T70" fmla="*/ 28 w 40"/>
                  <a:gd name="T71" fmla="*/ 31 h 52"/>
                  <a:gd name="T72" fmla="*/ 12 w 40"/>
                  <a:gd name="T73" fmla="*/ 22 h 52"/>
                  <a:gd name="T74" fmla="*/ 28 w 40"/>
                  <a:gd name="T75" fmla="*/ 10 h 52"/>
                  <a:gd name="T76" fmla="*/ 40 w 40"/>
                  <a:gd name="T77" fmla="*/ 7 h 52"/>
                  <a:gd name="T78" fmla="*/ 38 w 40"/>
                  <a:gd name="T79" fmla="*/ 3 h 52"/>
                  <a:gd name="T80" fmla="*/ 40 w 40"/>
                  <a:gd name="T81" fmla="*/ 3 h 52"/>
                  <a:gd name="T82" fmla="*/ 40 w 40"/>
                  <a:gd name="T83" fmla="*/ 3 h 52"/>
                  <a:gd name="T84" fmla="*/ 38 w 40"/>
                  <a:gd name="T8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" h="52">
                    <a:moveTo>
                      <a:pt x="38" y="0"/>
                    </a:moveTo>
                    <a:lnTo>
                      <a:pt x="38" y="0"/>
                    </a:lnTo>
                    <a:lnTo>
                      <a:pt x="40" y="5"/>
                    </a:lnTo>
                    <a:lnTo>
                      <a:pt x="28" y="10"/>
                    </a:lnTo>
                    <a:lnTo>
                      <a:pt x="24" y="7"/>
                    </a:lnTo>
                    <a:lnTo>
                      <a:pt x="19" y="10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7" y="17"/>
                    </a:lnTo>
                    <a:lnTo>
                      <a:pt x="9" y="22"/>
                    </a:lnTo>
                    <a:lnTo>
                      <a:pt x="5" y="22"/>
                    </a:lnTo>
                    <a:lnTo>
                      <a:pt x="5" y="24"/>
                    </a:lnTo>
                    <a:lnTo>
                      <a:pt x="2" y="29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7" y="40"/>
                    </a:lnTo>
                    <a:lnTo>
                      <a:pt x="14" y="38"/>
                    </a:lnTo>
                    <a:lnTo>
                      <a:pt x="12" y="45"/>
                    </a:lnTo>
                    <a:lnTo>
                      <a:pt x="16" y="50"/>
                    </a:lnTo>
                    <a:lnTo>
                      <a:pt x="19" y="50"/>
                    </a:lnTo>
                    <a:lnTo>
                      <a:pt x="16" y="48"/>
                    </a:lnTo>
                    <a:lnTo>
                      <a:pt x="24" y="52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28" y="52"/>
                    </a:lnTo>
                    <a:lnTo>
                      <a:pt x="24" y="45"/>
                    </a:lnTo>
                    <a:lnTo>
                      <a:pt x="26" y="43"/>
                    </a:lnTo>
                    <a:lnTo>
                      <a:pt x="16" y="40"/>
                    </a:lnTo>
                    <a:lnTo>
                      <a:pt x="19" y="36"/>
                    </a:lnTo>
                    <a:lnTo>
                      <a:pt x="31" y="38"/>
                    </a:lnTo>
                    <a:lnTo>
                      <a:pt x="28" y="36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28" y="31"/>
                    </a:lnTo>
                    <a:lnTo>
                      <a:pt x="12" y="22"/>
                    </a:lnTo>
                    <a:lnTo>
                      <a:pt x="28" y="10"/>
                    </a:lnTo>
                    <a:lnTo>
                      <a:pt x="40" y="7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0" y="3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6" name="Freeform 986"/>
              <p:cNvSpPr>
                <a:spLocks noEditPoints="1"/>
              </p:cNvSpPr>
              <p:nvPr/>
            </p:nvSpPr>
            <p:spPr bwMode="auto">
              <a:xfrm>
                <a:off x="3845401" y="3477602"/>
                <a:ext cx="95266" cy="112414"/>
              </a:xfrm>
              <a:custGeom>
                <a:avLst/>
                <a:gdLst>
                  <a:gd name="T0" fmla="*/ 45 w 50"/>
                  <a:gd name="T1" fmla="*/ 7 h 59"/>
                  <a:gd name="T2" fmla="*/ 43 w 50"/>
                  <a:gd name="T3" fmla="*/ 2 h 59"/>
                  <a:gd name="T4" fmla="*/ 45 w 50"/>
                  <a:gd name="T5" fmla="*/ 5 h 59"/>
                  <a:gd name="T6" fmla="*/ 45 w 50"/>
                  <a:gd name="T7" fmla="*/ 9 h 59"/>
                  <a:gd name="T8" fmla="*/ 17 w 50"/>
                  <a:gd name="T9" fmla="*/ 24 h 59"/>
                  <a:gd name="T10" fmla="*/ 36 w 50"/>
                  <a:gd name="T11" fmla="*/ 38 h 59"/>
                  <a:gd name="T12" fmla="*/ 33 w 50"/>
                  <a:gd name="T13" fmla="*/ 38 h 59"/>
                  <a:gd name="T14" fmla="*/ 24 w 50"/>
                  <a:gd name="T15" fmla="*/ 38 h 59"/>
                  <a:gd name="T16" fmla="*/ 31 w 50"/>
                  <a:gd name="T17" fmla="*/ 45 h 59"/>
                  <a:gd name="T18" fmla="*/ 33 w 50"/>
                  <a:gd name="T19" fmla="*/ 54 h 59"/>
                  <a:gd name="T20" fmla="*/ 31 w 50"/>
                  <a:gd name="T21" fmla="*/ 52 h 59"/>
                  <a:gd name="T22" fmla="*/ 21 w 50"/>
                  <a:gd name="T23" fmla="*/ 50 h 59"/>
                  <a:gd name="T24" fmla="*/ 21 w 50"/>
                  <a:gd name="T25" fmla="*/ 52 h 59"/>
                  <a:gd name="T26" fmla="*/ 19 w 50"/>
                  <a:gd name="T27" fmla="*/ 40 h 59"/>
                  <a:gd name="T28" fmla="*/ 5 w 50"/>
                  <a:gd name="T29" fmla="*/ 38 h 59"/>
                  <a:gd name="T30" fmla="*/ 5 w 50"/>
                  <a:gd name="T31" fmla="*/ 33 h 59"/>
                  <a:gd name="T32" fmla="*/ 10 w 50"/>
                  <a:gd name="T33" fmla="*/ 26 h 59"/>
                  <a:gd name="T34" fmla="*/ 14 w 50"/>
                  <a:gd name="T35" fmla="*/ 24 h 59"/>
                  <a:gd name="T36" fmla="*/ 17 w 50"/>
                  <a:gd name="T37" fmla="*/ 16 h 59"/>
                  <a:gd name="T38" fmla="*/ 21 w 50"/>
                  <a:gd name="T39" fmla="*/ 14 h 59"/>
                  <a:gd name="T40" fmla="*/ 29 w 50"/>
                  <a:gd name="T41" fmla="*/ 9 h 59"/>
                  <a:gd name="T42" fmla="*/ 45 w 50"/>
                  <a:gd name="T43" fmla="*/ 0 h 59"/>
                  <a:gd name="T44" fmla="*/ 43 w 50"/>
                  <a:gd name="T45" fmla="*/ 0 h 59"/>
                  <a:gd name="T46" fmla="*/ 40 w 50"/>
                  <a:gd name="T47" fmla="*/ 5 h 59"/>
                  <a:gd name="T48" fmla="*/ 29 w 50"/>
                  <a:gd name="T49" fmla="*/ 7 h 59"/>
                  <a:gd name="T50" fmla="*/ 19 w 50"/>
                  <a:gd name="T51" fmla="*/ 12 h 59"/>
                  <a:gd name="T52" fmla="*/ 17 w 50"/>
                  <a:gd name="T53" fmla="*/ 14 h 59"/>
                  <a:gd name="T54" fmla="*/ 10 w 50"/>
                  <a:gd name="T55" fmla="*/ 16 h 59"/>
                  <a:gd name="T56" fmla="*/ 5 w 50"/>
                  <a:gd name="T57" fmla="*/ 24 h 59"/>
                  <a:gd name="T58" fmla="*/ 5 w 50"/>
                  <a:gd name="T59" fmla="*/ 26 h 59"/>
                  <a:gd name="T60" fmla="*/ 0 w 50"/>
                  <a:gd name="T61" fmla="*/ 31 h 59"/>
                  <a:gd name="T62" fmla="*/ 0 w 50"/>
                  <a:gd name="T63" fmla="*/ 35 h 59"/>
                  <a:gd name="T64" fmla="*/ 12 w 50"/>
                  <a:gd name="T65" fmla="*/ 45 h 59"/>
                  <a:gd name="T66" fmla="*/ 14 w 50"/>
                  <a:gd name="T67" fmla="*/ 50 h 59"/>
                  <a:gd name="T68" fmla="*/ 26 w 50"/>
                  <a:gd name="T69" fmla="*/ 59 h 59"/>
                  <a:gd name="T70" fmla="*/ 29 w 50"/>
                  <a:gd name="T71" fmla="*/ 57 h 59"/>
                  <a:gd name="T72" fmla="*/ 36 w 50"/>
                  <a:gd name="T73" fmla="*/ 59 h 59"/>
                  <a:gd name="T74" fmla="*/ 33 w 50"/>
                  <a:gd name="T75" fmla="*/ 47 h 59"/>
                  <a:gd name="T76" fmla="*/ 31 w 50"/>
                  <a:gd name="T77" fmla="*/ 42 h 59"/>
                  <a:gd name="T78" fmla="*/ 38 w 50"/>
                  <a:gd name="T79" fmla="*/ 40 h 59"/>
                  <a:gd name="T80" fmla="*/ 47 w 50"/>
                  <a:gd name="T81" fmla="*/ 35 h 59"/>
                  <a:gd name="T82" fmla="*/ 36 w 50"/>
                  <a:gd name="T83" fmla="*/ 31 h 59"/>
                  <a:gd name="T84" fmla="*/ 33 w 50"/>
                  <a:gd name="T85" fmla="*/ 14 h 59"/>
                  <a:gd name="T86" fmla="*/ 47 w 50"/>
                  <a:gd name="T87" fmla="*/ 12 h 59"/>
                  <a:gd name="T88" fmla="*/ 50 w 50"/>
                  <a:gd name="T89" fmla="*/ 9 h 59"/>
                  <a:gd name="T90" fmla="*/ 47 w 50"/>
                  <a:gd name="T91" fmla="*/ 7 h 59"/>
                  <a:gd name="T92" fmla="*/ 50 w 50"/>
                  <a:gd name="T93" fmla="*/ 5 h 59"/>
                  <a:gd name="T94" fmla="*/ 45 w 50"/>
                  <a:gd name="T9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" h="59">
                    <a:moveTo>
                      <a:pt x="33" y="12"/>
                    </a:moveTo>
                    <a:lnTo>
                      <a:pt x="45" y="7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5" y="9"/>
                    </a:lnTo>
                    <a:lnTo>
                      <a:pt x="33" y="12"/>
                    </a:lnTo>
                    <a:lnTo>
                      <a:pt x="17" y="24"/>
                    </a:lnTo>
                    <a:lnTo>
                      <a:pt x="33" y="33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33" y="38"/>
                    </a:lnTo>
                    <a:lnTo>
                      <a:pt x="36" y="40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31" y="45"/>
                    </a:lnTo>
                    <a:lnTo>
                      <a:pt x="29" y="47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1" y="50"/>
                    </a:lnTo>
                    <a:lnTo>
                      <a:pt x="24" y="52"/>
                    </a:lnTo>
                    <a:lnTo>
                      <a:pt x="21" y="52"/>
                    </a:lnTo>
                    <a:lnTo>
                      <a:pt x="17" y="47"/>
                    </a:lnTo>
                    <a:lnTo>
                      <a:pt x="19" y="40"/>
                    </a:lnTo>
                    <a:lnTo>
                      <a:pt x="12" y="42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4" y="24"/>
                    </a:lnTo>
                    <a:lnTo>
                      <a:pt x="12" y="19"/>
                    </a:lnTo>
                    <a:lnTo>
                      <a:pt x="17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9" y="9"/>
                    </a:lnTo>
                    <a:lnTo>
                      <a:pt x="33" y="12"/>
                    </a:lnTo>
                    <a:close/>
                    <a:moveTo>
                      <a:pt x="45" y="0"/>
                    </a:moveTo>
                    <a:lnTo>
                      <a:pt x="43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40" y="5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1" y="9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4" y="16"/>
                    </a:lnTo>
                    <a:lnTo>
                      <a:pt x="10" y="16"/>
                    </a:lnTo>
                    <a:lnTo>
                      <a:pt x="10" y="21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0" y="31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12" y="45"/>
                    </a:lnTo>
                    <a:lnTo>
                      <a:pt x="17" y="45"/>
                    </a:lnTo>
                    <a:lnTo>
                      <a:pt x="14" y="50"/>
                    </a:lnTo>
                    <a:lnTo>
                      <a:pt x="19" y="54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9" y="57"/>
                    </a:lnTo>
                    <a:lnTo>
                      <a:pt x="31" y="57"/>
                    </a:lnTo>
                    <a:lnTo>
                      <a:pt x="36" y="59"/>
                    </a:lnTo>
                    <a:lnTo>
                      <a:pt x="38" y="54"/>
                    </a:lnTo>
                    <a:lnTo>
                      <a:pt x="33" y="47"/>
                    </a:lnTo>
                    <a:lnTo>
                      <a:pt x="36" y="45"/>
                    </a:lnTo>
                    <a:lnTo>
                      <a:pt x="31" y="42"/>
                    </a:lnTo>
                    <a:lnTo>
                      <a:pt x="40" y="45"/>
                    </a:lnTo>
                    <a:lnTo>
                      <a:pt x="38" y="40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38" y="33"/>
                    </a:lnTo>
                    <a:lnTo>
                      <a:pt x="36" y="31"/>
                    </a:lnTo>
                    <a:lnTo>
                      <a:pt x="21" y="21"/>
                    </a:lnTo>
                    <a:lnTo>
                      <a:pt x="33" y="14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7" y="9"/>
                    </a:lnTo>
                    <a:lnTo>
                      <a:pt x="50" y="9"/>
                    </a:lnTo>
                    <a:lnTo>
                      <a:pt x="50" y="9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7" name="Freeform 987"/>
              <p:cNvSpPr>
                <a:spLocks noEditPoints="1"/>
              </p:cNvSpPr>
              <p:nvPr/>
            </p:nvSpPr>
            <p:spPr bwMode="auto">
              <a:xfrm>
                <a:off x="3845401" y="3477602"/>
                <a:ext cx="95266" cy="112414"/>
              </a:xfrm>
              <a:custGeom>
                <a:avLst/>
                <a:gdLst>
                  <a:gd name="T0" fmla="*/ 45 w 50"/>
                  <a:gd name="T1" fmla="*/ 7 h 59"/>
                  <a:gd name="T2" fmla="*/ 43 w 50"/>
                  <a:gd name="T3" fmla="*/ 2 h 59"/>
                  <a:gd name="T4" fmla="*/ 45 w 50"/>
                  <a:gd name="T5" fmla="*/ 5 h 59"/>
                  <a:gd name="T6" fmla="*/ 45 w 50"/>
                  <a:gd name="T7" fmla="*/ 9 h 59"/>
                  <a:gd name="T8" fmla="*/ 17 w 50"/>
                  <a:gd name="T9" fmla="*/ 24 h 59"/>
                  <a:gd name="T10" fmla="*/ 36 w 50"/>
                  <a:gd name="T11" fmla="*/ 38 h 59"/>
                  <a:gd name="T12" fmla="*/ 33 w 50"/>
                  <a:gd name="T13" fmla="*/ 38 h 59"/>
                  <a:gd name="T14" fmla="*/ 24 w 50"/>
                  <a:gd name="T15" fmla="*/ 38 h 59"/>
                  <a:gd name="T16" fmla="*/ 31 w 50"/>
                  <a:gd name="T17" fmla="*/ 45 h 59"/>
                  <a:gd name="T18" fmla="*/ 33 w 50"/>
                  <a:gd name="T19" fmla="*/ 54 h 59"/>
                  <a:gd name="T20" fmla="*/ 31 w 50"/>
                  <a:gd name="T21" fmla="*/ 52 h 59"/>
                  <a:gd name="T22" fmla="*/ 21 w 50"/>
                  <a:gd name="T23" fmla="*/ 50 h 59"/>
                  <a:gd name="T24" fmla="*/ 21 w 50"/>
                  <a:gd name="T25" fmla="*/ 52 h 59"/>
                  <a:gd name="T26" fmla="*/ 19 w 50"/>
                  <a:gd name="T27" fmla="*/ 40 h 59"/>
                  <a:gd name="T28" fmla="*/ 5 w 50"/>
                  <a:gd name="T29" fmla="*/ 38 h 59"/>
                  <a:gd name="T30" fmla="*/ 5 w 50"/>
                  <a:gd name="T31" fmla="*/ 33 h 59"/>
                  <a:gd name="T32" fmla="*/ 10 w 50"/>
                  <a:gd name="T33" fmla="*/ 26 h 59"/>
                  <a:gd name="T34" fmla="*/ 14 w 50"/>
                  <a:gd name="T35" fmla="*/ 24 h 59"/>
                  <a:gd name="T36" fmla="*/ 17 w 50"/>
                  <a:gd name="T37" fmla="*/ 16 h 59"/>
                  <a:gd name="T38" fmla="*/ 21 w 50"/>
                  <a:gd name="T39" fmla="*/ 14 h 59"/>
                  <a:gd name="T40" fmla="*/ 29 w 50"/>
                  <a:gd name="T41" fmla="*/ 9 h 59"/>
                  <a:gd name="T42" fmla="*/ 45 w 50"/>
                  <a:gd name="T43" fmla="*/ 0 h 59"/>
                  <a:gd name="T44" fmla="*/ 43 w 50"/>
                  <a:gd name="T45" fmla="*/ 0 h 59"/>
                  <a:gd name="T46" fmla="*/ 40 w 50"/>
                  <a:gd name="T47" fmla="*/ 5 h 59"/>
                  <a:gd name="T48" fmla="*/ 29 w 50"/>
                  <a:gd name="T49" fmla="*/ 7 h 59"/>
                  <a:gd name="T50" fmla="*/ 19 w 50"/>
                  <a:gd name="T51" fmla="*/ 12 h 59"/>
                  <a:gd name="T52" fmla="*/ 17 w 50"/>
                  <a:gd name="T53" fmla="*/ 14 h 59"/>
                  <a:gd name="T54" fmla="*/ 10 w 50"/>
                  <a:gd name="T55" fmla="*/ 16 h 59"/>
                  <a:gd name="T56" fmla="*/ 5 w 50"/>
                  <a:gd name="T57" fmla="*/ 24 h 59"/>
                  <a:gd name="T58" fmla="*/ 5 w 50"/>
                  <a:gd name="T59" fmla="*/ 26 h 59"/>
                  <a:gd name="T60" fmla="*/ 0 w 50"/>
                  <a:gd name="T61" fmla="*/ 31 h 59"/>
                  <a:gd name="T62" fmla="*/ 0 w 50"/>
                  <a:gd name="T63" fmla="*/ 35 h 59"/>
                  <a:gd name="T64" fmla="*/ 12 w 50"/>
                  <a:gd name="T65" fmla="*/ 45 h 59"/>
                  <a:gd name="T66" fmla="*/ 14 w 50"/>
                  <a:gd name="T67" fmla="*/ 50 h 59"/>
                  <a:gd name="T68" fmla="*/ 26 w 50"/>
                  <a:gd name="T69" fmla="*/ 59 h 59"/>
                  <a:gd name="T70" fmla="*/ 29 w 50"/>
                  <a:gd name="T71" fmla="*/ 57 h 59"/>
                  <a:gd name="T72" fmla="*/ 36 w 50"/>
                  <a:gd name="T73" fmla="*/ 59 h 59"/>
                  <a:gd name="T74" fmla="*/ 33 w 50"/>
                  <a:gd name="T75" fmla="*/ 47 h 59"/>
                  <a:gd name="T76" fmla="*/ 31 w 50"/>
                  <a:gd name="T77" fmla="*/ 42 h 59"/>
                  <a:gd name="T78" fmla="*/ 38 w 50"/>
                  <a:gd name="T79" fmla="*/ 40 h 59"/>
                  <a:gd name="T80" fmla="*/ 47 w 50"/>
                  <a:gd name="T81" fmla="*/ 35 h 59"/>
                  <a:gd name="T82" fmla="*/ 36 w 50"/>
                  <a:gd name="T83" fmla="*/ 31 h 59"/>
                  <a:gd name="T84" fmla="*/ 33 w 50"/>
                  <a:gd name="T85" fmla="*/ 14 h 59"/>
                  <a:gd name="T86" fmla="*/ 47 w 50"/>
                  <a:gd name="T87" fmla="*/ 12 h 59"/>
                  <a:gd name="T88" fmla="*/ 50 w 50"/>
                  <a:gd name="T89" fmla="*/ 9 h 59"/>
                  <a:gd name="T90" fmla="*/ 47 w 50"/>
                  <a:gd name="T91" fmla="*/ 7 h 59"/>
                  <a:gd name="T92" fmla="*/ 50 w 50"/>
                  <a:gd name="T93" fmla="*/ 5 h 59"/>
                  <a:gd name="T94" fmla="*/ 45 w 50"/>
                  <a:gd name="T9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" h="59">
                    <a:moveTo>
                      <a:pt x="33" y="12"/>
                    </a:moveTo>
                    <a:lnTo>
                      <a:pt x="45" y="7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5" y="9"/>
                    </a:lnTo>
                    <a:lnTo>
                      <a:pt x="33" y="12"/>
                    </a:lnTo>
                    <a:lnTo>
                      <a:pt x="17" y="24"/>
                    </a:lnTo>
                    <a:lnTo>
                      <a:pt x="33" y="33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33" y="38"/>
                    </a:lnTo>
                    <a:lnTo>
                      <a:pt x="36" y="40"/>
                    </a:lnTo>
                    <a:lnTo>
                      <a:pt x="24" y="38"/>
                    </a:lnTo>
                    <a:lnTo>
                      <a:pt x="21" y="42"/>
                    </a:lnTo>
                    <a:lnTo>
                      <a:pt x="31" y="45"/>
                    </a:lnTo>
                    <a:lnTo>
                      <a:pt x="29" y="47"/>
                    </a:lnTo>
                    <a:lnTo>
                      <a:pt x="33" y="54"/>
                    </a:lnTo>
                    <a:lnTo>
                      <a:pt x="33" y="54"/>
                    </a:lnTo>
                    <a:lnTo>
                      <a:pt x="31" y="52"/>
                    </a:lnTo>
                    <a:lnTo>
                      <a:pt x="29" y="54"/>
                    </a:lnTo>
                    <a:lnTo>
                      <a:pt x="21" y="50"/>
                    </a:lnTo>
                    <a:lnTo>
                      <a:pt x="24" y="52"/>
                    </a:lnTo>
                    <a:lnTo>
                      <a:pt x="21" y="52"/>
                    </a:lnTo>
                    <a:lnTo>
                      <a:pt x="17" y="47"/>
                    </a:lnTo>
                    <a:lnTo>
                      <a:pt x="19" y="40"/>
                    </a:lnTo>
                    <a:lnTo>
                      <a:pt x="12" y="42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4" y="24"/>
                    </a:lnTo>
                    <a:lnTo>
                      <a:pt x="12" y="19"/>
                    </a:lnTo>
                    <a:lnTo>
                      <a:pt x="17" y="16"/>
                    </a:lnTo>
                    <a:lnTo>
                      <a:pt x="19" y="16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29" y="9"/>
                    </a:lnTo>
                    <a:lnTo>
                      <a:pt x="33" y="12"/>
                    </a:lnTo>
                    <a:moveTo>
                      <a:pt x="45" y="0"/>
                    </a:moveTo>
                    <a:lnTo>
                      <a:pt x="43" y="0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40" y="5"/>
                    </a:lnTo>
                    <a:lnTo>
                      <a:pt x="33" y="7"/>
                    </a:lnTo>
                    <a:lnTo>
                      <a:pt x="29" y="7"/>
                    </a:lnTo>
                    <a:lnTo>
                      <a:pt x="21" y="9"/>
                    </a:lnTo>
                    <a:lnTo>
                      <a:pt x="19" y="12"/>
                    </a:lnTo>
                    <a:lnTo>
                      <a:pt x="17" y="12"/>
                    </a:lnTo>
                    <a:lnTo>
                      <a:pt x="17" y="14"/>
                    </a:lnTo>
                    <a:lnTo>
                      <a:pt x="14" y="16"/>
                    </a:lnTo>
                    <a:lnTo>
                      <a:pt x="10" y="16"/>
                    </a:lnTo>
                    <a:lnTo>
                      <a:pt x="10" y="21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0" y="31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8"/>
                    </a:lnTo>
                    <a:lnTo>
                      <a:pt x="12" y="45"/>
                    </a:lnTo>
                    <a:lnTo>
                      <a:pt x="17" y="45"/>
                    </a:lnTo>
                    <a:lnTo>
                      <a:pt x="14" y="50"/>
                    </a:lnTo>
                    <a:lnTo>
                      <a:pt x="19" y="54"/>
                    </a:lnTo>
                    <a:lnTo>
                      <a:pt x="26" y="59"/>
                    </a:lnTo>
                    <a:lnTo>
                      <a:pt x="26" y="57"/>
                    </a:lnTo>
                    <a:lnTo>
                      <a:pt x="29" y="57"/>
                    </a:lnTo>
                    <a:lnTo>
                      <a:pt x="31" y="57"/>
                    </a:lnTo>
                    <a:lnTo>
                      <a:pt x="36" y="59"/>
                    </a:lnTo>
                    <a:lnTo>
                      <a:pt x="38" y="54"/>
                    </a:lnTo>
                    <a:lnTo>
                      <a:pt x="33" y="47"/>
                    </a:lnTo>
                    <a:lnTo>
                      <a:pt x="36" y="45"/>
                    </a:lnTo>
                    <a:lnTo>
                      <a:pt x="31" y="42"/>
                    </a:lnTo>
                    <a:lnTo>
                      <a:pt x="40" y="45"/>
                    </a:lnTo>
                    <a:lnTo>
                      <a:pt x="38" y="40"/>
                    </a:lnTo>
                    <a:lnTo>
                      <a:pt x="47" y="40"/>
                    </a:lnTo>
                    <a:lnTo>
                      <a:pt x="47" y="35"/>
                    </a:lnTo>
                    <a:lnTo>
                      <a:pt x="38" y="33"/>
                    </a:lnTo>
                    <a:lnTo>
                      <a:pt x="36" y="31"/>
                    </a:lnTo>
                    <a:lnTo>
                      <a:pt x="21" y="21"/>
                    </a:lnTo>
                    <a:lnTo>
                      <a:pt x="33" y="14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7" y="9"/>
                    </a:lnTo>
                    <a:lnTo>
                      <a:pt x="50" y="9"/>
                    </a:lnTo>
                    <a:lnTo>
                      <a:pt x="50" y="9"/>
                    </a:lnTo>
                    <a:lnTo>
                      <a:pt x="47" y="7"/>
                    </a:lnTo>
                    <a:lnTo>
                      <a:pt x="47" y="7"/>
                    </a:lnTo>
                    <a:lnTo>
                      <a:pt x="50" y="5"/>
                    </a:lnTo>
                    <a:lnTo>
                      <a:pt x="47" y="2"/>
                    </a:lnTo>
                    <a:lnTo>
                      <a:pt x="45" y="0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8" name="Freeform 988"/>
              <p:cNvSpPr/>
              <p:nvPr/>
            </p:nvSpPr>
            <p:spPr bwMode="auto">
              <a:xfrm>
                <a:off x="3927329" y="3590016"/>
                <a:ext cx="36201" cy="9527"/>
              </a:xfrm>
              <a:custGeom>
                <a:avLst/>
                <a:gdLst>
                  <a:gd name="T0" fmla="*/ 4 w 19"/>
                  <a:gd name="T1" fmla="*/ 2 h 5"/>
                  <a:gd name="T2" fmla="*/ 0 w 19"/>
                  <a:gd name="T3" fmla="*/ 2 h 5"/>
                  <a:gd name="T4" fmla="*/ 0 w 19"/>
                  <a:gd name="T5" fmla="*/ 5 h 5"/>
                  <a:gd name="T6" fmla="*/ 7 w 19"/>
                  <a:gd name="T7" fmla="*/ 2 h 5"/>
                  <a:gd name="T8" fmla="*/ 12 w 19"/>
                  <a:gd name="T9" fmla="*/ 2 h 5"/>
                  <a:gd name="T10" fmla="*/ 19 w 19"/>
                  <a:gd name="T11" fmla="*/ 0 h 5"/>
                  <a:gd name="T12" fmla="*/ 19 w 19"/>
                  <a:gd name="T13" fmla="*/ 0 h 5"/>
                  <a:gd name="T14" fmla="*/ 16 w 19"/>
                  <a:gd name="T15" fmla="*/ 0 h 5"/>
                  <a:gd name="T16" fmla="*/ 16 w 19"/>
                  <a:gd name="T17" fmla="*/ 0 h 5"/>
                  <a:gd name="T18" fmla="*/ 12 w 19"/>
                  <a:gd name="T19" fmla="*/ 0 h 5"/>
                  <a:gd name="T20" fmla="*/ 9 w 19"/>
                  <a:gd name="T21" fmla="*/ 0 h 5"/>
                  <a:gd name="T22" fmla="*/ 4 w 19"/>
                  <a:gd name="T23" fmla="*/ 2 h 5"/>
                  <a:gd name="T24" fmla="*/ 4 w 19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5">
                    <a:moveTo>
                      <a:pt x="4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29" name="Freeform 989"/>
              <p:cNvSpPr/>
              <p:nvPr/>
            </p:nvSpPr>
            <p:spPr bwMode="auto">
              <a:xfrm>
                <a:off x="3927329" y="3590016"/>
                <a:ext cx="36201" cy="9527"/>
              </a:xfrm>
              <a:custGeom>
                <a:avLst/>
                <a:gdLst>
                  <a:gd name="T0" fmla="*/ 4 w 19"/>
                  <a:gd name="T1" fmla="*/ 2 h 5"/>
                  <a:gd name="T2" fmla="*/ 0 w 19"/>
                  <a:gd name="T3" fmla="*/ 2 h 5"/>
                  <a:gd name="T4" fmla="*/ 0 w 19"/>
                  <a:gd name="T5" fmla="*/ 5 h 5"/>
                  <a:gd name="T6" fmla="*/ 7 w 19"/>
                  <a:gd name="T7" fmla="*/ 2 h 5"/>
                  <a:gd name="T8" fmla="*/ 12 w 19"/>
                  <a:gd name="T9" fmla="*/ 2 h 5"/>
                  <a:gd name="T10" fmla="*/ 19 w 19"/>
                  <a:gd name="T11" fmla="*/ 0 h 5"/>
                  <a:gd name="T12" fmla="*/ 19 w 19"/>
                  <a:gd name="T13" fmla="*/ 0 h 5"/>
                  <a:gd name="T14" fmla="*/ 16 w 19"/>
                  <a:gd name="T15" fmla="*/ 0 h 5"/>
                  <a:gd name="T16" fmla="*/ 16 w 19"/>
                  <a:gd name="T17" fmla="*/ 0 h 5"/>
                  <a:gd name="T18" fmla="*/ 12 w 19"/>
                  <a:gd name="T19" fmla="*/ 0 h 5"/>
                  <a:gd name="T20" fmla="*/ 9 w 19"/>
                  <a:gd name="T21" fmla="*/ 0 h 5"/>
                  <a:gd name="T22" fmla="*/ 4 w 19"/>
                  <a:gd name="T23" fmla="*/ 2 h 5"/>
                  <a:gd name="T24" fmla="*/ 4 w 19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5">
                    <a:moveTo>
                      <a:pt x="4" y="2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4" y="2"/>
                    </a:lnTo>
                    <a:lnTo>
                      <a:pt x="4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0" name="Freeform 990"/>
              <p:cNvSpPr>
                <a:spLocks noEditPoints="1"/>
              </p:cNvSpPr>
              <p:nvPr/>
            </p:nvSpPr>
            <p:spPr bwMode="auto">
              <a:xfrm>
                <a:off x="3917803" y="3580490"/>
                <a:ext cx="53349" cy="22864"/>
              </a:xfrm>
              <a:custGeom>
                <a:avLst/>
                <a:gdLst>
                  <a:gd name="T0" fmla="*/ 5 w 28"/>
                  <a:gd name="T1" fmla="*/ 10 h 12"/>
                  <a:gd name="T2" fmla="*/ 5 w 28"/>
                  <a:gd name="T3" fmla="*/ 7 h 12"/>
                  <a:gd name="T4" fmla="*/ 9 w 28"/>
                  <a:gd name="T5" fmla="*/ 7 h 12"/>
                  <a:gd name="T6" fmla="*/ 9 w 28"/>
                  <a:gd name="T7" fmla="*/ 7 h 12"/>
                  <a:gd name="T8" fmla="*/ 14 w 28"/>
                  <a:gd name="T9" fmla="*/ 5 h 12"/>
                  <a:gd name="T10" fmla="*/ 17 w 28"/>
                  <a:gd name="T11" fmla="*/ 5 h 12"/>
                  <a:gd name="T12" fmla="*/ 21 w 28"/>
                  <a:gd name="T13" fmla="*/ 5 h 12"/>
                  <a:gd name="T14" fmla="*/ 21 w 28"/>
                  <a:gd name="T15" fmla="*/ 5 h 12"/>
                  <a:gd name="T16" fmla="*/ 24 w 28"/>
                  <a:gd name="T17" fmla="*/ 5 h 12"/>
                  <a:gd name="T18" fmla="*/ 24 w 28"/>
                  <a:gd name="T19" fmla="*/ 5 h 12"/>
                  <a:gd name="T20" fmla="*/ 17 w 28"/>
                  <a:gd name="T21" fmla="*/ 7 h 12"/>
                  <a:gd name="T22" fmla="*/ 12 w 28"/>
                  <a:gd name="T23" fmla="*/ 7 h 12"/>
                  <a:gd name="T24" fmla="*/ 5 w 28"/>
                  <a:gd name="T25" fmla="*/ 10 h 12"/>
                  <a:gd name="T26" fmla="*/ 9 w 28"/>
                  <a:gd name="T27" fmla="*/ 3 h 12"/>
                  <a:gd name="T28" fmla="*/ 0 w 28"/>
                  <a:gd name="T29" fmla="*/ 5 h 12"/>
                  <a:gd name="T30" fmla="*/ 2 w 28"/>
                  <a:gd name="T31" fmla="*/ 12 h 12"/>
                  <a:gd name="T32" fmla="*/ 12 w 28"/>
                  <a:gd name="T33" fmla="*/ 10 h 12"/>
                  <a:gd name="T34" fmla="*/ 14 w 28"/>
                  <a:gd name="T35" fmla="*/ 10 h 12"/>
                  <a:gd name="T36" fmla="*/ 28 w 28"/>
                  <a:gd name="T37" fmla="*/ 5 h 12"/>
                  <a:gd name="T38" fmla="*/ 26 w 28"/>
                  <a:gd name="T39" fmla="*/ 0 h 12"/>
                  <a:gd name="T40" fmla="*/ 24 w 28"/>
                  <a:gd name="T41" fmla="*/ 3 h 12"/>
                  <a:gd name="T42" fmla="*/ 21 w 28"/>
                  <a:gd name="T43" fmla="*/ 0 h 12"/>
                  <a:gd name="T44" fmla="*/ 17 w 28"/>
                  <a:gd name="T45" fmla="*/ 3 h 12"/>
                  <a:gd name="T46" fmla="*/ 14 w 28"/>
                  <a:gd name="T47" fmla="*/ 3 h 12"/>
                  <a:gd name="T48" fmla="*/ 9 w 28"/>
                  <a:gd name="T49" fmla="*/ 3 h 12"/>
                  <a:gd name="T50" fmla="*/ 9 w 28"/>
                  <a:gd name="T5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12">
                    <a:moveTo>
                      <a:pt x="5" y="10"/>
                    </a:moveTo>
                    <a:lnTo>
                      <a:pt x="5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5" y="10"/>
                    </a:lnTo>
                    <a:close/>
                    <a:moveTo>
                      <a:pt x="9" y="3"/>
                    </a:moveTo>
                    <a:lnTo>
                      <a:pt x="0" y="5"/>
                    </a:lnTo>
                    <a:lnTo>
                      <a:pt x="2" y="12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28" y="5"/>
                    </a:lnTo>
                    <a:lnTo>
                      <a:pt x="26" y="0"/>
                    </a:lnTo>
                    <a:lnTo>
                      <a:pt x="24" y="3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1" name="Freeform 991"/>
              <p:cNvSpPr>
                <a:spLocks noEditPoints="1"/>
              </p:cNvSpPr>
              <p:nvPr/>
            </p:nvSpPr>
            <p:spPr bwMode="auto">
              <a:xfrm>
                <a:off x="3917803" y="3580490"/>
                <a:ext cx="53349" cy="22864"/>
              </a:xfrm>
              <a:custGeom>
                <a:avLst/>
                <a:gdLst>
                  <a:gd name="T0" fmla="*/ 5 w 28"/>
                  <a:gd name="T1" fmla="*/ 10 h 12"/>
                  <a:gd name="T2" fmla="*/ 5 w 28"/>
                  <a:gd name="T3" fmla="*/ 7 h 12"/>
                  <a:gd name="T4" fmla="*/ 9 w 28"/>
                  <a:gd name="T5" fmla="*/ 7 h 12"/>
                  <a:gd name="T6" fmla="*/ 9 w 28"/>
                  <a:gd name="T7" fmla="*/ 7 h 12"/>
                  <a:gd name="T8" fmla="*/ 14 w 28"/>
                  <a:gd name="T9" fmla="*/ 5 h 12"/>
                  <a:gd name="T10" fmla="*/ 17 w 28"/>
                  <a:gd name="T11" fmla="*/ 5 h 12"/>
                  <a:gd name="T12" fmla="*/ 21 w 28"/>
                  <a:gd name="T13" fmla="*/ 5 h 12"/>
                  <a:gd name="T14" fmla="*/ 21 w 28"/>
                  <a:gd name="T15" fmla="*/ 5 h 12"/>
                  <a:gd name="T16" fmla="*/ 24 w 28"/>
                  <a:gd name="T17" fmla="*/ 5 h 12"/>
                  <a:gd name="T18" fmla="*/ 24 w 28"/>
                  <a:gd name="T19" fmla="*/ 5 h 12"/>
                  <a:gd name="T20" fmla="*/ 17 w 28"/>
                  <a:gd name="T21" fmla="*/ 7 h 12"/>
                  <a:gd name="T22" fmla="*/ 12 w 28"/>
                  <a:gd name="T23" fmla="*/ 7 h 12"/>
                  <a:gd name="T24" fmla="*/ 5 w 28"/>
                  <a:gd name="T25" fmla="*/ 10 h 12"/>
                  <a:gd name="T26" fmla="*/ 9 w 28"/>
                  <a:gd name="T27" fmla="*/ 3 h 12"/>
                  <a:gd name="T28" fmla="*/ 0 w 28"/>
                  <a:gd name="T29" fmla="*/ 5 h 12"/>
                  <a:gd name="T30" fmla="*/ 2 w 28"/>
                  <a:gd name="T31" fmla="*/ 12 h 12"/>
                  <a:gd name="T32" fmla="*/ 12 w 28"/>
                  <a:gd name="T33" fmla="*/ 10 h 12"/>
                  <a:gd name="T34" fmla="*/ 14 w 28"/>
                  <a:gd name="T35" fmla="*/ 10 h 12"/>
                  <a:gd name="T36" fmla="*/ 28 w 28"/>
                  <a:gd name="T37" fmla="*/ 5 h 12"/>
                  <a:gd name="T38" fmla="*/ 26 w 28"/>
                  <a:gd name="T39" fmla="*/ 0 h 12"/>
                  <a:gd name="T40" fmla="*/ 24 w 28"/>
                  <a:gd name="T41" fmla="*/ 3 h 12"/>
                  <a:gd name="T42" fmla="*/ 21 w 28"/>
                  <a:gd name="T43" fmla="*/ 0 h 12"/>
                  <a:gd name="T44" fmla="*/ 17 w 28"/>
                  <a:gd name="T45" fmla="*/ 3 h 12"/>
                  <a:gd name="T46" fmla="*/ 14 w 28"/>
                  <a:gd name="T47" fmla="*/ 3 h 12"/>
                  <a:gd name="T48" fmla="*/ 9 w 28"/>
                  <a:gd name="T49" fmla="*/ 3 h 12"/>
                  <a:gd name="T50" fmla="*/ 9 w 28"/>
                  <a:gd name="T5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12">
                    <a:moveTo>
                      <a:pt x="5" y="10"/>
                    </a:moveTo>
                    <a:lnTo>
                      <a:pt x="5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5" y="10"/>
                    </a:lnTo>
                    <a:moveTo>
                      <a:pt x="9" y="3"/>
                    </a:moveTo>
                    <a:lnTo>
                      <a:pt x="0" y="5"/>
                    </a:lnTo>
                    <a:lnTo>
                      <a:pt x="2" y="12"/>
                    </a:lnTo>
                    <a:lnTo>
                      <a:pt x="12" y="10"/>
                    </a:lnTo>
                    <a:lnTo>
                      <a:pt x="14" y="10"/>
                    </a:lnTo>
                    <a:lnTo>
                      <a:pt x="28" y="5"/>
                    </a:lnTo>
                    <a:lnTo>
                      <a:pt x="26" y="0"/>
                    </a:lnTo>
                    <a:lnTo>
                      <a:pt x="24" y="3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4" y="3"/>
                    </a:lnTo>
                    <a:lnTo>
                      <a:pt x="9" y="3"/>
                    </a:lnTo>
                    <a:lnTo>
                      <a:pt x="9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2" name="Freeform 992"/>
              <p:cNvSpPr/>
              <p:nvPr/>
            </p:nvSpPr>
            <p:spPr bwMode="auto">
              <a:xfrm>
                <a:off x="3934951" y="3553815"/>
                <a:ext cx="15242" cy="1333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2 h 7"/>
                  <a:gd name="T4" fmla="*/ 0 w 8"/>
                  <a:gd name="T5" fmla="*/ 7 h 7"/>
                  <a:gd name="T6" fmla="*/ 8 w 8"/>
                  <a:gd name="T7" fmla="*/ 5 h 7"/>
                  <a:gd name="T8" fmla="*/ 5 w 8"/>
                  <a:gd name="T9" fmla="*/ 2 h 7"/>
                  <a:gd name="T10" fmla="*/ 8 w 8"/>
                  <a:gd name="T11" fmla="*/ 2 h 7"/>
                  <a:gd name="T12" fmla="*/ 8 w 8"/>
                  <a:gd name="T13" fmla="*/ 0 h 7"/>
                  <a:gd name="T14" fmla="*/ 8 w 8"/>
                  <a:gd name="T15" fmla="*/ 2 h 7"/>
                  <a:gd name="T16" fmla="*/ 8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3" name="Freeform 993"/>
              <p:cNvSpPr/>
              <p:nvPr/>
            </p:nvSpPr>
            <p:spPr bwMode="auto">
              <a:xfrm>
                <a:off x="3934951" y="3553815"/>
                <a:ext cx="15242" cy="1333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2 h 7"/>
                  <a:gd name="T4" fmla="*/ 0 w 8"/>
                  <a:gd name="T5" fmla="*/ 7 h 7"/>
                  <a:gd name="T6" fmla="*/ 8 w 8"/>
                  <a:gd name="T7" fmla="*/ 5 h 7"/>
                  <a:gd name="T8" fmla="*/ 5 w 8"/>
                  <a:gd name="T9" fmla="*/ 2 h 7"/>
                  <a:gd name="T10" fmla="*/ 8 w 8"/>
                  <a:gd name="T11" fmla="*/ 2 h 7"/>
                  <a:gd name="T12" fmla="*/ 8 w 8"/>
                  <a:gd name="T13" fmla="*/ 0 h 7"/>
                  <a:gd name="T14" fmla="*/ 8 w 8"/>
                  <a:gd name="T15" fmla="*/ 2 h 7"/>
                  <a:gd name="T16" fmla="*/ 8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8" y="5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4" name="Freeform 994"/>
              <p:cNvSpPr/>
              <p:nvPr/>
            </p:nvSpPr>
            <p:spPr bwMode="auto">
              <a:xfrm>
                <a:off x="3927329" y="3567153"/>
                <a:ext cx="7621" cy="9527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0 h 5"/>
                  <a:gd name="T4" fmla="*/ 0 w 4"/>
                  <a:gd name="T5" fmla="*/ 5 h 5"/>
                  <a:gd name="T6" fmla="*/ 4 w 4"/>
                  <a:gd name="T7" fmla="*/ 3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5" name="Freeform 995"/>
              <p:cNvSpPr/>
              <p:nvPr/>
            </p:nvSpPr>
            <p:spPr bwMode="auto">
              <a:xfrm>
                <a:off x="3927329" y="3567153"/>
                <a:ext cx="7621" cy="9527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0 h 5"/>
                  <a:gd name="T4" fmla="*/ 0 w 4"/>
                  <a:gd name="T5" fmla="*/ 5 h 5"/>
                  <a:gd name="T6" fmla="*/ 4 w 4"/>
                  <a:gd name="T7" fmla="*/ 3 h 5"/>
                  <a:gd name="T8" fmla="*/ 4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6" name="Freeform 996"/>
              <p:cNvSpPr/>
              <p:nvPr/>
            </p:nvSpPr>
            <p:spPr bwMode="auto">
              <a:xfrm>
                <a:off x="3971152" y="3567153"/>
                <a:ext cx="15242" cy="13337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0 h 7"/>
                  <a:gd name="T4" fmla="*/ 3 w 8"/>
                  <a:gd name="T5" fmla="*/ 7 h 7"/>
                  <a:gd name="T6" fmla="*/ 8 w 8"/>
                  <a:gd name="T7" fmla="*/ 7 h 7"/>
                  <a:gd name="T8" fmla="*/ 8 w 8"/>
                  <a:gd name="T9" fmla="*/ 0 h 7"/>
                  <a:gd name="T10" fmla="*/ 5 w 8"/>
                  <a:gd name="T11" fmla="*/ 0 h 7"/>
                  <a:gd name="T12" fmla="*/ 5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0"/>
                    </a:lnTo>
                    <a:lnTo>
                      <a:pt x="3" y="7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7" name="Freeform 997"/>
              <p:cNvSpPr/>
              <p:nvPr/>
            </p:nvSpPr>
            <p:spPr bwMode="auto">
              <a:xfrm>
                <a:off x="3971152" y="3567153"/>
                <a:ext cx="15242" cy="13337"/>
              </a:xfrm>
              <a:custGeom>
                <a:avLst/>
                <a:gdLst>
                  <a:gd name="T0" fmla="*/ 5 w 8"/>
                  <a:gd name="T1" fmla="*/ 0 h 7"/>
                  <a:gd name="T2" fmla="*/ 0 w 8"/>
                  <a:gd name="T3" fmla="*/ 0 h 7"/>
                  <a:gd name="T4" fmla="*/ 3 w 8"/>
                  <a:gd name="T5" fmla="*/ 7 h 7"/>
                  <a:gd name="T6" fmla="*/ 8 w 8"/>
                  <a:gd name="T7" fmla="*/ 7 h 7"/>
                  <a:gd name="T8" fmla="*/ 8 w 8"/>
                  <a:gd name="T9" fmla="*/ 0 h 7"/>
                  <a:gd name="T10" fmla="*/ 5 w 8"/>
                  <a:gd name="T11" fmla="*/ 0 h 7"/>
                  <a:gd name="T12" fmla="*/ 5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lnTo>
                      <a:pt x="0" y="0"/>
                    </a:lnTo>
                    <a:lnTo>
                      <a:pt x="3" y="7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8" name="Freeform 998"/>
              <p:cNvSpPr/>
              <p:nvPr/>
            </p:nvSpPr>
            <p:spPr bwMode="auto">
              <a:xfrm>
                <a:off x="3944477" y="3540478"/>
                <a:ext cx="13337" cy="17148"/>
              </a:xfrm>
              <a:custGeom>
                <a:avLst/>
                <a:gdLst>
                  <a:gd name="T0" fmla="*/ 5 w 7"/>
                  <a:gd name="T1" fmla="*/ 0 h 9"/>
                  <a:gd name="T2" fmla="*/ 0 w 7"/>
                  <a:gd name="T3" fmla="*/ 2 h 9"/>
                  <a:gd name="T4" fmla="*/ 3 w 7"/>
                  <a:gd name="T5" fmla="*/ 7 h 9"/>
                  <a:gd name="T6" fmla="*/ 3 w 7"/>
                  <a:gd name="T7" fmla="*/ 9 h 9"/>
                  <a:gd name="T8" fmla="*/ 3 w 7"/>
                  <a:gd name="T9" fmla="*/ 7 h 9"/>
                  <a:gd name="T10" fmla="*/ 7 w 7"/>
                  <a:gd name="T11" fmla="*/ 7 h 9"/>
                  <a:gd name="T12" fmla="*/ 5 w 7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7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39" name="Freeform 999"/>
              <p:cNvSpPr/>
              <p:nvPr/>
            </p:nvSpPr>
            <p:spPr bwMode="auto">
              <a:xfrm>
                <a:off x="3944477" y="3540478"/>
                <a:ext cx="13337" cy="17148"/>
              </a:xfrm>
              <a:custGeom>
                <a:avLst/>
                <a:gdLst>
                  <a:gd name="T0" fmla="*/ 5 w 7"/>
                  <a:gd name="T1" fmla="*/ 0 h 9"/>
                  <a:gd name="T2" fmla="*/ 0 w 7"/>
                  <a:gd name="T3" fmla="*/ 2 h 9"/>
                  <a:gd name="T4" fmla="*/ 3 w 7"/>
                  <a:gd name="T5" fmla="*/ 7 h 9"/>
                  <a:gd name="T6" fmla="*/ 3 w 7"/>
                  <a:gd name="T7" fmla="*/ 9 h 9"/>
                  <a:gd name="T8" fmla="*/ 3 w 7"/>
                  <a:gd name="T9" fmla="*/ 7 h 9"/>
                  <a:gd name="T10" fmla="*/ 7 w 7"/>
                  <a:gd name="T11" fmla="*/ 7 h 9"/>
                  <a:gd name="T12" fmla="*/ 5 w 7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lnTo>
                      <a:pt x="0" y="2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7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0" name="Freeform 1000"/>
              <p:cNvSpPr/>
              <p:nvPr/>
            </p:nvSpPr>
            <p:spPr bwMode="auto">
              <a:xfrm>
                <a:off x="3934951" y="3527140"/>
                <a:ext cx="15242" cy="17148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2 h 9"/>
                  <a:gd name="T4" fmla="*/ 3 w 8"/>
                  <a:gd name="T5" fmla="*/ 9 h 9"/>
                  <a:gd name="T6" fmla="*/ 8 w 8"/>
                  <a:gd name="T7" fmla="*/ 7 h 9"/>
                  <a:gd name="T8" fmla="*/ 8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lnTo>
                      <a:pt x="0" y="2"/>
                    </a:lnTo>
                    <a:lnTo>
                      <a:pt x="3" y="9"/>
                    </a:lnTo>
                    <a:lnTo>
                      <a:pt x="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1" name="Freeform 1001"/>
              <p:cNvSpPr/>
              <p:nvPr/>
            </p:nvSpPr>
            <p:spPr bwMode="auto">
              <a:xfrm>
                <a:off x="3934951" y="3527140"/>
                <a:ext cx="15242" cy="17148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2 h 9"/>
                  <a:gd name="T4" fmla="*/ 3 w 8"/>
                  <a:gd name="T5" fmla="*/ 9 h 9"/>
                  <a:gd name="T6" fmla="*/ 8 w 8"/>
                  <a:gd name="T7" fmla="*/ 7 h 9"/>
                  <a:gd name="T8" fmla="*/ 8 w 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lnTo>
                      <a:pt x="0" y="2"/>
                    </a:lnTo>
                    <a:lnTo>
                      <a:pt x="3" y="9"/>
                    </a:lnTo>
                    <a:lnTo>
                      <a:pt x="8" y="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2" name="Freeform 1002"/>
              <p:cNvSpPr/>
              <p:nvPr/>
            </p:nvSpPr>
            <p:spPr bwMode="auto">
              <a:xfrm>
                <a:off x="3944477" y="3553815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3 w 7"/>
                  <a:gd name="T3" fmla="*/ 2 h 7"/>
                  <a:gd name="T4" fmla="*/ 0 w 7"/>
                  <a:gd name="T5" fmla="*/ 2 h 7"/>
                  <a:gd name="T6" fmla="*/ 3 w 7"/>
                  <a:gd name="T7" fmla="*/ 5 h 7"/>
                  <a:gd name="T8" fmla="*/ 3 w 7"/>
                  <a:gd name="T9" fmla="*/ 7 h 7"/>
                  <a:gd name="T10" fmla="*/ 7 w 7"/>
                  <a:gd name="T11" fmla="*/ 5 h 7"/>
                  <a:gd name="T12" fmla="*/ 7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7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3" name="Freeform 1003"/>
              <p:cNvSpPr/>
              <p:nvPr/>
            </p:nvSpPr>
            <p:spPr bwMode="auto">
              <a:xfrm>
                <a:off x="3944477" y="3553815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3 w 7"/>
                  <a:gd name="T3" fmla="*/ 2 h 7"/>
                  <a:gd name="T4" fmla="*/ 0 w 7"/>
                  <a:gd name="T5" fmla="*/ 2 h 7"/>
                  <a:gd name="T6" fmla="*/ 3 w 7"/>
                  <a:gd name="T7" fmla="*/ 5 h 7"/>
                  <a:gd name="T8" fmla="*/ 3 w 7"/>
                  <a:gd name="T9" fmla="*/ 7 h 7"/>
                  <a:gd name="T10" fmla="*/ 7 w 7"/>
                  <a:gd name="T11" fmla="*/ 5 h 7"/>
                  <a:gd name="T12" fmla="*/ 7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7" y="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4" name="Freeform 1004"/>
              <p:cNvSpPr/>
              <p:nvPr/>
            </p:nvSpPr>
            <p:spPr bwMode="auto">
              <a:xfrm>
                <a:off x="3980679" y="3553815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2 h 7"/>
                  <a:gd name="T4" fmla="*/ 0 w 7"/>
                  <a:gd name="T5" fmla="*/ 7 h 7"/>
                  <a:gd name="T6" fmla="*/ 0 w 7"/>
                  <a:gd name="T7" fmla="*/ 7 h 7"/>
                  <a:gd name="T8" fmla="*/ 3 w 7"/>
                  <a:gd name="T9" fmla="*/ 7 h 7"/>
                  <a:gd name="T10" fmla="*/ 7 w 7"/>
                  <a:gd name="T11" fmla="*/ 5 h 7"/>
                  <a:gd name="T12" fmla="*/ 7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7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5" name="Freeform 1005"/>
              <p:cNvSpPr/>
              <p:nvPr/>
            </p:nvSpPr>
            <p:spPr bwMode="auto">
              <a:xfrm>
                <a:off x="3980679" y="3553815"/>
                <a:ext cx="13337" cy="13337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2 h 7"/>
                  <a:gd name="T4" fmla="*/ 0 w 7"/>
                  <a:gd name="T5" fmla="*/ 7 h 7"/>
                  <a:gd name="T6" fmla="*/ 0 w 7"/>
                  <a:gd name="T7" fmla="*/ 7 h 7"/>
                  <a:gd name="T8" fmla="*/ 3 w 7"/>
                  <a:gd name="T9" fmla="*/ 7 h 7"/>
                  <a:gd name="T10" fmla="*/ 7 w 7"/>
                  <a:gd name="T11" fmla="*/ 5 h 7"/>
                  <a:gd name="T12" fmla="*/ 7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0" y="2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7" y="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6" name="Freeform 1006"/>
              <p:cNvSpPr/>
              <p:nvPr/>
            </p:nvSpPr>
            <p:spPr bwMode="auto">
              <a:xfrm>
                <a:off x="4121672" y="3544288"/>
                <a:ext cx="7621" cy="22864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0 h 12"/>
                  <a:gd name="T4" fmla="*/ 0 w 4"/>
                  <a:gd name="T5" fmla="*/ 12 h 12"/>
                  <a:gd name="T6" fmla="*/ 2 w 4"/>
                  <a:gd name="T7" fmla="*/ 12 h 12"/>
                  <a:gd name="T8" fmla="*/ 2 w 4"/>
                  <a:gd name="T9" fmla="*/ 12 h 12"/>
                  <a:gd name="T10" fmla="*/ 4 w 4"/>
                  <a:gd name="T11" fmla="*/ 10 h 12"/>
                  <a:gd name="T12" fmla="*/ 4 w 4"/>
                  <a:gd name="T13" fmla="*/ 10 h 12"/>
                  <a:gd name="T14" fmla="*/ 4 w 4"/>
                  <a:gd name="T15" fmla="*/ 7 h 12"/>
                  <a:gd name="T16" fmla="*/ 4 w 4"/>
                  <a:gd name="T17" fmla="*/ 3 h 12"/>
                  <a:gd name="T18" fmla="*/ 4 w 4"/>
                  <a:gd name="T19" fmla="*/ 0 h 12"/>
                  <a:gd name="T20" fmla="*/ 4 w 4"/>
                  <a:gd name="T21" fmla="*/ 0 h 12"/>
                  <a:gd name="T22" fmla="*/ 0 w 4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7" name="Freeform 1007"/>
              <p:cNvSpPr/>
              <p:nvPr/>
            </p:nvSpPr>
            <p:spPr bwMode="auto">
              <a:xfrm>
                <a:off x="4121672" y="3544288"/>
                <a:ext cx="7621" cy="22864"/>
              </a:xfrm>
              <a:custGeom>
                <a:avLst/>
                <a:gdLst>
                  <a:gd name="T0" fmla="*/ 0 w 4"/>
                  <a:gd name="T1" fmla="*/ 0 h 12"/>
                  <a:gd name="T2" fmla="*/ 0 w 4"/>
                  <a:gd name="T3" fmla="*/ 0 h 12"/>
                  <a:gd name="T4" fmla="*/ 0 w 4"/>
                  <a:gd name="T5" fmla="*/ 12 h 12"/>
                  <a:gd name="T6" fmla="*/ 2 w 4"/>
                  <a:gd name="T7" fmla="*/ 12 h 12"/>
                  <a:gd name="T8" fmla="*/ 2 w 4"/>
                  <a:gd name="T9" fmla="*/ 12 h 12"/>
                  <a:gd name="T10" fmla="*/ 4 w 4"/>
                  <a:gd name="T11" fmla="*/ 10 h 12"/>
                  <a:gd name="T12" fmla="*/ 4 w 4"/>
                  <a:gd name="T13" fmla="*/ 10 h 12"/>
                  <a:gd name="T14" fmla="*/ 4 w 4"/>
                  <a:gd name="T15" fmla="*/ 7 h 12"/>
                  <a:gd name="T16" fmla="*/ 4 w 4"/>
                  <a:gd name="T17" fmla="*/ 3 h 12"/>
                  <a:gd name="T18" fmla="*/ 4 w 4"/>
                  <a:gd name="T19" fmla="*/ 0 h 12"/>
                  <a:gd name="T20" fmla="*/ 4 w 4"/>
                  <a:gd name="T21" fmla="*/ 0 h 12"/>
                  <a:gd name="T22" fmla="*/ 0 w 4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7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8" name="Freeform 1008"/>
              <p:cNvSpPr>
                <a:spLocks noEditPoints="1"/>
              </p:cNvSpPr>
              <p:nvPr/>
            </p:nvSpPr>
            <p:spPr bwMode="auto">
              <a:xfrm>
                <a:off x="4112146" y="3536667"/>
                <a:ext cx="17148" cy="40011"/>
              </a:xfrm>
              <a:custGeom>
                <a:avLst/>
                <a:gdLst>
                  <a:gd name="T0" fmla="*/ 7 w 9"/>
                  <a:gd name="T1" fmla="*/ 16 h 21"/>
                  <a:gd name="T2" fmla="*/ 7 w 9"/>
                  <a:gd name="T3" fmla="*/ 16 h 21"/>
                  <a:gd name="T4" fmla="*/ 7 w 9"/>
                  <a:gd name="T5" fmla="*/ 16 h 21"/>
                  <a:gd name="T6" fmla="*/ 7 w 9"/>
                  <a:gd name="T7" fmla="*/ 16 h 21"/>
                  <a:gd name="T8" fmla="*/ 9 w 9"/>
                  <a:gd name="T9" fmla="*/ 11 h 21"/>
                  <a:gd name="T10" fmla="*/ 9 w 9"/>
                  <a:gd name="T11" fmla="*/ 14 h 21"/>
                  <a:gd name="T12" fmla="*/ 9 w 9"/>
                  <a:gd name="T13" fmla="*/ 14 h 21"/>
                  <a:gd name="T14" fmla="*/ 9 w 9"/>
                  <a:gd name="T15" fmla="*/ 11 h 21"/>
                  <a:gd name="T16" fmla="*/ 0 w 9"/>
                  <a:gd name="T17" fmla="*/ 0 h 21"/>
                  <a:gd name="T18" fmla="*/ 2 w 9"/>
                  <a:gd name="T19" fmla="*/ 4 h 21"/>
                  <a:gd name="T20" fmla="*/ 2 w 9"/>
                  <a:gd name="T21" fmla="*/ 21 h 21"/>
                  <a:gd name="T22" fmla="*/ 2 w 9"/>
                  <a:gd name="T23" fmla="*/ 21 h 21"/>
                  <a:gd name="T24" fmla="*/ 2 w 9"/>
                  <a:gd name="T25" fmla="*/ 19 h 21"/>
                  <a:gd name="T26" fmla="*/ 5 w 9"/>
                  <a:gd name="T27" fmla="*/ 16 h 21"/>
                  <a:gd name="T28" fmla="*/ 5 w 9"/>
                  <a:gd name="T29" fmla="*/ 4 h 21"/>
                  <a:gd name="T30" fmla="*/ 5 w 9"/>
                  <a:gd name="T31" fmla="*/ 4 h 21"/>
                  <a:gd name="T32" fmla="*/ 2 w 9"/>
                  <a:gd name="T33" fmla="*/ 2 h 21"/>
                  <a:gd name="T34" fmla="*/ 0 w 9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1">
                    <a:moveTo>
                      <a:pt x="7" y="16"/>
                    </a:move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  <a:moveTo>
                      <a:pt x="9" y="11"/>
                    </a:moveTo>
                    <a:lnTo>
                      <a:pt x="9" y="14"/>
                    </a:lnTo>
                    <a:lnTo>
                      <a:pt x="9" y="14"/>
                    </a:lnTo>
                    <a:lnTo>
                      <a:pt x="9" y="11"/>
                    </a:lnTo>
                    <a:close/>
                    <a:moveTo>
                      <a:pt x="0" y="0"/>
                    </a:moveTo>
                    <a:lnTo>
                      <a:pt x="2" y="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49" name="Freeform 1009"/>
              <p:cNvSpPr>
                <a:spLocks noEditPoints="1"/>
              </p:cNvSpPr>
              <p:nvPr/>
            </p:nvSpPr>
            <p:spPr bwMode="auto">
              <a:xfrm>
                <a:off x="4112146" y="3536667"/>
                <a:ext cx="17148" cy="40011"/>
              </a:xfrm>
              <a:custGeom>
                <a:avLst/>
                <a:gdLst>
                  <a:gd name="T0" fmla="*/ 7 w 9"/>
                  <a:gd name="T1" fmla="*/ 16 h 21"/>
                  <a:gd name="T2" fmla="*/ 7 w 9"/>
                  <a:gd name="T3" fmla="*/ 16 h 21"/>
                  <a:gd name="T4" fmla="*/ 7 w 9"/>
                  <a:gd name="T5" fmla="*/ 16 h 21"/>
                  <a:gd name="T6" fmla="*/ 7 w 9"/>
                  <a:gd name="T7" fmla="*/ 16 h 21"/>
                  <a:gd name="T8" fmla="*/ 9 w 9"/>
                  <a:gd name="T9" fmla="*/ 11 h 21"/>
                  <a:gd name="T10" fmla="*/ 9 w 9"/>
                  <a:gd name="T11" fmla="*/ 14 h 21"/>
                  <a:gd name="T12" fmla="*/ 9 w 9"/>
                  <a:gd name="T13" fmla="*/ 14 h 21"/>
                  <a:gd name="T14" fmla="*/ 9 w 9"/>
                  <a:gd name="T15" fmla="*/ 11 h 21"/>
                  <a:gd name="T16" fmla="*/ 0 w 9"/>
                  <a:gd name="T17" fmla="*/ 0 h 21"/>
                  <a:gd name="T18" fmla="*/ 2 w 9"/>
                  <a:gd name="T19" fmla="*/ 4 h 21"/>
                  <a:gd name="T20" fmla="*/ 2 w 9"/>
                  <a:gd name="T21" fmla="*/ 21 h 21"/>
                  <a:gd name="T22" fmla="*/ 2 w 9"/>
                  <a:gd name="T23" fmla="*/ 21 h 21"/>
                  <a:gd name="T24" fmla="*/ 2 w 9"/>
                  <a:gd name="T25" fmla="*/ 19 h 21"/>
                  <a:gd name="T26" fmla="*/ 5 w 9"/>
                  <a:gd name="T27" fmla="*/ 16 h 21"/>
                  <a:gd name="T28" fmla="*/ 5 w 9"/>
                  <a:gd name="T29" fmla="*/ 4 h 21"/>
                  <a:gd name="T30" fmla="*/ 5 w 9"/>
                  <a:gd name="T31" fmla="*/ 4 h 21"/>
                  <a:gd name="T32" fmla="*/ 2 w 9"/>
                  <a:gd name="T33" fmla="*/ 2 h 21"/>
                  <a:gd name="T34" fmla="*/ 0 w 9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" h="21">
                    <a:moveTo>
                      <a:pt x="7" y="16"/>
                    </a:move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moveTo>
                      <a:pt x="9" y="11"/>
                    </a:moveTo>
                    <a:lnTo>
                      <a:pt x="9" y="14"/>
                    </a:lnTo>
                    <a:lnTo>
                      <a:pt x="9" y="14"/>
                    </a:lnTo>
                    <a:lnTo>
                      <a:pt x="9" y="11"/>
                    </a:lnTo>
                    <a:moveTo>
                      <a:pt x="0" y="0"/>
                    </a:moveTo>
                    <a:lnTo>
                      <a:pt x="2" y="4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0" name="Freeform 1010"/>
              <p:cNvSpPr/>
              <p:nvPr/>
            </p:nvSpPr>
            <p:spPr bwMode="auto">
              <a:xfrm>
                <a:off x="4115956" y="3572868"/>
                <a:ext cx="22864" cy="53349"/>
              </a:xfrm>
              <a:custGeom>
                <a:avLst/>
                <a:gdLst>
                  <a:gd name="T0" fmla="*/ 5 w 12"/>
                  <a:gd name="T1" fmla="*/ 0 h 28"/>
                  <a:gd name="T2" fmla="*/ 3 w 12"/>
                  <a:gd name="T3" fmla="*/ 2 h 28"/>
                  <a:gd name="T4" fmla="*/ 0 w 12"/>
                  <a:gd name="T5" fmla="*/ 19 h 28"/>
                  <a:gd name="T6" fmla="*/ 7 w 12"/>
                  <a:gd name="T7" fmla="*/ 26 h 28"/>
                  <a:gd name="T8" fmla="*/ 12 w 12"/>
                  <a:gd name="T9" fmla="*/ 28 h 28"/>
                  <a:gd name="T10" fmla="*/ 10 w 12"/>
                  <a:gd name="T11" fmla="*/ 16 h 28"/>
                  <a:gd name="T12" fmla="*/ 5 w 12"/>
                  <a:gd name="T13" fmla="*/ 2 h 28"/>
                  <a:gd name="T14" fmla="*/ 5 w 12"/>
                  <a:gd name="T15" fmla="*/ 2 h 28"/>
                  <a:gd name="T16" fmla="*/ 5 w 12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8">
                    <a:moveTo>
                      <a:pt x="5" y="0"/>
                    </a:moveTo>
                    <a:lnTo>
                      <a:pt x="3" y="2"/>
                    </a:lnTo>
                    <a:lnTo>
                      <a:pt x="0" y="19"/>
                    </a:lnTo>
                    <a:lnTo>
                      <a:pt x="7" y="26"/>
                    </a:lnTo>
                    <a:lnTo>
                      <a:pt x="12" y="28"/>
                    </a:lnTo>
                    <a:lnTo>
                      <a:pt x="10" y="1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1" name="Freeform 1011"/>
              <p:cNvSpPr/>
              <p:nvPr/>
            </p:nvSpPr>
            <p:spPr bwMode="auto">
              <a:xfrm>
                <a:off x="4115956" y="3572868"/>
                <a:ext cx="22864" cy="53349"/>
              </a:xfrm>
              <a:custGeom>
                <a:avLst/>
                <a:gdLst>
                  <a:gd name="T0" fmla="*/ 5 w 12"/>
                  <a:gd name="T1" fmla="*/ 0 h 28"/>
                  <a:gd name="T2" fmla="*/ 3 w 12"/>
                  <a:gd name="T3" fmla="*/ 2 h 28"/>
                  <a:gd name="T4" fmla="*/ 0 w 12"/>
                  <a:gd name="T5" fmla="*/ 19 h 28"/>
                  <a:gd name="T6" fmla="*/ 7 w 12"/>
                  <a:gd name="T7" fmla="*/ 26 h 28"/>
                  <a:gd name="T8" fmla="*/ 12 w 12"/>
                  <a:gd name="T9" fmla="*/ 28 h 28"/>
                  <a:gd name="T10" fmla="*/ 10 w 12"/>
                  <a:gd name="T11" fmla="*/ 16 h 28"/>
                  <a:gd name="T12" fmla="*/ 5 w 12"/>
                  <a:gd name="T13" fmla="*/ 2 h 28"/>
                  <a:gd name="T14" fmla="*/ 5 w 12"/>
                  <a:gd name="T15" fmla="*/ 2 h 28"/>
                  <a:gd name="T16" fmla="*/ 5 w 12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8">
                    <a:moveTo>
                      <a:pt x="5" y="0"/>
                    </a:moveTo>
                    <a:lnTo>
                      <a:pt x="3" y="2"/>
                    </a:lnTo>
                    <a:lnTo>
                      <a:pt x="0" y="19"/>
                    </a:lnTo>
                    <a:lnTo>
                      <a:pt x="7" y="26"/>
                    </a:lnTo>
                    <a:lnTo>
                      <a:pt x="12" y="28"/>
                    </a:lnTo>
                    <a:lnTo>
                      <a:pt x="10" y="16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2" name="Freeform 1012"/>
              <p:cNvSpPr>
                <a:spLocks noEditPoints="1"/>
              </p:cNvSpPr>
              <p:nvPr/>
            </p:nvSpPr>
            <p:spPr bwMode="auto">
              <a:xfrm>
                <a:off x="4112146" y="3567153"/>
                <a:ext cx="30485" cy="68592"/>
              </a:xfrm>
              <a:custGeom>
                <a:avLst/>
                <a:gdLst>
                  <a:gd name="T0" fmla="*/ 16 w 16"/>
                  <a:gd name="T1" fmla="*/ 36 h 36"/>
                  <a:gd name="T2" fmla="*/ 16 w 16"/>
                  <a:gd name="T3" fmla="*/ 36 h 36"/>
                  <a:gd name="T4" fmla="*/ 16 w 16"/>
                  <a:gd name="T5" fmla="*/ 36 h 36"/>
                  <a:gd name="T6" fmla="*/ 16 w 16"/>
                  <a:gd name="T7" fmla="*/ 36 h 36"/>
                  <a:gd name="T8" fmla="*/ 16 w 16"/>
                  <a:gd name="T9" fmla="*/ 36 h 36"/>
                  <a:gd name="T10" fmla="*/ 16 w 16"/>
                  <a:gd name="T11" fmla="*/ 36 h 36"/>
                  <a:gd name="T12" fmla="*/ 9 w 16"/>
                  <a:gd name="T13" fmla="*/ 29 h 36"/>
                  <a:gd name="T14" fmla="*/ 14 w 16"/>
                  <a:gd name="T15" fmla="*/ 31 h 36"/>
                  <a:gd name="T16" fmla="*/ 14 w 16"/>
                  <a:gd name="T17" fmla="*/ 31 h 36"/>
                  <a:gd name="T18" fmla="*/ 9 w 16"/>
                  <a:gd name="T19" fmla="*/ 29 h 36"/>
                  <a:gd name="T20" fmla="*/ 7 w 16"/>
                  <a:gd name="T21" fmla="*/ 5 h 36"/>
                  <a:gd name="T22" fmla="*/ 12 w 16"/>
                  <a:gd name="T23" fmla="*/ 19 h 36"/>
                  <a:gd name="T24" fmla="*/ 7 w 16"/>
                  <a:gd name="T25" fmla="*/ 5 h 36"/>
                  <a:gd name="T26" fmla="*/ 7 w 16"/>
                  <a:gd name="T27" fmla="*/ 0 h 36"/>
                  <a:gd name="T28" fmla="*/ 7 w 16"/>
                  <a:gd name="T29" fmla="*/ 0 h 36"/>
                  <a:gd name="T30" fmla="*/ 5 w 16"/>
                  <a:gd name="T31" fmla="*/ 0 h 36"/>
                  <a:gd name="T32" fmla="*/ 2 w 16"/>
                  <a:gd name="T33" fmla="*/ 3 h 36"/>
                  <a:gd name="T34" fmla="*/ 2 w 16"/>
                  <a:gd name="T35" fmla="*/ 5 h 36"/>
                  <a:gd name="T36" fmla="*/ 0 w 16"/>
                  <a:gd name="T37" fmla="*/ 22 h 36"/>
                  <a:gd name="T38" fmla="*/ 2 w 16"/>
                  <a:gd name="T39" fmla="*/ 22 h 36"/>
                  <a:gd name="T40" fmla="*/ 2 w 16"/>
                  <a:gd name="T41" fmla="*/ 22 h 36"/>
                  <a:gd name="T42" fmla="*/ 5 w 16"/>
                  <a:gd name="T43" fmla="*/ 5 h 36"/>
                  <a:gd name="T44" fmla="*/ 7 w 16"/>
                  <a:gd name="T45" fmla="*/ 3 h 36"/>
                  <a:gd name="T46" fmla="*/ 7 w 16"/>
                  <a:gd name="T47" fmla="*/ 3 h 36"/>
                  <a:gd name="T48" fmla="*/ 7 w 16"/>
                  <a:gd name="T49" fmla="*/ 0 h 36"/>
                  <a:gd name="T50" fmla="*/ 7 w 16"/>
                  <a:gd name="T51" fmla="*/ 0 h 36"/>
                  <a:gd name="T52" fmla="*/ 7 w 16"/>
                  <a:gd name="T5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close/>
                    <a:moveTo>
                      <a:pt x="9" y="29"/>
                    </a:moveTo>
                    <a:lnTo>
                      <a:pt x="14" y="31"/>
                    </a:lnTo>
                    <a:lnTo>
                      <a:pt x="14" y="31"/>
                    </a:lnTo>
                    <a:lnTo>
                      <a:pt x="9" y="29"/>
                    </a:lnTo>
                    <a:close/>
                    <a:moveTo>
                      <a:pt x="7" y="5"/>
                    </a:moveTo>
                    <a:lnTo>
                      <a:pt x="12" y="19"/>
                    </a:lnTo>
                    <a:lnTo>
                      <a:pt x="7" y="5"/>
                    </a:lnTo>
                    <a:close/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3" name="Freeform 1013"/>
              <p:cNvSpPr>
                <a:spLocks noEditPoints="1"/>
              </p:cNvSpPr>
              <p:nvPr/>
            </p:nvSpPr>
            <p:spPr bwMode="auto">
              <a:xfrm>
                <a:off x="4112146" y="3567153"/>
                <a:ext cx="30485" cy="68592"/>
              </a:xfrm>
              <a:custGeom>
                <a:avLst/>
                <a:gdLst>
                  <a:gd name="T0" fmla="*/ 16 w 16"/>
                  <a:gd name="T1" fmla="*/ 36 h 36"/>
                  <a:gd name="T2" fmla="*/ 16 w 16"/>
                  <a:gd name="T3" fmla="*/ 36 h 36"/>
                  <a:gd name="T4" fmla="*/ 16 w 16"/>
                  <a:gd name="T5" fmla="*/ 36 h 36"/>
                  <a:gd name="T6" fmla="*/ 16 w 16"/>
                  <a:gd name="T7" fmla="*/ 36 h 36"/>
                  <a:gd name="T8" fmla="*/ 16 w 16"/>
                  <a:gd name="T9" fmla="*/ 36 h 36"/>
                  <a:gd name="T10" fmla="*/ 16 w 16"/>
                  <a:gd name="T11" fmla="*/ 36 h 36"/>
                  <a:gd name="T12" fmla="*/ 9 w 16"/>
                  <a:gd name="T13" fmla="*/ 29 h 36"/>
                  <a:gd name="T14" fmla="*/ 14 w 16"/>
                  <a:gd name="T15" fmla="*/ 31 h 36"/>
                  <a:gd name="T16" fmla="*/ 14 w 16"/>
                  <a:gd name="T17" fmla="*/ 31 h 36"/>
                  <a:gd name="T18" fmla="*/ 9 w 16"/>
                  <a:gd name="T19" fmla="*/ 29 h 36"/>
                  <a:gd name="T20" fmla="*/ 7 w 16"/>
                  <a:gd name="T21" fmla="*/ 5 h 36"/>
                  <a:gd name="T22" fmla="*/ 12 w 16"/>
                  <a:gd name="T23" fmla="*/ 19 h 36"/>
                  <a:gd name="T24" fmla="*/ 7 w 16"/>
                  <a:gd name="T25" fmla="*/ 5 h 36"/>
                  <a:gd name="T26" fmla="*/ 7 w 16"/>
                  <a:gd name="T27" fmla="*/ 0 h 36"/>
                  <a:gd name="T28" fmla="*/ 7 w 16"/>
                  <a:gd name="T29" fmla="*/ 0 h 36"/>
                  <a:gd name="T30" fmla="*/ 5 w 16"/>
                  <a:gd name="T31" fmla="*/ 0 h 36"/>
                  <a:gd name="T32" fmla="*/ 2 w 16"/>
                  <a:gd name="T33" fmla="*/ 3 h 36"/>
                  <a:gd name="T34" fmla="*/ 2 w 16"/>
                  <a:gd name="T35" fmla="*/ 5 h 36"/>
                  <a:gd name="T36" fmla="*/ 0 w 16"/>
                  <a:gd name="T37" fmla="*/ 22 h 36"/>
                  <a:gd name="T38" fmla="*/ 2 w 16"/>
                  <a:gd name="T39" fmla="*/ 22 h 36"/>
                  <a:gd name="T40" fmla="*/ 2 w 16"/>
                  <a:gd name="T41" fmla="*/ 22 h 36"/>
                  <a:gd name="T42" fmla="*/ 5 w 16"/>
                  <a:gd name="T43" fmla="*/ 5 h 36"/>
                  <a:gd name="T44" fmla="*/ 7 w 16"/>
                  <a:gd name="T45" fmla="*/ 3 h 36"/>
                  <a:gd name="T46" fmla="*/ 7 w 16"/>
                  <a:gd name="T47" fmla="*/ 3 h 36"/>
                  <a:gd name="T48" fmla="*/ 7 w 16"/>
                  <a:gd name="T49" fmla="*/ 0 h 36"/>
                  <a:gd name="T50" fmla="*/ 7 w 16"/>
                  <a:gd name="T51" fmla="*/ 0 h 36"/>
                  <a:gd name="T52" fmla="*/ 7 w 16"/>
                  <a:gd name="T5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" h="36">
                    <a:moveTo>
                      <a:pt x="16" y="36"/>
                    </a:move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6" y="36"/>
                    </a:lnTo>
                    <a:moveTo>
                      <a:pt x="9" y="29"/>
                    </a:moveTo>
                    <a:lnTo>
                      <a:pt x="14" y="31"/>
                    </a:lnTo>
                    <a:lnTo>
                      <a:pt x="14" y="31"/>
                    </a:lnTo>
                    <a:lnTo>
                      <a:pt x="9" y="29"/>
                    </a:lnTo>
                    <a:moveTo>
                      <a:pt x="7" y="5"/>
                    </a:moveTo>
                    <a:lnTo>
                      <a:pt x="12" y="19"/>
                    </a:lnTo>
                    <a:lnTo>
                      <a:pt x="7" y="5"/>
                    </a:lnTo>
                    <a:moveTo>
                      <a:pt x="7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5" y="5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4" name="Freeform 1014"/>
              <p:cNvSpPr/>
              <p:nvPr/>
            </p:nvSpPr>
            <p:spPr bwMode="auto">
              <a:xfrm>
                <a:off x="4125483" y="3563342"/>
                <a:ext cx="3811" cy="381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5" name="Freeform 1015"/>
              <p:cNvSpPr/>
              <p:nvPr/>
            </p:nvSpPr>
            <p:spPr bwMode="auto">
              <a:xfrm>
                <a:off x="4125483" y="3563342"/>
                <a:ext cx="3811" cy="381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2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6" name="Freeform 1016"/>
              <p:cNvSpPr/>
              <p:nvPr/>
            </p:nvSpPr>
            <p:spPr bwMode="auto">
              <a:xfrm>
                <a:off x="4115956" y="3471886"/>
                <a:ext cx="85740" cy="104793"/>
              </a:xfrm>
              <a:custGeom>
                <a:avLst/>
                <a:gdLst>
                  <a:gd name="T0" fmla="*/ 45 w 45"/>
                  <a:gd name="T1" fmla="*/ 0 h 55"/>
                  <a:gd name="T2" fmla="*/ 33 w 45"/>
                  <a:gd name="T3" fmla="*/ 5 h 55"/>
                  <a:gd name="T4" fmla="*/ 29 w 45"/>
                  <a:gd name="T5" fmla="*/ 10 h 55"/>
                  <a:gd name="T6" fmla="*/ 3 w 45"/>
                  <a:gd name="T7" fmla="*/ 19 h 55"/>
                  <a:gd name="T8" fmla="*/ 0 w 45"/>
                  <a:gd name="T9" fmla="*/ 24 h 55"/>
                  <a:gd name="T10" fmla="*/ 3 w 45"/>
                  <a:gd name="T11" fmla="*/ 34 h 55"/>
                  <a:gd name="T12" fmla="*/ 10 w 45"/>
                  <a:gd name="T13" fmla="*/ 36 h 55"/>
                  <a:gd name="T14" fmla="*/ 12 w 45"/>
                  <a:gd name="T15" fmla="*/ 41 h 55"/>
                  <a:gd name="T16" fmla="*/ 10 w 45"/>
                  <a:gd name="T17" fmla="*/ 41 h 55"/>
                  <a:gd name="T18" fmla="*/ 12 w 45"/>
                  <a:gd name="T19" fmla="*/ 45 h 55"/>
                  <a:gd name="T20" fmla="*/ 7 w 45"/>
                  <a:gd name="T21" fmla="*/ 50 h 55"/>
                  <a:gd name="T22" fmla="*/ 7 w 45"/>
                  <a:gd name="T23" fmla="*/ 53 h 55"/>
                  <a:gd name="T24" fmla="*/ 10 w 45"/>
                  <a:gd name="T25" fmla="*/ 50 h 55"/>
                  <a:gd name="T26" fmla="*/ 17 w 45"/>
                  <a:gd name="T27" fmla="*/ 55 h 55"/>
                  <a:gd name="T28" fmla="*/ 19 w 45"/>
                  <a:gd name="T29" fmla="*/ 53 h 55"/>
                  <a:gd name="T30" fmla="*/ 43 w 45"/>
                  <a:gd name="T31" fmla="*/ 24 h 55"/>
                  <a:gd name="T32" fmla="*/ 38 w 45"/>
                  <a:gd name="T33" fmla="*/ 5 h 55"/>
                  <a:gd name="T34" fmla="*/ 43 w 45"/>
                  <a:gd name="T35" fmla="*/ 3 h 55"/>
                  <a:gd name="T36" fmla="*/ 45 w 45"/>
                  <a:gd name="T3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55">
                    <a:moveTo>
                      <a:pt x="45" y="0"/>
                    </a:moveTo>
                    <a:lnTo>
                      <a:pt x="33" y="5"/>
                    </a:lnTo>
                    <a:lnTo>
                      <a:pt x="29" y="10"/>
                    </a:lnTo>
                    <a:lnTo>
                      <a:pt x="3" y="19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10" y="36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7" y="50"/>
                    </a:lnTo>
                    <a:lnTo>
                      <a:pt x="7" y="53"/>
                    </a:lnTo>
                    <a:lnTo>
                      <a:pt x="10" y="50"/>
                    </a:lnTo>
                    <a:lnTo>
                      <a:pt x="17" y="55"/>
                    </a:lnTo>
                    <a:lnTo>
                      <a:pt x="19" y="53"/>
                    </a:lnTo>
                    <a:lnTo>
                      <a:pt x="43" y="24"/>
                    </a:lnTo>
                    <a:lnTo>
                      <a:pt x="38" y="5"/>
                    </a:lnTo>
                    <a:lnTo>
                      <a:pt x="43" y="3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7" name="Freeform 1017"/>
              <p:cNvSpPr/>
              <p:nvPr/>
            </p:nvSpPr>
            <p:spPr bwMode="auto">
              <a:xfrm>
                <a:off x="4115956" y="3471886"/>
                <a:ext cx="85740" cy="104793"/>
              </a:xfrm>
              <a:custGeom>
                <a:avLst/>
                <a:gdLst>
                  <a:gd name="T0" fmla="*/ 45 w 45"/>
                  <a:gd name="T1" fmla="*/ 0 h 55"/>
                  <a:gd name="T2" fmla="*/ 33 w 45"/>
                  <a:gd name="T3" fmla="*/ 5 h 55"/>
                  <a:gd name="T4" fmla="*/ 29 w 45"/>
                  <a:gd name="T5" fmla="*/ 10 h 55"/>
                  <a:gd name="T6" fmla="*/ 3 w 45"/>
                  <a:gd name="T7" fmla="*/ 19 h 55"/>
                  <a:gd name="T8" fmla="*/ 0 w 45"/>
                  <a:gd name="T9" fmla="*/ 24 h 55"/>
                  <a:gd name="T10" fmla="*/ 3 w 45"/>
                  <a:gd name="T11" fmla="*/ 34 h 55"/>
                  <a:gd name="T12" fmla="*/ 10 w 45"/>
                  <a:gd name="T13" fmla="*/ 36 h 55"/>
                  <a:gd name="T14" fmla="*/ 12 w 45"/>
                  <a:gd name="T15" fmla="*/ 41 h 55"/>
                  <a:gd name="T16" fmla="*/ 10 w 45"/>
                  <a:gd name="T17" fmla="*/ 41 h 55"/>
                  <a:gd name="T18" fmla="*/ 12 w 45"/>
                  <a:gd name="T19" fmla="*/ 45 h 55"/>
                  <a:gd name="T20" fmla="*/ 7 w 45"/>
                  <a:gd name="T21" fmla="*/ 50 h 55"/>
                  <a:gd name="T22" fmla="*/ 7 w 45"/>
                  <a:gd name="T23" fmla="*/ 53 h 55"/>
                  <a:gd name="T24" fmla="*/ 10 w 45"/>
                  <a:gd name="T25" fmla="*/ 50 h 55"/>
                  <a:gd name="T26" fmla="*/ 17 w 45"/>
                  <a:gd name="T27" fmla="*/ 55 h 55"/>
                  <a:gd name="T28" fmla="*/ 19 w 45"/>
                  <a:gd name="T29" fmla="*/ 53 h 55"/>
                  <a:gd name="T30" fmla="*/ 43 w 45"/>
                  <a:gd name="T31" fmla="*/ 24 h 55"/>
                  <a:gd name="T32" fmla="*/ 38 w 45"/>
                  <a:gd name="T33" fmla="*/ 5 h 55"/>
                  <a:gd name="T34" fmla="*/ 43 w 45"/>
                  <a:gd name="T35" fmla="*/ 3 h 55"/>
                  <a:gd name="T36" fmla="*/ 45 w 45"/>
                  <a:gd name="T3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55">
                    <a:moveTo>
                      <a:pt x="45" y="0"/>
                    </a:moveTo>
                    <a:lnTo>
                      <a:pt x="33" y="5"/>
                    </a:lnTo>
                    <a:lnTo>
                      <a:pt x="29" y="10"/>
                    </a:lnTo>
                    <a:lnTo>
                      <a:pt x="3" y="19"/>
                    </a:lnTo>
                    <a:lnTo>
                      <a:pt x="0" y="24"/>
                    </a:lnTo>
                    <a:lnTo>
                      <a:pt x="3" y="34"/>
                    </a:lnTo>
                    <a:lnTo>
                      <a:pt x="10" y="36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2" y="45"/>
                    </a:lnTo>
                    <a:lnTo>
                      <a:pt x="7" y="50"/>
                    </a:lnTo>
                    <a:lnTo>
                      <a:pt x="7" y="53"/>
                    </a:lnTo>
                    <a:lnTo>
                      <a:pt x="10" y="50"/>
                    </a:lnTo>
                    <a:lnTo>
                      <a:pt x="17" y="55"/>
                    </a:lnTo>
                    <a:lnTo>
                      <a:pt x="19" y="53"/>
                    </a:lnTo>
                    <a:lnTo>
                      <a:pt x="43" y="24"/>
                    </a:lnTo>
                    <a:lnTo>
                      <a:pt x="38" y="5"/>
                    </a:lnTo>
                    <a:lnTo>
                      <a:pt x="43" y="3"/>
                    </a:lnTo>
                    <a:lnTo>
                      <a:pt x="4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8" name="Freeform 1018"/>
              <p:cNvSpPr>
                <a:spLocks noEditPoints="1"/>
              </p:cNvSpPr>
              <p:nvPr/>
            </p:nvSpPr>
            <p:spPr bwMode="auto">
              <a:xfrm>
                <a:off x="4106430" y="3464265"/>
                <a:ext cx="100982" cy="112414"/>
              </a:xfrm>
              <a:custGeom>
                <a:avLst/>
                <a:gdLst>
                  <a:gd name="T0" fmla="*/ 10 w 53"/>
                  <a:gd name="T1" fmla="*/ 54 h 59"/>
                  <a:gd name="T2" fmla="*/ 10 w 53"/>
                  <a:gd name="T3" fmla="*/ 57 h 59"/>
                  <a:gd name="T4" fmla="*/ 10 w 53"/>
                  <a:gd name="T5" fmla="*/ 57 h 59"/>
                  <a:gd name="T6" fmla="*/ 10 w 53"/>
                  <a:gd name="T7" fmla="*/ 59 h 59"/>
                  <a:gd name="T8" fmla="*/ 10 w 53"/>
                  <a:gd name="T9" fmla="*/ 59 h 59"/>
                  <a:gd name="T10" fmla="*/ 10 w 53"/>
                  <a:gd name="T11" fmla="*/ 59 h 59"/>
                  <a:gd name="T12" fmla="*/ 10 w 53"/>
                  <a:gd name="T13" fmla="*/ 59 h 59"/>
                  <a:gd name="T14" fmla="*/ 10 w 53"/>
                  <a:gd name="T15" fmla="*/ 54 h 59"/>
                  <a:gd name="T16" fmla="*/ 48 w 53"/>
                  <a:gd name="T17" fmla="*/ 28 h 59"/>
                  <a:gd name="T18" fmla="*/ 24 w 53"/>
                  <a:gd name="T19" fmla="*/ 57 h 59"/>
                  <a:gd name="T20" fmla="*/ 36 w 53"/>
                  <a:gd name="T21" fmla="*/ 42 h 59"/>
                  <a:gd name="T22" fmla="*/ 36 w 53"/>
                  <a:gd name="T23" fmla="*/ 42 h 59"/>
                  <a:gd name="T24" fmla="*/ 45 w 53"/>
                  <a:gd name="T25" fmla="*/ 31 h 59"/>
                  <a:gd name="T26" fmla="*/ 48 w 53"/>
                  <a:gd name="T27" fmla="*/ 28 h 59"/>
                  <a:gd name="T28" fmla="*/ 53 w 53"/>
                  <a:gd name="T29" fmla="*/ 0 h 59"/>
                  <a:gd name="T30" fmla="*/ 36 w 53"/>
                  <a:gd name="T31" fmla="*/ 7 h 59"/>
                  <a:gd name="T32" fmla="*/ 31 w 53"/>
                  <a:gd name="T33" fmla="*/ 14 h 59"/>
                  <a:gd name="T34" fmla="*/ 5 w 53"/>
                  <a:gd name="T35" fmla="*/ 21 h 59"/>
                  <a:gd name="T36" fmla="*/ 3 w 53"/>
                  <a:gd name="T37" fmla="*/ 26 h 59"/>
                  <a:gd name="T38" fmla="*/ 0 w 53"/>
                  <a:gd name="T39" fmla="*/ 28 h 59"/>
                  <a:gd name="T40" fmla="*/ 3 w 53"/>
                  <a:gd name="T41" fmla="*/ 33 h 59"/>
                  <a:gd name="T42" fmla="*/ 3 w 53"/>
                  <a:gd name="T43" fmla="*/ 38 h 59"/>
                  <a:gd name="T44" fmla="*/ 5 w 53"/>
                  <a:gd name="T45" fmla="*/ 40 h 59"/>
                  <a:gd name="T46" fmla="*/ 8 w 53"/>
                  <a:gd name="T47" fmla="*/ 42 h 59"/>
                  <a:gd name="T48" fmla="*/ 12 w 53"/>
                  <a:gd name="T49" fmla="*/ 42 h 59"/>
                  <a:gd name="T50" fmla="*/ 12 w 53"/>
                  <a:gd name="T51" fmla="*/ 42 h 59"/>
                  <a:gd name="T52" fmla="*/ 12 w 53"/>
                  <a:gd name="T53" fmla="*/ 45 h 59"/>
                  <a:gd name="T54" fmla="*/ 12 w 53"/>
                  <a:gd name="T55" fmla="*/ 49 h 59"/>
                  <a:gd name="T56" fmla="*/ 12 w 53"/>
                  <a:gd name="T57" fmla="*/ 52 h 59"/>
                  <a:gd name="T58" fmla="*/ 10 w 53"/>
                  <a:gd name="T59" fmla="*/ 54 h 59"/>
                  <a:gd name="T60" fmla="*/ 10 w 53"/>
                  <a:gd name="T61" fmla="*/ 54 h 59"/>
                  <a:gd name="T62" fmla="*/ 12 w 53"/>
                  <a:gd name="T63" fmla="*/ 49 h 59"/>
                  <a:gd name="T64" fmla="*/ 17 w 53"/>
                  <a:gd name="T65" fmla="*/ 49 h 59"/>
                  <a:gd name="T66" fmla="*/ 12 w 53"/>
                  <a:gd name="T67" fmla="*/ 57 h 59"/>
                  <a:gd name="T68" fmla="*/ 12 w 53"/>
                  <a:gd name="T69" fmla="*/ 57 h 59"/>
                  <a:gd name="T70" fmla="*/ 12 w 53"/>
                  <a:gd name="T71" fmla="*/ 54 h 59"/>
                  <a:gd name="T72" fmla="*/ 17 w 53"/>
                  <a:gd name="T73" fmla="*/ 49 h 59"/>
                  <a:gd name="T74" fmla="*/ 15 w 53"/>
                  <a:gd name="T75" fmla="*/ 45 h 59"/>
                  <a:gd name="T76" fmla="*/ 17 w 53"/>
                  <a:gd name="T77" fmla="*/ 45 h 59"/>
                  <a:gd name="T78" fmla="*/ 15 w 53"/>
                  <a:gd name="T79" fmla="*/ 40 h 59"/>
                  <a:gd name="T80" fmla="*/ 8 w 53"/>
                  <a:gd name="T81" fmla="*/ 38 h 59"/>
                  <a:gd name="T82" fmla="*/ 5 w 53"/>
                  <a:gd name="T83" fmla="*/ 28 h 59"/>
                  <a:gd name="T84" fmla="*/ 8 w 53"/>
                  <a:gd name="T85" fmla="*/ 23 h 59"/>
                  <a:gd name="T86" fmla="*/ 34 w 53"/>
                  <a:gd name="T87" fmla="*/ 14 h 59"/>
                  <a:gd name="T88" fmla="*/ 38 w 53"/>
                  <a:gd name="T89" fmla="*/ 9 h 59"/>
                  <a:gd name="T90" fmla="*/ 50 w 53"/>
                  <a:gd name="T91" fmla="*/ 4 h 59"/>
                  <a:gd name="T92" fmla="*/ 53 w 53"/>
                  <a:gd name="T9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" h="59">
                    <a:moveTo>
                      <a:pt x="10" y="54"/>
                    </a:moveTo>
                    <a:lnTo>
                      <a:pt x="10" y="57"/>
                    </a:lnTo>
                    <a:lnTo>
                      <a:pt x="10" y="57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4"/>
                    </a:lnTo>
                    <a:close/>
                    <a:moveTo>
                      <a:pt x="48" y="28"/>
                    </a:moveTo>
                    <a:lnTo>
                      <a:pt x="24" y="57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45" y="31"/>
                    </a:lnTo>
                    <a:lnTo>
                      <a:pt x="48" y="28"/>
                    </a:lnTo>
                    <a:close/>
                    <a:moveTo>
                      <a:pt x="53" y="0"/>
                    </a:moveTo>
                    <a:lnTo>
                      <a:pt x="36" y="7"/>
                    </a:lnTo>
                    <a:lnTo>
                      <a:pt x="31" y="14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0" y="28"/>
                    </a:lnTo>
                    <a:lnTo>
                      <a:pt x="3" y="33"/>
                    </a:lnTo>
                    <a:lnTo>
                      <a:pt x="3" y="38"/>
                    </a:lnTo>
                    <a:lnTo>
                      <a:pt x="5" y="40"/>
                    </a:lnTo>
                    <a:lnTo>
                      <a:pt x="8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12" y="45"/>
                    </a:lnTo>
                    <a:lnTo>
                      <a:pt x="12" y="49"/>
                    </a:lnTo>
                    <a:lnTo>
                      <a:pt x="12" y="52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2" y="49"/>
                    </a:lnTo>
                    <a:lnTo>
                      <a:pt x="17" y="49"/>
                    </a:lnTo>
                    <a:lnTo>
                      <a:pt x="12" y="57"/>
                    </a:lnTo>
                    <a:lnTo>
                      <a:pt x="12" y="57"/>
                    </a:lnTo>
                    <a:lnTo>
                      <a:pt x="12" y="54"/>
                    </a:lnTo>
                    <a:lnTo>
                      <a:pt x="17" y="49"/>
                    </a:lnTo>
                    <a:lnTo>
                      <a:pt x="15" y="45"/>
                    </a:lnTo>
                    <a:lnTo>
                      <a:pt x="17" y="45"/>
                    </a:lnTo>
                    <a:lnTo>
                      <a:pt x="15" y="40"/>
                    </a:lnTo>
                    <a:lnTo>
                      <a:pt x="8" y="38"/>
                    </a:lnTo>
                    <a:lnTo>
                      <a:pt x="5" y="28"/>
                    </a:lnTo>
                    <a:lnTo>
                      <a:pt x="8" y="23"/>
                    </a:lnTo>
                    <a:lnTo>
                      <a:pt x="34" y="14"/>
                    </a:lnTo>
                    <a:lnTo>
                      <a:pt x="38" y="9"/>
                    </a:lnTo>
                    <a:lnTo>
                      <a:pt x="50" y="4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59" name="Freeform 1019"/>
              <p:cNvSpPr>
                <a:spLocks noEditPoints="1"/>
              </p:cNvSpPr>
              <p:nvPr/>
            </p:nvSpPr>
            <p:spPr bwMode="auto">
              <a:xfrm>
                <a:off x="4106430" y="3464265"/>
                <a:ext cx="100982" cy="112414"/>
              </a:xfrm>
              <a:custGeom>
                <a:avLst/>
                <a:gdLst>
                  <a:gd name="T0" fmla="*/ 10 w 53"/>
                  <a:gd name="T1" fmla="*/ 54 h 59"/>
                  <a:gd name="T2" fmla="*/ 10 w 53"/>
                  <a:gd name="T3" fmla="*/ 57 h 59"/>
                  <a:gd name="T4" fmla="*/ 10 w 53"/>
                  <a:gd name="T5" fmla="*/ 57 h 59"/>
                  <a:gd name="T6" fmla="*/ 10 w 53"/>
                  <a:gd name="T7" fmla="*/ 59 h 59"/>
                  <a:gd name="T8" fmla="*/ 10 w 53"/>
                  <a:gd name="T9" fmla="*/ 59 h 59"/>
                  <a:gd name="T10" fmla="*/ 10 w 53"/>
                  <a:gd name="T11" fmla="*/ 59 h 59"/>
                  <a:gd name="T12" fmla="*/ 10 w 53"/>
                  <a:gd name="T13" fmla="*/ 59 h 59"/>
                  <a:gd name="T14" fmla="*/ 10 w 53"/>
                  <a:gd name="T15" fmla="*/ 54 h 59"/>
                  <a:gd name="T16" fmla="*/ 48 w 53"/>
                  <a:gd name="T17" fmla="*/ 28 h 59"/>
                  <a:gd name="T18" fmla="*/ 24 w 53"/>
                  <a:gd name="T19" fmla="*/ 57 h 59"/>
                  <a:gd name="T20" fmla="*/ 36 w 53"/>
                  <a:gd name="T21" fmla="*/ 42 h 59"/>
                  <a:gd name="T22" fmla="*/ 36 w 53"/>
                  <a:gd name="T23" fmla="*/ 42 h 59"/>
                  <a:gd name="T24" fmla="*/ 45 w 53"/>
                  <a:gd name="T25" fmla="*/ 31 h 59"/>
                  <a:gd name="T26" fmla="*/ 48 w 53"/>
                  <a:gd name="T27" fmla="*/ 28 h 59"/>
                  <a:gd name="T28" fmla="*/ 53 w 53"/>
                  <a:gd name="T29" fmla="*/ 0 h 59"/>
                  <a:gd name="T30" fmla="*/ 36 w 53"/>
                  <a:gd name="T31" fmla="*/ 7 h 59"/>
                  <a:gd name="T32" fmla="*/ 31 w 53"/>
                  <a:gd name="T33" fmla="*/ 14 h 59"/>
                  <a:gd name="T34" fmla="*/ 5 w 53"/>
                  <a:gd name="T35" fmla="*/ 21 h 59"/>
                  <a:gd name="T36" fmla="*/ 3 w 53"/>
                  <a:gd name="T37" fmla="*/ 26 h 59"/>
                  <a:gd name="T38" fmla="*/ 0 w 53"/>
                  <a:gd name="T39" fmla="*/ 28 h 59"/>
                  <a:gd name="T40" fmla="*/ 3 w 53"/>
                  <a:gd name="T41" fmla="*/ 33 h 59"/>
                  <a:gd name="T42" fmla="*/ 3 w 53"/>
                  <a:gd name="T43" fmla="*/ 38 h 59"/>
                  <a:gd name="T44" fmla="*/ 5 w 53"/>
                  <a:gd name="T45" fmla="*/ 40 h 59"/>
                  <a:gd name="T46" fmla="*/ 8 w 53"/>
                  <a:gd name="T47" fmla="*/ 42 h 59"/>
                  <a:gd name="T48" fmla="*/ 12 w 53"/>
                  <a:gd name="T49" fmla="*/ 42 h 59"/>
                  <a:gd name="T50" fmla="*/ 12 w 53"/>
                  <a:gd name="T51" fmla="*/ 42 h 59"/>
                  <a:gd name="T52" fmla="*/ 12 w 53"/>
                  <a:gd name="T53" fmla="*/ 45 h 59"/>
                  <a:gd name="T54" fmla="*/ 12 w 53"/>
                  <a:gd name="T55" fmla="*/ 49 h 59"/>
                  <a:gd name="T56" fmla="*/ 12 w 53"/>
                  <a:gd name="T57" fmla="*/ 52 h 59"/>
                  <a:gd name="T58" fmla="*/ 10 w 53"/>
                  <a:gd name="T59" fmla="*/ 54 h 59"/>
                  <a:gd name="T60" fmla="*/ 10 w 53"/>
                  <a:gd name="T61" fmla="*/ 54 h 59"/>
                  <a:gd name="T62" fmla="*/ 12 w 53"/>
                  <a:gd name="T63" fmla="*/ 49 h 59"/>
                  <a:gd name="T64" fmla="*/ 17 w 53"/>
                  <a:gd name="T65" fmla="*/ 49 h 59"/>
                  <a:gd name="T66" fmla="*/ 12 w 53"/>
                  <a:gd name="T67" fmla="*/ 57 h 59"/>
                  <a:gd name="T68" fmla="*/ 12 w 53"/>
                  <a:gd name="T69" fmla="*/ 57 h 59"/>
                  <a:gd name="T70" fmla="*/ 12 w 53"/>
                  <a:gd name="T71" fmla="*/ 54 h 59"/>
                  <a:gd name="T72" fmla="*/ 17 w 53"/>
                  <a:gd name="T73" fmla="*/ 49 h 59"/>
                  <a:gd name="T74" fmla="*/ 15 w 53"/>
                  <a:gd name="T75" fmla="*/ 45 h 59"/>
                  <a:gd name="T76" fmla="*/ 17 w 53"/>
                  <a:gd name="T77" fmla="*/ 45 h 59"/>
                  <a:gd name="T78" fmla="*/ 15 w 53"/>
                  <a:gd name="T79" fmla="*/ 40 h 59"/>
                  <a:gd name="T80" fmla="*/ 8 w 53"/>
                  <a:gd name="T81" fmla="*/ 38 h 59"/>
                  <a:gd name="T82" fmla="*/ 5 w 53"/>
                  <a:gd name="T83" fmla="*/ 28 h 59"/>
                  <a:gd name="T84" fmla="*/ 8 w 53"/>
                  <a:gd name="T85" fmla="*/ 23 h 59"/>
                  <a:gd name="T86" fmla="*/ 34 w 53"/>
                  <a:gd name="T87" fmla="*/ 14 h 59"/>
                  <a:gd name="T88" fmla="*/ 38 w 53"/>
                  <a:gd name="T89" fmla="*/ 9 h 59"/>
                  <a:gd name="T90" fmla="*/ 50 w 53"/>
                  <a:gd name="T91" fmla="*/ 4 h 59"/>
                  <a:gd name="T92" fmla="*/ 53 w 53"/>
                  <a:gd name="T9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3" h="59">
                    <a:moveTo>
                      <a:pt x="10" y="54"/>
                    </a:moveTo>
                    <a:lnTo>
                      <a:pt x="10" y="57"/>
                    </a:lnTo>
                    <a:lnTo>
                      <a:pt x="10" y="57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9"/>
                    </a:lnTo>
                    <a:lnTo>
                      <a:pt x="10" y="54"/>
                    </a:lnTo>
                    <a:moveTo>
                      <a:pt x="48" y="28"/>
                    </a:moveTo>
                    <a:lnTo>
                      <a:pt x="24" y="57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45" y="31"/>
                    </a:lnTo>
                    <a:lnTo>
                      <a:pt x="48" y="28"/>
                    </a:lnTo>
                    <a:moveTo>
                      <a:pt x="53" y="0"/>
                    </a:moveTo>
                    <a:lnTo>
                      <a:pt x="36" y="7"/>
                    </a:lnTo>
                    <a:lnTo>
                      <a:pt x="31" y="14"/>
                    </a:lnTo>
                    <a:lnTo>
                      <a:pt x="5" y="21"/>
                    </a:lnTo>
                    <a:lnTo>
                      <a:pt x="3" y="26"/>
                    </a:lnTo>
                    <a:lnTo>
                      <a:pt x="0" y="28"/>
                    </a:lnTo>
                    <a:lnTo>
                      <a:pt x="3" y="33"/>
                    </a:lnTo>
                    <a:lnTo>
                      <a:pt x="3" y="38"/>
                    </a:lnTo>
                    <a:lnTo>
                      <a:pt x="5" y="40"/>
                    </a:lnTo>
                    <a:lnTo>
                      <a:pt x="8" y="42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12" y="45"/>
                    </a:lnTo>
                    <a:lnTo>
                      <a:pt x="12" y="49"/>
                    </a:lnTo>
                    <a:lnTo>
                      <a:pt x="12" y="52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2" y="49"/>
                    </a:lnTo>
                    <a:lnTo>
                      <a:pt x="17" y="49"/>
                    </a:lnTo>
                    <a:lnTo>
                      <a:pt x="12" y="57"/>
                    </a:lnTo>
                    <a:lnTo>
                      <a:pt x="12" y="57"/>
                    </a:lnTo>
                    <a:lnTo>
                      <a:pt x="12" y="54"/>
                    </a:lnTo>
                    <a:lnTo>
                      <a:pt x="17" y="49"/>
                    </a:lnTo>
                    <a:lnTo>
                      <a:pt x="15" y="45"/>
                    </a:lnTo>
                    <a:lnTo>
                      <a:pt x="17" y="45"/>
                    </a:lnTo>
                    <a:lnTo>
                      <a:pt x="15" y="40"/>
                    </a:lnTo>
                    <a:lnTo>
                      <a:pt x="8" y="38"/>
                    </a:lnTo>
                    <a:lnTo>
                      <a:pt x="5" y="28"/>
                    </a:lnTo>
                    <a:lnTo>
                      <a:pt x="8" y="23"/>
                    </a:lnTo>
                    <a:lnTo>
                      <a:pt x="34" y="14"/>
                    </a:lnTo>
                    <a:lnTo>
                      <a:pt x="38" y="9"/>
                    </a:lnTo>
                    <a:lnTo>
                      <a:pt x="50" y="4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0" name="Freeform 1020"/>
              <p:cNvSpPr/>
              <p:nvPr/>
            </p:nvSpPr>
            <p:spPr bwMode="auto">
              <a:xfrm>
                <a:off x="4125483" y="3557626"/>
                <a:ext cx="13337" cy="19053"/>
              </a:xfrm>
              <a:custGeom>
                <a:avLst/>
                <a:gdLst>
                  <a:gd name="T0" fmla="*/ 2 w 7"/>
                  <a:gd name="T1" fmla="*/ 0 h 10"/>
                  <a:gd name="T2" fmla="*/ 0 w 7"/>
                  <a:gd name="T3" fmla="*/ 5 h 10"/>
                  <a:gd name="T4" fmla="*/ 0 w 7"/>
                  <a:gd name="T5" fmla="*/ 10 h 10"/>
                  <a:gd name="T6" fmla="*/ 0 w 7"/>
                  <a:gd name="T7" fmla="*/ 10 h 10"/>
                  <a:gd name="T8" fmla="*/ 0 w 7"/>
                  <a:gd name="T9" fmla="*/ 8 h 10"/>
                  <a:gd name="T10" fmla="*/ 2 w 7"/>
                  <a:gd name="T11" fmla="*/ 8 h 10"/>
                  <a:gd name="T12" fmla="*/ 7 w 7"/>
                  <a:gd name="T13" fmla="*/ 0 h 10"/>
                  <a:gd name="T14" fmla="*/ 2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2" y="0"/>
                    </a:moveTo>
                    <a:lnTo>
                      <a:pt x="0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7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1" name="Freeform 1021"/>
              <p:cNvSpPr/>
              <p:nvPr/>
            </p:nvSpPr>
            <p:spPr bwMode="auto">
              <a:xfrm>
                <a:off x="4125483" y="3557626"/>
                <a:ext cx="13337" cy="19053"/>
              </a:xfrm>
              <a:custGeom>
                <a:avLst/>
                <a:gdLst>
                  <a:gd name="T0" fmla="*/ 2 w 7"/>
                  <a:gd name="T1" fmla="*/ 0 h 10"/>
                  <a:gd name="T2" fmla="*/ 0 w 7"/>
                  <a:gd name="T3" fmla="*/ 5 h 10"/>
                  <a:gd name="T4" fmla="*/ 0 w 7"/>
                  <a:gd name="T5" fmla="*/ 10 h 10"/>
                  <a:gd name="T6" fmla="*/ 0 w 7"/>
                  <a:gd name="T7" fmla="*/ 10 h 10"/>
                  <a:gd name="T8" fmla="*/ 0 w 7"/>
                  <a:gd name="T9" fmla="*/ 8 h 10"/>
                  <a:gd name="T10" fmla="*/ 2 w 7"/>
                  <a:gd name="T11" fmla="*/ 8 h 10"/>
                  <a:gd name="T12" fmla="*/ 7 w 7"/>
                  <a:gd name="T13" fmla="*/ 0 h 10"/>
                  <a:gd name="T14" fmla="*/ 2 w 7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2" y="0"/>
                    </a:moveTo>
                    <a:lnTo>
                      <a:pt x="0" y="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7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2" name="Freeform 1022"/>
              <p:cNvSpPr/>
              <p:nvPr/>
            </p:nvSpPr>
            <p:spPr bwMode="auto">
              <a:xfrm>
                <a:off x="4135010" y="3553815"/>
                <a:ext cx="49538" cy="76213"/>
              </a:xfrm>
              <a:custGeom>
                <a:avLst/>
                <a:gdLst>
                  <a:gd name="T0" fmla="*/ 21 w 26"/>
                  <a:gd name="T1" fmla="*/ 0 h 40"/>
                  <a:gd name="T2" fmla="*/ 11 w 26"/>
                  <a:gd name="T3" fmla="*/ 12 h 40"/>
                  <a:gd name="T4" fmla="*/ 7 w 26"/>
                  <a:gd name="T5" fmla="*/ 14 h 40"/>
                  <a:gd name="T6" fmla="*/ 0 w 26"/>
                  <a:gd name="T7" fmla="*/ 12 h 40"/>
                  <a:gd name="T8" fmla="*/ 0 w 26"/>
                  <a:gd name="T9" fmla="*/ 12 h 40"/>
                  <a:gd name="T10" fmla="*/ 2 w 26"/>
                  <a:gd name="T11" fmla="*/ 26 h 40"/>
                  <a:gd name="T12" fmla="*/ 4 w 26"/>
                  <a:gd name="T13" fmla="*/ 40 h 40"/>
                  <a:gd name="T14" fmla="*/ 14 w 26"/>
                  <a:gd name="T15" fmla="*/ 40 h 40"/>
                  <a:gd name="T16" fmla="*/ 16 w 26"/>
                  <a:gd name="T17" fmla="*/ 31 h 40"/>
                  <a:gd name="T18" fmla="*/ 21 w 26"/>
                  <a:gd name="T19" fmla="*/ 29 h 40"/>
                  <a:gd name="T20" fmla="*/ 21 w 26"/>
                  <a:gd name="T21" fmla="*/ 21 h 40"/>
                  <a:gd name="T22" fmla="*/ 14 w 26"/>
                  <a:gd name="T23" fmla="*/ 19 h 40"/>
                  <a:gd name="T24" fmla="*/ 26 w 26"/>
                  <a:gd name="T25" fmla="*/ 7 h 40"/>
                  <a:gd name="T26" fmla="*/ 21 w 26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0">
                    <a:moveTo>
                      <a:pt x="21" y="0"/>
                    </a:moveTo>
                    <a:lnTo>
                      <a:pt x="11" y="12"/>
                    </a:lnTo>
                    <a:lnTo>
                      <a:pt x="7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6"/>
                    </a:lnTo>
                    <a:lnTo>
                      <a:pt x="4" y="40"/>
                    </a:lnTo>
                    <a:lnTo>
                      <a:pt x="14" y="40"/>
                    </a:lnTo>
                    <a:lnTo>
                      <a:pt x="16" y="31"/>
                    </a:lnTo>
                    <a:lnTo>
                      <a:pt x="21" y="29"/>
                    </a:lnTo>
                    <a:lnTo>
                      <a:pt x="21" y="21"/>
                    </a:lnTo>
                    <a:lnTo>
                      <a:pt x="14" y="19"/>
                    </a:lnTo>
                    <a:lnTo>
                      <a:pt x="26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3" name="Freeform 1023"/>
              <p:cNvSpPr/>
              <p:nvPr/>
            </p:nvSpPr>
            <p:spPr bwMode="auto">
              <a:xfrm>
                <a:off x="4135010" y="3553815"/>
                <a:ext cx="49538" cy="76213"/>
              </a:xfrm>
              <a:custGeom>
                <a:avLst/>
                <a:gdLst>
                  <a:gd name="T0" fmla="*/ 21 w 26"/>
                  <a:gd name="T1" fmla="*/ 0 h 40"/>
                  <a:gd name="T2" fmla="*/ 11 w 26"/>
                  <a:gd name="T3" fmla="*/ 12 h 40"/>
                  <a:gd name="T4" fmla="*/ 7 w 26"/>
                  <a:gd name="T5" fmla="*/ 14 h 40"/>
                  <a:gd name="T6" fmla="*/ 0 w 26"/>
                  <a:gd name="T7" fmla="*/ 12 h 40"/>
                  <a:gd name="T8" fmla="*/ 0 w 26"/>
                  <a:gd name="T9" fmla="*/ 12 h 40"/>
                  <a:gd name="T10" fmla="*/ 2 w 26"/>
                  <a:gd name="T11" fmla="*/ 26 h 40"/>
                  <a:gd name="T12" fmla="*/ 4 w 26"/>
                  <a:gd name="T13" fmla="*/ 40 h 40"/>
                  <a:gd name="T14" fmla="*/ 14 w 26"/>
                  <a:gd name="T15" fmla="*/ 40 h 40"/>
                  <a:gd name="T16" fmla="*/ 16 w 26"/>
                  <a:gd name="T17" fmla="*/ 31 h 40"/>
                  <a:gd name="T18" fmla="*/ 21 w 26"/>
                  <a:gd name="T19" fmla="*/ 29 h 40"/>
                  <a:gd name="T20" fmla="*/ 21 w 26"/>
                  <a:gd name="T21" fmla="*/ 21 h 40"/>
                  <a:gd name="T22" fmla="*/ 14 w 26"/>
                  <a:gd name="T23" fmla="*/ 19 h 40"/>
                  <a:gd name="T24" fmla="*/ 26 w 26"/>
                  <a:gd name="T25" fmla="*/ 7 h 40"/>
                  <a:gd name="T26" fmla="*/ 21 w 26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40">
                    <a:moveTo>
                      <a:pt x="21" y="0"/>
                    </a:moveTo>
                    <a:lnTo>
                      <a:pt x="11" y="12"/>
                    </a:lnTo>
                    <a:lnTo>
                      <a:pt x="7" y="14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26"/>
                    </a:lnTo>
                    <a:lnTo>
                      <a:pt x="4" y="40"/>
                    </a:lnTo>
                    <a:lnTo>
                      <a:pt x="14" y="40"/>
                    </a:lnTo>
                    <a:lnTo>
                      <a:pt x="16" y="31"/>
                    </a:lnTo>
                    <a:lnTo>
                      <a:pt x="21" y="29"/>
                    </a:lnTo>
                    <a:lnTo>
                      <a:pt x="21" y="21"/>
                    </a:lnTo>
                    <a:lnTo>
                      <a:pt x="14" y="19"/>
                    </a:lnTo>
                    <a:lnTo>
                      <a:pt x="26" y="7"/>
                    </a:lnTo>
                    <a:lnTo>
                      <a:pt x="2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4" name="Freeform 1024"/>
              <p:cNvSpPr/>
              <p:nvPr/>
            </p:nvSpPr>
            <p:spPr bwMode="auto">
              <a:xfrm>
                <a:off x="4125483" y="3544288"/>
                <a:ext cx="66686" cy="91455"/>
              </a:xfrm>
              <a:custGeom>
                <a:avLst/>
                <a:gdLst>
                  <a:gd name="T0" fmla="*/ 26 w 35"/>
                  <a:gd name="T1" fmla="*/ 0 h 48"/>
                  <a:gd name="T2" fmla="*/ 14 w 35"/>
                  <a:gd name="T3" fmla="*/ 15 h 48"/>
                  <a:gd name="T4" fmla="*/ 12 w 35"/>
                  <a:gd name="T5" fmla="*/ 17 h 48"/>
                  <a:gd name="T6" fmla="*/ 5 w 35"/>
                  <a:gd name="T7" fmla="*/ 12 h 48"/>
                  <a:gd name="T8" fmla="*/ 2 w 35"/>
                  <a:gd name="T9" fmla="*/ 15 h 48"/>
                  <a:gd name="T10" fmla="*/ 2 w 35"/>
                  <a:gd name="T11" fmla="*/ 15 h 48"/>
                  <a:gd name="T12" fmla="*/ 0 w 35"/>
                  <a:gd name="T13" fmla="*/ 15 h 48"/>
                  <a:gd name="T14" fmla="*/ 0 w 35"/>
                  <a:gd name="T15" fmla="*/ 17 h 48"/>
                  <a:gd name="T16" fmla="*/ 0 w 35"/>
                  <a:gd name="T17" fmla="*/ 17 h 48"/>
                  <a:gd name="T18" fmla="*/ 5 w 35"/>
                  <a:gd name="T19" fmla="*/ 31 h 48"/>
                  <a:gd name="T20" fmla="*/ 7 w 35"/>
                  <a:gd name="T21" fmla="*/ 43 h 48"/>
                  <a:gd name="T22" fmla="*/ 7 w 35"/>
                  <a:gd name="T23" fmla="*/ 43 h 48"/>
                  <a:gd name="T24" fmla="*/ 7 w 35"/>
                  <a:gd name="T25" fmla="*/ 45 h 48"/>
                  <a:gd name="T26" fmla="*/ 9 w 35"/>
                  <a:gd name="T27" fmla="*/ 48 h 48"/>
                  <a:gd name="T28" fmla="*/ 9 w 35"/>
                  <a:gd name="T29" fmla="*/ 48 h 48"/>
                  <a:gd name="T30" fmla="*/ 21 w 35"/>
                  <a:gd name="T31" fmla="*/ 48 h 48"/>
                  <a:gd name="T32" fmla="*/ 24 w 35"/>
                  <a:gd name="T33" fmla="*/ 36 h 48"/>
                  <a:gd name="T34" fmla="*/ 31 w 35"/>
                  <a:gd name="T35" fmla="*/ 34 h 48"/>
                  <a:gd name="T36" fmla="*/ 31 w 35"/>
                  <a:gd name="T37" fmla="*/ 26 h 48"/>
                  <a:gd name="T38" fmla="*/ 24 w 35"/>
                  <a:gd name="T39" fmla="*/ 22 h 48"/>
                  <a:gd name="T40" fmla="*/ 35 w 35"/>
                  <a:gd name="T41" fmla="*/ 12 h 48"/>
                  <a:gd name="T42" fmla="*/ 35 w 35"/>
                  <a:gd name="T43" fmla="*/ 12 h 48"/>
                  <a:gd name="T44" fmla="*/ 33 w 35"/>
                  <a:gd name="T45" fmla="*/ 12 h 48"/>
                  <a:gd name="T46" fmla="*/ 31 w 35"/>
                  <a:gd name="T47" fmla="*/ 12 h 48"/>
                  <a:gd name="T48" fmla="*/ 19 w 35"/>
                  <a:gd name="T49" fmla="*/ 24 h 48"/>
                  <a:gd name="T50" fmla="*/ 26 w 35"/>
                  <a:gd name="T51" fmla="*/ 26 h 48"/>
                  <a:gd name="T52" fmla="*/ 26 w 35"/>
                  <a:gd name="T53" fmla="*/ 34 h 48"/>
                  <a:gd name="T54" fmla="*/ 21 w 35"/>
                  <a:gd name="T55" fmla="*/ 36 h 48"/>
                  <a:gd name="T56" fmla="*/ 19 w 35"/>
                  <a:gd name="T57" fmla="*/ 45 h 48"/>
                  <a:gd name="T58" fmla="*/ 9 w 35"/>
                  <a:gd name="T59" fmla="*/ 45 h 48"/>
                  <a:gd name="T60" fmla="*/ 7 w 35"/>
                  <a:gd name="T61" fmla="*/ 31 h 48"/>
                  <a:gd name="T62" fmla="*/ 5 w 35"/>
                  <a:gd name="T63" fmla="*/ 17 h 48"/>
                  <a:gd name="T64" fmla="*/ 5 w 35"/>
                  <a:gd name="T65" fmla="*/ 17 h 48"/>
                  <a:gd name="T66" fmla="*/ 12 w 35"/>
                  <a:gd name="T67" fmla="*/ 19 h 48"/>
                  <a:gd name="T68" fmla="*/ 16 w 35"/>
                  <a:gd name="T69" fmla="*/ 17 h 48"/>
                  <a:gd name="T70" fmla="*/ 26 w 35"/>
                  <a:gd name="T71" fmla="*/ 5 h 48"/>
                  <a:gd name="T72" fmla="*/ 26 w 35"/>
                  <a:gd name="T73" fmla="*/ 5 h 48"/>
                  <a:gd name="T74" fmla="*/ 16 w 35"/>
                  <a:gd name="T75" fmla="*/ 17 h 48"/>
                  <a:gd name="T76" fmla="*/ 14 w 35"/>
                  <a:gd name="T77" fmla="*/ 15 h 48"/>
                  <a:gd name="T78" fmla="*/ 26 w 35"/>
                  <a:gd name="T79" fmla="*/ 3 h 48"/>
                  <a:gd name="T80" fmla="*/ 26 w 35"/>
                  <a:gd name="T81" fmla="*/ 3 h 48"/>
                  <a:gd name="T82" fmla="*/ 26 w 35"/>
                  <a:gd name="T83" fmla="*/ 3 h 48"/>
                  <a:gd name="T84" fmla="*/ 26 w 35"/>
                  <a:gd name="T85" fmla="*/ 0 h 48"/>
                  <a:gd name="T86" fmla="*/ 26 w 35"/>
                  <a:gd name="T8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" h="48">
                    <a:moveTo>
                      <a:pt x="26" y="0"/>
                    </a:moveTo>
                    <a:lnTo>
                      <a:pt x="14" y="15"/>
                    </a:lnTo>
                    <a:lnTo>
                      <a:pt x="12" y="17"/>
                    </a:lnTo>
                    <a:lnTo>
                      <a:pt x="5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31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21" y="48"/>
                    </a:lnTo>
                    <a:lnTo>
                      <a:pt x="24" y="36"/>
                    </a:lnTo>
                    <a:lnTo>
                      <a:pt x="31" y="34"/>
                    </a:lnTo>
                    <a:lnTo>
                      <a:pt x="31" y="26"/>
                    </a:lnTo>
                    <a:lnTo>
                      <a:pt x="24" y="22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19" y="24"/>
                    </a:lnTo>
                    <a:lnTo>
                      <a:pt x="26" y="26"/>
                    </a:lnTo>
                    <a:lnTo>
                      <a:pt x="26" y="34"/>
                    </a:lnTo>
                    <a:lnTo>
                      <a:pt x="21" y="36"/>
                    </a:lnTo>
                    <a:lnTo>
                      <a:pt x="19" y="45"/>
                    </a:lnTo>
                    <a:lnTo>
                      <a:pt x="9" y="45"/>
                    </a:lnTo>
                    <a:lnTo>
                      <a:pt x="7" y="31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12" y="19"/>
                    </a:lnTo>
                    <a:lnTo>
                      <a:pt x="16" y="17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5" name="Freeform 1025"/>
              <p:cNvSpPr/>
              <p:nvPr/>
            </p:nvSpPr>
            <p:spPr bwMode="auto">
              <a:xfrm>
                <a:off x="4125483" y="3544288"/>
                <a:ext cx="66686" cy="91455"/>
              </a:xfrm>
              <a:custGeom>
                <a:avLst/>
                <a:gdLst>
                  <a:gd name="T0" fmla="*/ 26 w 35"/>
                  <a:gd name="T1" fmla="*/ 0 h 48"/>
                  <a:gd name="T2" fmla="*/ 14 w 35"/>
                  <a:gd name="T3" fmla="*/ 15 h 48"/>
                  <a:gd name="T4" fmla="*/ 12 w 35"/>
                  <a:gd name="T5" fmla="*/ 17 h 48"/>
                  <a:gd name="T6" fmla="*/ 5 w 35"/>
                  <a:gd name="T7" fmla="*/ 12 h 48"/>
                  <a:gd name="T8" fmla="*/ 2 w 35"/>
                  <a:gd name="T9" fmla="*/ 15 h 48"/>
                  <a:gd name="T10" fmla="*/ 2 w 35"/>
                  <a:gd name="T11" fmla="*/ 15 h 48"/>
                  <a:gd name="T12" fmla="*/ 0 w 35"/>
                  <a:gd name="T13" fmla="*/ 15 h 48"/>
                  <a:gd name="T14" fmla="*/ 0 w 35"/>
                  <a:gd name="T15" fmla="*/ 17 h 48"/>
                  <a:gd name="T16" fmla="*/ 0 w 35"/>
                  <a:gd name="T17" fmla="*/ 17 h 48"/>
                  <a:gd name="T18" fmla="*/ 5 w 35"/>
                  <a:gd name="T19" fmla="*/ 31 h 48"/>
                  <a:gd name="T20" fmla="*/ 7 w 35"/>
                  <a:gd name="T21" fmla="*/ 43 h 48"/>
                  <a:gd name="T22" fmla="*/ 7 w 35"/>
                  <a:gd name="T23" fmla="*/ 43 h 48"/>
                  <a:gd name="T24" fmla="*/ 7 w 35"/>
                  <a:gd name="T25" fmla="*/ 45 h 48"/>
                  <a:gd name="T26" fmla="*/ 9 w 35"/>
                  <a:gd name="T27" fmla="*/ 48 h 48"/>
                  <a:gd name="T28" fmla="*/ 9 w 35"/>
                  <a:gd name="T29" fmla="*/ 48 h 48"/>
                  <a:gd name="T30" fmla="*/ 21 w 35"/>
                  <a:gd name="T31" fmla="*/ 48 h 48"/>
                  <a:gd name="T32" fmla="*/ 24 w 35"/>
                  <a:gd name="T33" fmla="*/ 36 h 48"/>
                  <a:gd name="T34" fmla="*/ 31 w 35"/>
                  <a:gd name="T35" fmla="*/ 34 h 48"/>
                  <a:gd name="T36" fmla="*/ 31 w 35"/>
                  <a:gd name="T37" fmla="*/ 26 h 48"/>
                  <a:gd name="T38" fmla="*/ 24 w 35"/>
                  <a:gd name="T39" fmla="*/ 22 h 48"/>
                  <a:gd name="T40" fmla="*/ 35 w 35"/>
                  <a:gd name="T41" fmla="*/ 12 h 48"/>
                  <a:gd name="T42" fmla="*/ 35 w 35"/>
                  <a:gd name="T43" fmla="*/ 12 h 48"/>
                  <a:gd name="T44" fmla="*/ 33 w 35"/>
                  <a:gd name="T45" fmla="*/ 12 h 48"/>
                  <a:gd name="T46" fmla="*/ 31 w 35"/>
                  <a:gd name="T47" fmla="*/ 12 h 48"/>
                  <a:gd name="T48" fmla="*/ 19 w 35"/>
                  <a:gd name="T49" fmla="*/ 24 h 48"/>
                  <a:gd name="T50" fmla="*/ 26 w 35"/>
                  <a:gd name="T51" fmla="*/ 26 h 48"/>
                  <a:gd name="T52" fmla="*/ 26 w 35"/>
                  <a:gd name="T53" fmla="*/ 34 h 48"/>
                  <a:gd name="T54" fmla="*/ 21 w 35"/>
                  <a:gd name="T55" fmla="*/ 36 h 48"/>
                  <a:gd name="T56" fmla="*/ 19 w 35"/>
                  <a:gd name="T57" fmla="*/ 45 h 48"/>
                  <a:gd name="T58" fmla="*/ 9 w 35"/>
                  <a:gd name="T59" fmla="*/ 45 h 48"/>
                  <a:gd name="T60" fmla="*/ 7 w 35"/>
                  <a:gd name="T61" fmla="*/ 31 h 48"/>
                  <a:gd name="T62" fmla="*/ 5 w 35"/>
                  <a:gd name="T63" fmla="*/ 17 h 48"/>
                  <a:gd name="T64" fmla="*/ 5 w 35"/>
                  <a:gd name="T65" fmla="*/ 17 h 48"/>
                  <a:gd name="T66" fmla="*/ 12 w 35"/>
                  <a:gd name="T67" fmla="*/ 19 h 48"/>
                  <a:gd name="T68" fmla="*/ 16 w 35"/>
                  <a:gd name="T69" fmla="*/ 17 h 48"/>
                  <a:gd name="T70" fmla="*/ 26 w 35"/>
                  <a:gd name="T71" fmla="*/ 5 h 48"/>
                  <a:gd name="T72" fmla="*/ 26 w 35"/>
                  <a:gd name="T73" fmla="*/ 5 h 48"/>
                  <a:gd name="T74" fmla="*/ 16 w 35"/>
                  <a:gd name="T75" fmla="*/ 17 h 48"/>
                  <a:gd name="T76" fmla="*/ 14 w 35"/>
                  <a:gd name="T77" fmla="*/ 15 h 48"/>
                  <a:gd name="T78" fmla="*/ 26 w 35"/>
                  <a:gd name="T79" fmla="*/ 3 h 48"/>
                  <a:gd name="T80" fmla="*/ 26 w 35"/>
                  <a:gd name="T81" fmla="*/ 3 h 48"/>
                  <a:gd name="T82" fmla="*/ 26 w 35"/>
                  <a:gd name="T83" fmla="*/ 3 h 48"/>
                  <a:gd name="T84" fmla="*/ 26 w 35"/>
                  <a:gd name="T85" fmla="*/ 0 h 48"/>
                  <a:gd name="T86" fmla="*/ 26 w 35"/>
                  <a:gd name="T8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" h="48">
                    <a:moveTo>
                      <a:pt x="26" y="0"/>
                    </a:moveTo>
                    <a:lnTo>
                      <a:pt x="14" y="15"/>
                    </a:lnTo>
                    <a:lnTo>
                      <a:pt x="12" y="17"/>
                    </a:lnTo>
                    <a:lnTo>
                      <a:pt x="5" y="12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31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9" y="48"/>
                    </a:lnTo>
                    <a:lnTo>
                      <a:pt x="9" y="48"/>
                    </a:lnTo>
                    <a:lnTo>
                      <a:pt x="21" y="48"/>
                    </a:lnTo>
                    <a:lnTo>
                      <a:pt x="24" y="36"/>
                    </a:lnTo>
                    <a:lnTo>
                      <a:pt x="31" y="34"/>
                    </a:lnTo>
                    <a:lnTo>
                      <a:pt x="31" y="26"/>
                    </a:lnTo>
                    <a:lnTo>
                      <a:pt x="24" y="22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19" y="24"/>
                    </a:lnTo>
                    <a:lnTo>
                      <a:pt x="26" y="26"/>
                    </a:lnTo>
                    <a:lnTo>
                      <a:pt x="26" y="34"/>
                    </a:lnTo>
                    <a:lnTo>
                      <a:pt x="21" y="36"/>
                    </a:lnTo>
                    <a:lnTo>
                      <a:pt x="19" y="45"/>
                    </a:lnTo>
                    <a:lnTo>
                      <a:pt x="9" y="45"/>
                    </a:lnTo>
                    <a:lnTo>
                      <a:pt x="7" y="31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12" y="19"/>
                    </a:lnTo>
                    <a:lnTo>
                      <a:pt x="16" y="17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16" y="17"/>
                    </a:lnTo>
                    <a:lnTo>
                      <a:pt x="14" y="15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6" name="Freeform 1026"/>
              <p:cNvSpPr/>
              <p:nvPr/>
            </p:nvSpPr>
            <p:spPr bwMode="auto">
              <a:xfrm>
                <a:off x="4152158" y="3550005"/>
                <a:ext cx="22864" cy="26675"/>
              </a:xfrm>
              <a:custGeom>
                <a:avLst/>
                <a:gdLst>
                  <a:gd name="T0" fmla="*/ 12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2 h 14"/>
                  <a:gd name="T8" fmla="*/ 10 w 12"/>
                  <a:gd name="T9" fmla="*/ 0 h 14"/>
                  <a:gd name="T10" fmla="*/ 12 w 12"/>
                  <a:gd name="T11" fmla="*/ 0 h 14"/>
                  <a:gd name="T12" fmla="*/ 12 w 1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12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7" name="Freeform 1027"/>
              <p:cNvSpPr/>
              <p:nvPr/>
            </p:nvSpPr>
            <p:spPr bwMode="auto">
              <a:xfrm>
                <a:off x="4152158" y="3550005"/>
                <a:ext cx="22864" cy="26675"/>
              </a:xfrm>
              <a:custGeom>
                <a:avLst/>
                <a:gdLst>
                  <a:gd name="T0" fmla="*/ 12 w 12"/>
                  <a:gd name="T1" fmla="*/ 0 h 14"/>
                  <a:gd name="T2" fmla="*/ 0 w 12"/>
                  <a:gd name="T3" fmla="*/ 12 h 14"/>
                  <a:gd name="T4" fmla="*/ 2 w 12"/>
                  <a:gd name="T5" fmla="*/ 14 h 14"/>
                  <a:gd name="T6" fmla="*/ 12 w 12"/>
                  <a:gd name="T7" fmla="*/ 2 h 14"/>
                  <a:gd name="T8" fmla="*/ 10 w 12"/>
                  <a:gd name="T9" fmla="*/ 0 h 14"/>
                  <a:gd name="T10" fmla="*/ 12 w 12"/>
                  <a:gd name="T11" fmla="*/ 0 h 14"/>
                  <a:gd name="T12" fmla="*/ 12 w 12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12" y="0"/>
                    </a:moveTo>
                    <a:lnTo>
                      <a:pt x="0" y="12"/>
                    </a:lnTo>
                    <a:lnTo>
                      <a:pt x="2" y="14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8" name="Freeform 1028"/>
              <p:cNvSpPr/>
              <p:nvPr/>
            </p:nvSpPr>
            <p:spPr bwMode="auto">
              <a:xfrm>
                <a:off x="4178832" y="3458549"/>
                <a:ext cx="167668" cy="121941"/>
              </a:xfrm>
              <a:custGeom>
                <a:avLst/>
                <a:gdLst>
                  <a:gd name="T0" fmla="*/ 31 w 88"/>
                  <a:gd name="T1" fmla="*/ 0 h 64"/>
                  <a:gd name="T2" fmla="*/ 17 w 88"/>
                  <a:gd name="T3" fmla="*/ 5 h 64"/>
                  <a:gd name="T4" fmla="*/ 12 w 88"/>
                  <a:gd name="T5" fmla="*/ 12 h 64"/>
                  <a:gd name="T6" fmla="*/ 7 w 88"/>
                  <a:gd name="T7" fmla="*/ 15 h 64"/>
                  <a:gd name="T8" fmla="*/ 15 w 88"/>
                  <a:gd name="T9" fmla="*/ 31 h 64"/>
                  <a:gd name="T10" fmla="*/ 5 w 88"/>
                  <a:gd name="T11" fmla="*/ 41 h 64"/>
                  <a:gd name="T12" fmla="*/ 0 w 88"/>
                  <a:gd name="T13" fmla="*/ 48 h 64"/>
                  <a:gd name="T14" fmla="*/ 7 w 88"/>
                  <a:gd name="T15" fmla="*/ 55 h 64"/>
                  <a:gd name="T16" fmla="*/ 17 w 88"/>
                  <a:gd name="T17" fmla="*/ 50 h 64"/>
                  <a:gd name="T18" fmla="*/ 62 w 88"/>
                  <a:gd name="T19" fmla="*/ 64 h 64"/>
                  <a:gd name="T20" fmla="*/ 78 w 88"/>
                  <a:gd name="T21" fmla="*/ 60 h 64"/>
                  <a:gd name="T22" fmla="*/ 78 w 88"/>
                  <a:gd name="T23" fmla="*/ 50 h 64"/>
                  <a:gd name="T24" fmla="*/ 88 w 88"/>
                  <a:gd name="T25" fmla="*/ 48 h 64"/>
                  <a:gd name="T26" fmla="*/ 86 w 88"/>
                  <a:gd name="T27" fmla="*/ 45 h 64"/>
                  <a:gd name="T28" fmla="*/ 83 w 88"/>
                  <a:gd name="T29" fmla="*/ 43 h 64"/>
                  <a:gd name="T30" fmla="*/ 81 w 88"/>
                  <a:gd name="T31" fmla="*/ 43 h 64"/>
                  <a:gd name="T32" fmla="*/ 76 w 88"/>
                  <a:gd name="T33" fmla="*/ 34 h 64"/>
                  <a:gd name="T34" fmla="*/ 74 w 88"/>
                  <a:gd name="T35" fmla="*/ 31 h 64"/>
                  <a:gd name="T36" fmla="*/ 69 w 88"/>
                  <a:gd name="T37" fmla="*/ 34 h 64"/>
                  <a:gd name="T38" fmla="*/ 64 w 88"/>
                  <a:gd name="T39" fmla="*/ 31 h 64"/>
                  <a:gd name="T40" fmla="*/ 57 w 88"/>
                  <a:gd name="T41" fmla="*/ 31 h 64"/>
                  <a:gd name="T42" fmla="*/ 57 w 88"/>
                  <a:gd name="T43" fmla="*/ 29 h 64"/>
                  <a:gd name="T44" fmla="*/ 48 w 88"/>
                  <a:gd name="T45" fmla="*/ 24 h 64"/>
                  <a:gd name="T46" fmla="*/ 45 w 88"/>
                  <a:gd name="T47" fmla="*/ 17 h 64"/>
                  <a:gd name="T48" fmla="*/ 48 w 88"/>
                  <a:gd name="T49" fmla="*/ 12 h 64"/>
                  <a:gd name="T50" fmla="*/ 50 w 88"/>
                  <a:gd name="T51" fmla="*/ 12 h 64"/>
                  <a:gd name="T52" fmla="*/ 48 w 88"/>
                  <a:gd name="T53" fmla="*/ 12 h 64"/>
                  <a:gd name="T54" fmla="*/ 48 w 88"/>
                  <a:gd name="T55" fmla="*/ 5 h 64"/>
                  <a:gd name="T56" fmla="*/ 41 w 88"/>
                  <a:gd name="T57" fmla="*/ 7 h 64"/>
                  <a:gd name="T58" fmla="*/ 31 w 88"/>
                  <a:gd name="T5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64">
                    <a:moveTo>
                      <a:pt x="31" y="0"/>
                    </a:moveTo>
                    <a:lnTo>
                      <a:pt x="17" y="5"/>
                    </a:lnTo>
                    <a:lnTo>
                      <a:pt x="12" y="12"/>
                    </a:lnTo>
                    <a:lnTo>
                      <a:pt x="7" y="15"/>
                    </a:lnTo>
                    <a:lnTo>
                      <a:pt x="15" y="31"/>
                    </a:lnTo>
                    <a:lnTo>
                      <a:pt x="5" y="41"/>
                    </a:lnTo>
                    <a:lnTo>
                      <a:pt x="0" y="48"/>
                    </a:lnTo>
                    <a:lnTo>
                      <a:pt x="7" y="55"/>
                    </a:lnTo>
                    <a:lnTo>
                      <a:pt x="17" y="50"/>
                    </a:lnTo>
                    <a:lnTo>
                      <a:pt x="62" y="64"/>
                    </a:lnTo>
                    <a:lnTo>
                      <a:pt x="78" y="60"/>
                    </a:lnTo>
                    <a:lnTo>
                      <a:pt x="78" y="50"/>
                    </a:lnTo>
                    <a:lnTo>
                      <a:pt x="88" y="48"/>
                    </a:lnTo>
                    <a:lnTo>
                      <a:pt x="86" y="45"/>
                    </a:lnTo>
                    <a:lnTo>
                      <a:pt x="83" y="43"/>
                    </a:lnTo>
                    <a:lnTo>
                      <a:pt x="81" y="43"/>
                    </a:lnTo>
                    <a:lnTo>
                      <a:pt x="76" y="34"/>
                    </a:lnTo>
                    <a:lnTo>
                      <a:pt x="74" y="31"/>
                    </a:lnTo>
                    <a:lnTo>
                      <a:pt x="69" y="34"/>
                    </a:lnTo>
                    <a:lnTo>
                      <a:pt x="64" y="31"/>
                    </a:lnTo>
                    <a:lnTo>
                      <a:pt x="57" y="31"/>
                    </a:lnTo>
                    <a:lnTo>
                      <a:pt x="57" y="29"/>
                    </a:lnTo>
                    <a:lnTo>
                      <a:pt x="48" y="24"/>
                    </a:lnTo>
                    <a:lnTo>
                      <a:pt x="45" y="17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48" y="12"/>
                    </a:lnTo>
                    <a:lnTo>
                      <a:pt x="48" y="5"/>
                    </a:lnTo>
                    <a:lnTo>
                      <a:pt x="41" y="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69" name="Freeform 1029"/>
              <p:cNvSpPr/>
              <p:nvPr/>
            </p:nvSpPr>
            <p:spPr bwMode="auto">
              <a:xfrm>
                <a:off x="4178832" y="3458549"/>
                <a:ext cx="167668" cy="121941"/>
              </a:xfrm>
              <a:custGeom>
                <a:avLst/>
                <a:gdLst>
                  <a:gd name="T0" fmla="*/ 31 w 88"/>
                  <a:gd name="T1" fmla="*/ 0 h 64"/>
                  <a:gd name="T2" fmla="*/ 17 w 88"/>
                  <a:gd name="T3" fmla="*/ 5 h 64"/>
                  <a:gd name="T4" fmla="*/ 12 w 88"/>
                  <a:gd name="T5" fmla="*/ 12 h 64"/>
                  <a:gd name="T6" fmla="*/ 7 w 88"/>
                  <a:gd name="T7" fmla="*/ 15 h 64"/>
                  <a:gd name="T8" fmla="*/ 15 w 88"/>
                  <a:gd name="T9" fmla="*/ 31 h 64"/>
                  <a:gd name="T10" fmla="*/ 5 w 88"/>
                  <a:gd name="T11" fmla="*/ 41 h 64"/>
                  <a:gd name="T12" fmla="*/ 0 w 88"/>
                  <a:gd name="T13" fmla="*/ 48 h 64"/>
                  <a:gd name="T14" fmla="*/ 7 w 88"/>
                  <a:gd name="T15" fmla="*/ 55 h 64"/>
                  <a:gd name="T16" fmla="*/ 17 w 88"/>
                  <a:gd name="T17" fmla="*/ 50 h 64"/>
                  <a:gd name="T18" fmla="*/ 62 w 88"/>
                  <a:gd name="T19" fmla="*/ 64 h 64"/>
                  <a:gd name="T20" fmla="*/ 78 w 88"/>
                  <a:gd name="T21" fmla="*/ 60 h 64"/>
                  <a:gd name="T22" fmla="*/ 78 w 88"/>
                  <a:gd name="T23" fmla="*/ 50 h 64"/>
                  <a:gd name="T24" fmla="*/ 88 w 88"/>
                  <a:gd name="T25" fmla="*/ 48 h 64"/>
                  <a:gd name="T26" fmla="*/ 86 w 88"/>
                  <a:gd name="T27" fmla="*/ 45 h 64"/>
                  <a:gd name="T28" fmla="*/ 83 w 88"/>
                  <a:gd name="T29" fmla="*/ 43 h 64"/>
                  <a:gd name="T30" fmla="*/ 81 w 88"/>
                  <a:gd name="T31" fmla="*/ 43 h 64"/>
                  <a:gd name="T32" fmla="*/ 76 w 88"/>
                  <a:gd name="T33" fmla="*/ 34 h 64"/>
                  <a:gd name="T34" fmla="*/ 74 w 88"/>
                  <a:gd name="T35" fmla="*/ 31 h 64"/>
                  <a:gd name="T36" fmla="*/ 69 w 88"/>
                  <a:gd name="T37" fmla="*/ 34 h 64"/>
                  <a:gd name="T38" fmla="*/ 64 w 88"/>
                  <a:gd name="T39" fmla="*/ 31 h 64"/>
                  <a:gd name="T40" fmla="*/ 57 w 88"/>
                  <a:gd name="T41" fmla="*/ 31 h 64"/>
                  <a:gd name="T42" fmla="*/ 57 w 88"/>
                  <a:gd name="T43" fmla="*/ 29 h 64"/>
                  <a:gd name="T44" fmla="*/ 48 w 88"/>
                  <a:gd name="T45" fmla="*/ 24 h 64"/>
                  <a:gd name="T46" fmla="*/ 45 w 88"/>
                  <a:gd name="T47" fmla="*/ 17 h 64"/>
                  <a:gd name="T48" fmla="*/ 48 w 88"/>
                  <a:gd name="T49" fmla="*/ 12 h 64"/>
                  <a:gd name="T50" fmla="*/ 50 w 88"/>
                  <a:gd name="T51" fmla="*/ 12 h 64"/>
                  <a:gd name="T52" fmla="*/ 48 w 88"/>
                  <a:gd name="T53" fmla="*/ 12 h 64"/>
                  <a:gd name="T54" fmla="*/ 48 w 88"/>
                  <a:gd name="T55" fmla="*/ 5 h 64"/>
                  <a:gd name="T56" fmla="*/ 41 w 88"/>
                  <a:gd name="T57" fmla="*/ 7 h 64"/>
                  <a:gd name="T58" fmla="*/ 31 w 88"/>
                  <a:gd name="T5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64">
                    <a:moveTo>
                      <a:pt x="31" y="0"/>
                    </a:moveTo>
                    <a:lnTo>
                      <a:pt x="17" y="5"/>
                    </a:lnTo>
                    <a:lnTo>
                      <a:pt x="12" y="12"/>
                    </a:lnTo>
                    <a:lnTo>
                      <a:pt x="7" y="15"/>
                    </a:lnTo>
                    <a:lnTo>
                      <a:pt x="15" y="31"/>
                    </a:lnTo>
                    <a:lnTo>
                      <a:pt x="5" y="41"/>
                    </a:lnTo>
                    <a:lnTo>
                      <a:pt x="0" y="48"/>
                    </a:lnTo>
                    <a:lnTo>
                      <a:pt x="7" y="55"/>
                    </a:lnTo>
                    <a:lnTo>
                      <a:pt x="17" y="50"/>
                    </a:lnTo>
                    <a:lnTo>
                      <a:pt x="62" y="64"/>
                    </a:lnTo>
                    <a:lnTo>
                      <a:pt x="78" y="60"/>
                    </a:lnTo>
                    <a:lnTo>
                      <a:pt x="78" y="50"/>
                    </a:lnTo>
                    <a:lnTo>
                      <a:pt x="88" y="48"/>
                    </a:lnTo>
                    <a:lnTo>
                      <a:pt x="86" y="45"/>
                    </a:lnTo>
                    <a:lnTo>
                      <a:pt x="83" y="43"/>
                    </a:lnTo>
                    <a:lnTo>
                      <a:pt x="81" y="43"/>
                    </a:lnTo>
                    <a:lnTo>
                      <a:pt x="76" y="34"/>
                    </a:lnTo>
                    <a:lnTo>
                      <a:pt x="74" y="31"/>
                    </a:lnTo>
                    <a:lnTo>
                      <a:pt x="69" y="34"/>
                    </a:lnTo>
                    <a:lnTo>
                      <a:pt x="64" y="31"/>
                    </a:lnTo>
                    <a:lnTo>
                      <a:pt x="57" y="31"/>
                    </a:lnTo>
                    <a:lnTo>
                      <a:pt x="57" y="29"/>
                    </a:lnTo>
                    <a:lnTo>
                      <a:pt x="48" y="24"/>
                    </a:lnTo>
                    <a:lnTo>
                      <a:pt x="45" y="17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48" y="12"/>
                    </a:lnTo>
                    <a:lnTo>
                      <a:pt x="48" y="5"/>
                    </a:lnTo>
                    <a:lnTo>
                      <a:pt x="41" y="7"/>
                    </a:lnTo>
                    <a:lnTo>
                      <a:pt x="3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0" name="Freeform 1030"/>
              <p:cNvSpPr>
                <a:spLocks noEditPoints="1"/>
              </p:cNvSpPr>
              <p:nvPr/>
            </p:nvSpPr>
            <p:spPr bwMode="auto">
              <a:xfrm>
                <a:off x="4171211" y="3454739"/>
                <a:ext cx="184816" cy="131468"/>
              </a:xfrm>
              <a:custGeom>
                <a:avLst/>
                <a:gdLst>
                  <a:gd name="T0" fmla="*/ 52 w 97"/>
                  <a:gd name="T1" fmla="*/ 26 h 69"/>
                  <a:gd name="T2" fmla="*/ 61 w 97"/>
                  <a:gd name="T3" fmla="*/ 33 h 69"/>
                  <a:gd name="T4" fmla="*/ 73 w 97"/>
                  <a:gd name="T5" fmla="*/ 36 h 69"/>
                  <a:gd name="T6" fmla="*/ 80 w 97"/>
                  <a:gd name="T7" fmla="*/ 36 h 69"/>
                  <a:gd name="T8" fmla="*/ 87 w 97"/>
                  <a:gd name="T9" fmla="*/ 45 h 69"/>
                  <a:gd name="T10" fmla="*/ 92 w 97"/>
                  <a:gd name="T11" fmla="*/ 50 h 69"/>
                  <a:gd name="T12" fmla="*/ 82 w 97"/>
                  <a:gd name="T13" fmla="*/ 62 h 69"/>
                  <a:gd name="T14" fmla="*/ 21 w 97"/>
                  <a:gd name="T15" fmla="*/ 52 h 69"/>
                  <a:gd name="T16" fmla="*/ 4 w 97"/>
                  <a:gd name="T17" fmla="*/ 50 h 69"/>
                  <a:gd name="T18" fmla="*/ 2 w 97"/>
                  <a:gd name="T19" fmla="*/ 50 h 69"/>
                  <a:gd name="T20" fmla="*/ 2 w 97"/>
                  <a:gd name="T21" fmla="*/ 50 h 69"/>
                  <a:gd name="T22" fmla="*/ 0 w 97"/>
                  <a:gd name="T23" fmla="*/ 50 h 69"/>
                  <a:gd name="T24" fmla="*/ 2 w 97"/>
                  <a:gd name="T25" fmla="*/ 52 h 69"/>
                  <a:gd name="T26" fmla="*/ 9 w 97"/>
                  <a:gd name="T27" fmla="*/ 59 h 69"/>
                  <a:gd name="T28" fmla="*/ 21 w 97"/>
                  <a:gd name="T29" fmla="*/ 57 h 69"/>
                  <a:gd name="T30" fmla="*/ 85 w 97"/>
                  <a:gd name="T31" fmla="*/ 64 h 69"/>
                  <a:gd name="T32" fmla="*/ 97 w 97"/>
                  <a:gd name="T33" fmla="*/ 52 h 69"/>
                  <a:gd name="T34" fmla="*/ 90 w 97"/>
                  <a:gd name="T35" fmla="*/ 47 h 69"/>
                  <a:gd name="T36" fmla="*/ 85 w 97"/>
                  <a:gd name="T37" fmla="*/ 45 h 69"/>
                  <a:gd name="T38" fmla="*/ 78 w 97"/>
                  <a:gd name="T39" fmla="*/ 33 h 69"/>
                  <a:gd name="T40" fmla="*/ 68 w 97"/>
                  <a:gd name="T41" fmla="*/ 33 h 69"/>
                  <a:gd name="T42" fmla="*/ 61 w 97"/>
                  <a:gd name="T43" fmla="*/ 31 h 69"/>
                  <a:gd name="T44" fmla="*/ 49 w 97"/>
                  <a:gd name="T45" fmla="*/ 19 h 69"/>
                  <a:gd name="T46" fmla="*/ 19 w 97"/>
                  <a:gd name="T47" fmla="*/ 5 h 69"/>
                  <a:gd name="T48" fmla="*/ 14 w 97"/>
                  <a:gd name="T49" fmla="*/ 12 h 69"/>
                  <a:gd name="T50" fmla="*/ 14 w 97"/>
                  <a:gd name="T51" fmla="*/ 33 h 69"/>
                  <a:gd name="T52" fmla="*/ 16 w 97"/>
                  <a:gd name="T53" fmla="*/ 33 h 69"/>
                  <a:gd name="T54" fmla="*/ 16 w 97"/>
                  <a:gd name="T55" fmla="*/ 33 h 69"/>
                  <a:gd name="T56" fmla="*/ 19 w 97"/>
                  <a:gd name="T57" fmla="*/ 36 h 69"/>
                  <a:gd name="T58" fmla="*/ 9 w 97"/>
                  <a:gd name="T59" fmla="*/ 43 h 69"/>
                  <a:gd name="T60" fmla="*/ 11 w 97"/>
                  <a:gd name="T61" fmla="*/ 17 h 69"/>
                  <a:gd name="T62" fmla="*/ 21 w 97"/>
                  <a:gd name="T63" fmla="*/ 7 h 69"/>
                  <a:gd name="T64" fmla="*/ 45 w 97"/>
                  <a:gd name="T65" fmla="*/ 9 h 69"/>
                  <a:gd name="T66" fmla="*/ 52 w 97"/>
                  <a:gd name="T67" fmla="*/ 14 h 69"/>
                  <a:gd name="T68" fmla="*/ 52 w 97"/>
                  <a:gd name="T69" fmla="*/ 14 h 69"/>
                  <a:gd name="T70" fmla="*/ 45 w 97"/>
                  <a:gd name="T71" fmla="*/ 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7" h="69">
                    <a:moveTo>
                      <a:pt x="49" y="19"/>
                    </a:moveTo>
                    <a:lnTo>
                      <a:pt x="52" y="26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8" y="33"/>
                    </a:lnTo>
                    <a:lnTo>
                      <a:pt x="73" y="36"/>
                    </a:lnTo>
                    <a:lnTo>
                      <a:pt x="78" y="33"/>
                    </a:lnTo>
                    <a:lnTo>
                      <a:pt x="80" y="36"/>
                    </a:lnTo>
                    <a:lnTo>
                      <a:pt x="85" y="45"/>
                    </a:lnTo>
                    <a:lnTo>
                      <a:pt x="87" y="45"/>
                    </a:lnTo>
                    <a:lnTo>
                      <a:pt x="90" y="47"/>
                    </a:lnTo>
                    <a:lnTo>
                      <a:pt x="92" y="50"/>
                    </a:lnTo>
                    <a:lnTo>
                      <a:pt x="82" y="52"/>
                    </a:lnTo>
                    <a:lnTo>
                      <a:pt x="82" y="62"/>
                    </a:lnTo>
                    <a:lnTo>
                      <a:pt x="66" y="66"/>
                    </a:lnTo>
                    <a:lnTo>
                      <a:pt x="21" y="52"/>
                    </a:lnTo>
                    <a:lnTo>
                      <a:pt x="11" y="57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7" y="59"/>
                    </a:lnTo>
                    <a:lnTo>
                      <a:pt x="9" y="59"/>
                    </a:lnTo>
                    <a:lnTo>
                      <a:pt x="11" y="59"/>
                    </a:lnTo>
                    <a:lnTo>
                      <a:pt x="21" y="57"/>
                    </a:lnTo>
                    <a:lnTo>
                      <a:pt x="66" y="69"/>
                    </a:lnTo>
                    <a:lnTo>
                      <a:pt x="85" y="64"/>
                    </a:lnTo>
                    <a:lnTo>
                      <a:pt x="85" y="54"/>
                    </a:lnTo>
                    <a:lnTo>
                      <a:pt x="97" y="52"/>
                    </a:lnTo>
                    <a:lnTo>
                      <a:pt x="97" y="52"/>
                    </a:lnTo>
                    <a:lnTo>
                      <a:pt x="90" y="47"/>
                    </a:lnTo>
                    <a:lnTo>
                      <a:pt x="87" y="45"/>
                    </a:lnTo>
                    <a:lnTo>
                      <a:pt x="85" y="45"/>
                    </a:lnTo>
                    <a:lnTo>
                      <a:pt x="80" y="36"/>
                    </a:lnTo>
                    <a:lnTo>
                      <a:pt x="78" y="33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1" y="33"/>
                    </a:lnTo>
                    <a:lnTo>
                      <a:pt x="61" y="31"/>
                    </a:lnTo>
                    <a:lnTo>
                      <a:pt x="52" y="26"/>
                    </a:lnTo>
                    <a:lnTo>
                      <a:pt x="49" y="19"/>
                    </a:lnTo>
                    <a:close/>
                    <a:moveTo>
                      <a:pt x="33" y="0"/>
                    </a:moveTo>
                    <a:lnTo>
                      <a:pt x="19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9" y="14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9" y="43"/>
                    </a:lnTo>
                    <a:lnTo>
                      <a:pt x="19" y="33"/>
                    </a:lnTo>
                    <a:lnTo>
                      <a:pt x="11" y="17"/>
                    </a:lnTo>
                    <a:lnTo>
                      <a:pt x="16" y="14"/>
                    </a:lnTo>
                    <a:lnTo>
                      <a:pt x="21" y="7"/>
                    </a:lnTo>
                    <a:lnTo>
                      <a:pt x="35" y="2"/>
                    </a:lnTo>
                    <a:lnTo>
                      <a:pt x="45" y="9"/>
                    </a:lnTo>
                    <a:lnTo>
                      <a:pt x="52" y="7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7"/>
                    </a:lnTo>
                    <a:lnTo>
                      <a:pt x="45" y="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1" name="Freeform 1031"/>
              <p:cNvSpPr>
                <a:spLocks noEditPoints="1"/>
              </p:cNvSpPr>
              <p:nvPr/>
            </p:nvSpPr>
            <p:spPr bwMode="auto">
              <a:xfrm>
                <a:off x="4171211" y="3454739"/>
                <a:ext cx="184816" cy="131468"/>
              </a:xfrm>
              <a:custGeom>
                <a:avLst/>
                <a:gdLst>
                  <a:gd name="T0" fmla="*/ 52 w 97"/>
                  <a:gd name="T1" fmla="*/ 26 h 69"/>
                  <a:gd name="T2" fmla="*/ 61 w 97"/>
                  <a:gd name="T3" fmla="*/ 33 h 69"/>
                  <a:gd name="T4" fmla="*/ 73 w 97"/>
                  <a:gd name="T5" fmla="*/ 36 h 69"/>
                  <a:gd name="T6" fmla="*/ 80 w 97"/>
                  <a:gd name="T7" fmla="*/ 36 h 69"/>
                  <a:gd name="T8" fmla="*/ 87 w 97"/>
                  <a:gd name="T9" fmla="*/ 45 h 69"/>
                  <a:gd name="T10" fmla="*/ 92 w 97"/>
                  <a:gd name="T11" fmla="*/ 50 h 69"/>
                  <a:gd name="T12" fmla="*/ 82 w 97"/>
                  <a:gd name="T13" fmla="*/ 62 h 69"/>
                  <a:gd name="T14" fmla="*/ 21 w 97"/>
                  <a:gd name="T15" fmla="*/ 52 h 69"/>
                  <a:gd name="T16" fmla="*/ 4 w 97"/>
                  <a:gd name="T17" fmla="*/ 50 h 69"/>
                  <a:gd name="T18" fmla="*/ 2 w 97"/>
                  <a:gd name="T19" fmla="*/ 50 h 69"/>
                  <a:gd name="T20" fmla="*/ 2 w 97"/>
                  <a:gd name="T21" fmla="*/ 50 h 69"/>
                  <a:gd name="T22" fmla="*/ 0 w 97"/>
                  <a:gd name="T23" fmla="*/ 50 h 69"/>
                  <a:gd name="T24" fmla="*/ 2 w 97"/>
                  <a:gd name="T25" fmla="*/ 52 h 69"/>
                  <a:gd name="T26" fmla="*/ 9 w 97"/>
                  <a:gd name="T27" fmla="*/ 59 h 69"/>
                  <a:gd name="T28" fmla="*/ 21 w 97"/>
                  <a:gd name="T29" fmla="*/ 57 h 69"/>
                  <a:gd name="T30" fmla="*/ 85 w 97"/>
                  <a:gd name="T31" fmla="*/ 64 h 69"/>
                  <a:gd name="T32" fmla="*/ 97 w 97"/>
                  <a:gd name="T33" fmla="*/ 52 h 69"/>
                  <a:gd name="T34" fmla="*/ 90 w 97"/>
                  <a:gd name="T35" fmla="*/ 47 h 69"/>
                  <a:gd name="T36" fmla="*/ 85 w 97"/>
                  <a:gd name="T37" fmla="*/ 45 h 69"/>
                  <a:gd name="T38" fmla="*/ 78 w 97"/>
                  <a:gd name="T39" fmla="*/ 33 h 69"/>
                  <a:gd name="T40" fmla="*/ 68 w 97"/>
                  <a:gd name="T41" fmla="*/ 33 h 69"/>
                  <a:gd name="T42" fmla="*/ 61 w 97"/>
                  <a:gd name="T43" fmla="*/ 31 h 69"/>
                  <a:gd name="T44" fmla="*/ 49 w 97"/>
                  <a:gd name="T45" fmla="*/ 19 h 69"/>
                  <a:gd name="T46" fmla="*/ 19 w 97"/>
                  <a:gd name="T47" fmla="*/ 5 h 69"/>
                  <a:gd name="T48" fmla="*/ 14 w 97"/>
                  <a:gd name="T49" fmla="*/ 12 h 69"/>
                  <a:gd name="T50" fmla="*/ 14 w 97"/>
                  <a:gd name="T51" fmla="*/ 33 h 69"/>
                  <a:gd name="T52" fmla="*/ 16 w 97"/>
                  <a:gd name="T53" fmla="*/ 33 h 69"/>
                  <a:gd name="T54" fmla="*/ 16 w 97"/>
                  <a:gd name="T55" fmla="*/ 33 h 69"/>
                  <a:gd name="T56" fmla="*/ 19 w 97"/>
                  <a:gd name="T57" fmla="*/ 36 h 69"/>
                  <a:gd name="T58" fmla="*/ 9 w 97"/>
                  <a:gd name="T59" fmla="*/ 43 h 69"/>
                  <a:gd name="T60" fmla="*/ 11 w 97"/>
                  <a:gd name="T61" fmla="*/ 17 h 69"/>
                  <a:gd name="T62" fmla="*/ 21 w 97"/>
                  <a:gd name="T63" fmla="*/ 7 h 69"/>
                  <a:gd name="T64" fmla="*/ 45 w 97"/>
                  <a:gd name="T65" fmla="*/ 9 h 69"/>
                  <a:gd name="T66" fmla="*/ 52 w 97"/>
                  <a:gd name="T67" fmla="*/ 14 h 69"/>
                  <a:gd name="T68" fmla="*/ 52 w 97"/>
                  <a:gd name="T69" fmla="*/ 14 h 69"/>
                  <a:gd name="T70" fmla="*/ 45 w 97"/>
                  <a:gd name="T71" fmla="*/ 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7" h="69">
                    <a:moveTo>
                      <a:pt x="49" y="19"/>
                    </a:moveTo>
                    <a:lnTo>
                      <a:pt x="52" y="26"/>
                    </a:lnTo>
                    <a:lnTo>
                      <a:pt x="61" y="31"/>
                    </a:lnTo>
                    <a:lnTo>
                      <a:pt x="61" y="33"/>
                    </a:lnTo>
                    <a:lnTo>
                      <a:pt x="68" y="33"/>
                    </a:lnTo>
                    <a:lnTo>
                      <a:pt x="73" y="36"/>
                    </a:lnTo>
                    <a:lnTo>
                      <a:pt x="78" y="33"/>
                    </a:lnTo>
                    <a:lnTo>
                      <a:pt x="80" y="36"/>
                    </a:lnTo>
                    <a:lnTo>
                      <a:pt x="85" y="45"/>
                    </a:lnTo>
                    <a:lnTo>
                      <a:pt x="87" y="45"/>
                    </a:lnTo>
                    <a:lnTo>
                      <a:pt x="90" y="47"/>
                    </a:lnTo>
                    <a:lnTo>
                      <a:pt x="92" y="50"/>
                    </a:lnTo>
                    <a:lnTo>
                      <a:pt x="82" y="52"/>
                    </a:lnTo>
                    <a:lnTo>
                      <a:pt x="82" y="62"/>
                    </a:lnTo>
                    <a:lnTo>
                      <a:pt x="66" y="66"/>
                    </a:lnTo>
                    <a:lnTo>
                      <a:pt x="21" y="52"/>
                    </a:lnTo>
                    <a:lnTo>
                      <a:pt x="11" y="57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7" y="59"/>
                    </a:lnTo>
                    <a:lnTo>
                      <a:pt x="9" y="59"/>
                    </a:lnTo>
                    <a:lnTo>
                      <a:pt x="11" y="59"/>
                    </a:lnTo>
                    <a:lnTo>
                      <a:pt x="21" y="57"/>
                    </a:lnTo>
                    <a:lnTo>
                      <a:pt x="66" y="69"/>
                    </a:lnTo>
                    <a:lnTo>
                      <a:pt x="85" y="64"/>
                    </a:lnTo>
                    <a:lnTo>
                      <a:pt x="85" y="54"/>
                    </a:lnTo>
                    <a:lnTo>
                      <a:pt x="97" y="52"/>
                    </a:lnTo>
                    <a:lnTo>
                      <a:pt x="97" y="52"/>
                    </a:lnTo>
                    <a:lnTo>
                      <a:pt x="90" y="47"/>
                    </a:lnTo>
                    <a:lnTo>
                      <a:pt x="87" y="45"/>
                    </a:lnTo>
                    <a:lnTo>
                      <a:pt x="85" y="45"/>
                    </a:lnTo>
                    <a:lnTo>
                      <a:pt x="80" y="36"/>
                    </a:lnTo>
                    <a:lnTo>
                      <a:pt x="78" y="33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1" y="33"/>
                    </a:lnTo>
                    <a:lnTo>
                      <a:pt x="61" y="31"/>
                    </a:lnTo>
                    <a:lnTo>
                      <a:pt x="52" y="26"/>
                    </a:lnTo>
                    <a:lnTo>
                      <a:pt x="49" y="19"/>
                    </a:lnTo>
                    <a:moveTo>
                      <a:pt x="33" y="0"/>
                    </a:moveTo>
                    <a:lnTo>
                      <a:pt x="19" y="5"/>
                    </a:lnTo>
                    <a:lnTo>
                      <a:pt x="16" y="9"/>
                    </a:lnTo>
                    <a:lnTo>
                      <a:pt x="14" y="12"/>
                    </a:lnTo>
                    <a:lnTo>
                      <a:pt x="9" y="14"/>
                    </a:lnTo>
                    <a:lnTo>
                      <a:pt x="14" y="33"/>
                    </a:lnTo>
                    <a:lnTo>
                      <a:pt x="11" y="36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9" y="43"/>
                    </a:lnTo>
                    <a:lnTo>
                      <a:pt x="19" y="33"/>
                    </a:lnTo>
                    <a:lnTo>
                      <a:pt x="11" y="17"/>
                    </a:lnTo>
                    <a:lnTo>
                      <a:pt x="16" y="14"/>
                    </a:lnTo>
                    <a:lnTo>
                      <a:pt x="21" y="7"/>
                    </a:lnTo>
                    <a:lnTo>
                      <a:pt x="35" y="2"/>
                    </a:lnTo>
                    <a:lnTo>
                      <a:pt x="45" y="9"/>
                    </a:lnTo>
                    <a:lnTo>
                      <a:pt x="52" y="7"/>
                    </a:lnTo>
                    <a:lnTo>
                      <a:pt x="52" y="14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7"/>
                    </a:lnTo>
                    <a:lnTo>
                      <a:pt x="45" y="9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2" name="Freeform 1032"/>
              <p:cNvSpPr>
                <a:spLocks noEditPoints="1"/>
              </p:cNvSpPr>
              <p:nvPr/>
            </p:nvSpPr>
            <p:spPr bwMode="auto">
              <a:xfrm>
                <a:off x="4175021" y="3517614"/>
                <a:ext cx="26675" cy="32390"/>
              </a:xfrm>
              <a:custGeom>
                <a:avLst/>
                <a:gdLst>
                  <a:gd name="T0" fmla="*/ 0 w 14"/>
                  <a:gd name="T1" fmla="*/ 17 h 17"/>
                  <a:gd name="T2" fmla="*/ 0 w 14"/>
                  <a:gd name="T3" fmla="*/ 17 h 17"/>
                  <a:gd name="T4" fmla="*/ 0 w 14"/>
                  <a:gd name="T5" fmla="*/ 17 h 17"/>
                  <a:gd name="T6" fmla="*/ 14 w 14"/>
                  <a:gd name="T7" fmla="*/ 0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0" y="17"/>
                    </a:moveTo>
                    <a:lnTo>
                      <a:pt x="0" y="17"/>
                    </a:lnTo>
                    <a:lnTo>
                      <a:pt x="0" y="17"/>
                    </a:lnTo>
                    <a:close/>
                    <a:moveTo>
                      <a:pt x="14" y="0"/>
                    </a:move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3" name="Freeform 1033"/>
              <p:cNvSpPr>
                <a:spLocks noEditPoints="1"/>
              </p:cNvSpPr>
              <p:nvPr/>
            </p:nvSpPr>
            <p:spPr bwMode="auto">
              <a:xfrm>
                <a:off x="4175021" y="3517614"/>
                <a:ext cx="26675" cy="32390"/>
              </a:xfrm>
              <a:custGeom>
                <a:avLst/>
                <a:gdLst>
                  <a:gd name="T0" fmla="*/ 0 w 14"/>
                  <a:gd name="T1" fmla="*/ 17 h 17"/>
                  <a:gd name="T2" fmla="*/ 0 w 14"/>
                  <a:gd name="T3" fmla="*/ 17 h 17"/>
                  <a:gd name="T4" fmla="*/ 0 w 14"/>
                  <a:gd name="T5" fmla="*/ 17 h 17"/>
                  <a:gd name="T6" fmla="*/ 14 w 14"/>
                  <a:gd name="T7" fmla="*/ 0 h 17"/>
                  <a:gd name="T8" fmla="*/ 14 w 14"/>
                  <a:gd name="T9" fmla="*/ 0 h 17"/>
                  <a:gd name="T10" fmla="*/ 14 w 14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7">
                    <a:moveTo>
                      <a:pt x="0" y="17"/>
                    </a:moveTo>
                    <a:lnTo>
                      <a:pt x="0" y="17"/>
                    </a:lnTo>
                    <a:lnTo>
                      <a:pt x="0" y="17"/>
                    </a:lnTo>
                    <a:moveTo>
                      <a:pt x="14" y="0"/>
                    </a:move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4" name="Freeform 1034"/>
              <p:cNvSpPr/>
              <p:nvPr/>
            </p:nvSpPr>
            <p:spPr bwMode="auto">
              <a:xfrm>
                <a:off x="4175021" y="3517614"/>
                <a:ext cx="32390" cy="32390"/>
              </a:xfrm>
              <a:custGeom>
                <a:avLst/>
                <a:gdLst>
                  <a:gd name="T0" fmla="*/ 14 w 17"/>
                  <a:gd name="T1" fmla="*/ 0 h 17"/>
                  <a:gd name="T2" fmla="*/ 9 w 17"/>
                  <a:gd name="T3" fmla="*/ 3 h 17"/>
                  <a:gd name="T4" fmla="*/ 0 w 17"/>
                  <a:gd name="T5" fmla="*/ 14 h 17"/>
                  <a:gd name="T6" fmla="*/ 0 w 17"/>
                  <a:gd name="T7" fmla="*/ 17 h 17"/>
                  <a:gd name="T8" fmla="*/ 0 w 17"/>
                  <a:gd name="T9" fmla="*/ 17 h 17"/>
                  <a:gd name="T10" fmla="*/ 0 w 17"/>
                  <a:gd name="T11" fmla="*/ 17 h 17"/>
                  <a:gd name="T12" fmla="*/ 2 w 17"/>
                  <a:gd name="T13" fmla="*/ 17 h 17"/>
                  <a:gd name="T14" fmla="*/ 2 w 17"/>
                  <a:gd name="T15" fmla="*/ 17 h 17"/>
                  <a:gd name="T16" fmla="*/ 7 w 17"/>
                  <a:gd name="T17" fmla="*/ 10 h 17"/>
                  <a:gd name="T18" fmla="*/ 17 w 17"/>
                  <a:gd name="T19" fmla="*/ 3 h 17"/>
                  <a:gd name="T20" fmla="*/ 17 w 17"/>
                  <a:gd name="T21" fmla="*/ 3 h 17"/>
                  <a:gd name="T22" fmla="*/ 14 w 17"/>
                  <a:gd name="T23" fmla="*/ 0 h 17"/>
                  <a:gd name="T24" fmla="*/ 14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14" y="0"/>
                    </a:moveTo>
                    <a:lnTo>
                      <a:pt x="9" y="3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7" y="10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5" name="Freeform 1035"/>
              <p:cNvSpPr/>
              <p:nvPr/>
            </p:nvSpPr>
            <p:spPr bwMode="auto">
              <a:xfrm>
                <a:off x="4175021" y="3517614"/>
                <a:ext cx="32390" cy="32390"/>
              </a:xfrm>
              <a:custGeom>
                <a:avLst/>
                <a:gdLst>
                  <a:gd name="T0" fmla="*/ 14 w 17"/>
                  <a:gd name="T1" fmla="*/ 0 h 17"/>
                  <a:gd name="T2" fmla="*/ 9 w 17"/>
                  <a:gd name="T3" fmla="*/ 3 h 17"/>
                  <a:gd name="T4" fmla="*/ 0 w 17"/>
                  <a:gd name="T5" fmla="*/ 14 h 17"/>
                  <a:gd name="T6" fmla="*/ 0 w 17"/>
                  <a:gd name="T7" fmla="*/ 17 h 17"/>
                  <a:gd name="T8" fmla="*/ 0 w 17"/>
                  <a:gd name="T9" fmla="*/ 17 h 17"/>
                  <a:gd name="T10" fmla="*/ 0 w 17"/>
                  <a:gd name="T11" fmla="*/ 17 h 17"/>
                  <a:gd name="T12" fmla="*/ 2 w 17"/>
                  <a:gd name="T13" fmla="*/ 17 h 17"/>
                  <a:gd name="T14" fmla="*/ 2 w 17"/>
                  <a:gd name="T15" fmla="*/ 17 h 17"/>
                  <a:gd name="T16" fmla="*/ 7 w 17"/>
                  <a:gd name="T17" fmla="*/ 10 h 17"/>
                  <a:gd name="T18" fmla="*/ 17 w 17"/>
                  <a:gd name="T19" fmla="*/ 3 h 17"/>
                  <a:gd name="T20" fmla="*/ 17 w 17"/>
                  <a:gd name="T21" fmla="*/ 3 h 17"/>
                  <a:gd name="T22" fmla="*/ 14 w 17"/>
                  <a:gd name="T23" fmla="*/ 0 h 17"/>
                  <a:gd name="T24" fmla="*/ 14 w 1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7">
                    <a:moveTo>
                      <a:pt x="14" y="0"/>
                    </a:moveTo>
                    <a:lnTo>
                      <a:pt x="9" y="3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7" y="10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6" name="Freeform 1036"/>
              <p:cNvSpPr/>
              <p:nvPr/>
            </p:nvSpPr>
            <p:spPr bwMode="auto">
              <a:xfrm>
                <a:off x="4382702" y="3241342"/>
                <a:ext cx="26675" cy="32390"/>
              </a:xfrm>
              <a:custGeom>
                <a:avLst/>
                <a:gdLst>
                  <a:gd name="T0" fmla="*/ 0 w 14"/>
                  <a:gd name="T1" fmla="*/ 0 h 17"/>
                  <a:gd name="T2" fmla="*/ 0 w 14"/>
                  <a:gd name="T3" fmla="*/ 3 h 17"/>
                  <a:gd name="T4" fmla="*/ 2 w 14"/>
                  <a:gd name="T5" fmla="*/ 5 h 17"/>
                  <a:gd name="T6" fmla="*/ 5 w 14"/>
                  <a:gd name="T7" fmla="*/ 10 h 17"/>
                  <a:gd name="T8" fmla="*/ 5 w 14"/>
                  <a:gd name="T9" fmla="*/ 10 h 17"/>
                  <a:gd name="T10" fmla="*/ 7 w 14"/>
                  <a:gd name="T11" fmla="*/ 10 h 17"/>
                  <a:gd name="T12" fmla="*/ 7 w 14"/>
                  <a:gd name="T13" fmla="*/ 10 h 17"/>
                  <a:gd name="T14" fmla="*/ 7 w 14"/>
                  <a:gd name="T15" fmla="*/ 10 h 17"/>
                  <a:gd name="T16" fmla="*/ 7 w 14"/>
                  <a:gd name="T17" fmla="*/ 17 h 17"/>
                  <a:gd name="T18" fmla="*/ 12 w 14"/>
                  <a:gd name="T19" fmla="*/ 17 h 17"/>
                  <a:gd name="T20" fmla="*/ 12 w 14"/>
                  <a:gd name="T21" fmla="*/ 15 h 17"/>
                  <a:gd name="T22" fmla="*/ 14 w 14"/>
                  <a:gd name="T23" fmla="*/ 8 h 17"/>
                  <a:gd name="T24" fmla="*/ 14 w 14"/>
                  <a:gd name="T25" fmla="*/ 8 h 17"/>
                  <a:gd name="T26" fmla="*/ 14 w 14"/>
                  <a:gd name="T27" fmla="*/ 8 h 17"/>
                  <a:gd name="T28" fmla="*/ 14 w 14"/>
                  <a:gd name="T29" fmla="*/ 8 h 17"/>
                  <a:gd name="T30" fmla="*/ 5 w 14"/>
                  <a:gd name="T31" fmla="*/ 0 h 17"/>
                  <a:gd name="T32" fmla="*/ 0 w 14"/>
                  <a:gd name="T3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7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7"/>
                    </a:lnTo>
                    <a:lnTo>
                      <a:pt x="12" y="17"/>
                    </a:lnTo>
                    <a:lnTo>
                      <a:pt x="1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7" name="Freeform 1037"/>
              <p:cNvSpPr/>
              <p:nvPr/>
            </p:nvSpPr>
            <p:spPr bwMode="auto">
              <a:xfrm>
                <a:off x="4382702" y="3241342"/>
                <a:ext cx="26675" cy="32390"/>
              </a:xfrm>
              <a:custGeom>
                <a:avLst/>
                <a:gdLst>
                  <a:gd name="T0" fmla="*/ 0 w 14"/>
                  <a:gd name="T1" fmla="*/ 0 h 17"/>
                  <a:gd name="T2" fmla="*/ 0 w 14"/>
                  <a:gd name="T3" fmla="*/ 3 h 17"/>
                  <a:gd name="T4" fmla="*/ 2 w 14"/>
                  <a:gd name="T5" fmla="*/ 5 h 17"/>
                  <a:gd name="T6" fmla="*/ 5 w 14"/>
                  <a:gd name="T7" fmla="*/ 10 h 17"/>
                  <a:gd name="T8" fmla="*/ 5 w 14"/>
                  <a:gd name="T9" fmla="*/ 10 h 17"/>
                  <a:gd name="T10" fmla="*/ 7 w 14"/>
                  <a:gd name="T11" fmla="*/ 10 h 17"/>
                  <a:gd name="T12" fmla="*/ 7 w 14"/>
                  <a:gd name="T13" fmla="*/ 10 h 17"/>
                  <a:gd name="T14" fmla="*/ 7 w 14"/>
                  <a:gd name="T15" fmla="*/ 10 h 17"/>
                  <a:gd name="T16" fmla="*/ 7 w 14"/>
                  <a:gd name="T17" fmla="*/ 17 h 17"/>
                  <a:gd name="T18" fmla="*/ 12 w 14"/>
                  <a:gd name="T19" fmla="*/ 17 h 17"/>
                  <a:gd name="T20" fmla="*/ 12 w 14"/>
                  <a:gd name="T21" fmla="*/ 15 h 17"/>
                  <a:gd name="T22" fmla="*/ 14 w 14"/>
                  <a:gd name="T23" fmla="*/ 8 h 17"/>
                  <a:gd name="T24" fmla="*/ 14 w 14"/>
                  <a:gd name="T25" fmla="*/ 8 h 17"/>
                  <a:gd name="T26" fmla="*/ 14 w 14"/>
                  <a:gd name="T27" fmla="*/ 8 h 17"/>
                  <a:gd name="T28" fmla="*/ 14 w 14"/>
                  <a:gd name="T29" fmla="*/ 8 h 17"/>
                  <a:gd name="T30" fmla="*/ 5 w 14"/>
                  <a:gd name="T31" fmla="*/ 0 h 17"/>
                  <a:gd name="T32" fmla="*/ 0 w 14"/>
                  <a:gd name="T3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7"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7"/>
                    </a:lnTo>
                    <a:lnTo>
                      <a:pt x="12" y="17"/>
                    </a:lnTo>
                    <a:lnTo>
                      <a:pt x="12" y="15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8" name="Freeform 1038"/>
              <p:cNvSpPr>
                <a:spLocks noEditPoints="1"/>
              </p:cNvSpPr>
              <p:nvPr/>
            </p:nvSpPr>
            <p:spPr bwMode="auto">
              <a:xfrm>
                <a:off x="4382702" y="3241342"/>
                <a:ext cx="26675" cy="32390"/>
              </a:xfrm>
              <a:custGeom>
                <a:avLst/>
                <a:gdLst>
                  <a:gd name="T0" fmla="*/ 12 w 14"/>
                  <a:gd name="T1" fmla="*/ 15 h 17"/>
                  <a:gd name="T2" fmla="*/ 12 w 14"/>
                  <a:gd name="T3" fmla="*/ 17 h 17"/>
                  <a:gd name="T4" fmla="*/ 12 w 14"/>
                  <a:gd name="T5" fmla="*/ 15 h 17"/>
                  <a:gd name="T6" fmla="*/ 12 w 14"/>
                  <a:gd name="T7" fmla="*/ 15 h 17"/>
                  <a:gd name="T8" fmla="*/ 7 w 14"/>
                  <a:gd name="T9" fmla="*/ 10 h 17"/>
                  <a:gd name="T10" fmla="*/ 7 w 14"/>
                  <a:gd name="T11" fmla="*/ 17 h 17"/>
                  <a:gd name="T12" fmla="*/ 7 w 14"/>
                  <a:gd name="T13" fmla="*/ 10 h 17"/>
                  <a:gd name="T14" fmla="*/ 7 w 14"/>
                  <a:gd name="T15" fmla="*/ 10 h 17"/>
                  <a:gd name="T16" fmla="*/ 14 w 14"/>
                  <a:gd name="T17" fmla="*/ 8 h 17"/>
                  <a:gd name="T18" fmla="*/ 14 w 14"/>
                  <a:gd name="T19" fmla="*/ 8 h 17"/>
                  <a:gd name="T20" fmla="*/ 14 w 14"/>
                  <a:gd name="T21" fmla="*/ 8 h 17"/>
                  <a:gd name="T22" fmla="*/ 14 w 14"/>
                  <a:gd name="T23" fmla="*/ 8 h 17"/>
                  <a:gd name="T24" fmla="*/ 0 w 14"/>
                  <a:gd name="T25" fmla="*/ 0 h 17"/>
                  <a:gd name="T26" fmla="*/ 0 w 14"/>
                  <a:gd name="T27" fmla="*/ 3 h 17"/>
                  <a:gd name="T28" fmla="*/ 2 w 14"/>
                  <a:gd name="T29" fmla="*/ 5 h 17"/>
                  <a:gd name="T30" fmla="*/ 0 w 14"/>
                  <a:gd name="T31" fmla="*/ 3 h 17"/>
                  <a:gd name="T32" fmla="*/ 0 w 14"/>
                  <a:gd name="T33" fmla="*/ 0 h 17"/>
                  <a:gd name="T34" fmla="*/ 5 w 14"/>
                  <a:gd name="T35" fmla="*/ 0 h 17"/>
                  <a:gd name="T36" fmla="*/ 14 w 14"/>
                  <a:gd name="T37" fmla="*/ 8 h 17"/>
                  <a:gd name="T38" fmla="*/ 5 w 14"/>
                  <a:gd name="T39" fmla="*/ 0 h 17"/>
                  <a:gd name="T40" fmla="*/ 0 w 14"/>
                  <a:gd name="T4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7">
                    <a:moveTo>
                      <a:pt x="12" y="15"/>
                    </a:moveTo>
                    <a:lnTo>
                      <a:pt x="12" y="17"/>
                    </a:lnTo>
                    <a:lnTo>
                      <a:pt x="12" y="15"/>
                    </a:lnTo>
                    <a:lnTo>
                      <a:pt x="12" y="15"/>
                    </a:lnTo>
                    <a:close/>
                    <a:moveTo>
                      <a:pt x="7" y="10"/>
                    </a:moveTo>
                    <a:lnTo>
                      <a:pt x="7" y="17"/>
                    </a:lnTo>
                    <a:lnTo>
                      <a:pt x="7" y="10"/>
                    </a:lnTo>
                    <a:lnTo>
                      <a:pt x="7" y="10"/>
                    </a:lnTo>
                    <a:close/>
                    <a:moveTo>
                      <a:pt x="14" y="8"/>
                    </a:move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8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79" name="Freeform 1039"/>
              <p:cNvSpPr>
                <a:spLocks noEditPoints="1"/>
              </p:cNvSpPr>
              <p:nvPr/>
            </p:nvSpPr>
            <p:spPr bwMode="auto">
              <a:xfrm>
                <a:off x="4382702" y="3241342"/>
                <a:ext cx="26675" cy="32390"/>
              </a:xfrm>
              <a:custGeom>
                <a:avLst/>
                <a:gdLst>
                  <a:gd name="T0" fmla="*/ 12 w 14"/>
                  <a:gd name="T1" fmla="*/ 15 h 17"/>
                  <a:gd name="T2" fmla="*/ 12 w 14"/>
                  <a:gd name="T3" fmla="*/ 17 h 17"/>
                  <a:gd name="T4" fmla="*/ 12 w 14"/>
                  <a:gd name="T5" fmla="*/ 15 h 17"/>
                  <a:gd name="T6" fmla="*/ 12 w 14"/>
                  <a:gd name="T7" fmla="*/ 15 h 17"/>
                  <a:gd name="T8" fmla="*/ 7 w 14"/>
                  <a:gd name="T9" fmla="*/ 10 h 17"/>
                  <a:gd name="T10" fmla="*/ 7 w 14"/>
                  <a:gd name="T11" fmla="*/ 17 h 17"/>
                  <a:gd name="T12" fmla="*/ 7 w 14"/>
                  <a:gd name="T13" fmla="*/ 10 h 17"/>
                  <a:gd name="T14" fmla="*/ 7 w 14"/>
                  <a:gd name="T15" fmla="*/ 10 h 17"/>
                  <a:gd name="T16" fmla="*/ 14 w 14"/>
                  <a:gd name="T17" fmla="*/ 8 h 17"/>
                  <a:gd name="T18" fmla="*/ 14 w 14"/>
                  <a:gd name="T19" fmla="*/ 8 h 17"/>
                  <a:gd name="T20" fmla="*/ 14 w 14"/>
                  <a:gd name="T21" fmla="*/ 8 h 17"/>
                  <a:gd name="T22" fmla="*/ 14 w 14"/>
                  <a:gd name="T23" fmla="*/ 8 h 17"/>
                  <a:gd name="T24" fmla="*/ 0 w 14"/>
                  <a:gd name="T25" fmla="*/ 0 h 17"/>
                  <a:gd name="T26" fmla="*/ 0 w 14"/>
                  <a:gd name="T27" fmla="*/ 3 h 17"/>
                  <a:gd name="T28" fmla="*/ 2 w 14"/>
                  <a:gd name="T29" fmla="*/ 5 h 17"/>
                  <a:gd name="T30" fmla="*/ 0 w 14"/>
                  <a:gd name="T31" fmla="*/ 3 h 17"/>
                  <a:gd name="T32" fmla="*/ 0 w 14"/>
                  <a:gd name="T33" fmla="*/ 0 h 17"/>
                  <a:gd name="T34" fmla="*/ 5 w 14"/>
                  <a:gd name="T35" fmla="*/ 0 h 17"/>
                  <a:gd name="T36" fmla="*/ 14 w 14"/>
                  <a:gd name="T37" fmla="*/ 8 h 17"/>
                  <a:gd name="T38" fmla="*/ 5 w 14"/>
                  <a:gd name="T39" fmla="*/ 0 h 17"/>
                  <a:gd name="T40" fmla="*/ 0 w 14"/>
                  <a:gd name="T4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7">
                    <a:moveTo>
                      <a:pt x="12" y="15"/>
                    </a:moveTo>
                    <a:lnTo>
                      <a:pt x="12" y="17"/>
                    </a:lnTo>
                    <a:lnTo>
                      <a:pt x="12" y="15"/>
                    </a:lnTo>
                    <a:lnTo>
                      <a:pt x="12" y="15"/>
                    </a:lnTo>
                    <a:moveTo>
                      <a:pt x="7" y="10"/>
                    </a:moveTo>
                    <a:lnTo>
                      <a:pt x="7" y="17"/>
                    </a:lnTo>
                    <a:lnTo>
                      <a:pt x="7" y="10"/>
                    </a:lnTo>
                    <a:lnTo>
                      <a:pt x="7" y="10"/>
                    </a:lnTo>
                    <a:moveTo>
                      <a:pt x="14" y="8"/>
                    </a:moveTo>
                    <a:lnTo>
                      <a:pt x="14" y="8"/>
                    </a:lnTo>
                    <a:lnTo>
                      <a:pt x="14" y="8"/>
                    </a:lnTo>
                    <a:lnTo>
                      <a:pt x="14" y="8"/>
                    </a:lnTo>
                    <a:moveTo>
                      <a:pt x="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4" y="8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0" name="Freeform 1040"/>
              <p:cNvSpPr/>
              <p:nvPr/>
            </p:nvSpPr>
            <p:spPr bwMode="auto">
              <a:xfrm>
                <a:off x="4215033" y="3378526"/>
                <a:ext cx="402023" cy="194343"/>
              </a:xfrm>
              <a:custGeom>
                <a:avLst/>
                <a:gdLst>
                  <a:gd name="T0" fmla="*/ 22 w 211"/>
                  <a:gd name="T1" fmla="*/ 21 h 102"/>
                  <a:gd name="T2" fmla="*/ 12 w 211"/>
                  <a:gd name="T3" fmla="*/ 26 h 102"/>
                  <a:gd name="T4" fmla="*/ 0 w 211"/>
                  <a:gd name="T5" fmla="*/ 26 h 102"/>
                  <a:gd name="T6" fmla="*/ 14 w 211"/>
                  <a:gd name="T7" fmla="*/ 40 h 102"/>
                  <a:gd name="T8" fmla="*/ 14 w 211"/>
                  <a:gd name="T9" fmla="*/ 40 h 102"/>
                  <a:gd name="T10" fmla="*/ 29 w 211"/>
                  <a:gd name="T11" fmla="*/ 45 h 102"/>
                  <a:gd name="T12" fmla="*/ 33 w 211"/>
                  <a:gd name="T13" fmla="*/ 52 h 102"/>
                  <a:gd name="T14" fmla="*/ 31 w 211"/>
                  <a:gd name="T15" fmla="*/ 57 h 102"/>
                  <a:gd name="T16" fmla="*/ 31 w 211"/>
                  <a:gd name="T17" fmla="*/ 64 h 102"/>
                  <a:gd name="T18" fmla="*/ 40 w 211"/>
                  <a:gd name="T19" fmla="*/ 71 h 102"/>
                  <a:gd name="T20" fmla="*/ 50 w 211"/>
                  <a:gd name="T21" fmla="*/ 71 h 102"/>
                  <a:gd name="T22" fmla="*/ 62 w 211"/>
                  <a:gd name="T23" fmla="*/ 73 h 102"/>
                  <a:gd name="T24" fmla="*/ 67 w 211"/>
                  <a:gd name="T25" fmla="*/ 80 h 102"/>
                  <a:gd name="T26" fmla="*/ 71 w 211"/>
                  <a:gd name="T27" fmla="*/ 87 h 102"/>
                  <a:gd name="T28" fmla="*/ 85 w 211"/>
                  <a:gd name="T29" fmla="*/ 83 h 102"/>
                  <a:gd name="T30" fmla="*/ 114 w 211"/>
                  <a:gd name="T31" fmla="*/ 94 h 102"/>
                  <a:gd name="T32" fmla="*/ 147 w 211"/>
                  <a:gd name="T33" fmla="*/ 97 h 102"/>
                  <a:gd name="T34" fmla="*/ 161 w 211"/>
                  <a:gd name="T35" fmla="*/ 87 h 102"/>
                  <a:gd name="T36" fmla="*/ 201 w 211"/>
                  <a:gd name="T37" fmla="*/ 90 h 102"/>
                  <a:gd name="T38" fmla="*/ 204 w 211"/>
                  <a:gd name="T39" fmla="*/ 76 h 102"/>
                  <a:gd name="T40" fmla="*/ 209 w 211"/>
                  <a:gd name="T41" fmla="*/ 71 h 102"/>
                  <a:gd name="T42" fmla="*/ 199 w 211"/>
                  <a:gd name="T43" fmla="*/ 61 h 102"/>
                  <a:gd name="T44" fmla="*/ 173 w 211"/>
                  <a:gd name="T45" fmla="*/ 54 h 102"/>
                  <a:gd name="T46" fmla="*/ 178 w 211"/>
                  <a:gd name="T47" fmla="*/ 40 h 102"/>
                  <a:gd name="T48" fmla="*/ 159 w 211"/>
                  <a:gd name="T49" fmla="*/ 26 h 102"/>
                  <a:gd name="T50" fmla="*/ 147 w 211"/>
                  <a:gd name="T51" fmla="*/ 0 h 102"/>
                  <a:gd name="T52" fmla="*/ 119 w 211"/>
                  <a:gd name="T53" fmla="*/ 0 h 102"/>
                  <a:gd name="T54" fmla="*/ 109 w 211"/>
                  <a:gd name="T55" fmla="*/ 0 h 102"/>
                  <a:gd name="T56" fmla="*/ 95 w 211"/>
                  <a:gd name="T57" fmla="*/ 11 h 102"/>
                  <a:gd name="T58" fmla="*/ 88 w 211"/>
                  <a:gd name="T59" fmla="*/ 16 h 102"/>
                  <a:gd name="T60" fmla="*/ 55 w 211"/>
                  <a:gd name="T61" fmla="*/ 26 h 102"/>
                  <a:gd name="T62" fmla="*/ 38 w 211"/>
                  <a:gd name="T63" fmla="*/ 21 h 102"/>
                  <a:gd name="T64" fmla="*/ 31 w 211"/>
                  <a:gd name="T6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1" h="102">
                    <a:moveTo>
                      <a:pt x="26" y="11"/>
                    </a:moveTo>
                    <a:lnTo>
                      <a:pt x="22" y="21"/>
                    </a:lnTo>
                    <a:lnTo>
                      <a:pt x="22" y="21"/>
                    </a:lnTo>
                    <a:lnTo>
                      <a:pt x="12" y="26"/>
                    </a:lnTo>
                    <a:lnTo>
                      <a:pt x="3" y="21"/>
                    </a:lnTo>
                    <a:lnTo>
                      <a:pt x="0" y="26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14" y="40"/>
                    </a:lnTo>
                    <a:lnTo>
                      <a:pt x="24" y="47"/>
                    </a:lnTo>
                    <a:lnTo>
                      <a:pt x="29" y="45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6" y="54"/>
                    </a:lnTo>
                    <a:lnTo>
                      <a:pt x="31" y="57"/>
                    </a:lnTo>
                    <a:lnTo>
                      <a:pt x="29" y="59"/>
                    </a:lnTo>
                    <a:lnTo>
                      <a:pt x="31" y="64"/>
                    </a:lnTo>
                    <a:lnTo>
                      <a:pt x="40" y="68"/>
                    </a:lnTo>
                    <a:lnTo>
                      <a:pt x="40" y="71"/>
                    </a:lnTo>
                    <a:lnTo>
                      <a:pt x="45" y="68"/>
                    </a:lnTo>
                    <a:lnTo>
                      <a:pt x="50" y="71"/>
                    </a:lnTo>
                    <a:lnTo>
                      <a:pt x="55" y="71"/>
                    </a:lnTo>
                    <a:lnTo>
                      <a:pt x="62" y="73"/>
                    </a:lnTo>
                    <a:lnTo>
                      <a:pt x="64" y="80"/>
                    </a:lnTo>
                    <a:lnTo>
                      <a:pt x="67" y="80"/>
                    </a:lnTo>
                    <a:lnTo>
                      <a:pt x="69" y="85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85" y="83"/>
                    </a:lnTo>
                    <a:lnTo>
                      <a:pt x="107" y="97"/>
                    </a:lnTo>
                    <a:lnTo>
                      <a:pt x="114" y="94"/>
                    </a:lnTo>
                    <a:lnTo>
                      <a:pt x="133" y="102"/>
                    </a:lnTo>
                    <a:lnTo>
                      <a:pt x="147" y="97"/>
                    </a:lnTo>
                    <a:lnTo>
                      <a:pt x="147" y="92"/>
                    </a:lnTo>
                    <a:lnTo>
                      <a:pt x="161" y="87"/>
                    </a:lnTo>
                    <a:lnTo>
                      <a:pt x="164" y="94"/>
                    </a:lnTo>
                    <a:lnTo>
                      <a:pt x="201" y="90"/>
                    </a:lnTo>
                    <a:lnTo>
                      <a:pt x="199" y="83"/>
                    </a:lnTo>
                    <a:lnTo>
                      <a:pt x="204" y="76"/>
                    </a:lnTo>
                    <a:lnTo>
                      <a:pt x="211" y="73"/>
                    </a:lnTo>
                    <a:lnTo>
                      <a:pt x="209" y="71"/>
                    </a:lnTo>
                    <a:lnTo>
                      <a:pt x="201" y="73"/>
                    </a:lnTo>
                    <a:lnTo>
                      <a:pt x="199" y="61"/>
                    </a:lnTo>
                    <a:lnTo>
                      <a:pt x="194" y="64"/>
                    </a:lnTo>
                    <a:lnTo>
                      <a:pt x="173" y="54"/>
                    </a:lnTo>
                    <a:lnTo>
                      <a:pt x="178" y="45"/>
                    </a:lnTo>
                    <a:lnTo>
                      <a:pt x="178" y="40"/>
                    </a:lnTo>
                    <a:lnTo>
                      <a:pt x="171" y="42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47" y="0"/>
                    </a:lnTo>
                    <a:lnTo>
                      <a:pt x="142" y="2"/>
                    </a:lnTo>
                    <a:lnTo>
                      <a:pt x="119" y="0"/>
                    </a:lnTo>
                    <a:lnTo>
                      <a:pt x="109" y="2"/>
                    </a:lnTo>
                    <a:lnTo>
                      <a:pt x="109" y="0"/>
                    </a:lnTo>
                    <a:lnTo>
                      <a:pt x="93" y="4"/>
                    </a:lnTo>
                    <a:lnTo>
                      <a:pt x="95" y="11"/>
                    </a:lnTo>
                    <a:lnTo>
                      <a:pt x="88" y="14"/>
                    </a:lnTo>
                    <a:lnTo>
                      <a:pt x="88" y="16"/>
                    </a:lnTo>
                    <a:lnTo>
                      <a:pt x="74" y="26"/>
                    </a:lnTo>
                    <a:lnTo>
                      <a:pt x="55" y="26"/>
                    </a:lnTo>
                    <a:lnTo>
                      <a:pt x="45" y="28"/>
                    </a:lnTo>
                    <a:lnTo>
                      <a:pt x="38" y="21"/>
                    </a:lnTo>
                    <a:lnTo>
                      <a:pt x="31" y="19"/>
                    </a:lnTo>
                    <a:lnTo>
                      <a:pt x="31" y="11"/>
                    </a:lnTo>
                    <a:lnTo>
                      <a:pt x="26" y="11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1" name="Freeform 1041"/>
              <p:cNvSpPr/>
              <p:nvPr/>
            </p:nvSpPr>
            <p:spPr bwMode="auto">
              <a:xfrm>
                <a:off x="4215033" y="3378526"/>
                <a:ext cx="402023" cy="194343"/>
              </a:xfrm>
              <a:custGeom>
                <a:avLst/>
                <a:gdLst>
                  <a:gd name="T0" fmla="*/ 22 w 211"/>
                  <a:gd name="T1" fmla="*/ 21 h 102"/>
                  <a:gd name="T2" fmla="*/ 12 w 211"/>
                  <a:gd name="T3" fmla="*/ 26 h 102"/>
                  <a:gd name="T4" fmla="*/ 0 w 211"/>
                  <a:gd name="T5" fmla="*/ 26 h 102"/>
                  <a:gd name="T6" fmla="*/ 14 w 211"/>
                  <a:gd name="T7" fmla="*/ 40 h 102"/>
                  <a:gd name="T8" fmla="*/ 14 w 211"/>
                  <a:gd name="T9" fmla="*/ 40 h 102"/>
                  <a:gd name="T10" fmla="*/ 29 w 211"/>
                  <a:gd name="T11" fmla="*/ 45 h 102"/>
                  <a:gd name="T12" fmla="*/ 33 w 211"/>
                  <a:gd name="T13" fmla="*/ 52 h 102"/>
                  <a:gd name="T14" fmla="*/ 31 w 211"/>
                  <a:gd name="T15" fmla="*/ 57 h 102"/>
                  <a:gd name="T16" fmla="*/ 31 w 211"/>
                  <a:gd name="T17" fmla="*/ 64 h 102"/>
                  <a:gd name="T18" fmla="*/ 40 w 211"/>
                  <a:gd name="T19" fmla="*/ 71 h 102"/>
                  <a:gd name="T20" fmla="*/ 50 w 211"/>
                  <a:gd name="T21" fmla="*/ 71 h 102"/>
                  <a:gd name="T22" fmla="*/ 62 w 211"/>
                  <a:gd name="T23" fmla="*/ 73 h 102"/>
                  <a:gd name="T24" fmla="*/ 67 w 211"/>
                  <a:gd name="T25" fmla="*/ 80 h 102"/>
                  <a:gd name="T26" fmla="*/ 71 w 211"/>
                  <a:gd name="T27" fmla="*/ 87 h 102"/>
                  <a:gd name="T28" fmla="*/ 85 w 211"/>
                  <a:gd name="T29" fmla="*/ 83 h 102"/>
                  <a:gd name="T30" fmla="*/ 114 w 211"/>
                  <a:gd name="T31" fmla="*/ 94 h 102"/>
                  <a:gd name="T32" fmla="*/ 147 w 211"/>
                  <a:gd name="T33" fmla="*/ 97 h 102"/>
                  <a:gd name="T34" fmla="*/ 161 w 211"/>
                  <a:gd name="T35" fmla="*/ 87 h 102"/>
                  <a:gd name="T36" fmla="*/ 201 w 211"/>
                  <a:gd name="T37" fmla="*/ 90 h 102"/>
                  <a:gd name="T38" fmla="*/ 204 w 211"/>
                  <a:gd name="T39" fmla="*/ 76 h 102"/>
                  <a:gd name="T40" fmla="*/ 209 w 211"/>
                  <a:gd name="T41" fmla="*/ 71 h 102"/>
                  <a:gd name="T42" fmla="*/ 199 w 211"/>
                  <a:gd name="T43" fmla="*/ 61 h 102"/>
                  <a:gd name="T44" fmla="*/ 173 w 211"/>
                  <a:gd name="T45" fmla="*/ 54 h 102"/>
                  <a:gd name="T46" fmla="*/ 178 w 211"/>
                  <a:gd name="T47" fmla="*/ 40 h 102"/>
                  <a:gd name="T48" fmla="*/ 159 w 211"/>
                  <a:gd name="T49" fmla="*/ 26 h 102"/>
                  <a:gd name="T50" fmla="*/ 147 w 211"/>
                  <a:gd name="T51" fmla="*/ 0 h 102"/>
                  <a:gd name="T52" fmla="*/ 119 w 211"/>
                  <a:gd name="T53" fmla="*/ 0 h 102"/>
                  <a:gd name="T54" fmla="*/ 109 w 211"/>
                  <a:gd name="T55" fmla="*/ 0 h 102"/>
                  <a:gd name="T56" fmla="*/ 95 w 211"/>
                  <a:gd name="T57" fmla="*/ 11 h 102"/>
                  <a:gd name="T58" fmla="*/ 88 w 211"/>
                  <a:gd name="T59" fmla="*/ 16 h 102"/>
                  <a:gd name="T60" fmla="*/ 55 w 211"/>
                  <a:gd name="T61" fmla="*/ 26 h 102"/>
                  <a:gd name="T62" fmla="*/ 38 w 211"/>
                  <a:gd name="T63" fmla="*/ 21 h 102"/>
                  <a:gd name="T64" fmla="*/ 31 w 211"/>
                  <a:gd name="T6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11" h="102">
                    <a:moveTo>
                      <a:pt x="26" y="11"/>
                    </a:moveTo>
                    <a:lnTo>
                      <a:pt x="22" y="21"/>
                    </a:lnTo>
                    <a:lnTo>
                      <a:pt x="22" y="21"/>
                    </a:lnTo>
                    <a:lnTo>
                      <a:pt x="12" y="26"/>
                    </a:lnTo>
                    <a:lnTo>
                      <a:pt x="3" y="21"/>
                    </a:lnTo>
                    <a:lnTo>
                      <a:pt x="0" y="26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7" y="40"/>
                    </a:lnTo>
                    <a:lnTo>
                      <a:pt x="14" y="40"/>
                    </a:lnTo>
                    <a:lnTo>
                      <a:pt x="24" y="47"/>
                    </a:lnTo>
                    <a:lnTo>
                      <a:pt x="29" y="45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6" y="54"/>
                    </a:lnTo>
                    <a:lnTo>
                      <a:pt x="31" y="57"/>
                    </a:lnTo>
                    <a:lnTo>
                      <a:pt x="29" y="59"/>
                    </a:lnTo>
                    <a:lnTo>
                      <a:pt x="31" y="64"/>
                    </a:lnTo>
                    <a:lnTo>
                      <a:pt x="40" y="68"/>
                    </a:lnTo>
                    <a:lnTo>
                      <a:pt x="40" y="71"/>
                    </a:lnTo>
                    <a:lnTo>
                      <a:pt x="45" y="68"/>
                    </a:lnTo>
                    <a:lnTo>
                      <a:pt x="50" y="71"/>
                    </a:lnTo>
                    <a:lnTo>
                      <a:pt x="55" y="71"/>
                    </a:lnTo>
                    <a:lnTo>
                      <a:pt x="62" y="73"/>
                    </a:lnTo>
                    <a:lnTo>
                      <a:pt x="64" y="80"/>
                    </a:lnTo>
                    <a:lnTo>
                      <a:pt x="67" y="80"/>
                    </a:lnTo>
                    <a:lnTo>
                      <a:pt x="69" y="85"/>
                    </a:lnTo>
                    <a:lnTo>
                      <a:pt x="71" y="87"/>
                    </a:lnTo>
                    <a:lnTo>
                      <a:pt x="71" y="87"/>
                    </a:lnTo>
                    <a:lnTo>
                      <a:pt x="85" y="83"/>
                    </a:lnTo>
                    <a:lnTo>
                      <a:pt x="107" y="97"/>
                    </a:lnTo>
                    <a:lnTo>
                      <a:pt x="114" y="94"/>
                    </a:lnTo>
                    <a:lnTo>
                      <a:pt x="133" y="102"/>
                    </a:lnTo>
                    <a:lnTo>
                      <a:pt x="147" y="97"/>
                    </a:lnTo>
                    <a:lnTo>
                      <a:pt x="147" y="92"/>
                    </a:lnTo>
                    <a:lnTo>
                      <a:pt x="161" y="87"/>
                    </a:lnTo>
                    <a:lnTo>
                      <a:pt x="164" y="94"/>
                    </a:lnTo>
                    <a:lnTo>
                      <a:pt x="201" y="90"/>
                    </a:lnTo>
                    <a:lnTo>
                      <a:pt x="199" y="83"/>
                    </a:lnTo>
                    <a:lnTo>
                      <a:pt x="204" y="76"/>
                    </a:lnTo>
                    <a:lnTo>
                      <a:pt x="211" y="73"/>
                    </a:lnTo>
                    <a:lnTo>
                      <a:pt x="209" y="71"/>
                    </a:lnTo>
                    <a:lnTo>
                      <a:pt x="201" y="73"/>
                    </a:lnTo>
                    <a:lnTo>
                      <a:pt x="199" y="61"/>
                    </a:lnTo>
                    <a:lnTo>
                      <a:pt x="194" y="64"/>
                    </a:lnTo>
                    <a:lnTo>
                      <a:pt x="173" y="54"/>
                    </a:lnTo>
                    <a:lnTo>
                      <a:pt x="178" y="45"/>
                    </a:lnTo>
                    <a:lnTo>
                      <a:pt x="178" y="40"/>
                    </a:lnTo>
                    <a:lnTo>
                      <a:pt x="171" y="42"/>
                    </a:lnTo>
                    <a:lnTo>
                      <a:pt x="159" y="26"/>
                    </a:lnTo>
                    <a:lnTo>
                      <a:pt x="157" y="26"/>
                    </a:lnTo>
                    <a:lnTo>
                      <a:pt x="147" y="0"/>
                    </a:lnTo>
                    <a:lnTo>
                      <a:pt x="142" y="2"/>
                    </a:lnTo>
                    <a:lnTo>
                      <a:pt x="119" y="0"/>
                    </a:lnTo>
                    <a:lnTo>
                      <a:pt x="109" y="2"/>
                    </a:lnTo>
                    <a:lnTo>
                      <a:pt x="109" y="0"/>
                    </a:lnTo>
                    <a:lnTo>
                      <a:pt x="93" y="4"/>
                    </a:lnTo>
                    <a:lnTo>
                      <a:pt x="95" y="11"/>
                    </a:lnTo>
                    <a:lnTo>
                      <a:pt x="88" y="14"/>
                    </a:lnTo>
                    <a:lnTo>
                      <a:pt x="88" y="16"/>
                    </a:lnTo>
                    <a:lnTo>
                      <a:pt x="74" y="26"/>
                    </a:lnTo>
                    <a:lnTo>
                      <a:pt x="55" y="26"/>
                    </a:lnTo>
                    <a:lnTo>
                      <a:pt x="45" y="28"/>
                    </a:lnTo>
                    <a:lnTo>
                      <a:pt x="38" y="21"/>
                    </a:lnTo>
                    <a:lnTo>
                      <a:pt x="31" y="19"/>
                    </a:lnTo>
                    <a:lnTo>
                      <a:pt x="31" y="11"/>
                    </a:lnTo>
                    <a:lnTo>
                      <a:pt x="26" y="11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2" name="Freeform 1042"/>
              <p:cNvSpPr>
                <a:spLocks noEditPoints="1"/>
              </p:cNvSpPr>
              <p:nvPr/>
            </p:nvSpPr>
            <p:spPr bwMode="auto">
              <a:xfrm>
                <a:off x="4211223" y="3395674"/>
                <a:ext cx="386781" cy="181006"/>
              </a:xfrm>
              <a:custGeom>
                <a:avLst/>
                <a:gdLst>
                  <a:gd name="T0" fmla="*/ 0 w 203"/>
                  <a:gd name="T1" fmla="*/ 19 h 95"/>
                  <a:gd name="T2" fmla="*/ 12 w 203"/>
                  <a:gd name="T3" fmla="*/ 31 h 95"/>
                  <a:gd name="T4" fmla="*/ 24 w 203"/>
                  <a:gd name="T5" fmla="*/ 40 h 95"/>
                  <a:gd name="T6" fmla="*/ 31 w 203"/>
                  <a:gd name="T7" fmla="*/ 45 h 95"/>
                  <a:gd name="T8" fmla="*/ 31 w 203"/>
                  <a:gd name="T9" fmla="*/ 45 h 95"/>
                  <a:gd name="T10" fmla="*/ 31 w 203"/>
                  <a:gd name="T11" fmla="*/ 57 h 95"/>
                  <a:gd name="T12" fmla="*/ 40 w 203"/>
                  <a:gd name="T13" fmla="*/ 64 h 95"/>
                  <a:gd name="T14" fmla="*/ 52 w 203"/>
                  <a:gd name="T15" fmla="*/ 67 h 95"/>
                  <a:gd name="T16" fmla="*/ 59 w 203"/>
                  <a:gd name="T17" fmla="*/ 67 h 95"/>
                  <a:gd name="T18" fmla="*/ 66 w 203"/>
                  <a:gd name="T19" fmla="*/ 76 h 95"/>
                  <a:gd name="T20" fmla="*/ 76 w 203"/>
                  <a:gd name="T21" fmla="*/ 83 h 95"/>
                  <a:gd name="T22" fmla="*/ 78 w 203"/>
                  <a:gd name="T23" fmla="*/ 78 h 95"/>
                  <a:gd name="T24" fmla="*/ 109 w 203"/>
                  <a:gd name="T25" fmla="*/ 93 h 95"/>
                  <a:gd name="T26" fmla="*/ 135 w 203"/>
                  <a:gd name="T27" fmla="*/ 95 h 95"/>
                  <a:gd name="T28" fmla="*/ 151 w 203"/>
                  <a:gd name="T29" fmla="*/ 85 h 95"/>
                  <a:gd name="T30" fmla="*/ 163 w 203"/>
                  <a:gd name="T31" fmla="*/ 90 h 95"/>
                  <a:gd name="T32" fmla="*/ 201 w 203"/>
                  <a:gd name="T33" fmla="*/ 74 h 95"/>
                  <a:gd name="T34" fmla="*/ 166 w 203"/>
                  <a:gd name="T35" fmla="*/ 85 h 95"/>
                  <a:gd name="T36" fmla="*/ 149 w 203"/>
                  <a:gd name="T37" fmla="*/ 83 h 95"/>
                  <a:gd name="T38" fmla="*/ 135 w 203"/>
                  <a:gd name="T39" fmla="*/ 93 h 95"/>
                  <a:gd name="T40" fmla="*/ 109 w 203"/>
                  <a:gd name="T41" fmla="*/ 88 h 95"/>
                  <a:gd name="T42" fmla="*/ 73 w 203"/>
                  <a:gd name="T43" fmla="*/ 78 h 95"/>
                  <a:gd name="T44" fmla="*/ 71 w 203"/>
                  <a:gd name="T45" fmla="*/ 76 h 95"/>
                  <a:gd name="T46" fmla="*/ 66 w 203"/>
                  <a:gd name="T47" fmla="*/ 71 h 95"/>
                  <a:gd name="T48" fmla="*/ 57 w 203"/>
                  <a:gd name="T49" fmla="*/ 62 h 95"/>
                  <a:gd name="T50" fmla="*/ 47 w 203"/>
                  <a:gd name="T51" fmla="*/ 59 h 95"/>
                  <a:gd name="T52" fmla="*/ 42 w 203"/>
                  <a:gd name="T53" fmla="*/ 59 h 95"/>
                  <a:gd name="T54" fmla="*/ 31 w 203"/>
                  <a:gd name="T55" fmla="*/ 50 h 95"/>
                  <a:gd name="T56" fmla="*/ 38 w 203"/>
                  <a:gd name="T57" fmla="*/ 45 h 95"/>
                  <a:gd name="T58" fmla="*/ 33 w 203"/>
                  <a:gd name="T59" fmla="*/ 43 h 95"/>
                  <a:gd name="T60" fmla="*/ 26 w 203"/>
                  <a:gd name="T61" fmla="*/ 38 h 95"/>
                  <a:gd name="T62" fmla="*/ 19 w 203"/>
                  <a:gd name="T63" fmla="*/ 31 h 95"/>
                  <a:gd name="T64" fmla="*/ 14 w 203"/>
                  <a:gd name="T65" fmla="*/ 31 h 95"/>
                  <a:gd name="T66" fmla="*/ 0 w 203"/>
                  <a:gd name="T67" fmla="*/ 19 h 95"/>
                  <a:gd name="T68" fmla="*/ 5 w 203"/>
                  <a:gd name="T69" fmla="*/ 7 h 95"/>
                  <a:gd name="T70" fmla="*/ 0 w 203"/>
                  <a:gd name="T71" fmla="*/ 14 h 95"/>
                  <a:gd name="T72" fmla="*/ 5 w 203"/>
                  <a:gd name="T73" fmla="*/ 12 h 95"/>
                  <a:gd name="T74" fmla="*/ 24 w 203"/>
                  <a:gd name="T75" fmla="*/ 12 h 95"/>
                  <a:gd name="T76" fmla="*/ 28 w 203"/>
                  <a:gd name="T77" fmla="*/ 2 h 95"/>
                  <a:gd name="T78" fmla="*/ 33 w 203"/>
                  <a:gd name="T79" fmla="*/ 10 h 95"/>
                  <a:gd name="T80" fmla="*/ 47 w 203"/>
                  <a:gd name="T81" fmla="*/ 19 h 95"/>
                  <a:gd name="T82" fmla="*/ 76 w 203"/>
                  <a:gd name="T83" fmla="*/ 17 h 95"/>
                  <a:gd name="T84" fmla="*/ 90 w 203"/>
                  <a:gd name="T85" fmla="*/ 5 h 95"/>
                  <a:gd name="T86" fmla="*/ 87 w 203"/>
                  <a:gd name="T87" fmla="*/ 7 h 95"/>
                  <a:gd name="T88" fmla="*/ 87 w 203"/>
                  <a:gd name="T89" fmla="*/ 7 h 95"/>
                  <a:gd name="T90" fmla="*/ 57 w 203"/>
                  <a:gd name="T91" fmla="*/ 12 h 95"/>
                  <a:gd name="T92" fmla="*/ 42 w 203"/>
                  <a:gd name="T93" fmla="*/ 10 h 95"/>
                  <a:gd name="T94" fmla="*/ 38 w 203"/>
                  <a:gd name="T95" fmla="*/ 7 h 95"/>
                  <a:gd name="T96" fmla="*/ 35 w 203"/>
                  <a:gd name="T97" fmla="*/ 0 h 95"/>
                  <a:gd name="T98" fmla="*/ 21 w 203"/>
                  <a:gd name="T99" fmla="*/ 7 h 95"/>
                  <a:gd name="T100" fmla="*/ 21 w 203"/>
                  <a:gd name="T101" fmla="*/ 12 h 95"/>
                  <a:gd name="T102" fmla="*/ 16 w 203"/>
                  <a:gd name="T103" fmla="*/ 12 h 95"/>
                  <a:gd name="T104" fmla="*/ 7 w 203"/>
                  <a:gd name="T105" fmla="*/ 10 h 95"/>
                  <a:gd name="T106" fmla="*/ 5 w 203"/>
                  <a:gd name="T107" fmla="*/ 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3" h="95">
                    <a:moveTo>
                      <a:pt x="0" y="17"/>
                    </a:moveTo>
                    <a:lnTo>
                      <a:pt x="0" y="19"/>
                    </a:lnTo>
                    <a:lnTo>
                      <a:pt x="2" y="2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24" y="40"/>
                    </a:lnTo>
                    <a:lnTo>
                      <a:pt x="31" y="38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1" y="45"/>
                    </a:lnTo>
                    <a:lnTo>
                      <a:pt x="28" y="50"/>
                    </a:lnTo>
                    <a:lnTo>
                      <a:pt x="31" y="57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47" y="64"/>
                    </a:lnTo>
                    <a:lnTo>
                      <a:pt x="52" y="67"/>
                    </a:lnTo>
                    <a:lnTo>
                      <a:pt x="57" y="64"/>
                    </a:lnTo>
                    <a:lnTo>
                      <a:pt x="59" y="67"/>
                    </a:lnTo>
                    <a:lnTo>
                      <a:pt x="64" y="76"/>
                    </a:lnTo>
                    <a:lnTo>
                      <a:pt x="66" y="76"/>
                    </a:lnTo>
                    <a:lnTo>
                      <a:pt x="69" y="78"/>
                    </a:lnTo>
                    <a:lnTo>
                      <a:pt x="76" y="83"/>
                    </a:lnTo>
                    <a:lnTo>
                      <a:pt x="78" y="83"/>
                    </a:lnTo>
                    <a:lnTo>
                      <a:pt x="78" y="78"/>
                    </a:lnTo>
                    <a:lnTo>
                      <a:pt x="87" y="76"/>
                    </a:lnTo>
                    <a:lnTo>
                      <a:pt x="109" y="93"/>
                    </a:lnTo>
                    <a:lnTo>
                      <a:pt x="116" y="90"/>
                    </a:lnTo>
                    <a:lnTo>
                      <a:pt x="135" y="95"/>
                    </a:lnTo>
                    <a:lnTo>
                      <a:pt x="154" y="90"/>
                    </a:lnTo>
                    <a:lnTo>
                      <a:pt x="151" y="85"/>
                    </a:lnTo>
                    <a:lnTo>
                      <a:pt x="161" y="83"/>
                    </a:lnTo>
                    <a:lnTo>
                      <a:pt x="163" y="90"/>
                    </a:lnTo>
                    <a:lnTo>
                      <a:pt x="203" y="83"/>
                    </a:lnTo>
                    <a:lnTo>
                      <a:pt x="201" y="74"/>
                    </a:lnTo>
                    <a:lnTo>
                      <a:pt x="203" y="81"/>
                    </a:lnTo>
                    <a:lnTo>
                      <a:pt x="166" y="85"/>
                    </a:lnTo>
                    <a:lnTo>
                      <a:pt x="163" y="78"/>
                    </a:lnTo>
                    <a:lnTo>
                      <a:pt x="149" y="83"/>
                    </a:lnTo>
                    <a:lnTo>
                      <a:pt x="149" y="88"/>
                    </a:lnTo>
                    <a:lnTo>
                      <a:pt x="135" y="93"/>
                    </a:lnTo>
                    <a:lnTo>
                      <a:pt x="116" y="85"/>
                    </a:lnTo>
                    <a:lnTo>
                      <a:pt x="109" y="88"/>
                    </a:lnTo>
                    <a:lnTo>
                      <a:pt x="87" y="74"/>
                    </a:lnTo>
                    <a:lnTo>
                      <a:pt x="73" y="78"/>
                    </a:lnTo>
                    <a:lnTo>
                      <a:pt x="73" y="78"/>
                    </a:lnTo>
                    <a:lnTo>
                      <a:pt x="71" y="76"/>
                    </a:lnTo>
                    <a:lnTo>
                      <a:pt x="69" y="71"/>
                    </a:lnTo>
                    <a:lnTo>
                      <a:pt x="66" y="71"/>
                    </a:lnTo>
                    <a:lnTo>
                      <a:pt x="64" y="64"/>
                    </a:lnTo>
                    <a:lnTo>
                      <a:pt x="57" y="62"/>
                    </a:lnTo>
                    <a:lnTo>
                      <a:pt x="52" y="62"/>
                    </a:lnTo>
                    <a:lnTo>
                      <a:pt x="47" y="59"/>
                    </a:lnTo>
                    <a:lnTo>
                      <a:pt x="42" y="62"/>
                    </a:lnTo>
                    <a:lnTo>
                      <a:pt x="42" y="59"/>
                    </a:lnTo>
                    <a:lnTo>
                      <a:pt x="33" y="55"/>
                    </a:lnTo>
                    <a:lnTo>
                      <a:pt x="31" y="50"/>
                    </a:lnTo>
                    <a:lnTo>
                      <a:pt x="33" y="48"/>
                    </a:lnTo>
                    <a:lnTo>
                      <a:pt x="38" y="45"/>
                    </a:lnTo>
                    <a:lnTo>
                      <a:pt x="35" y="43"/>
                    </a:lnTo>
                    <a:lnTo>
                      <a:pt x="33" y="43"/>
                    </a:lnTo>
                    <a:lnTo>
                      <a:pt x="31" y="36"/>
                    </a:lnTo>
                    <a:lnTo>
                      <a:pt x="26" y="38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0" y="17"/>
                    </a:lnTo>
                    <a:close/>
                    <a:moveTo>
                      <a:pt x="5" y="7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1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33" y="10"/>
                    </a:lnTo>
                    <a:lnTo>
                      <a:pt x="40" y="12"/>
                    </a:lnTo>
                    <a:lnTo>
                      <a:pt x="47" y="19"/>
                    </a:lnTo>
                    <a:lnTo>
                      <a:pt x="57" y="17"/>
                    </a:lnTo>
                    <a:lnTo>
                      <a:pt x="76" y="17"/>
                    </a:lnTo>
                    <a:lnTo>
                      <a:pt x="90" y="7"/>
                    </a:lnTo>
                    <a:lnTo>
                      <a:pt x="90" y="5"/>
                    </a:lnTo>
                    <a:lnTo>
                      <a:pt x="97" y="2"/>
                    </a:lnTo>
                    <a:lnTo>
                      <a:pt x="87" y="7"/>
                    </a:lnTo>
                    <a:lnTo>
                      <a:pt x="85" y="2"/>
                    </a:lnTo>
                    <a:lnTo>
                      <a:pt x="87" y="7"/>
                    </a:lnTo>
                    <a:lnTo>
                      <a:pt x="76" y="14"/>
                    </a:lnTo>
                    <a:lnTo>
                      <a:pt x="57" y="12"/>
                    </a:lnTo>
                    <a:lnTo>
                      <a:pt x="50" y="14"/>
                    </a:lnTo>
                    <a:lnTo>
                      <a:pt x="42" y="10"/>
                    </a:lnTo>
                    <a:lnTo>
                      <a:pt x="42" y="7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21" y="7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3" name="Freeform 1043"/>
              <p:cNvSpPr>
                <a:spLocks noEditPoints="1"/>
              </p:cNvSpPr>
              <p:nvPr/>
            </p:nvSpPr>
            <p:spPr bwMode="auto">
              <a:xfrm>
                <a:off x="4211223" y="3395674"/>
                <a:ext cx="386781" cy="181006"/>
              </a:xfrm>
              <a:custGeom>
                <a:avLst/>
                <a:gdLst>
                  <a:gd name="T0" fmla="*/ 0 w 203"/>
                  <a:gd name="T1" fmla="*/ 19 h 95"/>
                  <a:gd name="T2" fmla="*/ 12 w 203"/>
                  <a:gd name="T3" fmla="*/ 31 h 95"/>
                  <a:gd name="T4" fmla="*/ 24 w 203"/>
                  <a:gd name="T5" fmla="*/ 40 h 95"/>
                  <a:gd name="T6" fmla="*/ 31 w 203"/>
                  <a:gd name="T7" fmla="*/ 45 h 95"/>
                  <a:gd name="T8" fmla="*/ 31 w 203"/>
                  <a:gd name="T9" fmla="*/ 45 h 95"/>
                  <a:gd name="T10" fmla="*/ 31 w 203"/>
                  <a:gd name="T11" fmla="*/ 57 h 95"/>
                  <a:gd name="T12" fmla="*/ 40 w 203"/>
                  <a:gd name="T13" fmla="*/ 64 h 95"/>
                  <a:gd name="T14" fmla="*/ 52 w 203"/>
                  <a:gd name="T15" fmla="*/ 67 h 95"/>
                  <a:gd name="T16" fmla="*/ 59 w 203"/>
                  <a:gd name="T17" fmla="*/ 67 h 95"/>
                  <a:gd name="T18" fmla="*/ 66 w 203"/>
                  <a:gd name="T19" fmla="*/ 76 h 95"/>
                  <a:gd name="T20" fmla="*/ 76 w 203"/>
                  <a:gd name="T21" fmla="*/ 83 h 95"/>
                  <a:gd name="T22" fmla="*/ 78 w 203"/>
                  <a:gd name="T23" fmla="*/ 78 h 95"/>
                  <a:gd name="T24" fmla="*/ 109 w 203"/>
                  <a:gd name="T25" fmla="*/ 93 h 95"/>
                  <a:gd name="T26" fmla="*/ 135 w 203"/>
                  <a:gd name="T27" fmla="*/ 95 h 95"/>
                  <a:gd name="T28" fmla="*/ 151 w 203"/>
                  <a:gd name="T29" fmla="*/ 85 h 95"/>
                  <a:gd name="T30" fmla="*/ 163 w 203"/>
                  <a:gd name="T31" fmla="*/ 90 h 95"/>
                  <a:gd name="T32" fmla="*/ 201 w 203"/>
                  <a:gd name="T33" fmla="*/ 74 h 95"/>
                  <a:gd name="T34" fmla="*/ 166 w 203"/>
                  <a:gd name="T35" fmla="*/ 85 h 95"/>
                  <a:gd name="T36" fmla="*/ 149 w 203"/>
                  <a:gd name="T37" fmla="*/ 83 h 95"/>
                  <a:gd name="T38" fmla="*/ 135 w 203"/>
                  <a:gd name="T39" fmla="*/ 93 h 95"/>
                  <a:gd name="T40" fmla="*/ 109 w 203"/>
                  <a:gd name="T41" fmla="*/ 88 h 95"/>
                  <a:gd name="T42" fmla="*/ 73 w 203"/>
                  <a:gd name="T43" fmla="*/ 78 h 95"/>
                  <a:gd name="T44" fmla="*/ 71 w 203"/>
                  <a:gd name="T45" fmla="*/ 76 h 95"/>
                  <a:gd name="T46" fmla="*/ 66 w 203"/>
                  <a:gd name="T47" fmla="*/ 71 h 95"/>
                  <a:gd name="T48" fmla="*/ 57 w 203"/>
                  <a:gd name="T49" fmla="*/ 62 h 95"/>
                  <a:gd name="T50" fmla="*/ 47 w 203"/>
                  <a:gd name="T51" fmla="*/ 59 h 95"/>
                  <a:gd name="T52" fmla="*/ 42 w 203"/>
                  <a:gd name="T53" fmla="*/ 59 h 95"/>
                  <a:gd name="T54" fmla="*/ 31 w 203"/>
                  <a:gd name="T55" fmla="*/ 50 h 95"/>
                  <a:gd name="T56" fmla="*/ 38 w 203"/>
                  <a:gd name="T57" fmla="*/ 45 h 95"/>
                  <a:gd name="T58" fmla="*/ 33 w 203"/>
                  <a:gd name="T59" fmla="*/ 43 h 95"/>
                  <a:gd name="T60" fmla="*/ 26 w 203"/>
                  <a:gd name="T61" fmla="*/ 38 h 95"/>
                  <a:gd name="T62" fmla="*/ 19 w 203"/>
                  <a:gd name="T63" fmla="*/ 31 h 95"/>
                  <a:gd name="T64" fmla="*/ 14 w 203"/>
                  <a:gd name="T65" fmla="*/ 31 h 95"/>
                  <a:gd name="T66" fmla="*/ 0 w 203"/>
                  <a:gd name="T67" fmla="*/ 19 h 95"/>
                  <a:gd name="T68" fmla="*/ 5 w 203"/>
                  <a:gd name="T69" fmla="*/ 7 h 95"/>
                  <a:gd name="T70" fmla="*/ 0 w 203"/>
                  <a:gd name="T71" fmla="*/ 14 h 95"/>
                  <a:gd name="T72" fmla="*/ 5 w 203"/>
                  <a:gd name="T73" fmla="*/ 12 h 95"/>
                  <a:gd name="T74" fmla="*/ 24 w 203"/>
                  <a:gd name="T75" fmla="*/ 12 h 95"/>
                  <a:gd name="T76" fmla="*/ 28 w 203"/>
                  <a:gd name="T77" fmla="*/ 2 h 95"/>
                  <a:gd name="T78" fmla="*/ 33 w 203"/>
                  <a:gd name="T79" fmla="*/ 10 h 95"/>
                  <a:gd name="T80" fmla="*/ 47 w 203"/>
                  <a:gd name="T81" fmla="*/ 19 h 95"/>
                  <a:gd name="T82" fmla="*/ 76 w 203"/>
                  <a:gd name="T83" fmla="*/ 17 h 95"/>
                  <a:gd name="T84" fmla="*/ 90 w 203"/>
                  <a:gd name="T85" fmla="*/ 5 h 95"/>
                  <a:gd name="T86" fmla="*/ 87 w 203"/>
                  <a:gd name="T87" fmla="*/ 7 h 95"/>
                  <a:gd name="T88" fmla="*/ 87 w 203"/>
                  <a:gd name="T89" fmla="*/ 7 h 95"/>
                  <a:gd name="T90" fmla="*/ 57 w 203"/>
                  <a:gd name="T91" fmla="*/ 12 h 95"/>
                  <a:gd name="T92" fmla="*/ 42 w 203"/>
                  <a:gd name="T93" fmla="*/ 10 h 95"/>
                  <a:gd name="T94" fmla="*/ 38 w 203"/>
                  <a:gd name="T95" fmla="*/ 7 h 95"/>
                  <a:gd name="T96" fmla="*/ 35 w 203"/>
                  <a:gd name="T97" fmla="*/ 0 h 95"/>
                  <a:gd name="T98" fmla="*/ 21 w 203"/>
                  <a:gd name="T99" fmla="*/ 7 h 95"/>
                  <a:gd name="T100" fmla="*/ 21 w 203"/>
                  <a:gd name="T101" fmla="*/ 12 h 95"/>
                  <a:gd name="T102" fmla="*/ 16 w 203"/>
                  <a:gd name="T103" fmla="*/ 12 h 95"/>
                  <a:gd name="T104" fmla="*/ 7 w 203"/>
                  <a:gd name="T105" fmla="*/ 10 h 95"/>
                  <a:gd name="T106" fmla="*/ 5 w 203"/>
                  <a:gd name="T107" fmla="*/ 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3" h="95">
                    <a:moveTo>
                      <a:pt x="0" y="17"/>
                    </a:moveTo>
                    <a:lnTo>
                      <a:pt x="0" y="19"/>
                    </a:lnTo>
                    <a:lnTo>
                      <a:pt x="2" y="21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24" y="40"/>
                    </a:lnTo>
                    <a:lnTo>
                      <a:pt x="31" y="38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1" y="45"/>
                    </a:lnTo>
                    <a:lnTo>
                      <a:pt x="28" y="50"/>
                    </a:lnTo>
                    <a:lnTo>
                      <a:pt x="31" y="57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47" y="64"/>
                    </a:lnTo>
                    <a:lnTo>
                      <a:pt x="52" y="67"/>
                    </a:lnTo>
                    <a:lnTo>
                      <a:pt x="57" y="64"/>
                    </a:lnTo>
                    <a:lnTo>
                      <a:pt x="59" y="67"/>
                    </a:lnTo>
                    <a:lnTo>
                      <a:pt x="64" y="76"/>
                    </a:lnTo>
                    <a:lnTo>
                      <a:pt x="66" y="76"/>
                    </a:lnTo>
                    <a:lnTo>
                      <a:pt x="69" y="78"/>
                    </a:lnTo>
                    <a:lnTo>
                      <a:pt x="76" y="83"/>
                    </a:lnTo>
                    <a:lnTo>
                      <a:pt x="78" y="83"/>
                    </a:lnTo>
                    <a:lnTo>
                      <a:pt x="78" y="78"/>
                    </a:lnTo>
                    <a:lnTo>
                      <a:pt x="87" y="76"/>
                    </a:lnTo>
                    <a:lnTo>
                      <a:pt x="109" y="93"/>
                    </a:lnTo>
                    <a:lnTo>
                      <a:pt x="116" y="90"/>
                    </a:lnTo>
                    <a:lnTo>
                      <a:pt x="135" y="95"/>
                    </a:lnTo>
                    <a:lnTo>
                      <a:pt x="154" y="90"/>
                    </a:lnTo>
                    <a:lnTo>
                      <a:pt x="151" y="85"/>
                    </a:lnTo>
                    <a:lnTo>
                      <a:pt x="161" y="83"/>
                    </a:lnTo>
                    <a:lnTo>
                      <a:pt x="163" y="90"/>
                    </a:lnTo>
                    <a:lnTo>
                      <a:pt x="203" y="83"/>
                    </a:lnTo>
                    <a:lnTo>
                      <a:pt x="201" y="74"/>
                    </a:lnTo>
                    <a:lnTo>
                      <a:pt x="203" y="81"/>
                    </a:lnTo>
                    <a:lnTo>
                      <a:pt x="166" y="85"/>
                    </a:lnTo>
                    <a:lnTo>
                      <a:pt x="163" y="78"/>
                    </a:lnTo>
                    <a:lnTo>
                      <a:pt x="149" y="83"/>
                    </a:lnTo>
                    <a:lnTo>
                      <a:pt x="149" y="88"/>
                    </a:lnTo>
                    <a:lnTo>
                      <a:pt x="135" y="93"/>
                    </a:lnTo>
                    <a:lnTo>
                      <a:pt x="116" y="85"/>
                    </a:lnTo>
                    <a:lnTo>
                      <a:pt x="109" y="88"/>
                    </a:lnTo>
                    <a:lnTo>
                      <a:pt x="87" y="74"/>
                    </a:lnTo>
                    <a:lnTo>
                      <a:pt x="73" y="78"/>
                    </a:lnTo>
                    <a:lnTo>
                      <a:pt x="73" y="78"/>
                    </a:lnTo>
                    <a:lnTo>
                      <a:pt x="71" y="76"/>
                    </a:lnTo>
                    <a:lnTo>
                      <a:pt x="69" y="71"/>
                    </a:lnTo>
                    <a:lnTo>
                      <a:pt x="66" y="71"/>
                    </a:lnTo>
                    <a:lnTo>
                      <a:pt x="64" y="64"/>
                    </a:lnTo>
                    <a:lnTo>
                      <a:pt x="57" y="62"/>
                    </a:lnTo>
                    <a:lnTo>
                      <a:pt x="52" y="62"/>
                    </a:lnTo>
                    <a:lnTo>
                      <a:pt x="47" y="59"/>
                    </a:lnTo>
                    <a:lnTo>
                      <a:pt x="42" y="62"/>
                    </a:lnTo>
                    <a:lnTo>
                      <a:pt x="42" y="59"/>
                    </a:lnTo>
                    <a:lnTo>
                      <a:pt x="33" y="55"/>
                    </a:lnTo>
                    <a:lnTo>
                      <a:pt x="31" y="50"/>
                    </a:lnTo>
                    <a:lnTo>
                      <a:pt x="33" y="48"/>
                    </a:lnTo>
                    <a:lnTo>
                      <a:pt x="38" y="45"/>
                    </a:lnTo>
                    <a:lnTo>
                      <a:pt x="35" y="43"/>
                    </a:lnTo>
                    <a:lnTo>
                      <a:pt x="33" y="43"/>
                    </a:lnTo>
                    <a:lnTo>
                      <a:pt x="31" y="36"/>
                    </a:lnTo>
                    <a:lnTo>
                      <a:pt x="26" y="38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4" y="33"/>
                    </a:lnTo>
                    <a:lnTo>
                      <a:pt x="0" y="19"/>
                    </a:lnTo>
                    <a:lnTo>
                      <a:pt x="0" y="17"/>
                    </a:lnTo>
                    <a:moveTo>
                      <a:pt x="5" y="7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2" y="17"/>
                    </a:lnTo>
                    <a:lnTo>
                      <a:pt x="5" y="12"/>
                    </a:lnTo>
                    <a:lnTo>
                      <a:pt x="1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33" y="10"/>
                    </a:lnTo>
                    <a:lnTo>
                      <a:pt x="40" y="12"/>
                    </a:lnTo>
                    <a:lnTo>
                      <a:pt x="47" y="19"/>
                    </a:lnTo>
                    <a:lnTo>
                      <a:pt x="57" y="17"/>
                    </a:lnTo>
                    <a:lnTo>
                      <a:pt x="76" y="17"/>
                    </a:lnTo>
                    <a:lnTo>
                      <a:pt x="90" y="7"/>
                    </a:lnTo>
                    <a:lnTo>
                      <a:pt x="90" y="5"/>
                    </a:lnTo>
                    <a:lnTo>
                      <a:pt x="97" y="2"/>
                    </a:lnTo>
                    <a:lnTo>
                      <a:pt x="87" y="7"/>
                    </a:lnTo>
                    <a:lnTo>
                      <a:pt x="85" y="2"/>
                    </a:lnTo>
                    <a:lnTo>
                      <a:pt x="87" y="7"/>
                    </a:lnTo>
                    <a:lnTo>
                      <a:pt x="76" y="14"/>
                    </a:lnTo>
                    <a:lnTo>
                      <a:pt x="57" y="12"/>
                    </a:lnTo>
                    <a:lnTo>
                      <a:pt x="50" y="14"/>
                    </a:lnTo>
                    <a:lnTo>
                      <a:pt x="42" y="10"/>
                    </a:lnTo>
                    <a:lnTo>
                      <a:pt x="42" y="7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21" y="7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6" y="12"/>
                    </a:lnTo>
                    <a:lnTo>
                      <a:pt x="14" y="14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4" name="Freeform 1044"/>
              <p:cNvSpPr/>
              <p:nvPr/>
            </p:nvSpPr>
            <p:spPr bwMode="auto">
              <a:xfrm>
                <a:off x="4211223" y="3422348"/>
                <a:ext cx="30485" cy="36201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3 h 19"/>
                  <a:gd name="T4" fmla="*/ 0 w 16"/>
                  <a:gd name="T5" fmla="*/ 5 h 19"/>
                  <a:gd name="T6" fmla="*/ 14 w 16"/>
                  <a:gd name="T7" fmla="*/ 19 h 19"/>
                  <a:gd name="T8" fmla="*/ 14 w 16"/>
                  <a:gd name="T9" fmla="*/ 17 h 19"/>
                  <a:gd name="T10" fmla="*/ 16 w 16"/>
                  <a:gd name="T11" fmla="*/ 17 h 19"/>
                  <a:gd name="T12" fmla="*/ 16 w 16"/>
                  <a:gd name="T13" fmla="*/ 17 h 19"/>
                  <a:gd name="T14" fmla="*/ 2 w 16"/>
                  <a:gd name="T15" fmla="*/ 3 h 19"/>
                  <a:gd name="T16" fmla="*/ 0 w 16"/>
                  <a:gd name="T17" fmla="*/ 0 h 19"/>
                  <a:gd name="T18" fmla="*/ 0 w 16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9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5" name="Freeform 1045"/>
              <p:cNvSpPr/>
              <p:nvPr/>
            </p:nvSpPr>
            <p:spPr bwMode="auto">
              <a:xfrm>
                <a:off x="4211223" y="3422348"/>
                <a:ext cx="30485" cy="36201"/>
              </a:xfrm>
              <a:custGeom>
                <a:avLst/>
                <a:gdLst>
                  <a:gd name="T0" fmla="*/ 0 w 16"/>
                  <a:gd name="T1" fmla="*/ 0 h 19"/>
                  <a:gd name="T2" fmla="*/ 0 w 16"/>
                  <a:gd name="T3" fmla="*/ 3 h 19"/>
                  <a:gd name="T4" fmla="*/ 0 w 16"/>
                  <a:gd name="T5" fmla="*/ 5 h 19"/>
                  <a:gd name="T6" fmla="*/ 14 w 16"/>
                  <a:gd name="T7" fmla="*/ 19 h 19"/>
                  <a:gd name="T8" fmla="*/ 14 w 16"/>
                  <a:gd name="T9" fmla="*/ 17 h 19"/>
                  <a:gd name="T10" fmla="*/ 16 w 16"/>
                  <a:gd name="T11" fmla="*/ 17 h 19"/>
                  <a:gd name="T12" fmla="*/ 16 w 16"/>
                  <a:gd name="T13" fmla="*/ 17 h 19"/>
                  <a:gd name="T14" fmla="*/ 2 w 16"/>
                  <a:gd name="T15" fmla="*/ 3 h 19"/>
                  <a:gd name="T16" fmla="*/ 0 w 16"/>
                  <a:gd name="T17" fmla="*/ 0 h 19"/>
                  <a:gd name="T18" fmla="*/ 0 w 16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9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14" y="19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6" name="Freeform 1046"/>
              <p:cNvSpPr/>
              <p:nvPr/>
            </p:nvSpPr>
            <p:spPr bwMode="auto">
              <a:xfrm>
                <a:off x="4584666" y="3151792"/>
                <a:ext cx="13337" cy="32390"/>
              </a:xfrm>
              <a:custGeom>
                <a:avLst/>
                <a:gdLst>
                  <a:gd name="T0" fmla="*/ 5 w 7"/>
                  <a:gd name="T1" fmla="*/ 0 h 17"/>
                  <a:gd name="T2" fmla="*/ 3 w 7"/>
                  <a:gd name="T3" fmla="*/ 2 h 17"/>
                  <a:gd name="T4" fmla="*/ 0 w 7"/>
                  <a:gd name="T5" fmla="*/ 9 h 17"/>
                  <a:gd name="T6" fmla="*/ 3 w 7"/>
                  <a:gd name="T7" fmla="*/ 17 h 17"/>
                  <a:gd name="T8" fmla="*/ 7 w 7"/>
                  <a:gd name="T9" fmla="*/ 17 h 17"/>
                  <a:gd name="T10" fmla="*/ 5 w 7"/>
                  <a:gd name="T11" fmla="*/ 9 h 17"/>
                  <a:gd name="T12" fmla="*/ 7 w 7"/>
                  <a:gd name="T13" fmla="*/ 5 h 17"/>
                  <a:gd name="T14" fmla="*/ 5 w 7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7">
                    <a:moveTo>
                      <a:pt x="5" y="0"/>
                    </a:moveTo>
                    <a:lnTo>
                      <a:pt x="3" y="2"/>
                    </a:lnTo>
                    <a:lnTo>
                      <a:pt x="0" y="9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7" name="Freeform 1047"/>
              <p:cNvSpPr/>
              <p:nvPr/>
            </p:nvSpPr>
            <p:spPr bwMode="auto">
              <a:xfrm>
                <a:off x="4584666" y="3151792"/>
                <a:ext cx="13337" cy="32390"/>
              </a:xfrm>
              <a:custGeom>
                <a:avLst/>
                <a:gdLst>
                  <a:gd name="T0" fmla="*/ 5 w 7"/>
                  <a:gd name="T1" fmla="*/ 0 h 17"/>
                  <a:gd name="T2" fmla="*/ 3 w 7"/>
                  <a:gd name="T3" fmla="*/ 2 h 17"/>
                  <a:gd name="T4" fmla="*/ 0 w 7"/>
                  <a:gd name="T5" fmla="*/ 9 h 17"/>
                  <a:gd name="T6" fmla="*/ 3 w 7"/>
                  <a:gd name="T7" fmla="*/ 17 h 17"/>
                  <a:gd name="T8" fmla="*/ 7 w 7"/>
                  <a:gd name="T9" fmla="*/ 17 h 17"/>
                  <a:gd name="T10" fmla="*/ 5 w 7"/>
                  <a:gd name="T11" fmla="*/ 9 h 17"/>
                  <a:gd name="T12" fmla="*/ 7 w 7"/>
                  <a:gd name="T13" fmla="*/ 5 h 17"/>
                  <a:gd name="T14" fmla="*/ 5 w 7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7">
                    <a:moveTo>
                      <a:pt x="5" y="0"/>
                    </a:moveTo>
                    <a:lnTo>
                      <a:pt x="3" y="2"/>
                    </a:lnTo>
                    <a:lnTo>
                      <a:pt x="0" y="9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5" y="9"/>
                    </a:lnTo>
                    <a:lnTo>
                      <a:pt x="7" y="5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8" name="Freeform 1048"/>
              <p:cNvSpPr/>
              <p:nvPr/>
            </p:nvSpPr>
            <p:spPr bwMode="auto">
              <a:xfrm>
                <a:off x="4584666" y="3151792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3 w 10"/>
                  <a:gd name="T3" fmla="*/ 2 h 9"/>
                  <a:gd name="T4" fmla="*/ 0 w 10"/>
                  <a:gd name="T5" fmla="*/ 9 h 9"/>
                  <a:gd name="T6" fmla="*/ 3 w 10"/>
                  <a:gd name="T7" fmla="*/ 2 h 9"/>
                  <a:gd name="T8" fmla="*/ 5 w 10"/>
                  <a:gd name="T9" fmla="*/ 0 h 9"/>
                  <a:gd name="T10" fmla="*/ 7 w 10"/>
                  <a:gd name="T11" fmla="*/ 5 h 9"/>
                  <a:gd name="T12" fmla="*/ 5 w 10"/>
                  <a:gd name="T13" fmla="*/ 9 h 9"/>
                  <a:gd name="T14" fmla="*/ 10 w 10"/>
                  <a:gd name="T15" fmla="*/ 2 h 9"/>
                  <a:gd name="T16" fmla="*/ 10 w 10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3" y="2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5"/>
                    </a:lnTo>
                    <a:lnTo>
                      <a:pt x="5" y="9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89" name="Freeform 1049"/>
              <p:cNvSpPr/>
              <p:nvPr/>
            </p:nvSpPr>
            <p:spPr bwMode="auto">
              <a:xfrm>
                <a:off x="4584666" y="3151792"/>
                <a:ext cx="19053" cy="17148"/>
              </a:xfrm>
              <a:custGeom>
                <a:avLst/>
                <a:gdLst>
                  <a:gd name="T0" fmla="*/ 10 w 10"/>
                  <a:gd name="T1" fmla="*/ 0 h 9"/>
                  <a:gd name="T2" fmla="*/ 3 w 10"/>
                  <a:gd name="T3" fmla="*/ 2 h 9"/>
                  <a:gd name="T4" fmla="*/ 0 w 10"/>
                  <a:gd name="T5" fmla="*/ 9 h 9"/>
                  <a:gd name="T6" fmla="*/ 3 w 10"/>
                  <a:gd name="T7" fmla="*/ 2 h 9"/>
                  <a:gd name="T8" fmla="*/ 5 w 10"/>
                  <a:gd name="T9" fmla="*/ 0 h 9"/>
                  <a:gd name="T10" fmla="*/ 7 w 10"/>
                  <a:gd name="T11" fmla="*/ 5 h 9"/>
                  <a:gd name="T12" fmla="*/ 5 w 10"/>
                  <a:gd name="T13" fmla="*/ 9 h 9"/>
                  <a:gd name="T14" fmla="*/ 10 w 10"/>
                  <a:gd name="T15" fmla="*/ 2 h 9"/>
                  <a:gd name="T16" fmla="*/ 10 w 10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10" y="0"/>
                    </a:moveTo>
                    <a:lnTo>
                      <a:pt x="3" y="2"/>
                    </a:lnTo>
                    <a:lnTo>
                      <a:pt x="0" y="9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7" y="5"/>
                    </a:lnTo>
                    <a:lnTo>
                      <a:pt x="5" y="9"/>
                    </a:lnTo>
                    <a:lnTo>
                      <a:pt x="10" y="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0" name="Freeform 1050"/>
              <p:cNvSpPr/>
              <p:nvPr/>
            </p:nvSpPr>
            <p:spPr bwMode="auto">
              <a:xfrm>
                <a:off x="4165495" y="3052715"/>
                <a:ext cx="451561" cy="283893"/>
              </a:xfrm>
              <a:custGeom>
                <a:avLst/>
                <a:gdLst>
                  <a:gd name="T0" fmla="*/ 85 w 237"/>
                  <a:gd name="T1" fmla="*/ 40 h 149"/>
                  <a:gd name="T2" fmla="*/ 88 w 237"/>
                  <a:gd name="T3" fmla="*/ 47 h 149"/>
                  <a:gd name="T4" fmla="*/ 100 w 237"/>
                  <a:gd name="T5" fmla="*/ 54 h 149"/>
                  <a:gd name="T6" fmla="*/ 85 w 237"/>
                  <a:gd name="T7" fmla="*/ 71 h 149"/>
                  <a:gd name="T8" fmla="*/ 66 w 237"/>
                  <a:gd name="T9" fmla="*/ 73 h 149"/>
                  <a:gd name="T10" fmla="*/ 33 w 237"/>
                  <a:gd name="T11" fmla="*/ 78 h 149"/>
                  <a:gd name="T12" fmla="*/ 10 w 237"/>
                  <a:gd name="T13" fmla="*/ 95 h 149"/>
                  <a:gd name="T14" fmla="*/ 12 w 237"/>
                  <a:gd name="T15" fmla="*/ 104 h 149"/>
                  <a:gd name="T16" fmla="*/ 0 w 237"/>
                  <a:gd name="T17" fmla="*/ 104 h 149"/>
                  <a:gd name="T18" fmla="*/ 10 w 237"/>
                  <a:gd name="T19" fmla="*/ 116 h 149"/>
                  <a:gd name="T20" fmla="*/ 19 w 237"/>
                  <a:gd name="T21" fmla="*/ 118 h 149"/>
                  <a:gd name="T22" fmla="*/ 36 w 237"/>
                  <a:gd name="T23" fmla="*/ 126 h 149"/>
                  <a:gd name="T24" fmla="*/ 62 w 237"/>
                  <a:gd name="T25" fmla="*/ 109 h 149"/>
                  <a:gd name="T26" fmla="*/ 71 w 237"/>
                  <a:gd name="T27" fmla="*/ 123 h 149"/>
                  <a:gd name="T28" fmla="*/ 50 w 237"/>
                  <a:gd name="T29" fmla="*/ 137 h 149"/>
                  <a:gd name="T30" fmla="*/ 55 w 237"/>
                  <a:gd name="T31" fmla="*/ 137 h 149"/>
                  <a:gd name="T32" fmla="*/ 78 w 237"/>
                  <a:gd name="T33" fmla="*/ 140 h 149"/>
                  <a:gd name="T34" fmla="*/ 81 w 237"/>
                  <a:gd name="T35" fmla="*/ 149 h 149"/>
                  <a:gd name="T36" fmla="*/ 90 w 237"/>
                  <a:gd name="T37" fmla="*/ 144 h 149"/>
                  <a:gd name="T38" fmla="*/ 102 w 237"/>
                  <a:gd name="T39" fmla="*/ 144 h 149"/>
                  <a:gd name="T40" fmla="*/ 107 w 237"/>
                  <a:gd name="T41" fmla="*/ 147 h 149"/>
                  <a:gd name="T42" fmla="*/ 109 w 237"/>
                  <a:gd name="T43" fmla="*/ 107 h 149"/>
                  <a:gd name="T44" fmla="*/ 109 w 237"/>
                  <a:gd name="T45" fmla="*/ 104 h 149"/>
                  <a:gd name="T46" fmla="*/ 109 w 237"/>
                  <a:gd name="T47" fmla="*/ 104 h 149"/>
                  <a:gd name="T48" fmla="*/ 119 w 237"/>
                  <a:gd name="T49" fmla="*/ 97 h 149"/>
                  <a:gd name="T50" fmla="*/ 130 w 237"/>
                  <a:gd name="T51" fmla="*/ 109 h 149"/>
                  <a:gd name="T52" fmla="*/ 147 w 237"/>
                  <a:gd name="T53" fmla="*/ 114 h 149"/>
                  <a:gd name="T54" fmla="*/ 183 w 237"/>
                  <a:gd name="T55" fmla="*/ 109 h 149"/>
                  <a:gd name="T56" fmla="*/ 192 w 237"/>
                  <a:gd name="T57" fmla="*/ 109 h 149"/>
                  <a:gd name="T58" fmla="*/ 206 w 237"/>
                  <a:gd name="T59" fmla="*/ 114 h 149"/>
                  <a:gd name="T60" fmla="*/ 213 w 237"/>
                  <a:gd name="T61" fmla="*/ 116 h 149"/>
                  <a:gd name="T62" fmla="*/ 220 w 237"/>
                  <a:gd name="T63" fmla="*/ 92 h 149"/>
                  <a:gd name="T64" fmla="*/ 237 w 237"/>
                  <a:gd name="T65" fmla="*/ 83 h 149"/>
                  <a:gd name="T66" fmla="*/ 230 w 237"/>
                  <a:gd name="T67" fmla="*/ 61 h 149"/>
                  <a:gd name="T68" fmla="*/ 232 w 237"/>
                  <a:gd name="T69" fmla="*/ 71 h 149"/>
                  <a:gd name="T70" fmla="*/ 216 w 237"/>
                  <a:gd name="T71" fmla="*/ 61 h 149"/>
                  <a:gd name="T72" fmla="*/ 225 w 237"/>
                  <a:gd name="T73" fmla="*/ 50 h 149"/>
                  <a:gd name="T74" fmla="*/ 190 w 237"/>
                  <a:gd name="T75" fmla="*/ 2 h 149"/>
                  <a:gd name="T76" fmla="*/ 183 w 237"/>
                  <a:gd name="T77" fmla="*/ 12 h 149"/>
                  <a:gd name="T78" fmla="*/ 171 w 237"/>
                  <a:gd name="T79" fmla="*/ 9 h 149"/>
                  <a:gd name="T80" fmla="*/ 142 w 237"/>
                  <a:gd name="T81" fmla="*/ 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7" h="149">
                    <a:moveTo>
                      <a:pt x="128" y="12"/>
                    </a:moveTo>
                    <a:lnTo>
                      <a:pt x="85" y="40"/>
                    </a:lnTo>
                    <a:lnTo>
                      <a:pt x="83" y="42"/>
                    </a:lnTo>
                    <a:lnTo>
                      <a:pt x="88" y="47"/>
                    </a:lnTo>
                    <a:lnTo>
                      <a:pt x="88" y="57"/>
                    </a:lnTo>
                    <a:lnTo>
                      <a:pt x="100" y="54"/>
                    </a:lnTo>
                    <a:lnTo>
                      <a:pt x="104" y="64"/>
                    </a:lnTo>
                    <a:lnTo>
                      <a:pt x="85" y="71"/>
                    </a:lnTo>
                    <a:lnTo>
                      <a:pt x="78" y="69"/>
                    </a:lnTo>
                    <a:lnTo>
                      <a:pt x="66" y="73"/>
                    </a:lnTo>
                    <a:lnTo>
                      <a:pt x="62" y="78"/>
                    </a:lnTo>
                    <a:lnTo>
                      <a:pt x="33" y="78"/>
                    </a:lnTo>
                    <a:lnTo>
                      <a:pt x="22" y="83"/>
                    </a:lnTo>
                    <a:lnTo>
                      <a:pt x="10" y="95"/>
                    </a:lnTo>
                    <a:lnTo>
                      <a:pt x="17" y="97"/>
                    </a:lnTo>
                    <a:lnTo>
                      <a:pt x="12" y="104"/>
                    </a:lnTo>
                    <a:lnTo>
                      <a:pt x="3" y="99"/>
                    </a:lnTo>
                    <a:lnTo>
                      <a:pt x="0" y="104"/>
                    </a:lnTo>
                    <a:lnTo>
                      <a:pt x="5" y="118"/>
                    </a:lnTo>
                    <a:lnTo>
                      <a:pt x="10" y="116"/>
                    </a:lnTo>
                    <a:lnTo>
                      <a:pt x="12" y="121"/>
                    </a:lnTo>
                    <a:lnTo>
                      <a:pt x="19" y="118"/>
                    </a:lnTo>
                    <a:lnTo>
                      <a:pt x="33" y="126"/>
                    </a:lnTo>
                    <a:lnTo>
                      <a:pt x="36" y="126"/>
                    </a:lnTo>
                    <a:lnTo>
                      <a:pt x="45" y="114"/>
                    </a:lnTo>
                    <a:lnTo>
                      <a:pt x="62" y="109"/>
                    </a:lnTo>
                    <a:lnTo>
                      <a:pt x="69" y="114"/>
                    </a:lnTo>
                    <a:lnTo>
                      <a:pt x="71" y="123"/>
                    </a:lnTo>
                    <a:lnTo>
                      <a:pt x="55" y="128"/>
                    </a:lnTo>
                    <a:lnTo>
                      <a:pt x="50" y="137"/>
                    </a:lnTo>
                    <a:lnTo>
                      <a:pt x="52" y="137"/>
                    </a:lnTo>
                    <a:lnTo>
                      <a:pt x="55" y="137"/>
                    </a:lnTo>
                    <a:lnTo>
                      <a:pt x="69" y="142"/>
                    </a:lnTo>
                    <a:lnTo>
                      <a:pt x="78" y="140"/>
                    </a:lnTo>
                    <a:lnTo>
                      <a:pt x="81" y="147"/>
                    </a:lnTo>
                    <a:lnTo>
                      <a:pt x="81" y="149"/>
                    </a:lnTo>
                    <a:lnTo>
                      <a:pt x="81" y="147"/>
                    </a:lnTo>
                    <a:lnTo>
                      <a:pt x="90" y="144"/>
                    </a:lnTo>
                    <a:lnTo>
                      <a:pt x="93" y="142"/>
                    </a:lnTo>
                    <a:lnTo>
                      <a:pt x="102" y="144"/>
                    </a:lnTo>
                    <a:lnTo>
                      <a:pt x="107" y="147"/>
                    </a:lnTo>
                    <a:lnTo>
                      <a:pt x="107" y="147"/>
                    </a:lnTo>
                    <a:lnTo>
                      <a:pt x="90" y="118"/>
                    </a:lnTo>
                    <a:lnTo>
                      <a:pt x="109" y="107"/>
                    </a:lnTo>
                    <a:lnTo>
                      <a:pt x="111" y="107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11" y="97"/>
                    </a:lnTo>
                    <a:lnTo>
                      <a:pt x="119" y="97"/>
                    </a:lnTo>
                    <a:lnTo>
                      <a:pt x="133" y="107"/>
                    </a:lnTo>
                    <a:lnTo>
                      <a:pt x="130" y="109"/>
                    </a:lnTo>
                    <a:lnTo>
                      <a:pt x="138" y="109"/>
                    </a:lnTo>
                    <a:lnTo>
                      <a:pt x="147" y="114"/>
                    </a:lnTo>
                    <a:lnTo>
                      <a:pt x="171" y="104"/>
                    </a:lnTo>
                    <a:lnTo>
                      <a:pt x="183" y="109"/>
                    </a:lnTo>
                    <a:lnTo>
                      <a:pt x="183" y="111"/>
                    </a:lnTo>
                    <a:lnTo>
                      <a:pt x="192" y="109"/>
                    </a:lnTo>
                    <a:lnTo>
                      <a:pt x="194" y="118"/>
                    </a:lnTo>
                    <a:lnTo>
                      <a:pt x="206" y="114"/>
                    </a:lnTo>
                    <a:lnTo>
                      <a:pt x="209" y="118"/>
                    </a:lnTo>
                    <a:lnTo>
                      <a:pt x="213" y="116"/>
                    </a:lnTo>
                    <a:lnTo>
                      <a:pt x="220" y="97"/>
                    </a:lnTo>
                    <a:lnTo>
                      <a:pt x="220" y="92"/>
                    </a:lnTo>
                    <a:lnTo>
                      <a:pt x="237" y="88"/>
                    </a:lnTo>
                    <a:lnTo>
                      <a:pt x="237" y="83"/>
                    </a:lnTo>
                    <a:lnTo>
                      <a:pt x="237" y="83"/>
                    </a:lnTo>
                    <a:lnTo>
                      <a:pt x="230" y="61"/>
                    </a:lnTo>
                    <a:lnTo>
                      <a:pt x="227" y="61"/>
                    </a:lnTo>
                    <a:lnTo>
                      <a:pt x="232" y="71"/>
                    </a:lnTo>
                    <a:lnTo>
                      <a:pt x="220" y="71"/>
                    </a:lnTo>
                    <a:lnTo>
                      <a:pt x="216" y="61"/>
                    </a:lnTo>
                    <a:lnTo>
                      <a:pt x="220" y="52"/>
                    </a:lnTo>
                    <a:lnTo>
                      <a:pt x="225" y="50"/>
                    </a:lnTo>
                    <a:lnTo>
                      <a:pt x="209" y="7"/>
                    </a:lnTo>
                    <a:lnTo>
                      <a:pt x="190" y="2"/>
                    </a:lnTo>
                    <a:lnTo>
                      <a:pt x="190" y="0"/>
                    </a:lnTo>
                    <a:lnTo>
                      <a:pt x="183" y="12"/>
                    </a:lnTo>
                    <a:lnTo>
                      <a:pt x="173" y="14"/>
                    </a:lnTo>
                    <a:lnTo>
                      <a:pt x="171" y="9"/>
                    </a:lnTo>
                    <a:lnTo>
                      <a:pt x="152" y="14"/>
                    </a:lnTo>
                    <a:lnTo>
                      <a:pt x="142" y="7"/>
                    </a:lnTo>
                    <a:lnTo>
                      <a:pt x="128" y="1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1" name="Freeform 1051"/>
              <p:cNvSpPr/>
              <p:nvPr/>
            </p:nvSpPr>
            <p:spPr bwMode="auto">
              <a:xfrm>
                <a:off x="4165495" y="3052715"/>
                <a:ext cx="451561" cy="283893"/>
              </a:xfrm>
              <a:custGeom>
                <a:avLst/>
                <a:gdLst>
                  <a:gd name="T0" fmla="*/ 85 w 237"/>
                  <a:gd name="T1" fmla="*/ 40 h 149"/>
                  <a:gd name="T2" fmla="*/ 88 w 237"/>
                  <a:gd name="T3" fmla="*/ 47 h 149"/>
                  <a:gd name="T4" fmla="*/ 100 w 237"/>
                  <a:gd name="T5" fmla="*/ 54 h 149"/>
                  <a:gd name="T6" fmla="*/ 85 w 237"/>
                  <a:gd name="T7" fmla="*/ 71 h 149"/>
                  <a:gd name="T8" fmla="*/ 66 w 237"/>
                  <a:gd name="T9" fmla="*/ 73 h 149"/>
                  <a:gd name="T10" fmla="*/ 33 w 237"/>
                  <a:gd name="T11" fmla="*/ 78 h 149"/>
                  <a:gd name="T12" fmla="*/ 10 w 237"/>
                  <a:gd name="T13" fmla="*/ 95 h 149"/>
                  <a:gd name="T14" fmla="*/ 12 w 237"/>
                  <a:gd name="T15" fmla="*/ 104 h 149"/>
                  <a:gd name="T16" fmla="*/ 0 w 237"/>
                  <a:gd name="T17" fmla="*/ 104 h 149"/>
                  <a:gd name="T18" fmla="*/ 10 w 237"/>
                  <a:gd name="T19" fmla="*/ 116 h 149"/>
                  <a:gd name="T20" fmla="*/ 19 w 237"/>
                  <a:gd name="T21" fmla="*/ 118 h 149"/>
                  <a:gd name="T22" fmla="*/ 36 w 237"/>
                  <a:gd name="T23" fmla="*/ 126 h 149"/>
                  <a:gd name="T24" fmla="*/ 62 w 237"/>
                  <a:gd name="T25" fmla="*/ 109 h 149"/>
                  <a:gd name="T26" fmla="*/ 71 w 237"/>
                  <a:gd name="T27" fmla="*/ 123 h 149"/>
                  <a:gd name="T28" fmla="*/ 50 w 237"/>
                  <a:gd name="T29" fmla="*/ 137 h 149"/>
                  <a:gd name="T30" fmla="*/ 55 w 237"/>
                  <a:gd name="T31" fmla="*/ 137 h 149"/>
                  <a:gd name="T32" fmla="*/ 78 w 237"/>
                  <a:gd name="T33" fmla="*/ 140 h 149"/>
                  <a:gd name="T34" fmla="*/ 81 w 237"/>
                  <a:gd name="T35" fmla="*/ 149 h 149"/>
                  <a:gd name="T36" fmla="*/ 90 w 237"/>
                  <a:gd name="T37" fmla="*/ 144 h 149"/>
                  <a:gd name="T38" fmla="*/ 102 w 237"/>
                  <a:gd name="T39" fmla="*/ 144 h 149"/>
                  <a:gd name="T40" fmla="*/ 107 w 237"/>
                  <a:gd name="T41" fmla="*/ 147 h 149"/>
                  <a:gd name="T42" fmla="*/ 109 w 237"/>
                  <a:gd name="T43" fmla="*/ 107 h 149"/>
                  <a:gd name="T44" fmla="*/ 109 w 237"/>
                  <a:gd name="T45" fmla="*/ 104 h 149"/>
                  <a:gd name="T46" fmla="*/ 109 w 237"/>
                  <a:gd name="T47" fmla="*/ 104 h 149"/>
                  <a:gd name="T48" fmla="*/ 119 w 237"/>
                  <a:gd name="T49" fmla="*/ 97 h 149"/>
                  <a:gd name="T50" fmla="*/ 130 w 237"/>
                  <a:gd name="T51" fmla="*/ 109 h 149"/>
                  <a:gd name="T52" fmla="*/ 147 w 237"/>
                  <a:gd name="T53" fmla="*/ 114 h 149"/>
                  <a:gd name="T54" fmla="*/ 183 w 237"/>
                  <a:gd name="T55" fmla="*/ 109 h 149"/>
                  <a:gd name="T56" fmla="*/ 192 w 237"/>
                  <a:gd name="T57" fmla="*/ 109 h 149"/>
                  <a:gd name="T58" fmla="*/ 206 w 237"/>
                  <a:gd name="T59" fmla="*/ 114 h 149"/>
                  <a:gd name="T60" fmla="*/ 213 w 237"/>
                  <a:gd name="T61" fmla="*/ 116 h 149"/>
                  <a:gd name="T62" fmla="*/ 220 w 237"/>
                  <a:gd name="T63" fmla="*/ 92 h 149"/>
                  <a:gd name="T64" fmla="*/ 237 w 237"/>
                  <a:gd name="T65" fmla="*/ 83 h 149"/>
                  <a:gd name="T66" fmla="*/ 230 w 237"/>
                  <a:gd name="T67" fmla="*/ 61 h 149"/>
                  <a:gd name="T68" fmla="*/ 232 w 237"/>
                  <a:gd name="T69" fmla="*/ 71 h 149"/>
                  <a:gd name="T70" fmla="*/ 216 w 237"/>
                  <a:gd name="T71" fmla="*/ 61 h 149"/>
                  <a:gd name="T72" fmla="*/ 225 w 237"/>
                  <a:gd name="T73" fmla="*/ 50 h 149"/>
                  <a:gd name="T74" fmla="*/ 190 w 237"/>
                  <a:gd name="T75" fmla="*/ 2 h 149"/>
                  <a:gd name="T76" fmla="*/ 183 w 237"/>
                  <a:gd name="T77" fmla="*/ 12 h 149"/>
                  <a:gd name="T78" fmla="*/ 171 w 237"/>
                  <a:gd name="T79" fmla="*/ 9 h 149"/>
                  <a:gd name="T80" fmla="*/ 142 w 237"/>
                  <a:gd name="T81" fmla="*/ 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7" h="149">
                    <a:moveTo>
                      <a:pt x="128" y="12"/>
                    </a:moveTo>
                    <a:lnTo>
                      <a:pt x="85" y="40"/>
                    </a:lnTo>
                    <a:lnTo>
                      <a:pt x="83" y="42"/>
                    </a:lnTo>
                    <a:lnTo>
                      <a:pt x="88" y="47"/>
                    </a:lnTo>
                    <a:lnTo>
                      <a:pt x="88" y="57"/>
                    </a:lnTo>
                    <a:lnTo>
                      <a:pt x="100" y="54"/>
                    </a:lnTo>
                    <a:lnTo>
                      <a:pt x="104" y="64"/>
                    </a:lnTo>
                    <a:lnTo>
                      <a:pt x="85" y="71"/>
                    </a:lnTo>
                    <a:lnTo>
                      <a:pt x="78" y="69"/>
                    </a:lnTo>
                    <a:lnTo>
                      <a:pt x="66" y="73"/>
                    </a:lnTo>
                    <a:lnTo>
                      <a:pt x="62" y="78"/>
                    </a:lnTo>
                    <a:lnTo>
                      <a:pt x="33" y="78"/>
                    </a:lnTo>
                    <a:lnTo>
                      <a:pt x="22" y="83"/>
                    </a:lnTo>
                    <a:lnTo>
                      <a:pt x="10" y="95"/>
                    </a:lnTo>
                    <a:lnTo>
                      <a:pt x="17" y="97"/>
                    </a:lnTo>
                    <a:lnTo>
                      <a:pt x="12" y="104"/>
                    </a:lnTo>
                    <a:lnTo>
                      <a:pt x="3" y="99"/>
                    </a:lnTo>
                    <a:lnTo>
                      <a:pt x="0" y="104"/>
                    </a:lnTo>
                    <a:lnTo>
                      <a:pt x="5" y="118"/>
                    </a:lnTo>
                    <a:lnTo>
                      <a:pt x="10" y="116"/>
                    </a:lnTo>
                    <a:lnTo>
                      <a:pt x="12" y="121"/>
                    </a:lnTo>
                    <a:lnTo>
                      <a:pt x="19" y="118"/>
                    </a:lnTo>
                    <a:lnTo>
                      <a:pt x="33" y="126"/>
                    </a:lnTo>
                    <a:lnTo>
                      <a:pt x="36" y="126"/>
                    </a:lnTo>
                    <a:lnTo>
                      <a:pt x="45" y="114"/>
                    </a:lnTo>
                    <a:lnTo>
                      <a:pt x="62" y="109"/>
                    </a:lnTo>
                    <a:lnTo>
                      <a:pt x="69" y="114"/>
                    </a:lnTo>
                    <a:lnTo>
                      <a:pt x="71" y="123"/>
                    </a:lnTo>
                    <a:lnTo>
                      <a:pt x="55" y="128"/>
                    </a:lnTo>
                    <a:lnTo>
                      <a:pt x="50" y="137"/>
                    </a:lnTo>
                    <a:lnTo>
                      <a:pt x="52" y="137"/>
                    </a:lnTo>
                    <a:lnTo>
                      <a:pt x="55" y="137"/>
                    </a:lnTo>
                    <a:lnTo>
                      <a:pt x="69" y="142"/>
                    </a:lnTo>
                    <a:lnTo>
                      <a:pt x="78" y="140"/>
                    </a:lnTo>
                    <a:lnTo>
                      <a:pt x="81" y="147"/>
                    </a:lnTo>
                    <a:lnTo>
                      <a:pt x="81" y="149"/>
                    </a:lnTo>
                    <a:lnTo>
                      <a:pt x="81" y="147"/>
                    </a:lnTo>
                    <a:lnTo>
                      <a:pt x="90" y="144"/>
                    </a:lnTo>
                    <a:lnTo>
                      <a:pt x="93" y="142"/>
                    </a:lnTo>
                    <a:lnTo>
                      <a:pt x="102" y="144"/>
                    </a:lnTo>
                    <a:lnTo>
                      <a:pt x="107" y="147"/>
                    </a:lnTo>
                    <a:lnTo>
                      <a:pt x="107" y="147"/>
                    </a:lnTo>
                    <a:lnTo>
                      <a:pt x="90" y="118"/>
                    </a:lnTo>
                    <a:lnTo>
                      <a:pt x="109" y="107"/>
                    </a:lnTo>
                    <a:lnTo>
                      <a:pt x="111" y="107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09" y="104"/>
                    </a:lnTo>
                    <a:lnTo>
                      <a:pt x="111" y="97"/>
                    </a:lnTo>
                    <a:lnTo>
                      <a:pt x="119" y="97"/>
                    </a:lnTo>
                    <a:lnTo>
                      <a:pt x="133" y="107"/>
                    </a:lnTo>
                    <a:lnTo>
                      <a:pt x="130" y="109"/>
                    </a:lnTo>
                    <a:lnTo>
                      <a:pt x="138" y="109"/>
                    </a:lnTo>
                    <a:lnTo>
                      <a:pt x="147" y="114"/>
                    </a:lnTo>
                    <a:lnTo>
                      <a:pt x="171" y="104"/>
                    </a:lnTo>
                    <a:lnTo>
                      <a:pt x="183" y="109"/>
                    </a:lnTo>
                    <a:lnTo>
                      <a:pt x="183" y="111"/>
                    </a:lnTo>
                    <a:lnTo>
                      <a:pt x="192" y="109"/>
                    </a:lnTo>
                    <a:lnTo>
                      <a:pt x="194" y="118"/>
                    </a:lnTo>
                    <a:lnTo>
                      <a:pt x="206" y="114"/>
                    </a:lnTo>
                    <a:lnTo>
                      <a:pt x="209" y="118"/>
                    </a:lnTo>
                    <a:lnTo>
                      <a:pt x="213" y="116"/>
                    </a:lnTo>
                    <a:lnTo>
                      <a:pt x="220" y="97"/>
                    </a:lnTo>
                    <a:lnTo>
                      <a:pt x="220" y="92"/>
                    </a:lnTo>
                    <a:lnTo>
                      <a:pt x="237" y="88"/>
                    </a:lnTo>
                    <a:lnTo>
                      <a:pt x="237" y="83"/>
                    </a:lnTo>
                    <a:lnTo>
                      <a:pt x="237" y="83"/>
                    </a:lnTo>
                    <a:lnTo>
                      <a:pt x="230" y="61"/>
                    </a:lnTo>
                    <a:lnTo>
                      <a:pt x="227" y="61"/>
                    </a:lnTo>
                    <a:lnTo>
                      <a:pt x="232" y="71"/>
                    </a:lnTo>
                    <a:lnTo>
                      <a:pt x="220" y="71"/>
                    </a:lnTo>
                    <a:lnTo>
                      <a:pt x="216" y="61"/>
                    </a:lnTo>
                    <a:lnTo>
                      <a:pt x="220" y="52"/>
                    </a:lnTo>
                    <a:lnTo>
                      <a:pt x="225" y="50"/>
                    </a:lnTo>
                    <a:lnTo>
                      <a:pt x="209" y="7"/>
                    </a:lnTo>
                    <a:lnTo>
                      <a:pt x="190" y="2"/>
                    </a:lnTo>
                    <a:lnTo>
                      <a:pt x="190" y="0"/>
                    </a:lnTo>
                    <a:lnTo>
                      <a:pt x="183" y="12"/>
                    </a:lnTo>
                    <a:lnTo>
                      <a:pt x="173" y="14"/>
                    </a:lnTo>
                    <a:lnTo>
                      <a:pt x="171" y="9"/>
                    </a:lnTo>
                    <a:lnTo>
                      <a:pt x="152" y="14"/>
                    </a:lnTo>
                    <a:lnTo>
                      <a:pt x="142" y="7"/>
                    </a:lnTo>
                    <a:lnTo>
                      <a:pt x="128" y="1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2" name="Freeform 1052"/>
              <p:cNvSpPr>
                <a:spLocks noEditPoints="1"/>
              </p:cNvSpPr>
              <p:nvPr/>
            </p:nvSpPr>
            <p:spPr bwMode="auto">
              <a:xfrm>
                <a:off x="4228371" y="3052715"/>
                <a:ext cx="398212" cy="297230"/>
              </a:xfrm>
              <a:custGeom>
                <a:avLst/>
                <a:gdLst>
                  <a:gd name="T0" fmla="*/ 180 w 209"/>
                  <a:gd name="T1" fmla="*/ 116 h 156"/>
                  <a:gd name="T2" fmla="*/ 187 w 209"/>
                  <a:gd name="T3" fmla="*/ 97 h 156"/>
                  <a:gd name="T4" fmla="*/ 78 w 209"/>
                  <a:gd name="T5" fmla="*/ 107 h 156"/>
                  <a:gd name="T6" fmla="*/ 76 w 209"/>
                  <a:gd name="T7" fmla="*/ 107 h 156"/>
                  <a:gd name="T8" fmla="*/ 76 w 209"/>
                  <a:gd name="T9" fmla="*/ 104 h 156"/>
                  <a:gd name="T10" fmla="*/ 78 w 209"/>
                  <a:gd name="T11" fmla="*/ 102 h 156"/>
                  <a:gd name="T12" fmla="*/ 81 w 209"/>
                  <a:gd name="T13" fmla="*/ 99 h 156"/>
                  <a:gd name="T14" fmla="*/ 95 w 209"/>
                  <a:gd name="T15" fmla="*/ 107 h 156"/>
                  <a:gd name="T16" fmla="*/ 95 w 209"/>
                  <a:gd name="T17" fmla="*/ 107 h 156"/>
                  <a:gd name="T18" fmla="*/ 97 w 209"/>
                  <a:gd name="T19" fmla="*/ 107 h 156"/>
                  <a:gd name="T20" fmla="*/ 100 w 209"/>
                  <a:gd name="T21" fmla="*/ 107 h 156"/>
                  <a:gd name="T22" fmla="*/ 105 w 209"/>
                  <a:gd name="T23" fmla="*/ 109 h 156"/>
                  <a:gd name="T24" fmla="*/ 100 w 209"/>
                  <a:gd name="T25" fmla="*/ 107 h 156"/>
                  <a:gd name="T26" fmla="*/ 78 w 209"/>
                  <a:gd name="T27" fmla="*/ 97 h 156"/>
                  <a:gd name="T28" fmla="*/ 12 w 209"/>
                  <a:gd name="T29" fmla="*/ 114 h 156"/>
                  <a:gd name="T30" fmla="*/ 0 w 209"/>
                  <a:gd name="T31" fmla="*/ 126 h 156"/>
                  <a:gd name="T32" fmla="*/ 3 w 209"/>
                  <a:gd name="T33" fmla="*/ 126 h 156"/>
                  <a:gd name="T34" fmla="*/ 26 w 209"/>
                  <a:gd name="T35" fmla="*/ 111 h 156"/>
                  <a:gd name="T36" fmla="*/ 36 w 209"/>
                  <a:gd name="T37" fmla="*/ 121 h 156"/>
                  <a:gd name="T38" fmla="*/ 15 w 209"/>
                  <a:gd name="T39" fmla="*/ 137 h 156"/>
                  <a:gd name="T40" fmla="*/ 22 w 209"/>
                  <a:gd name="T41" fmla="*/ 140 h 156"/>
                  <a:gd name="T42" fmla="*/ 43 w 209"/>
                  <a:gd name="T43" fmla="*/ 142 h 156"/>
                  <a:gd name="T44" fmla="*/ 52 w 209"/>
                  <a:gd name="T45" fmla="*/ 156 h 156"/>
                  <a:gd name="T46" fmla="*/ 55 w 209"/>
                  <a:gd name="T47" fmla="*/ 147 h 156"/>
                  <a:gd name="T48" fmla="*/ 55 w 209"/>
                  <a:gd name="T49" fmla="*/ 147 h 156"/>
                  <a:gd name="T50" fmla="*/ 48 w 209"/>
                  <a:gd name="T51" fmla="*/ 147 h 156"/>
                  <a:gd name="T52" fmla="*/ 48 w 209"/>
                  <a:gd name="T53" fmla="*/ 147 h 156"/>
                  <a:gd name="T54" fmla="*/ 36 w 209"/>
                  <a:gd name="T55" fmla="*/ 142 h 156"/>
                  <a:gd name="T56" fmla="*/ 19 w 209"/>
                  <a:gd name="T57" fmla="*/ 137 h 156"/>
                  <a:gd name="T58" fmla="*/ 22 w 209"/>
                  <a:gd name="T59" fmla="*/ 128 h 156"/>
                  <a:gd name="T60" fmla="*/ 36 w 209"/>
                  <a:gd name="T61" fmla="*/ 114 h 156"/>
                  <a:gd name="T62" fmla="*/ 95 w 209"/>
                  <a:gd name="T63" fmla="*/ 12 h 156"/>
                  <a:gd name="T64" fmla="*/ 50 w 209"/>
                  <a:gd name="T65" fmla="*/ 42 h 156"/>
                  <a:gd name="T66" fmla="*/ 95 w 209"/>
                  <a:gd name="T67" fmla="*/ 12 h 156"/>
                  <a:gd name="T68" fmla="*/ 119 w 209"/>
                  <a:gd name="T69" fmla="*/ 14 h 156"/>
                  <a:gd name="T70" fmla="*/ 140 w 209"/>
                  <a:gd name="T71" fmla="*/ 14 h 156"/>
                  <a:gd name="T72" fmla="*/ 157 w 209"/>
                  <a:gd name="T73" fmla="*/ 0 h 156"/>
                  <a:gd name="T74" fmla="*/ 176 w 209"/>
                  <a:gd name="T75" fmla="*/ 7 h 156"/>
                  <a:gd name="T76" fmla="*/ 187 w 209"/>
                  <a:gd name="T77" fmla="*/ 52 h 156"/>
                  <a:gd name="T78" fmla="*/ 187 w 209"/>
                  <a:gd name="T79" fmla="*/ 71 h 156"/>
                  <a:gd name="T80" fmla="*/ 194 w 209"/>
                  <a:gd name="T81" fmla="*/ 61 h 156"/>
                  <a:gd name="T82" fmla="*/ 204 w 209"/>
                  <a:gd name="T83" fmla="*/ 83 h 156"/>
                  <a:gd name="T84" fmla="*/ 197 w 209"/>
                  <a:gd name="T85" fmla="*/ 54 h 156"/>
                  <a:gd name="T86" fmla="*/ 194 w 209"/>
                  <a:gd name="T87" fmla="*/ 69 h 156"/>
                  <a:gd name="T88" fmla="*/ 187 w 209"/>
                  <a:gd name="T89" fmla="*/ 61 h 156"/>
                  <a:gd name="T90" fmla="*/ 197 w 209"/>
                  <a:gd name="T91" fmla="*/ 52 h 156"/>
                  <a:gd name="T92" fmla="*/ 157 w 209"/>
                  <a:gd name="T93" fmla="*/ 2 h 156"/>
                  <a:gd name="T94" fmla="*/ 150 w 209"/>
                  <a:gd name="T95" fmla="*/ 12 h 156"/>
                  <a:gd name="T96" fmla="*/ 138 w 209"/>
                  <a:gd name="T97" fmla="*/ 9 h 156"/>
                  <a:gd name="T98" fmla="*/ 109 w 209"/>
                  <a:gd name="T9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9" h="156">
                    <a:moveTo>
                      <a:pt x="187" y="97"/>
                    </a:moveTo>
                    <a:lnTo>
                      <a:pt x="180" y="116"/>
                    </a:lnTo>
                    <a:lnTo>
                      <a:pt x="187" y="97"/>
                    </a:lnTo>
                    <a:lnTo>
                      <a:pt x="187" y="97"/>
                    </a:lnTo>
                    <a:close/>
                    <a:moveTo>
                      <a:pt x="76" y="107"/>
                    </a:moveTo>
                    <a:lnTo>
                      <a:pt x="78" y="107"/>
                    </a:lnTo>
                    <a:lnTo>
                      <a:pt x="78" y="107"/>
                    </a:lnTo>
                    <a:lnTo>
                      <a:pt x="76" y="107"/>
                    </a:lnTo>
                    <a:close/>
                    <a:moveTo>
                      <a:pt x="78" y="97"/>
                    </a:moveTo>
                    <a:lnTo>
                      <a:pt x="76" y="104"/>
                    </a:lnTo>
                    <a:lnTo>
                      <a:pt x="76" y="104"/>
                    </a:lnTo>
                    <a:lnTo>
                      <a:pt x="78" y="102"/>
                    </a:lnTo>
                    <a:lnTo>
                      <a:pt x="81" y="102"/>
                    </a:lnTo>
                    <a:lnTo>
                      <a:pt x="81" y="99"/>
                    </a:lnTo>
                    <a:lnTo>
                      <a:pt x="86" y="99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7" y="107"/>
                    </a:lnTo>
                    <a:lnTo>
                      <a:pt x="97" y="107"/>
                    </a:lnTo>
                    <a:lnTo>
                      <a:pt x="100" y="107"/>
                    </a:lnTo>
                    <a:lnTo>
                      <a:pt x="97" y="109"/>
                    </a:lnTo>
                    <a:lnTo>
                      <a:pt x="105" y="109"/>
                    </a:lnTo>
                    <a:lnTo>
                      <a:pt x="97" y="109"/>
                    </a:lnTo>
                    <a:lnTo>
                      <a:pt x="100" y="107"/>
                    </a:lnTo>
                    <a:lnTo>
                      <a:pt x="86" y="97"/>
                    </a:lnTo>
                    <a:lnTo>
                      <a:pt x="78" y="97"/>
                    </a:lnTo>
                    <a:close/>
                    <a:moveTo>
                      <a:pt x="29" y="109"/>
                    </a:moveTo>
                    <a:lnTo>
                      <a:pt x="12" y="114"/>
                    </a:lnTo>
                    <a:lnTo>
                      <a:pt x="3" y="126"/>
                    </a:lnTo>
                    <a:lnTo>
                      <a:pt x="0" y="126"/>
                    </a:lnTo>
                    <a:lnTo>
                      <a:pt x="3" y="128"/>
                    </a:lnTo>
                    <a:lnTo>
                      <a:pt x="3" y="126"/>
                    </a:lnTo>
                    <a:lnTo>
                      <a:pt x="12" y="118"/>
                    </a:lnTo>
                    <a:lnTo>
                      <a:pt x="26" y="111"/>
                    </a:lnTo>
                    <a:lnTo>
                      <a:pt x="33" y="114"/>
                    </a:lnTo>
                    <a:lnTo>
                      <a:pt x="36" y="121"/>
                    </a:lnTo>
                    <a:lnTo>
                      <a:pt x="19" y="126"/>
                    </a:lnTo>
                    <a:lnTo>
                      <a:pt x="15" y="137"/>
                    </a:lnTo>
                    <a:lnTo>
                      <a:pt x="17" y="142"/>
                    </a:lnTo>
                    <a:lnTo>
                      <a:pt x="22" y="140"/>
                    </a:lnTo>
                    <a:lnTo>
                      <a:pt x="36" y="144"/>
                    </a:lnTo>
                    <a:lnTo>
                      <a:pt x="43" y="142"/>
                    </a:lnTo>
                    <a:lnTo>
                      <a:pt x="45" y="147"/>
                    </a:lnTo>
                    <a:lnTo>
                      <a:pt x="52" y="156"/>
                    </a:lnTo>
                    <a:lnTo>
                      <a:pt x="52" y="149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57" y="144"/>
                    </a:lnTo>
                    <a:lnTo>
                      <a:pt x="48" y="147"/>
                    </a:lnTo>
                    <a:lnTo>
                      <a:pt x="48" y="149"/>
                    </a:lnTo>
                    <a:lnTo>
                      <a:pt x="48" y="147"/>
                    </a:lnTo>
                    <a:lnTo>
                      <a:pt x="45" y="140"/>
                    </a:lnTo>
                    <a:lnTo>
                      <a:pt x="36" y="142"/>
                    </a:lnTo>
                    <a:lnTo>
                      <a:pt x="22" y="137"/>
                    </a:lnTo>
                    <a:lnTo>
                      <a:pt x="19" y="137"/>
                    </a:lnTo>
                    <a:lnTo>
                      <a:pt x="17" y="137"/>
                    </a:lnTo>
                    <a:lnTo>
                      <a:pt x="22" y="128"/>
                    </a:lnTo>
                    <a:lnTo>
                      <a:pt x="38" y="123"/>
                    </a:lnTo>
                    <a:lnTo>
                      <a:pt x="36" y="114"/>
                    </a:lnTo>
                    <a:lnTo>
                      <a:pt x="29" y="109"/>
                    </a:lnTo>
                    <a:close/>
                    <a:moveTo>
                      <a:pt x="95" y="12"/>
                    </a:moveTo>
                    <a:lnTo>
                      <a:pt x="52" y="40"/>
                    </a:lnTo>
                    <a:lnTo>
                      <a:pt x="50" y="42"/>
                    </a:lnTo>
                    <a:lnTo>
                      <a:pt x="52" y="40"/>
                    </a:lnTo>
                    <a:lnTo>
                      <a:pt x="95" y="12"/>
                    </a:lnTo>
                    <a:lnTo>
                      <a:pt x="109" y="7"/>
                    </a:lnTo>
                    <a:lnTo>
                      <a:pt x="119" y="14"/>
                    </a:lnTo>
                    <a:lnTo>
                      <a:pt x="138" y="9"/>
                    </a:lnTo>
                    <a:lnTo>
                      <a:pt x="140" y="14"/>
                    </a:lnTo>
                    <a:lnTo>
                      <a:pt x="150" y="12"/>
                    </a:lnTo>
                    <a:lnTo>
                      <a:pt x="157" y="0"/>
                    </a:lnTo>
                    <a:lnTo>
                      <a:pt x="157" y="2"/>
                    </a:lnTo>
                    <a:lnTo>
                      <a:pt x="176" y="7"/>
                    </a:lnTo>
                    <a:lnTo>
                      <a:pt x="192" y="50"/>
                    </a:lnTo>
                    <a:lnTo>
                      <a:pt x="187" y="52"/>
                    </a:lnTo>
                    <a:lnTo>
                      <a:pt x="183" y="61"/>
                    </a:lnTo>
                    <a:lnTo>
                      <a:pt x="187" y="71"/>
                    </a:lnTo>
                    <a:lnTo>
                      <a:pt x="199" y="71"/>
                    </a:lnTo>
                    <a:lnTo>
                      <a:pt x="194" y="61"/>
                    </a:lnTo>
                    <a:lnTo>
                      <a:pt x="197" y="61"/>
                    </a:lnTo>
                    <a:lnTo>
                      <a:pt x="204" y="83"/>
                    </a:lnTo>
                    <a:lnTo>
                      <a:pt x="209" y="83"/>
                    </a:lnTo>
                    <a:lnTo>
                      <a:pt x="197" y="54"/>
                    </a:lnTo>
                    <a:lnTo>
                      <a:pt x="192" y="61"/>
                    </a:lnTo>
                    <a:lnTo>
                      <a:pt x="194" y="69"/>
                    </a:lnTo>
                    <a:lnTo>
                      <a:pt x="190" y="69"/>
                    </a:lnTo>
                    <a:lnTo>
                      <a:pt x="187" y="61"/>
                    </a:lnTo>
                    <a:lnTo>
                      <a:pt x="190" y="54"/>
                    </a:lnTo>
                    <a:lnTo>
                      <a:pt x="197" y="52"/>
                    </a:lnTo>
                    <a:lnTo>
                      <a:pt x="180" y="9"/>
                    </a:lnTo>
                    <a:lnTo>
                      <a:pt x="157" y="2"/>
                    </a:lnTo>
                    <a:lnTo>
                      <a:pt x="157" y="0"/>
                    </a:lnTo>
                    <a:lnTo>
                      <a:pt x="150" y="12"/>
                    </a:lnTo>
                    <a:lnTo>
                      <a:pt x="140" y="14"/>
                    </a:lnTo>
                    <a:lnTo>
                      <a:pt x="138" y="9"/>
                    </a:lnTo>
                    <a:lnTo>
                      <a:pt x="119" y="14"/>
                    </a:lnTo>
                    <a:lnTo>
                      <a:pt x="109" y="7"/>
                    </a:lnTo>
                    <a:lnTo>
                      <a:pt x="95" y="1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3" name="Freeform 1053"/>
              <p:cNvSpPr>
                <a:spLocks noEditPoints="1"/>
              </p:cNvSpPr>
              <p:nvPr/>
            </p:nvSpPr>
            <p:spPr bwMode="auto">
              <a:xfrm>
                <a:off x="4228371" y="3052715"/>
                <a:ext cx="398212" cy="297230"/>
              </a:xfrm>
              <a:custGeom>
                <a:avLst/>
                <a:gdLst>
                  <a:gd name="T0" fmla="*/ 180 w 209"/>
                  <a:gd name="T1" fmla="*/ 116 h 156"/>
                  <a:gd name="T2" fmla="*/ 187 w 209"/>
                  <a:gd name="T3" fmla="*/ 97 h 156"/>
                  <a:gd name="T4" fmla="*/ 78 w 209"/>
                  <a:gd name="T5" fmla="*/ 107 h 156"/>
                  <a:gd name="T6" fmla="*/ 76 w 209"/>
                  <a:gd name="T7" fmla="*/ 107 h 156"/>
                  <a:gd name="T8" fmla="*/ 76 w 209"/>
                  <a:gd name="T9" fmla="*/ 104 h 156"/>
                  <a:gd name="T10" fmla="*/ 78 w 209"/>
                  <a:gd name="T11" fmla="*/ 102 h 156"/>
                  <a:gd name="T12" fmla="*/ 81 w 209"/>
                  <a:gd name="T13" fmla="*/ 99 h 156"/>
                  <a:gd name="T14" fmla="*/ 95 w 209"/>
                  <a:gd name="T15" fmla="*/ 107 h 156"/>
                  <a:gd name="T16" fmla="*/ 95 w 209"/>
                  <a:gd name="T17" fmla="*/ 107 h 156"/>
                  <a:gd name="T18" fmla="*/ 97 w 209"/>
                  <a:gd name="T19" fmla="*/ 107 h 156"/>
                  <a:gd name="T20" fmla="*/ 100 w 209"/>
                  <a:gd name="T21" fmla="*/ 107 h 156"/>
                  <a:gd name="T22" fmla="*/ 105 w 209"/>
                  <a:gd name="T23" fmla="*/ 109 h 156"/>
                  <a:gd name="T24" fmla="*/ 100 w 209"/>
                  <a:gd name="T25" fmla="*/ 107 h 156"/>
                  <a:gd name="T26" fmla="*/ 78 w 209"/>
                  <a:gd name="T27" fmla="*/ 97 h 156"/>
                  <a:gd name="T28" fmla="*/ 12 w 209"/>
                  <a:gd name="T29" fmla="*/ 114 h 156"/>
                  <a:gd name="T30" fmla="*/ 0 w 209"/>
                  <a:gd name="T31" fmla="*/ 126 h 156"/>
                  <a:gd name="T32" fmla="*/ 3 w 209"/>
                  <a:gd name="T33" fmla="*/ 126 h 156"/>
                  <a:gd name="T34" fmla="*/ 26 w 209"/>
                  <a:gd name="T35" fmla="*/ 111 h 156"/>
                  <a:gd name="T36" fmla="*/ 36 w 209"/>
                  <a:gd name="T37" fmla="*/ 121 h 156"/>
                  <a:gd name="T38" fmla="*/ 15 w 209"/>
                  <a:gd name="T39" fmla="*/ 137 h 156"/>
                  <a:gd name="T40" fmla="*/ 22 w 209"/>
                  <a:gd name="T41" fmla="*/ 140 h 156"/>
                  <a:gd name="T42" fmla="*/ 43 w 209"/>
                  <a:gd name="T43" fmla="*/ 142 h 156"/>
                  <a:gd name="T44" fmla="*/ 52 w 209"/>
                  <a:gd name="T45" fmla="*/ 156 h 156"/>
                  <a:gd name="T46" fmla="*/ 55 w 209"/>
                  <a:gd name="T47" fmla="*/ 147 h 156"/>
                  <a:gd name="T48" fmla="*/ 55 w 209"/>
                  <a:gd name="T49" fmla="*/ 147 h 156"/>
                  <a:gd name="T50" fmla="*/ 48 w 209"/>
                  <a:gd name="T51" fmla="*/ 147 h 156"/>
                  <a:gd name="T52" fmla="*/ 48 w 209"/>
                  <a:gd name="T53" fmla="*/ 147 h 156"/>
                  <a:gd name="T54" fmla="*/ 36 w 209"/>
                  <a:gd name="T55" fmla="*/ 142 h 156"/>
                  <a:gd name="T56" fmla="*/ 19 w 209"/>
                  <a:gd name="T57" fmla="*/ 137 h 156"/>
                  <a:gd name="T58" fmla="*/ 22 w 209"/>
                  <a:gd name="T59" fmla="*/ 128 h 156"/>
                  <a:gd name="T60" fmla="*/ 36 w 209"/>
                  <a:gd name="T61" fmla="*/ 114 h 156"/>
                  <a:gd name="T62" fmla="*/ 95 w 209"/>
                  <a:gd name="T63" fmla="*/ 12 h 156"/>
                  <a:gd name="T64" fmla="*/ 50 w 209"/>
                  <a:gd name="T65" fmla="*/ 42 h 156"/>
                  <a:gd name="T66" fmla="*/ 95 w 209"/>
                  <a:gd name="T67" fmla="*/ 12 h 156"/>
                  <a:gd name="T68" fmla="*/ 119 w 209"/>
                  <a:gd name="T69" fmla="*/ 14 h 156"/>
                  <a:gd name="T70" fmla="*/ 140 w 209"/>
                  <a:gd name="T71" fmla="*/ 14 h 156"/>
                  <a:gd name="T72" fmla="*/ 157 w 209"/>
                  <a:gd name="T73" fmla="*/ 0 h 156"/>
                  <a:gd name="T74" fmla="*/ 176 w 209"/>
                  <a:gd name="T75" fmla="*/ 7 h 156"/>
                  <a:gd name="T76" fmla="*/ 187 w 209"/>
                  <a:gd name="T77" fmla="*/ 52 h 156"/>
                  <a:gd name="T78" fmla="*/ 187 w 209"/>
                  <a:gd name="T79" fmla="*/ 71 h 156"/>
                  <a:gd name="T80" fmla="*/ 194 w 209"/>
                  <a:gd name="T81" fmla="*/ 61 h 156"/>
                  <a:gd name="T82" fmla="*/ 204 w 209"/>
                  <a:gd name="T83" fmla="*/ 83 h 156"/>
                  <a:gd name="T84" fmla="*/ 197 w 209"/>
                  <a:gd name="T85" fmla="*/ 54 h 156"/>
                  <a:gd name="T86" fmla="*/ 194 w 209"/>
                  <a:gd name="T87" fmla="*/ 69 h 156"/>
                  <a:gd name="T88" fmla="*/ 187 w 209"/>
                  <a:gd name="T89" fmla="*/ 61 h 156"/>
                  <a:gd name="T90" fmla="*/ 197 w 209"/>
                  <a:gd name="T91" fmla="*/ 52 h 156"/>
                  <a:gd name="T92" fmla="*/ 157 w 209"/>
                  <a:gd name="T93" fmla="*/ 2 h 156"/>
                  <a:gd name="T94" fmla="*/ 150 w 209"/>
                  <a:gd name="T95" fmla="*/ 12 h 156"/>
                  <a:gd name="T96" fmla="*/ 138 w 209"/>
                  <a:gd name="T97" fmla="*/ 9 h 156"/>
                  <a:gd name="T98" fmla="*/ 109 w 209"/>
                  <a:gd name="T9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9" h="156">
                    <a:moveTo>
                      <a:pt x="187" y="97"/>
                    </a:moveTo>
                    <a:lnTo>
                      <a:pt x="180" y="116"/>
                    </a:lnTo>
                    <a:lnTo>
                      <a:pt x="187" y="97"/>
                    </a:lnTo>
                    <a:lnTo>
                      <a:pt x="187" y="97"/>
                    </a:lnTo>
                    <a:moveTo>
                      <a:pt x="76" y="107"/>
                    </a:moveTo>
                    <a:lnTo>
                      <a:pt x="78" y="107"/>
                    </a:lnTo>
                    <a:lnTo>
                      <a:pt x="78" y="107"/>
                    </a:lnTo>
                    <a:lnTo>
                      <a:pt x="76" y="107"/>
                    </a:lnTo>
                    <a:moveTo>
                      <a:pt x="78" y="97"/>
                    </a:moveTo>
                    <a:lnTo>
                      <a:pt x="76" y="104"/>
                    </a:lnTo>
                    <a:lnTo>
                      <a:pt x="76" y="104"/>
                    </a:lnTo>
                    <a:lnTo>
                      <a:pt x="78" y="102"/>
                    </a:lnTo>
                    <a:lnTo>
                      <a:pt x="81" y="102"/>
                    </a:lnTo>
                    <a:lnTo>
                      <a:pt x="81" y="99"/>
                    </a:lnTo>
                    <a:lnTo>
                      <a:pt x="86" y="99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7" y="107"/>
                    </a:lnTo>
                    <a:lnTo>
                      <a:pt x="97" y="107"/>
                    </a:lnTo>
                    <a:lnTo>
                      <a:pt x="100" y="107"/>
                    </a:lnTo>
                    <a:lnTo>
                      <a:pt x="97" y="109"/>
                    </a:lnTo>
                    <a:lnTo>
                      <a:pt x="105" y="109"/>
                    </a:lnTo>
                    <a:lnTo>
                      <a:pt x="97" y="109"/>
                    </a:lnTo>
                    <a:lnTo>
                      <a:pt x="100" y="107"/>
                    </a:lnTo>
                    <a:lnTo>
                      <a:pt x="86" y="97"/>
                    </a:lnTo>
                    <a:lnTo>
                      <a:pt x="78" y="97"/>
                    </a:lnTo>
                    <a:moveTo>
                      <a:pt x="29" y="109"/>
                    </a:moveTo>
                    <a:lnTo>
                      <a:pt x="12" y="114"/>
                    </a:lnTo>
                    <a:lnTo>
                      <a:pt x="3" y="126"/>
                    </a:lnTo>
                    <a:lnTo>
                      <a:pt x="0" y="126"/>
                    </a:lnTo>
                    <a:lnTo>
                      <a:pt x="3" y="128"/>
                    </a:lnTo>
                    <a:lnTo>
                      <a:pt x="3" y="126"/>
                    </a:lnTo>
                    <a:lnTo>
                      <a:pt x="12" y="118"/>
                    </a:lnTo>
                    <a:lnTo>
                      <a:pt x="26" y="111"/>
                    </a:lnTo>
                    <a:lnTo>
                      <a:pt x="33" y="114"/>
                    </a:lnTo>
                    <a:lnTo>
                      <a:pt x="36" y="121"/>
                    </a:lnTo>
                    <a:lnTo>
                      <a:pt x="19" y="126"/>
                    </a:lnTo>
                    <a:lnTo>
                      <a:pt x="15" y="137"/>
                    </a:lnTo>
                    <a:lnTo>
                      <a:pt x="17" y="142"/>
                    </a:lnTo>
                    <a:lnTo>
                      <a:pt x="22" y="140"/>
                    </a:lnTo>
                    <a:lnTo>
                      <a:pt x="36" y="144"/>
                    </a:lnTo>
                    <a:lnTo>
                      <a:pt x="43" y="142"/>
                    </a:lnTo>
                    <a:lnTo>
                      <a:pt x="45" y="147"/>
                    </a:lnTo>
                    <a:lnTo>
                      <a:pt x="52" y="156"/>
                    </a:lnTo>
                    <a:lnTo>
                      <a:pt x="52" y="149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55" y="147"/>
                    </a:lnTo>
                    <a:lnTo>
                      <a:pt x="57" y="144"/>
                    </a:lnTo>
                    <a:lnTo>
                      <a:pt x="48" y="147"/>
                    </a:lnTo>
                    <a:lnTo>
                      <a:pt x="48" y="149"/>
                    </a:lnTo>
                    <a:lnTo>
                      <a:pt x="48" y="147"/>
                    </a:lnTo>
                    <a:lnTo>
                      <a:pt x="45" y="140"/>
                    </a:lnTo>
                    <a:lnTo>
                      <a:pt x="36" y="142"/>
                    </a:lnTo>
                    <a:lnTo>
                      <a:pt x="22" y="137"/>
                    </a:lnTo>
                    <a:lnTo>
                      <a:pt x="19" y="137"/>
                    </a:lnTo>
                    <a:lnTo>
                      <a:pt x="17" y="137"/>
                    </a:lnTo>
                    <a:lnTo>
                      <a:pt x="22" y="128"/>
                    </a:lnTo>
                    <a:lnTo>
                      <a:pt x="38" y="123"/>
                    </a:lnTo>
                    <a:lnTo>
                      <a:pt x="36" y="114"/>
                    </a:lnTo>
                    <a:lnTo>
                      <a:pt x="29" y="109"/>
                    </a:lnTo>
                    <a:moveTo>
                      <a:pt x="95" y="12"/>
                    </a:moveTo>
                    <a:lnTo>
                      <a:pt x="52" y="40"/>
                    </a:lnTo>
                    <a:lnTo>
                      <a:pt x="50" y="42"/>
                    </a:lnTo>
                    <a:lnTo>
                      <a:pt x="52" y="40"/>
                    </a:lnTo>
                    <a:lnTo>
                      <a:pt x="95" y="12"/>
                    </a:lnTo>
                    <a:lnTo>
                      <a:pt x="109" y="7"/>
                    </a:lnTo>
                    <a:lnTo>
                      <a:pt x="119" y="14"/>
                    </a:lnTo>
                    <a:lnTo>
                      <a:pt x="138" y="9"/>
                    </a:lnTo>
                    <a:lnTo>
                      <a:pt x="140" y="14"/>
                    </a:lnTo>
                    <a:lnTo>
                      <a:pt x="150" y="12"/>
                    </a:lnTo>
                    <a:lnTo>
                      <a:pt x="157" y="0"/>
                    </a:lnTo>
                    <a:lnTo>
                      <a:pt x="157" y="2"/>
                    </a:lnTo>
                    <a:lnTo>
                      <a:pt x="176" y="7"/>
                    </a:lnTo>
                    <a:lnTo>
                      <a:pt x="192" y="50"/>
                    </a:lnTo>
                    <a:lnTo>
                      <a:pt x="187" y="52"/>
                    </a:lnTo>
                    <a:lnTo>
                      <a:pt x="183" y="61"/>
                    </a:lnTo>
                    <a:lnTo>
                      <a:pt x="187" y="71"/>
                    </a:lnTo>
                    <a:lnTo>
                      <a:pt x="199" y="71"/>
                    </a:lnTo>
                    <a:lnTo>
                      <a:pt x="194" y="61"/>
                    </a:lnTo>
                    <a:lnTo>
                      <a:pt x="197" y="61"/>
                    </a:lnTo>
                    <a:lnTo>
                      <a:pt x="204" y="83"/>
                    </a:lnTo>
                    <a:lnTo>
                      <a:pt x="209" y="83"/>
                    </a:lnTo>
                    <a:lnTo>
                      <a:pt x="197" y="54"/>
                    </a:lnTo>
                    <a:lnTo>
                      <a:pt x="192" y="61"/>
                    </a:lnTo>
                    <a:lnTo>
                      <a:pt x="194" y="69"/>
                    </a:lnTo>
                    <a:lnTo>
                      <a:pt x="190" y="69"/>
                    </a:lnTo>
                    <a:lnTo>
                      <a:pt x="187" y="61"/>
                    </a:lnTo>
                    <a:lnTo>
                      <a:pt x="190" y="54"/>
                    </a:lnTo>
                    <a:lnTo>
                      <a:pt x="197" y="52"/>
                    </a:lnTo>
                    <a:lnTo>
                      <a:pt x="180" y="9"/>
                    </a:lnTo>
                    <a:lnTo>
                      <a:pt x="157" y="2"/>
                    </a:lnTo>
                    <a:lnTo>
                      <a:pt x="157" y="0"/>
                    </a:lnTo>
                    <a:lnTo>
                      <a:pt x="150" y="12"/>
                    </a:lnTo>
                    <a:lnTo>
                      <a:pt x="140" y="14"/>
                    </a:lnTo>
                    <a:lnTo>
                      <a:pt x="138" y="9"/>
                    </a:lnTo>
                    <a:lnTo>
                      <a:pt x="119" y="14"/>
                    </a:lnTo>
                    <a:lnTo>
                      <a:pt x="109" y="7"/>
                    </a:lnTo>
                    <a:lnTo>
                      <a:pt x="95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4" name="Freeform 1054"/>
              <p:cNvSpPr/>
              <p:nvPr/>
            </p:nvSpPr>
            <p:spPr bwMode="auto">
              <a:xfrm>
                <a:off x="4413187" y="32565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5" name="Freeform 1055"/>
              <p:cNvSpPr/>
              <p:nvPr/>
            </p:nvSpPr>
            <p:spPr bwMode="auto">
              <a:xfrm>
                <a:off x="4413187" y="32565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6" name="Freeform 1056"/>
              <p:cNvSpPr/>
              <p:nvPr/>
            </p:nvSpPr>
            <p:spPr bwMode="auto">
              <a:xfrm>
                <a:off x="4409377" y="3256585"/>
                <a:ext cx="9527" cy="381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2 w 5"/>
                  <a:gd name="T13" fmla="*/ 0 h 2"/>
                  <a:gd name="T14" fmla="*/ 2 w 5"/>
                  <a:gd name="T15" fmla="*/ 2 h 2"/>
                  <a:gd name="T16" fmla="*/ 2 w 5"/>
                  <a:gd name="T17" fmla="*/ 2 h 2"/>
                  <a:gd name="T18" fmla="*/ 2 w 5"/>
                  <a:gd name="T19" fmla="*/ 2 h 2"/>
                  <a:gd name="T20" fmla="*/ 5 w 5"/>
                  <a:gd name="T21" fmla="*/ 0 h 2"/>
                  <a:gd name="T22" fmla="*/ 2 w 5"/>
                  <a:gd name="T23" fmla="*/ 0 h 2"/>
                  <a:gd name="T24" fmla="*/ 0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7" name="Freeform 1057"/>
              <p:cNvSpPr/>
              <p:nvPr/>
            </p:nvSpPr>
            <p:spPr bwMode="auto">
              <a:xfrm>
                <a:off x="4409377" y="3256585"/>
                <a:ext cx="9527" cy="381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2 w 5"/>
                  <a:gd name="T13" fmla="*/ 0 h 2"/>
                  <a:gd name="T14" fmla="*/ 2 w 5"/>
                  <a:gd name="T15" fmla="*/ 2 h 2"/>
                  <a:gd name="T16" fmla="*/ 2 w 5"/>
                  <a:gd name="T17" fmla="*/ 2 h 2"/>
                  <a:gd name="T18" fmla="*/ 2 w 5"/>
                  <a:gd name="T19" fmla="*/ 2 h 2"/>
                  <a:gd name="T20" fmla="*/ 5 w 5"/>
                  <a:gd name="T21" fmla="*/ 0 h 2"/>
                  <a:gd name="T22" fmla="*/ 2 w 5"/>
                  <a:gd name="T23" fmla="*/ 0 h 2"/>
                  <a:gd name="T24" fmla="*/ 0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8" name="Freeform 1058"/>
              <p:cNvSpPr/>
              <p:nvPr/>
            </p:nvSpPr>
            <p:spPr bwMode="auto">
              <a:xfrm>
                <a:off x="4373175" y="3247058"/>
                <a:ext cx="19053" cy="13337"/>
              </a:xfrm>
              <a:custGeom>
                <a:avLst/>
                <a:gdLst>
                  <a:gd name="T0" fmla="*/ 2 w 10"/>
                  <a:gd name="T1" fmla="*/ 0 h 7"/>
                  <a:gd name="T2" fmla="*/ 0 w 10"/>
                  <a:gd name="T3" fmla="*/ 2 h 7"/>
                  <a:gd name="T4" fmla="*/ 0 w 10"/>
                  <a:gd name="T5" fmla="*/ 2 h 7"/>
                  <a:gd name="T6" fmla="*/ 2 w 10"/>
                  <a:gd name="T7" fmla="*/ 5 h 7"/>
                  <a:gd name="T8" fmla="*/ 2 w 10"/>
                  <a:gd name="T9" fmla="*/ 5 h 7"/>
                  <a:gd name="T10" fmla="*/ 2 w 10"/>
                  <a:gd name="T11" fmla="*/ 5 h 7"/>
                  <a:gd name="T12" fmla="*/ 2 w 10"/>
                  <a:gd name="T13" fmla="*/ 5 h 7"/>
                  <a:gd name="T14" fmla="*/ 7 w 10"/>
                  <a:gd name="T15" fmla="*/ 5 h 7"/>
                  <a:gd name="T16" fmla="*/ 10 w 10"/>
                  <a:gd name="T17" fmla="*/ 7 h 7"/>
                  <a:gd name="T18" fmla="*/ 10 w 10"/>
                  <a:gd name="T19" fmla="*/ 7 h 7"/>
                  <a:gd name="T20" fmla="*/ 7 w 10"/>
                  <a:gd name="T21" fmla="*/ 2 h 7"/>
                  <a:gd name="T22" fmla="*/ 5 w 10"/>
                  <a:gd name="T23" fmla="*/ 0 h 7"/>
                  <a:gd name="T24" fmla="*/ 2 w 10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699" name="Freeform 1059"/>
              <p:cNvSpPr/>
              <p:nvPr/>
            </p:nvSpPr>
            <p:spPr bwMode="auto">
              <a:xfrm>
                <a:off x="4373175" y="3247058"/>
                <a:ext cx="19053" cy="13337"/>
              </a:xfrm>
              <a:custGeom>
                <a:avLst/>
                <a:gdLst>
                  <a:gd name="T0" fmla="*/ 2 w 10"/>
                  <a:gd name="T1" fmla="*/ 0 h 7"/>
                  <a:gd name="T2" fmla="*/ 0 w 10"/>
                  <a:gd name="T3" fmla="*/ 2 h 7"/>
                  <a:gd name="T4" fmla="*/ 0 w 10"/>
                  <a:gd name="T5" fmla="*/ 2 h 7"/>
                  <a:gd name="T6" fmla="*/ 2 w 10"/>
                  <a:gd name="T7" fmla="*/ 5 h 7"/>
                  <a:gd name="T8" fmla="*/ 2 w 10"/>
                  <a:gd name="T9" fmla="*/ 5 h 7"/>
                  <a:gd name="T10" fmla="*/ 2 w 10"/>
                  <a:gd name="T11" fmla="*/ 5 h 7"/>
                  <a:gd name="T12" fmla="*/ 2 w 10"/>
                  <a:gd name="T13" fmla="*/ 5 h 7"/>
                  <a:gd name="T14" fmla="*/ 7 w 10"/>
                  <a:gd name="T15" fmla="*/ 5 h 7"/>
                  <a:gd name="T16" fmla="*/ 10 w 10"/>
                  <a:gd name="T17" fmla="*/ 7 h 7"/>
                  <a:gd name="T18" fmla="*/ 10 w 10"/>
                  <a:gd name="T19" fmla="*/ 7 h 7"/>
                  <a:gd name="T20" fmla="*/ 7 w 10"/>
                  <a:gd name="T21" fmla="*/ 2 h 7"/>
                  <a:gd name="T22" fmla="*/ 5 w 10"/>
                  <a:gd name="T23" fmla="*/ 0 h 7"/>
                  <a:gd name="T24" fmla="*/ 2 w 10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7">
                    <a:moveTo>
                      <a:pt x="2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7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0" name="Freeform 1060"/>
              <p:cNvSpPr/>
              <p:nvPr/>
            </p:nvSpPr>
            <p:spPr bwMode="auto">
              <a:xfrm>
                <a:off x="4336974" y="3300407"/>
                <a:ext cx="230544" cy="99077"/>
              </a:xfrm>
              <a:custGeom>
                <a:avLst/>
                <a:gdLst>
                  <a:gd name="T0" fmla="*/ 38 w 121"/>
                  <a:gd name="T1" fmla="*/ 0 h 52"/>
                  <a:gd name="T2" fmla="*/ 33 w 121"/>
                  <a:gd name="T3" fmla="*/ 0 h 52"/>
                  <a:gd name="T4" fmla="*/ 33 w 121"/>
                  <a:gd name="T5" fmla="*/ 5 h 52"/>
                  <a:gd name="T6" fmla="*/ 29 w 121"/>
                  <a:gd name="T7" fmla="*/ 7 h 52"/>
                  <a:gd name="T8" fmla="*/ 31 w 121"/>
                  <a:gd name="T9" fmla="*/ 14 h 52"/>
                  <a:gd name="T10" fmla="*/ 21 w 121"/>
                  <a:gd name="T11" fmla="*/ 17 h 52"/>
                  <a:gd name="T12" fmla="*/ 21 w 121"/>
                  <a:gd name="T13" fmla="*/ 17 h 52"/>
                  <a:gd name="T14" fmla="*/ 14 w 121"/>
                  <a:gd name="T15" fmla="*/ 19 h 52"/>
                  <a:gd name="T16" fmla="*/ 10 w 121"/>
                  <a:gd name="T17" fmla="*/ 17 h 52"/>
                  <a:gd name="T18" fmla="*/ 3 w 121"/>
                  <a:gd name="T19" fmla="*/ 14 h 52"/>
                  <a:gd name="T20" fmla="*/ 0 w 121"/>
                  <a:gd name="T21" fmla="*/ 17 h 52"/>
                  <a:gd name="T22" fmla="*/ 3 w 121"/>
                  <a:gd name="T23" fmla="*/ 19 h 52"/>
                  <a:gd name="T24" fmla="*/ 12 w 121"/>
                  <a:gd name="T25" fmla="*/ 19 h 52"/>
                  <a:gd name="T26" fmla="*/ 12 w 121"/>
                  <a:gd name="T27" fmla="*/ 26 h 52"/>
                  <a:gd name="T28" fmla="*/ 0 w 121"/>
                  <a:gd name="T29" fmla="*/ 31 h 52"/>
                  <a:gd name="T30" fmla="*/ 0 w 121"/>
                  <a:gd name="T31" fmla="*/ 36 h 52"/>
                  <a:gd name="T32" fmla="*/ 5 w 121"/>
                  <a:gd name="T33" fmla="*/ 33 h 52"/>
                  <a:gd name="T34" fmla="*/ 17 w 121"/>
                  <a:gd name="T35" fmla="*/ 38 h 52"/>
                  <a:gd name="T36" fmla="*/ 21 w 121"/>
                  <a:gd name="T37" fmla="*/ 52 h 52"/>
                  <a:gd name="T38" fmla="*/ 26 w 121"/>
                  <a:gd name="T39" fmla="*/ 50 h 52"/>
                  <a:gd name="T40" fmla="*/ 24 w 121"/>
                  <a:gd name="T41" fmla="*/ 43 h 52"/>
                  <a:gd name="T42" fmla="*/ 45 w 121"/>
                  <a:gd name="T43" fmla="*/ 36 h 52"/>
                  <a:gd name="T44" fmla="*/ 48 w 121"/>
                  <a:gd name="T45" fmla="*/ 41 h 52"/>
                  <a:gd name="T46" fmla="*/ 55 w 121"/>
                  <a:gd name="T47" fmla="*/ 38 h 52"/>
                  <a:gd name="T48" fmla="*/ 78 w 121"/>
                  <a:gd name="T49" fmla="*/ 41 h 52"/>
                  <a:gd name="T50" fmla="*/ 85 w 121"/>
                  <a:gd name="T51" fmla="*/ 38 h 52"/>
                  <a:gd name="T52" fmla="*/ 88 w 121"/>
                  <a:gd name="T53" fmla="*/ 45 h 52"/>
                  <a:gd name="T54" fmla="*/ 100 w 121"/>
                  <a:gd name="T55" fmla="*/ 45 h 52"/>
                  <a:gd name="T56" fmla="*/ 102 w 121"/>
                  <a:gd name="T57" fmla="*/ 43 h 52"/>
                  <a:gd name="T58" fmla="*/ 102 w 121"/>
                  <a:gd name="T59" fmla="*/ 41 h 52"/>
                  <a:gd name="T60" fmla="*/ 111 w 121"/>
                  <a:gd name="T61" fmla="*/ 31 h 52"/>
                  <a:gd name="T62" fmla="*/ 109 w 121"/>
                  <a:gd name="T63" fmla="*/ 22 h 52"/>
                  <a:gd name="T64" fmla="*/ 121 w 121"/>
                  <a:gd name="T65" fmla="*/ 17 h 52"/>
                  <a:gd name="T66" fmla="*/ 119 w 121"/>
                  <a:gd name="T67" fmla="*/ 12 h 52"/>
                  <a:gd name="T68" fmla="*/ 111 w 121"/>
                  <a:gd name="T69" fmla="*/ 14 h 52"/>
                  <a:gd name="T70" fmla="*/ 90 w 121"/>
                  <a:gd name="T71" fmla="*/ 14 h 52"/>
                  <a:gd name="T72" fmla="*/ 64 w 121"/>
                  <a:gd name="T73" fmla="*/ 3 h 52"/>
                  <a:gd name="T74" fmla="*/ 50 w 121"/>
                  <a:gd name="T75" fmla="*/ 7 h 52"/>
                  <a:gd name="T76" fmla="*/ 48 w 121"/>
                  <a:gd name="T77" fmla="*/ 3 h 52"/>
                  <a:gd name="T78" fmla="*/ 38 w 121"/>
                  <a:gd name="T7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52">
                    <a:moveTo>
                      <a:pt x="38" y="0"/>
                    </a:moveTo>
                    <a:lnTo>
                      <a:pt x="33" y="0"/>
                    </a:lnTo>
                    <a:lnTo>
                      <a:pt x="33" y="5"/>
                    </a:lnTo>
                    <a:lnTo>
                      <a:pt x="29" y="7"/>
                    </a:lnTo>
                    <a:lnTo>
                      <a:pt x="31" y="14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4" y="19"/>
                    </a:lnTo>
                    <a:lnTo>
                      <a:pt x="10" y="17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0" y="31"/>
                    </a:lnTo>
                    <a:lnTo>
                      <a:pt x="0" y="36"/>
                    </a:lnTo>
                    <a:lnTo>
                      <a:pt x="5" y="33"/>
                    </a:lnTo>
                    <a:lnTo>
                      <a:pt x="17" y="38"/>
                    </a:lnTo>
                    <a:lnTo>
                      <a:pt x="21" y="52"/>
                    </a:lnTo>
                    <a:lnTo>
                      <a:pt x="26" y="50"/>
                    </a:lnTo>
                    <a:lnTo>
                      <a:pt x="24" y="43"/>
                    </a:lnTo>
                    <a:lnTo>
                      <a:pt x="45" y="36"/>
                    </a:lnTo>
                    <a:lnTo>
                      <a:pt x="48" y="41"/>
                    </a:lnTo>
                    <a:lnTo>
                      <a:pt x="55" y="38"/>
                    </a:lnTo>
                    <a:lnTo>
                      <a:pt x="78" y="41"/>
                    </a:lnTo>
                    <a:lnTo>
                      <a:pt x="85" y="38"/>
                    </a:lnTo>
                    <a:lnTo>
                      <a:pt x="88" y="45"/>
                    </a:lnTo>
                    <a:lnTo>
                      <a:pt x="100" y="45"/>
                    </a:lnTo>
                    <a:lnTo>
                      <a:pt x="102" y="43"/>
                    </a:lnTo>
                    <a:lnTo>
                      <a:pt x="102" y="41"/>
                    </a:lnTo>
                    <a:lnTo>
                      <a:pt x="111" y="31"/>
                    </a:lnTo>
                    <a:lnTo>
                      <a:pt x="109" y="22"/>
                    </a:lnTo>
                    <a:lnTo>
                      <a:pt x="121" y="17"/>
                    </a:lnTo>
                    <a:lnTo>
                      <a:pt x="119" y="12"/>
                    </a:lnTo>
                    <a:lnTo>
                      <a:pt x="111" y="14"/>
                    </a:lnTo>
                    <a:lnTo>
                      <a:pt x="90" y="14"/>
                    </a:lnTo>
                    <a:lnTo>
                      <a:pt x="64" y="3"/>
                    </a:lnTo>
                    <a:lnTo>
                      <a:pt x="50" y="7"/>
                    </a:lnTo>
                    <a:lnTo>
                      <a:pt x="48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1" name="Freeform 1061"/>
              <p:cNvSpPr/>
              <p:nvPr/>
            </p:nvSpPr>
            <p:spPr bwMode="auto">
              <a:xfrm>
                <a:off x="4336974" y="3300407"/>
                <a:ext cx="230544" cy="99077"/>
              </a:xfrm>
              <a:custGeom>
                <a:avLst/>
                <a:gdLst>
                  <a:gd name="T0" fmla="*/ 38 w 121"/>
                  <a:gd name="T1" fmla="*/ 0 h 52"/>
                  <a:gd name="T2" fmla="*/ 33 w 121"/>
                  <a:gd name="T3" fmla="*/ 0 h 52"/>
                  <a:gd name="T4" fmla="*/ 33 w 121"/>
                  <a:gd name="T5" fmla="*/ 5 h 52"/>
                  <a:gd name="T6" fmla="*/ 29 w 121"/>
                  <a:gd name="T7" fmla="*/ 7 h 52"/>
                  <a:gd name="T8" fmla="*/ 31 w 121"/>
                  <a:gd name="T9" fmla="*/ 14 h 52"/>
                  <a:gd name="T10" fmla="*/ 21 w 121"/>
                  <a:gd name="T11" fmla="*/ 17 h 52"/>
                  <a:gd name="T12" fmla="*/ 21 w 121"/>
                  <a:gd name="T13" fmla="*/ 17 h 52"/>
                  <a:gd name="T14" fmla="*/ 14 w 121"/>
                  <a:gd name="T15" fmla="*/ 19 h 52"/>
                  <a:gd name="T16" fmla="*/ 10 w 121"/>
                  <a:gd name="T17" fmla="*/ 17 h 52"/>
                  <a:gd name="T18" fmla="*/ 3 w 121"/>
                  <a:gd name="T19" fmla="*/ 14 h 52"/>
                  <a:gd name="T20" fmla="*/ 0 w 121"/>
                  <a:gd name="T21" fmla="*/ 17 h 52"/>
                  <a:gd name="T22" fmla="*/ 3 w 121"/>
                  <a:gd name="T23" fmla="*/ 19 h 52"/>
                  <a:gd name="T24" fmla="*/ 12 w 121"/>
                  <a:gd name="T25" fmla="*/ 19 h 52"/>
                  <a:gd name="T26" fmla="*/ 12 w 121"/>
                  <a:gd name="T27" fmla="*/ 26 h 52"/>
                  <a:gd name="T28" fmla="*/ 0 w 121"/>
                  <a:gd name="T29" fmla="*/ 31 h 52"/>
                  <a:gd name="T30" fmla="*/ 0 w 121"/>
                  <a:gd name="T31" fmla="*/ 36 h 52"/>
                  <a:gd name="T32" fmla="*/ 5 w 121"/>
                  <a:gd name="T33" fmla="*/ 33 h 52"/>
                  <a:gd name="T34" fmla="*/ 17 w 121"/>
                  <a:gd name="T35" fmla="*/ 38 h 52"/>
                  <a:gd name="T36" fmla="*/ 21 w 121"/>
                  <a:gd name="T37" fmla="*/ 52 h 52"/>
                  <a:gd name="T38" fmla="*/ 26 w 121"/>
                  <a:gd name="T39" fmla="*/ 50 h 52"/>
                  <a:gd name="T40" fmla="*/ 24 w 121"/>
                  <a:gd name="T41" fmla="*/ 43 h 52"/>
                  <a:gd name="T42" fmla="*/ 45 w 121"/>
                  <a:gd name="T43" fmla="*/ 36 h 52"/>
                  <a:gd name="T44" fmla="*/ 48 w 121"/>
                  <a:gd name="T45" fmla="*/ 41 h 52"/>
                  <a:gd name="T46" fmla="*/ 55 w 121"/>
                  <a:gd name="T47" fmla="*/ 38 h 52"/>
                  <a:gd name="T48" fmla="*/ 78 w 121"/>
                  <a:gd name="T49" fmla="*/ 41 h 52"/>
                  <a:gd name="T50" fmla="*/ 85 w 121"/>
                  <a:gd name="T51" fmla="*/ 38 h 52"/>
                  <a:gd name="T52" fmla="*/ 88 w 121"/>
                  <a:gd name="T53" fmla="*/ 45 h 52"/>
                  <a:gd name="T54" fmla="*/ 100 w 121"/>
                  <a:gd name="T55" fmla="*/ 45 h 52"/>
                  <a:gd name="T56" fmla="*/ 102 w 121"/>
                  <a:gd name="T57" fmla="*/ 43 h 52"/>
                  <a:gd name="T58" fmla="*/ 102 w 121"/>
                  <a:gd name="T59" fmla="*/ 41 h 52"/>
                  <a:gd name="T60" fmla="*/ 111 w 121"/>
                  <a:gd name="T61" fmla="*/ 31 h 52"/>
                  <a:gd name="T62" fmla="*/ 109 w 121"/>
                  <a:gd name="T63" fmla="*/ 22 h 52"/>
                  <a:gd name="T64" fmla="*/ 121 w 121"/>
                  <a:gd name="T65" fmla="*/ 17 h 52"/>
                  <a:gd name="T66" fmla="*/ 119 w 121"/>
                  <a:gd name="T67" fmla="*/ 12 h 52"/>
                  <a:gd name="T68" fmla="*/ 111 w 121"/>
                  <a:gd name="T69" fmla="*/ 14 h 52"/>
                  <a:gd name="T70" fmla="*/ 90 w 121"/>
                  <a:gd name="T71" fmla="*/ 14 h 52"/>
                  <a:gd name="T72" fmla="*/ 64 w 121"/>
                  <a:gd name="T73" fmla="*/ 3 h 52"/>
                  <a:gd name="T74" fmla="*/ 50 w 121"/>
                  <a:gd name="T75" fmla="*/ 7 h 52"/>
                  <a:gd name="T76" fmla="*/ 48 w 121"/>
                  <a:gd name="T77" fmla="*/ 3 h 52"/>
                  <a:gd name="T78" fmla="*/ 38 w 121"/>
                  <a:gd name="T7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52">
                    <a:moveTo>
                      <a:pt x="38" y="0"/>
                    </a:moveTo>
                    <a:lnTo>
                      <a:pt x="33" y="0"/>
                    </a:lnTo>
                    <a:lnTo>
                      <a:pt x="33" y="5"/>
                    </a:lnTo>
                    <a:lnTo>
                      <a:pt x="29" y="7"/>
                    </a:lnTo>
                    <a:lnTo>
                      <a:pt x="31" y="14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14" y="19"/>
                    </a:lnTo>
                    <a:lnTo>
                      <a:pt x="10" y="17"/>
                    </a:lnTo>
                    <a:lnTo>
                      <a:pt x="3" y="14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12" y="19"/>
                    </a:lnTo>
                    <a:lnTo>
                      <a:pt x="12" y="26"/>
                    </a:lnTo>
                    <a:lnTo>
                      <a:pt x="0" y="31"/>
                    </a:lnTo>
                    <a:lnTo>
                      <a:pt x="0" y="36"/>
                    </a:lnTo>
                    <a:lnTo>
                      <a:pt x="5" y="33"/>
                    </a:lnTo>
                    <a:lnTo>
                      <a:pt x="17" y="38"/>
                    </a:lnTo>
                    <a:lnTo>
                      <a:pt x="21" y="52"/>
                    </a:lnTo>
                    <a:lnTo>
                      <a:pt x="26" y="50"/>
                    </a:lnTo>
                    <a:lnTo>
                      <a:pt x="24" y="43"/>
                    </a:lnTo>
                    <a:lnTo>
                      <a:pt x="45" y="36"/>
                    </a:lnTo>
                    <a:lnTo>
                      <a:pt x="48" y="41"/>
                    </a:lnTo>
                    <a:lnTo>
                      <a:pt x="55" y="38"/>
                    </a:lnTo>
                    <a:lnTo>
                      <a:pt x="78" y="41"/>
                    </a:lnTo>
                    <a:lnTo>
                      <a:pt x="85" y="38"/>
                    </a:lnTo>
                    <a:lnTo>
                      <a:pt x="88" y="45"/>
                    </a:lnTo>
                    <a:lnTo>
                      <a:pt x="100" y="45"/>
                    </a:lnTo>
                    <a:lnTo>
                      <a:pt x="102" y="43"/>
                    </a:lnTo>
                    <a:lnTo>
                      <a:pt x="102" y="41"/>
                    </a:lnTo>
                    <a:lnTo>
                      <a:pt x="111" y="31"/>
                    </a:lnTo>
                    <a:lnTo>
                      <a:pt x="109" y="22"/>
                    </a:lnTo>
                    <a:lnTo>
                      <a:pt x="121" y="17"/>
                    </a:lnTo>
                    <a:lnTo>
                      <a:pt x="119" y="12"/>
                    </a:lnTo>
                    <a:lnTo>
                      <a:pt x="111" y="14"/>
                    </a:lnTo>
                    <a:lnTo>
                      <a:pt x="90" y="14"/>
                    </a:lnTo>
                    <a:lnTo>
                      <a:pt x="64" y="3"/>
                    </a:lnTo>
                    <a:lnTo>
                      <a:pt x="50" y="7"/>
                    </a:lnTo>
                    <a:lnTo>
                      <a:pt x="48" y="3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2" name="Freeform 1062"/>
              <p:cNvSpPr/>
              <p:nvPr/>
            </p:nvSpPr>
            <p:spPr bwMode="auto">
              <a:xfrm>
                <a:off x="4327447" y="3323271"/>
                <a:ext cx="200059" cy="85740"/>
              </a:xfrm>
              <a:custGeom>
                <a:avLst/>
                <a:gdLst>
                  <a:gd name="T0" fmla="*/ 8 w 105"/>
                  <a:gd name="T1" fmla="*/ 0 h 45"/>
                  <a:gd name="T2" fmla="*/ 5 w 105"/>
                  <a:gd name="T3" fmla="*/ 2 h 45"/>
                  <a:gd name="T4" fmla="*/ 3 w 105"/>
                  <a:gd name="T5" fmla="*/ 5 h 45"/>
                  <a:gd name="T6" fmla="*/ 3 w 105"/>
                  <a:gd name="T7" fmla="*/ 5 h 45"/>
                  <a:gd name="T8" fmla="*/ 8 w 105"/>
                  <a:gd name="T9" fmla="*/ 10 h 45"/>
                  <a:gd name="T10" fmla="*/ 12 w 105"/>
                  <a:gd name="T11" fmla="*/ 10 h 45"/>
                  <a:gd name="T12" fmla="*/ 15 w 105"/>
                  <a:gd name="T13" fmla="*/ 12 h 45"/>
                  <a:gd name="T14" fmla="*/ 0 w 105"/>
                  <a:gd name="T15" fmla="*/ 17 h 45"/>
                  <a:gd name="T16" fmla="*/ 3 w 105"/>
                  <a:gd name="T17" fmla="*/ 26 h 45"/>
                  <a:gd name="T18" fmla="*/ 10 w 105"/>
                  <a:gd name="T19" fmla="*/ 24 h 45"/>
                  <a:gd name="T20" fmla="*/ 19 w 105"/>
                  <a:gd name="T21" fmla="*/ 29 h 45"/>
                  <a:gd name="T22" fmla="*/ 24 w 105"/>
                  <a:gd name="T23" fmla="*/ 40 h 45"/>
                  <a:gd name="T24" fmla="*/ 26 w 105"/>
                  <a:gd name="T25" fmla="*/ 45 h 45"/>
                  <a:gd name="T26" fmla="*/ 36 w 105"/>
                  <a:gd name="T27" fmla="*/ 40 h 45"/>
                  <a:gd name="T28" fmla="*/ 34 w 105"/>
                  <a:gd name="T29" fmla="*/ 33 h 45"/>
                  <a:gd name="T30" fmla="*/ 50 w 105"/>
                  <a:gd name="T31" fmla="*/ 29 h 45"/>
                  <a:gd name="T32" fmla="*/ 50 w 105"/>
                  <a:gd name="T33" fmla="*/ 31 h 45"/>
                  <a:gd name="T34" fmla="*/ 60 w 105"/>
                  <a:gd name="T35" fmla="*/ 29 h 45"/>
                  <a:gd name="T36" fmla="*/ 83 w 105"/>
                  <a:gd name="T37" fmla="*/ 31 h 45"/>
                  <a:gd name="T38" fmla="*/ 88 w 105"/>
                  <a:gd name="T39" fmla="*/ 29 h 45"/>
                  <a:gd name="T40" fmla="*/ 90 w 105"/>
                  <a:gd name="T41" fmla="*/ 36 h 45"/>
                  <a:gd name="T42" fmla="*/ 90 w 105"/>
                  <a:gd name="T43" fmla="*/ 33 h 45"/>
                  <a:gd name="T44" fmla="*/ 105 w 105"/>
                  <a:gd name="T45" fmla="*/ 33 h 45"/>
                  <a:gd name="T46" fmla="*/ 93 w 105"/>
                  <a:gd name="T47" fmla="*/ 33 h 45"/>
                  <a:gd name="T48" fmla="*/ 90 w 105"/>
                  <a:gd name="T49" fmla="*/ 26 h 45"/>
                  <a:gd name="T50" fmla="*/ 83 w 105"/>
                  <a:gd name="T51" fmla="*/ 29 h 45"/>
                  <a:gd name="T52" fmla="*/ 60 w 105"/>
                  <a:gd name="T53" fmla="*/ 26 h 45"/>
                  <a:gd name="T54" fmla="*/ 53 w 105"/>
                  <a:gd name="T55" fmla="*/ 29 h 45"/>
                  <a:gd name="T56" fmla="*/ 50 w 105"/>
                  <a:gd name="T57" fmla="*/ 24 h 45"/>
                  <a:gd name="T58" fmla="*/ 29 w 105"/>
                  <a:gd name="T59" fmla="*/ 31 h 45"/>
                  <a:gd name="T60" fmla="*/ 31 w 105"/>
                  <a:gd name="T61" fmla="*/ 38 h 45"/>
                  <a:gd name="T62" fmla="*/ 26 w 105"/>
                  <a:gd name="T63" fmla="*/ 40 h 45"/>
                  <a:gd name="T64" fmla="*/ 22 w 105"/>
                  <a:gd name="T65" fmla="*/ 26 h 45"/>
                  <a:gd name="T66" fmla="*/ 10 w 105"/>
                  <a:gd name="T67" fmla="*/ 21 h 45"/>
                  <a:gd name="T68" fmla="*/ 5 w 105"/>
                  <a:gd name="T69" fmla="*/ 24 h 45"/>
                  <a:gd name="T70" fmla="*/ 5 w 105"/>
                  <a:gd name="T71" fmla="*/ 19 h 45"/>
                  <a:gd name="T72" fmla="*/ 17 w 105"/>
                  <a:gd name="T73" fmla="*/ 14 h 45"/>
                  <a:gd name="T74" fmla="*/ 17 w 105"/>
                  <a:gd name="T75" fmla="*/ 7 h 45"/>
                  <a:gd name="T76" fmla="*/ 8 w 105"/>
                  <a:gd name="T77" fmla="*/ 7 h 45"/>
                  <a:gd name="T78" fmla="*/ 5 w 105"/>
                  <a:gd name="T79" fmla="*/ 5 h 45"/>
                  <a:gd name="T80" fmla="*/ 8 w 105"/>
                  <a:gd name="T81" fmla="*/ 2 h 45"/>
                  <a:gd name="T82" fmla="*/ 15 w 105"/>
                  <a:gd name="T83" fmla="*/ 5 h 45"/>
                  <a:gd name="T84" fmla="*/ 19 w 105"/>
                  <a:gd name="T85" fmla="*/ 7 h 45"/>
                  <a:gd name="T86" fmla="*/ 26 w 105"/>
                  <a:gd name="T87" fmla="*/ 5 h 45"/>
                  <a:gd name="T88" fmla="*/ 26 w 105"/>
                  <a:gd name="T89" fmla="*/ 5 h 45"/>
                  <a:gd name="T90" fmla="*/ 36 w 105"/>
                  <a:gd name="T91" fmla="*/ 2 h 45"/>
                  <a:gd name="T92" fmla="*/ 24 w 105"/>
                  <a:gd name="T93" fmla="*/ 7 h 45"/>
                  <a:gd name="T94" fmla="*/ 22 w 105"/>
                  <a:gd name="T95" fmla="*/ 5 h 45"/>
                  <a:gd name="T96" fmla="*/ 22 w 105"/>
                  <a:gd name="T97" fmla="*/ 5 h 45"/>
                  <a:gd name="T98" fmla="*/ 17 w 105"/>
                  <a:gd name="T99" fmla="*/ 2 h 45"/>
                  <a:gd name="T100" fmla="*/ 8 w 105"/>
                  <a:gd name="T10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5" h="45">
                    <a:moveTo>
                      <a:pt x="8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10"/>
                    </a:lnTo>
                    <a:lnTo>
                      <a:pt x="12" y="10"/>
                    </a:lnTo>
                    <a:lnTo>
                      <a:pt x="15" y="12"/>
                    </a:lnTo>
                    <a:lnTo>
                      <a:pt x="0" y="17"/>
                    </a:lnTo>
                    <a:lnTo>
                      <a:pt x="3" y="26"/>
                    </a:lnTo>
                    <a:lnTo>
                      <a:pt x="10" y="24"/>
                    </a:lnTo>
                    <a:lnTo>
                      <a:pt x="19" y="29"/>
                    </a:lnTo>
                    <a:lnTo>
                      <a:pt x="24" y="40"/>
                    </a:lnTo>
                    <a:lnTo>
                      <a:pt x="26" y="45"/>
                    </a:lnTo>
                    <a:lnTo>
                      <a:pt x="36" y="40"/>
                    </a:lnTo>
                    <a:lnTo>
                      <a:pt x="34" y="33"/>
                    </a:lnTo>
                    <a:lnTo>
                      <a:pt x="50" y="29"/>
                    </a:lnTo>
                    <a:lnTo>
                      <a:pt x="50" y="31"/>
                    </a:lnTo>
                    <a:lnTo>
                      <a:pt x="60" y="29"/>
                    </a:lnTo>
                    <a:lnTo>
                      <a:pt x="83" y="31"/>
                    </a:lnTo>
                    <a:lnTo>
                      <a:pt x="88" y="29"/>
                    </a:lnTo>
                    <a:lnTo>
                      <a:pt x="90" y="36"/>
                    </a:lnTo>
                    <a:lnTo>
                      <a:pt x="90" y="33"/>
                    </a:lnTo>
                    <a:lnTo>
                      <a:pt x="105" y="33"/>
                    </a:lnTo>
                    <a:lnTo>
                      <a:pt x="93" y="33"/>
                    </a:lnTo>
                    <a:lnTo>
                      <a:pt x="90" y="26"/>
                    </a:lnTo>
                    <a:lnTo>
                      <a:pt x="83" y="29"/>
                    </a:lnTo>
                    <a:lnTo>
                      <a:pt x="60" y="26"/>
                    </a:lnTo>
                    <a:lnTo>
                      <a:pt x="53" y="29"/>
                    </a:lnTo>
                    <a:lnTo>
                      <a:pt x="50" y="24"/>
                    </a:lnTo>
                    <a:lnTo>
                      <a:pt x="29" y="31"/>
                    </a:lnTo>
                    <a:lnTo>
                      <a:pt x="31" y="38"/>
                    </a:lnTo>
                    <a:lnTo>
                      <a:pt x="26" y="40"/>
                    </a:lnTo>
                    <a:lnTo>
                      <a:pt x="22" y="26"/>
                    </a:lnTo>
                    <a:lnTo>
                      <a:pt x="10" y="21"/>
                    </a:lnTo>
                    <a:lnTo>
                      <a:pt x="5" y="24"/>
                    </a:lnTo>
                    <a:lnTo>
                      <a:pt x="5" y="19"/>
                    </a:lnTo>
                    <a:lnTo>
                      <a:pt x="17" y="14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5"/>
                    </a:lnTo>
                    <a:lnTo>
                      <a:pt x="19" y="7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6" y="2"/>
                    </a:lnTo>
                    <a:lnTo>
                      <a:pt x="24" y="7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17" y="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3" name="Freeform 1063"/>
              <p:cNvSpPr/>
              <p:nvPr/>
            </p:nvSpPr>
            <p:spPr bwMode="auto">
              <a:xfrm>
                <a:off x="4327447" y="3323271"/>
                <a:ext cx="200059" cy="85740"/>
              </a:xfrm>
              <a:custGeom>
                <a:avLst/>
                <a:gdLst>
                  <a:gd name="T0" fmla="*/ 8 w 105"/>
                  <a:gd name="T1" fmla="*/ 0 h 45"/>
                  <a:gd name="T2" fmla="*/ 5 w 105"/>
                  <a:gd name="T3" fmla="*/ 2 h 45"/>
                  <a:gd name="T4" fmla="*/ 3 w 105"/>
                  <a:gd name="T5" fmla="*/ 5 h 45"/>
                  <a:gd name="T6" fmla="*/ 3 w 105"/>
                  <a:gd name="T7" fmla="*/ 5 h 45"/>
                  <a:gd name="T8" fmla="*/ 8 w 105"/>
                  <a:gd name="T9" fmla="*/ 10 h 45"/>
                  <a:gd name="T10" fmla="*/ 12 w 105"/>
                  <a:gd name="T11" fmla="*/ 10 h 45"/>
                  <a:gd name="T12" fmla="*/ 15 w 105"/>
                  <a:gd name="T13" fmla="*/ 12 h 45"/>
                  <a:gd name="T14" fmla="*/ 0 w 105"/>
                  <a:gd name="T15" fmla="*/ 17 h 45"/>
                  <a:gd name="T16" fmla="*/ 3 w 105"/>
                  <a:gd name="T17" fmla="*/ 26 h 45"/>
                  <a:gd name="T18" fmla="*/ 10 w 105"/>
                  <a:gd name="T19" fmla="*/ 24 h 45"/>
                  <a:gd name="T20" fmla="*/ 19 w 105"/>
                  <a:gd name="T21" fmla="*/ 29 h 45"/>
                  <a:gd name="T22" fmla="*/ 24 w 105"/>
                  <a:gd name="T23" fmla="*/ 40 h 45"/>
                  <a:gd name="T24" fmla="*/ 26 w 105"/>
                  <a:gd name="T25" fmla="*/ 45 h 45"/>
                  <a:gd name="T26" fmla="*/ 36 w 105"/>
                  <a:gd name="T27" fmla="*/ 40 h 45"/>
                  <a:gd name="T28" fmla="*/ 34 w 105"/>
                  <a:gd name="T29" fmla="*/ 33 h 45"/>
                  <a:gd name="T30" fmla="*/ 50 w 105"/>
                  <a:gd name="T31" fmla="*/ 29 h 45"/>
                  <a:gd name="T32" fmla="*/ 50 w 105"/>
                  <a:gd name="T33" fmla="*/ 31 h 45"/>
                  <a:gd name="T34" fmla="*/ 60 w 105"/>
                  <a:gd name="T35" fmla="*/ 29 h 45"/>
                  <a:gd name="T36" fmla="*/ 83 w 105"/>
                  <a:gd name="T37" fmla="*/ 31 h 45"/>
                  <a:gd name="T38" fmla="*/ 88 w 105"/>
                  <a:gd name="T39" fmla="*/ 29 h 45"/>
                  <a:gd name="T40" fmla="*/ 90 w 105"/>
                  <a:gd name="T41" fmla="*/ 36 h 45"/>
                  <a:gd name="T42" fmla="*/ 90 w 105"/>
                  <a:gd name="T43" fmla="*/ 33 h 45"/>
                  <a:gd name="T44" fmla="*/ 105 w 105"/>
                  <a:gd name="T45" fmla="*/ 33 h 45"/>
                  <a:gd name="T46" fmla="*/ 93 w 105"/>
                  <a:gd name="T47" fmla="*/ 33 h 45"/>
                  <a:gd name="T48" fmla="*/ 90 w 105"/>
                  <a:gd name="T49" fmla="*/ 26 h 45"/>
                  <a:gd name="T50" fmla="*/ 83 w 105"/>
                  <a:gd name="T51" fmla="*/ 29 h 45"/>
                  <a:gd name="T52" fmla="*/ 60 w 105"/>
                  <a:gd name="T53" fmla="*/ 26 h 45"/>
                  <a:gd name="T54" fmla="*/ 53 w 105"/>
                  <a:gd name="T55" fmla="*/ 29 h 45"/>
                  <a:gd name="T56" fmla="*/ 50 w 105"/>
                  <a:gd name="T57" fmla="*/ 24 h 45"/>
                  <a:gd name="T58" fmla="*/ 29 w 105"/>
                  <a:gd name="T59" fmla="*/ 31 h 45"/>
                  <a:gd name="T60" fmla="*/ 31 w 105"/>
                  <a:gd name="T61" fmla="*/ 38 h 45"/>
                  <a:gd name="T62" fmla="*/ 26 w 105"/>
                  <a:gd name="T63" fmla="*/ 40 h 45"/>
                  <a:gd name="T64" fmla="*/ 22 w 105"/>
                  <a:gd name="T65" fmla="*/ 26 h 45"/>
                  <a:gd name="T66" fmla="*/ 10 w 105"/>
                  <a:gd name="T67" fmla="*/ 21 h 45"/>
                  <a:gd name="T68" fmla="*/ 5 w 105"/>
                  <a:gd name="T69" fmla="*/ 24 h 45"/>
                  <a:gd name="T70" fmla="*/ 5 w 105"/>
                  <a:gd name="T71" fmla="*/ 19 h 45"/>
                  <a:gd name="T72" fmla="*/ 17 w 105"/>
                  <a:gd name="T73" fmla="*/ 14 h 45"/>
                  <a:gd name="T74" fmla="*/ 17 w 105"/>
                  <a:gd name="T75" fmla="*/ 7 h 45"/>
                  <a:gd name="T76" fmla="*/ 8 w 105"/>
                  <a:gd name="T77" fmla="*/ 7 h 45"/>
                  <a:gd name="T78" fmla="*/ 5 w 105"/>
                  <a:gd name="T79" fmla="*/ 5 h 45"/>
                  <a:gd name="T80" fmla="*/ 8 w 105"/>
                  <a:gd name="T81" fmla="*/ 2 h 45"/>
                  <a:gd name="T82" fmla="*/ 15 w 105"/>
                  <a:gd name="T83" fmla="*/ 5 h 45"/>
                  <a:gd name="T84" fmla="*/ 19 w 105"/>
                  <a:gd name="T85" fmla="*/ 7 h 45"/>
                  <a:gd name="T86" fmla="*/ 26 w 105"/>
                  <a:gd name="T87" fmla="*/ 5 h 45"/>
                  <a:gd name="T88" fmla="*/ 26 w 105"/>
                  <a:gd name="T89" fmla="*/ 5 h 45"/>
                  <a:gd name="T90" fmla="*/ 36 w 105"/>
                  <a:gd name="T91" fmla="*/ 2 h 45"/>
                  <a:gd name="T92" fmla="*/ 24 w 105"/>
                  <a:gd name="T93" fmla="*/ 7 h 45"/>
                  <a:gd name="T94" fmla="*/ 22 w 105"/>
                  <a:gd name="T95" fmla="*/ 5 h 45"/>
                  <a:gd name="T96" fmla="*/ 22 w 105"/>
                  <a:gd name="T97" fmla="*/ 5 h 45"/>
                  <a:gd name="T98" fmla="*/ 17 w 105"/>
                  <a:gd name="T99" fmla="*/ 2 h 45"/>
                  <a:gd name="T100" fmla="*/ 8 w 105"/>
                  <a:gd name="T10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5" h="45">
                    <a:moveTo>
                      <a:pt x="8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10"/>
                    </a:lnTo>
                    <a:lnTo>
                      <a:pt x="12" y="10"/>
                    </a:lnTo>
                    <a:lnTo>
                      <a:pt x="15" y="12"/>
                    </a:lnTo>
                    <a:lnTo>
                      <a:pt x="0" y="17"/>
                    </a:lnTo>
                    <a:lnTo>
                      <a:pt x="3" y="26"/>
                    </a:lnTo>
                    <a:lnTo>
                      <a:pt x="10" y="24"/>
                    </a:lnTo>
                    <a:lnTo>
                      <a:pt x="19" y="29"/>
                    </a:lnTo>
                    <a:lnTo>
                      <a:pt x="24" y="40"/>
                    </a:lnTo>
                    <a:lnTo>
                      <a:pt x="26" y="45"/>
                    </a:lnTo>
                    <a:lnTo>
                      <a:pt x="36" y="40"/>
                    </a:lnTo>
                    <a:lnTo>
                      <a:pt x="34" y="33"/>
                    </a:lnTo>
                    <a:lnTo>
                      <a:pt x="50" y="29"/>
                    </a:lnTo>
                    <a:lnTo>
                      <a:pt x="50" y="31"/>
                    </a:lnTo>
                    <a:lnTo>
                      <a:pt x="60" y="29"/>
                    </a:lnTo>
                    <a:lnTo>
                      <a:pt x="83" y="31"/>
                    </a:lnTo>
                    <a:lnTo>
                      <a:pt x="88" y="29"/>
                    </a:lnTo>
                    <a:lnTo>
                      <a:pt x="90" y="36"/>
                    </a:lnTo>
                    <a:lnTo>
                      <a:pt x="90" y="33"/>
                    </a:lnTo>
                    <a:lnTo>
                      <a:pt x="105" y="33"/>
                    </a:lnTo>
                    <a:lnTo>
                      <a:pt x="93" y="33"/>
                    </a:lnTo>
                    <a:lnTo>
                      <a:pt x="90" y="26"/>
                    </a:lnTo>
                    <a:lnTo>
                      <a:pt x="83" y="29"/>
                    </a:lnTo>
                    <a:lnTo>
                      <a:pt x="60" y="26"/>
                    </a:lnTo>
                    <a:lnTo>
                      <a:pt x="53" y="29"/>
                    </a:lnTo>
                    <a:lnTo>
                      <a:pt x="50" y="24"/>
                    </a:lnTo>
                    <a:lnTo>
                      <a:pt x="29" y="31"/>
                    </a:lnTo>
                    <a:lnTo>
                      <a:pt x="31" y="38"/>
                    </a:lnTo>
                    <a:lnTo>
                      <a:pt x="26" y="40"/>
                    </a:lnTo>
                    <a:lnTo>
                      <a:pt x="22" y="26"/>
                    </a:lnTo>
                    <a:lnTo>
                      <a:pt x="10" y="21"/>
                    </a:lnTo>
                    <a:lnTo>
                      <a:pt x="5" y="24"/>
                    </a:lnTo>
                    <a:lnTo>
                      <a:pt x="5" y="19"/>
                    </a:lnTo>
                    <a:lnTo>
                      <a:pt x="17" y="14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5" y="5"/>
                    </a:lnTo>
                    <a:lnTo>
                      <a:pt x="8" y="2"/>
                    </a:lnTo>
                    <a:lnTo>
                      <a:pt x="15" y="5"/>
                    </a:lnTo>
                    <a:lnTo>
                      <a:pt x="19" y="7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6" y="2"/>
                    </a:lnTo>
                    <a:lnTo>
                      <a:pt x="24" y="7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17" y="2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4" name="Freeform 1064"/>
              <p:cNvSpPr/>
              <p:nvPr/>
            </p:nvSpPr>
            <p:spPr bwMode="auto">
              <a:xfrm>
                <a:off x="4342690" y="3250869"/>
                <a:ext cx="287703" cy="76213"/>
              </a:xfrm>
              <a:custGeom>
                <a:avLst/>
                <a:gdLst>
                  <a:gd name="T0" fmla="*/ 18 w 151"/>
                  <a:gd name="T1" fmla="*/ 5 h 40"/>
                  <a:gd name="T2" fmla="*/ 0 w 151"/>
                  <a:gd name="T3" fmla="*/ 14 h 40"/>
                  <a:gd name="T4" fmla="*/ 16 w 151"/>
                  <a:gd name="T5" fmla="*/ 40 h 40"/>
                  <a:gd name="T6" fmla="*/ 26 w 151"/>
                  <a:gd name="T7" fmla="*/ 38 h 40"/>
                  <a:gd name="T8" fmla="*/ 23 w 151"/>
                  <a:gd name="T9" fmla="*/ 31 h 40"/>
                  <a:gd name="T10" fmla="*/ 28 w 151"/>
                  <a:gd name="T11" fmla="*/ 29 h 40"/>
                  <a:gd name="T12" fmla="*/ 26 w 151"/>
                  <a:gd name="T13" fmla="*/ 26 h 40"/>
                  <a:gd name="T14" fmla="*/ 35 w 151"/>
                  <a:gd name="T15" fmla="*/ 22 h 40"/>
                  <a:gd name="T16" fmla="*/ 47 w 151"/>
                  <a:gd name="T17" fmla="*/ 26 h 40"/>
                  <a:gd name="T18" fmla="*/ 47 w 151"/>
                  <a:gd name="T19" fmla="*/ 31 h 40"/>
                  <a:gd name="T20" fmla="*/ 61 w 151"/>
                  <a:gd name="T21" fmla="*/ 26 h 40"/>
                  <a:gd name="T22" fmla="*/ 90 w 151"/>
                  <a:gd name="T23" fmla="*/ 36 h 40"/>
                  <a:gd name="T24" fmla="*/ 108 w 151"/>
                  <a:gd name="T25" fmla="*/ 38 h 40"/>
                  <a:gd name="T26" fmla="*/ 118 w 151"/>
                  <a:gd name="T27" fmla="*/ 36 h 40"/>
                  <a:gd name="T28" fmla="*/ 120 w 151"/>
                  <a:gd name="T29" fmla="*/ 40 h 40"/>
                  <a:gd name="T30" fmla="*/ 130 w 151"/>
                  <a:gd name="T31" fmla="*/ 40 h 40"/>
                  <a:gd name="T32" fmla="*/ 130 w 151"/>
                  <a:gd name="T33" fmla="*/ 38 h 40"/>
                  <a:gd name="T34" fmla="*/ 130 w 151"/>
                  <a:gd name="T35" fmla="*/ 38 h 40"/>
                  <a:gd name="T36" fmla="*/ 130 w 151"/>
                  <a:gd name="T37" fmla="*/ 38 h 40"/>
                  <a:gd name="T38" fmla="*/ 130 w 151"/>
                  <a:gd name="T39" fmla="*/ 33 h 40"/>
                  <a:gd name="T40" fmla="*/ 118 w 151"/>
                  <a:gd name="T41" fmla="*/ 29 h 40"/>
                  <a:gd name="T42" fmla="*/ 116 w 151"/>
                  <a:gd name="T43" fmla="*/ 22 h 40"/>
                  <a:gd name="T44" fmla="*/ 125 w 151"/>
                  <a:gd name="T45" fmla="*/ 19 h 40"/>
                  <a:gd name="T46" fmla="*/ 132 w 151"/>
                  <a:gd name="T47" fmla="*/ 5 h 40"/>
                  <a:gd name="T48" fmla="*/ 139 w 151"/>
                  <a:gd name="T49" fmla="*/ 5 h 40"/>
                  <a:gd name="T50" fmla="*/ 137 w 151"/>
                  <a:gd name="T51" fmla="*/ 10 h 40"/>
                  <a:gd name="T52" fmla="*/ 139 w 151"/>
                  <a:gd name="T53" fmla="*/ 10 h 40"/>
                  <a:gd name="T54" fmla="*/ 149 w 151"/>
                  <a:gd name="T55" fmla="*/ 7 h 40"/>
                  <a:gd name="T56" fmla="*/ 151 w 151"/>
                  <a:gd name="T57" fmla="*/ 0 h 40"/>
                  <a:gd name="T58" fmla="*/ 142 w 151"/>
                  <a:gd name="T59" fmla="*/ 0 h 40"/>
                  <a:gd name="T60" fmla="*/ 142 w 151"/>
                  <a:gd name="T61" fmla="*/ 3 h 40"/>
                  <a:gd name="T62" fmla="*/ 127 w 151"/>
                  <a:gd name="T63" fmla="*/ 3 h 40"/>
                  <a:gd name="T64" fmla="*/ 123 w 151"/>
                  <a:gd name="T65" fmla="*/ 14 h 40"/>
                  <a:gd name="T66" fmla="*/ 113 w 151"/>
                  <a:gd name="T67" fmla="*/ 19 h 40"/>
                  <a:gd name="T68" fmla="*/ 111 w 151"/>
                  <a:gd name="T69" fmla="*/ 12 h 40"/>
                  <a:gd name="T70" fmla="*/ 99 w 151"/>
                  <a:gd name="T71" fmla="*/ 17 h 40"/>
                  <a:gd name="T72" fmla="*/ 97 w 151"/>
                  <a:gd name="T73" fmla="*/ 10 h 40"/>
                  <a:gd name="T74" fmla="*/ 87 w 151"/>
                  <a:gd name="T75" fmla="*/ 12 h 40"/>
                  <a:gd name="T76" fmla="*/ 87 w 151"/>
                  <a:gd name="T77" fmla="*/ 7 h 40"/>
                  <a:gd name="T78" fmla="*/ 78 w 151"/>
                  <a:gd name="T79" fmla="*/ 3 h 40"/>
                  <a:gd name="T80" fmla="*/ 54 w 151"/>
                  <a:gd name="T81" fmla="*/ 12 h 40"/>
                  <a:gd name="T82" fmla="*/ 42 w 151"/>
                  <a:gd name="T83" fmla="*/ 7 h 40"/>
                  <a:gd name="T84" fmla="*/ 37 w 151"/>
                  <a:gd name="T85" fmla="*/ 7 h 40"/>
                  <a:gd name="T86" fmla="*/ 37 w 151"/>
                  <a:gd name="T87" fmla="*/ 10 h 40"/>
                  <a:gd name="T88" fmla="*/ 35 w 151"/>
                  <a:gd name="T89" fmla="*/ 12 h 40"/>
                  <a:gd name="T90" fmla="*/ 35 w 151"/>
                  <a:gd name="T91" fmla="*/ 12 h 40"/>
                  <a:gd name="T92" fmla="*/ 35 w 151"/>
                  <a:gd name="T93" fmla="*/ 14 h 40"/>
                  <a:gd name="T94" fmla="*/ 23 w 151"/>
                  <a:gd name="T95" fmla="*/ 14 h 40"/>
                  <a:gd name="T96" fmla="*/ 23 w 151"/>
                  <a:gd name="T97" fmla="*/ 7 h 40"/>
                  <a:gd name="T98" fmla="*/ 21 w 151"/>
                  <a:gd name="T99" fmla="*/ 5 h 40"/>
                  <a:gd name="T100" fmla="*/ 18 w 151"/>
                  <a:gd name="T10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" h="40">
                    <a:moveTo>
                      <a:pt x="18" y="5"/>
                    </a:moveTo>
                    <a:lnTo>
                      <a:pt x="0" y="14"/>
                    </a:lnTo>
                    <a:lnTo>
                      <a:pt x="16" y="40"/>
                    </a:lnTo>
                    <a:lnTo>
                      <a:pt x="26" y="38"/>
                    </a:lnTo>
                    <a:lnTo>
                      <a:pt x="23" y="31"/>
                    </a:lnTo>
                    <a:lnTo>
                      <a:pt x="28" y="29"/>
                    </a:lnTo>
                    <a:lnTo>
                      <a:pt x="26" y="26"/>
                    </a:lnTo>
                    <a:lnTo>
                      <a:pt x="35" y="22"/>
                    </a:lnTo>
                    <a:lnTo>
                      <a:pt x="47" y="26"/>
                    </a:lnTo>
                    <a:lnTo>
                      <a:pt x="47" y="31"/>
                    </a:lnTo>
                    <a:lnTo>
                      <a:pt x="61" y="26"/>
                    </a:lnTo>
                    <a:lnTo>
                      <a:pt x="90" y="36"/>
                    </a:lnTo>
                    <a:lnTo>
                      <a:pt x="108" y="38"/>
                    </a:lnTo>
                    <a:lnTo>
                      <a:pt x="118" y="36"/>
                    </a:lnTo>
                    <a:lnTo>
                      <a:pt x="120" y="40"/>
                    </a:lnTo>
                    <a:lnTo>
                      <a:pt x="130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3"/>
                    </a:lnTo>
                    <a:lnTo>
                      <a:pt x="118" y="29"/>
                    </a:lnTo>
                    <a:lnTo>
                      <a:pt x="116" y="22"/>
                    </a:lnTo>
                    <a:lnTo>
                      <a:pt x="125" y="19"/>
                    </a:lnTo>
                    <a:lnTo>
                      <a:pt x="132" y="5"/>
                    </a:lnTo>
                    <a:lnTo>
                      <a:pt x="139" y="5"/>
                    </a:lnTo>
                    <a:lnTo>
                      <a:pt x="137" y="10"/>
                    </a:lnTo>
                    <a:lnTo>
                      <a:pt x="139" y="10"/>
                    </a:lnTo>
                    <a:lnTo>
                      <a:pt x="149" y="7"/>
                    </a:lnTo>
                    <a:lnTo>
                      <a:pt x="151" y="0"/>
                    </a:lnTo>
                    <a:lnTo>
                      <a:pt x="142" y="0"/>
                    </a:lnTo>
                    <a:lnTo>
                      <a:pt x="142" y="3"/>
                    </a:lnTo>
                    <a:lnTo>
                      <a:pt x="127" y="3"/>
                    </a:lnTo>
                    <a:lnTo>
                      <a:pt x="123" y="14"/>
                    </a:lnTo>
                    <a:lnTo>
                      <a:pt x="113" y="19"/>
                    </a:lnTo>
                    <a:lnTo>
                      <a:pt x="111" y="12"/>
                    </a:lnTo>
                    <a:lnTo>
                      <a:pt x="99" y="17"/>
                    </a:lnTo>
                    <a:lnTo>
                      <a:pt x="97" y="10"/>
                    </a:lnTo>
                    <a:lnTo>
                      <a:pt x="87" y="12"/>
                    </a:lnTo>
                    <a:lnTo>
                      <a:pt x="87" y="7"/>
                    </a:lnTo>
                    <a:lnTo>
                      <a:pt x="78" y="3"/>
                    </a:lnTo>
                    <a:lnTo>
                      <a:pt x="54" y="12"/>
                    </a:lnTo>
                    <a:lnTo>
                      <a:pt x="42" y="7"/>
                    </a:lnTo>
                    <a:lnTo>
                      <a:pt x="37" y="7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5" y="14"/>
                    </a:lnTo>
                    <a:lnTo>
                      <a:pt x="23" y="14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5" name="Freeform 1065"/>
              <p:cNvSpPr/>
              <p:nvPr/>
            </p:nvSpPr>
            <p:spPr bwMode="auto">
              <a:xfrm>
                <a:off x="4342690" y="3250869"/>
                <a:ext cx="287703" cy="76213"/>
              </a:xfrm>
              <a:custGeom>
                <a:avLst/>
                <a:gdLst>
                  <a:gd name="T0" fmla="*/ 18 w 151"/>
                  <a:gd name="T1" fmla="*/ 5 h 40"/>
                  <a:gd name="T2" fmla="*/ 0 w 151"/>
                  <a:gd name="T3" fmla="*/ 14 h 40"/>
                  <a:gd name="T4" fmla="*/ 16 w 151"/>
                  <a:gd name="T5" fmla="*/ 40 h 40"/>
                  <a:gd name="T6" fmla="*/ 26 w 151"/>
                  <a:gd name="T7" fmla="*/ 38 h 40"/>
                  <a:gd name="T8" fmla="*/ 23 w 151"/>
                  <a:gd name="T9" fmla="*/ 31 h 40"/>
                  <a:gd name="T10" fmla="*/ 28 w 151"/>
                  <a:gd name="T11" fmla="*/ 29 h 40"/>
                  <a:gd name="T12" fmla="*/ 26 w 151"/>
                  <a:gd name="T13" fmla="*/ 26 h 40"/>
                  <a:gd name="T14" fmla="*/ 35 w 151"/>
                  <a:gd name="T15" fmla="*/ 22 h 40"/>
                  <a:gd name="T16" fmla="*/ 47 w 151"/>
                  <a:gd name="T17" fmla="*/ 26 h 40"/>
                  <a:gd name="T18" fmla="*/ 47 w 151"/>
                  <a:gd name="T19" fmla="*/ 31 h 40"/>
                  <a:gd name="T20" fmla="*/ 61 w 151"/>
                  <a:gd name="T21" fmla="*/ 26 h 40"/>
                  <a:gd name="T22" fmla="*/ 90 w 151"/>
                  <a:gd name="T23" fmla="*/ 36 h 40"/>
                  <a:gd name="T24" fmla="*/ 108 w 151"/>
                  <a:gd name="T25" fmla="*/ 38 h 40"/>
                  <a:gd name="T26" fmla="*/ 118 w 151"/>
                  <a:gd name="T27" fmla="*/ 36 h 40"/>
                  <a:gd name="T28" fmla="*/ 120 w 151"/>
                  <a:gd name="T29" fmla="*/ 40 h 40"/>
                  <a:gd name="T30" fmla="*/ 130 w 151"/>
                  <a:gd name="T31" fmla="*/ 40 h 40"/>
                  <a:gd name="T32" fmla="*/ 130 w 151"/>
                  <a:gd name="T33" fmla="*/ 38 h 40"/>
                  <a:gd name="T34" fmla="*/ 130 w 151"/>
                  <a:gd name="T35" fmla="*/ 38 h 40"/>
                  <a:gd name="T36" fmla="*/ 130 w 151"/>
                  <a:gd name="T37" fmla="*/ 38 h 40"/>
                  <a:gd name="T38" fmla="*/ 130 w 151"/>
                  <a:gd name="T39" fmla="*/ 33 h 40"/>
                  <a:gd name="T40" fmla="*/ 118 w 151"/>
                  <a:gd name="T41" fmla="*/ 29 h 40"/>
                  <a:gd name="T42" fmla="*/ 116 w 151"/>
                  <a:gd name="T43" fmla="*/ 22 h 40"/>
                  <a:gd name="T44" fmla="*/ 125 w 151"/>
                  <a:gd name="T45" fmla="*/ 19 h 40"/>
                  <a:gd name="T46" fmla="*/ 132 w 151"/>
                  <a:gd name="T47" fmla="*/ 5 h 40"/>
                  <a:gd name="T48" fmla="*/ 139 w 151"/>
                  <a:gd name="T49" fmla="*/ 5 h 40"/>
                  <a:gd name="T50" fmla="*/ 137 w 151"/>
                  <a:gd name="T51" fmla="*/ 10 h 40"/>
                  <a:gd name="T52" fmla="*/ 139 w 151"/>
                  <a:gd name="T53" fmla="*/ 10 h 40"/>
                  <a:gd name="T54" fmla="*/ 149 w 151"/>
                  <a:gd name="T55" fmla="*/ 7 h 40"/>
                  <a:gd name="T56" fmla="*/ 151 w 151"/>
                  <a:gd name="T57" fmla="*/ 0 h 40"/>
                  <a:gd name="T58" fmla="*/ 142 w 151"/>
                  <a:gd name="T59" fmla="*/ 0 h 40"/>
                  <a:gd name="T60" fmla="*/ 142 w 151"/>
                  <a:gd name="T61" fmla="*/ 3 h 40"/>
                  <a:gd name="T62" fmla="*/ 127 w 151"/>
                  <a:gd name="T63" fmla="*/ 3 h 40"/>
                  <a:gd name="T64" fmla="*/ 123 w 151"/>
                  <a:gd name="T65" fmla="*/ 14 h 40"/>
                  <a:gd name="T66" fmla="*/ 113 w 151"/>
                  <a:gd name="T67" fmla="*/ 19 h 40"/>
                  <a:gd name="T68" fmla="*/ 111 w 151"/>
                  <a:gd name="T69" fmla="*/ 12 h 40"/>
                  <a:gd name="T70" fmla="*/ 99 w 151"/>
                  <a:gd name="T71" fmla="*/ 17 h 40"/>
                  <a:gd name="T72" fmla="*/ 97 w 151"/>
                  <a:gd name="T73" fmla="*/ 10 h 40"/>
                  <a:gd name="T74" fmla="*/ 87 w 151"/>
                  <a:gd name="T75" fmla="*/ 12 h 40"/>
                  <a:gd name="T76" fmla="*/ 87 w 151"/>
                  <a:gd name="T77" fmla="*/ 7 h 40"/>
                  <a:gd name="T78" fmla="*/ 78 w 151"/>
                  <a:gd name="T79" fmla="*/ 3 h 40"/>
                  <a:gd name="T80" fmla="*/ 54 w 151"/>
                  <a:gd name="T81" fmla="*/ 12 h 40"/>
                  <a:gd name="T82" fmla="*/ 42 w 151"/>
                  <a:gd name="T83" fmla="*/ 7 h 40"/>
                  <a:gd name="T84" fmla="*/ 37 w 151"/>
                  <a:gd name="T85" fmla="*/ 7 h 40"/>
                  <a:gd name="T86" fmla="*/ 37 w 151"/>
                  <a:gd name="T87" fmla="*/ 10 h 40"/>
                  <a:gd name="T88" fmla="*/ 35 w 151"/>
                  <a:gd name="T89" fmla="*/ 12 h 40"/>
                  <a:gd name="T90" fmla="*/ 35 w 151"/>
                  <a:gd name="T91" fmla="*/ 12 h 40"/>
                  <a:gd name="T92" fmla="*/ 35 w 151"/>
                  <a:gd name="T93" fmla="*/ 14 h 40"/>
                  <a:gd name="T94" fmla="*/ 23 w 151"/>
                  <a:gd name="T95" fmla="*/ 14 h 40"/>
                  <a:gd name="T96" fmla="*/ 23 w 151"/>
                  <a:gd name="T97" fmla="*/ 7 h 40"/>
                  <a:gd name="T98" fmla="*/ 21 w 151"/>
                  <a:gd name="T99" fmla="*/ 5 h 40"/>
                  <a:gd name="T100" fmla="*/ 18 w 151"/>
                  <a:gd name="T10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" h="40">
                    <a:moveTo>
                      <a:pt x="18" y="5"/>
                    </a:moveTo>
                    <a:lnTo>
                      <a:pt x="0" y="14"/>
                    </a:lnTo>
                    <a:lnTo>
                      <a:pt x="16" y="40"/>
                    </a:lnTo>
                    <a:lnTo>
                      <a:pt x="26" y="38"/>
                    </a:lnTo>
                    <a:lnTo>
                      <a:pt x="23" y="31"/>
                    </a:lnTo>
                    <a:lnTo>
                      <a:pt x="28" y="29"/>
                    </a:lnTo>
                    <a:lnTo>
                      <a:pt x="26" y="26"/>
                    </a:lnTo>
                    <a:lnTo>
                      <a:pt x="35" y="22"/>
                    </a:lnTo>
                    <a:lnTo>
                      <a:pt x="47" y="26"/>
                    </a:lnTo>
                    <a:lnTo>
                      <a:pt x="47" y="31"/>
                    </a:lnTo>
                    <a:lnTo>
                      <a:pt x="61" y="26"/>
                    </a:lnTo>
                    <a:lnTo>
                      <a:pt x="90" y="36"/>
                    </a:lnTo>
                    <a:lnTo>
                      <a:pt x="108" y="38"/>
                    </a:lnTo>
                    <a:lnTo>
                      <a:pt x="118" y="36"/>
                    </a:lnTo>
                    <a:lnTo>
                      <a:pt x="120" y="40"/>
                    </a:lnTo>
                    <a:lnTo>
                      <a:pt x="130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3"/>
                    </a:lnTo>
                    <a:lnTo>
                      <a:pt x="118" y="29"/>
                    </a:lnTo>
                    <a:lnTo>
                      <a:pt x="116" y="22"/>
                    </a:lnTo>
                    <a:lnTo>
                      <a:pt x="125" y="19"/>
                    </a:lnTo>
                    <a:lnTo>
                      <a:pt x="132" y="5"/>
                    </a:lnTo>
                    <a:lnTo>
                      <a:pt x="139" y="5"/>
                    </a:lnTo>
                    <a:lnTo>
                      <a:pt x="137" y="10"/>
                    </a:lnTo>
                    <a:lnTo>
                      <a:pt x="139" y="10"/>
                    </a:lnTo>
                    <a:lnTo>
                      <a:pt x="149" y="7"/>
                    </a:lnTo>
                    <a:lnTo>
                      <a:pt x="151" y="0"/>
                    </a:lnTo>
                    <a:lnTo>
                      <a:pt x="142" y="0"/>
                    </a:lnTo>
                    <a:lnTo>
                      <a:pt x="142" y="3"/>
                    </a:lnTo>
                    <a:lnTo>
                      <a:pt x="127" y="3"/>
                    </a:lnTo>
                    <a:lnTo>
                      <a:pt x="123" y="14"/>
                    </a:lnTo>
                    <a:lnTo>
                      <a:pt x="113" y="19"/>
                    </a:lnTo>
                    <a:lnTo>
                      <a:pt x="111" y="12"/>
                    </a:lnTo>
                    <a:lnTo>
                      <a:pt x="99" y="17"/>
                    </a:lnTo>
                    <a:lnTo>
                      <a:pt x="97" y="10"/>
                    </a:lnTo>
                    <a:lnTo>
                      <a:pt x="87" y="12"/>
                    </a:lnTo>
                    <a:lnTo>
                      <a:pt x="87" y="7"/>
                    </a:lnTo>
                    <a:lnTo>
                      <a:pt x="78" y="3"/>
                    </a:lnTo>
                    <a:lnTo>
                      <a:pt x="54" y="12"/>
                    </a:lnTo>
                    <a:lnTo>
                      <a:pt x="42" y="7"/>
                    </a:lnTo>
                    <a:lnTo>
                      <a:pt x="37" y="7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5" y="12"/>
                    </a:lnTo>
                    <a:lnTo>
                      <a:pt x="35" y="14"/>
                    </a:lnTo>
                    <a:lnTo>
                      <a:pt x="23" y="14"/>
                    </a:lnTo>
                    <a:lnTo>
                      <a:pt x="23" y="7"/>
                    </a:lnTo>
                    <a:lnTo>
                      <a:pt x="21" y="5"/>
                    </a:lnTo>
                    <a:lnTo>
                      <a:pt x="18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6" name="Freeform 1066"/>
              <p:cNvSpPr>
                <a:spLocks noEditPoints="1"/>
              </p:cNvSpPr>
              <p:nvPr/>
            </p:nvSpPr>
            <p:spPr bwMode="auto">
              <a:xfrm>
                <a:off x="4336974" y="3237531"/>
                <a:ext cx="302947" cy="99077"/>
              </a:xfrm>
              <a:custGeom>
                <a:avLst/>
                <a:gdLst>
                  <a:gd name="T0" fmla="*/ 133 w 159"/>
                  <a:gd name="T1" fmla="*/ 47 h 52"/>
                  <a:gd name="T2" fmla="*/ 133 w 159"/>
                  <a:gd name="T3" fmla="*/ 47 h 52"/>
                  <a:gd name="T4" fmla="*/ 133 w 159"/>
                  <a:gd name="T5" fmla="*/ 40 h 52"/>
                  <a:gd name="T6" fmla="*/ 133 w 159"/>
                  <a:gd name="T7" fmla="*/ 45 h 52"/>
                  <a:gd name="T8" fmla="*/ 133 w 159"/>
                  <a:gd name="T9" fmla="*/ 40 h 52"/>
                  <a:gd name="T10" fmla="*/ 142 w 159"/>
                  <a:gd name="T11" fmla="*/ 17 h 52"/>
                  <a:gd name="T12" fmla="*/ 140 w 159"/>
                  <a:gd name="T13" fmla="*/ 17 h 52"/>
                  <a:gd name="T14" fmla="*/ 152 w 159"/>
                  <a:gd name="T15" fmla="*/ 14 h 52"/>
                  <a:gd name="T16" fmla="*/ 154 w 159"/>
                  <a:gd name="T17" fmla="*/ 7 h 52"/>
                  <a:gd name="T18" fmla="*/ 159 w 159"/>
                  <a:gd name="T19" fmla="*/ 7 h 52"/>
                  <a:gd name="T20" fmla="*/ 159 w 159"/>
                  <a:gd name="T21" fmla="*/ 5 h 52"/>
                  <a:gd name="T22" fmla="*/ 40 w 159"/>
                  <a:gd name="T23" fmla="*/ 17 h 52"/>
                  <a:gd name="T24" fmla="*/ 45 w 159"/>
                  <a:gd name="T25" fmla="*/ 14 h 52"/>
                  <a:gd name="T26" fmla="*/ 81 w 159"/>
                  <a:gd name="T27" fmla="*/ 10 h 52"/>
                  <a:gd name="T28" fmla="*/ 90 w 159"/>
                  <a:gd name="T29" fmla="*/ 19 h 52"/>
                  <a:gd name="T30" fmla="*/ 102 w 159"/>
                  <a:gd name="T31" fmla="*/ 24 h 52"/>
                  <a:gd name="T32" fmla="*/ 116 w 159"/>
                  <a:gd name="T33" fmla="*/ 26 h 52"/>
                  <a:gd name="T34" fmla="*/ 130 w 159"/>
                  <a:gd name="T35" fmla="*/ 10 h 52"/>
                  <a:gd name="T36" fmla="*/ 133 w 159"/>
                  <a:gd name="T37" fmla="*/ 2 h 52"/>
                  <a:gd name="T38" fmla="*/ 130 w 159"/>
                  <a:gd name="T39" fmla="*/ 0 h 52"/>
                  <a:gd name="T40" fmla="*/ 119 w 159"/>
                  <a:gd name="T41" fmla="*/ 21 h 52"/>
                  <a:gd name="T42" fmla="*/ 104 w 159"/>
                  <a:gd name="T43" fmla="*/ 21 h 52"/>
                  <a:gd name="T44" fmla="*/ 93 w 159"/>
                  <a:gd name="T45" fmla="*/ 14 h 52"/>
                  <a:gd name="T46" fmla="*/ 81 w 159"/>
                  <a:gd name="T47" fmla="*/ 7 h 52"/>
                  <a:gd name="T48" fmla="*/ 48 w 159"/>
                  <a:gd name="T49" fmla="*/ 12 h 52"/>
                  <a:gd name="T50" fmla="*/ 40 w 159"/>
                  <a:gd name="T51" fmla="*/ 12 h 52"/>
                  <a:gd name="T52" fmla="*/ 38 w 159"/>
                  <a:gd name="T53" fmla="*/ 10 h 52"/>
                  <a:gd name="T54" fmla="*/ 38 w 159"/>
                  <a:gd name="T55" fmla="*/ 10 h 52"/>
                  <a:gd name="T56" fmla="*/ 0 w 159"/>
                  <a:gd name="T57" fmla="*/ 21 h 52"/>
                  <a:gd name="T58" fmla="*/ 19 w 159"/>
                  <a:gd name="T59" fmla="*/ 52 h 52"/>
                  <a:gd name="T60" fmla="*/ 29 w 159"/>
                  <a:gd name="T61" fmla="*/ 40 h 52"/>
                  <a:gd name="T62" fmla="*/ 33 w 159"/>
                  <a:gd name="T63" fmla="*/ 33 h 52"/>
                  <a:gd name="T64" fmla="*/ 48 w 159"/>
                  <a:gd name="T65" fmla="*/ 36 h 52"/>
                  <a:gd name="T66" fmla="*/ 64 w 159"/>
                  <a:gd name="T67" fmla="*/ 36 h 52"/>
                  <a:gd name="T68" fmla="*/ 111 w 159"/>
                  <a:gd name="T69" fmla="*/ 47 h 52"/>
                  <a:gd name="T70" fmla="*/ 121 w 159"/>
                  <a:gd name="T71" fmla="*/ 50 h 52"/>
                  <a:gd name="T72" fmla="*/ 123 w 159"/>
                  <a:gd name="T73" fmla="*/ 47 h 52"/>
                  <a:gd name="T74" fmla="*/ 111 w 159"/>
                  <a:gd name="T75" fmla="*/ 45 h 52"/>
                  <a:gd name="T76" fmla="*/ 64 w 159"/>
                  <a:gd name="T77" fmla="*/ 33 h 52"/>
                  <a:gd name="T78" fmla="*/ 50 w 159"/>
                  <a:gd name="T79" fmla="*/ 33 h 52"/>
                  <a:gd name="T80" fmla="*/ 29 w 159"/>
                  <a:gd name="T81" fmla="*/ 33 h 52"/>
                  <a:gd name="T82" fmla="*/ 26 w 159"/>
                  <a:gd name="T83" fmla="*/ 38 h 52"/>
                  <a:gd name="T84" fmla="*/ 19 w 159"/>
                  <a:gd name="T85" fmla="*/ 47 h 52"/>
                  <a:gd name="T86" fmla="*/ 21 w 159"/>
                  <a:gd name="T87" fmla="*/ 12 h 52"/>
                  <a:gd name="T88" fmla="*/ 26 w 159"/>
                  <a:gd name="T89" fmla="*/ 14 h 52"/>
                  <a:gd name="T90" fmla="*/ 38 w 159"/>
                  <a:gd name="T91" fmla="*/ 21 h 52"/>
                  <a:gd name="T92" fmla="*/ 38 w 159"/>
                  <a:gd name="T93" fmla="*/ 19 h 52"/>
                  <a:gd name="T94" fmla="*/ 38 w 159"/>
                  <a:gd name="T95" fmla="*/ 19 h 52"/>
                  <a:gd name="T96" fmla="*/ 36 w 159"/>
                  <a:gd name="T97" fmla="*/ 17 h 52"/>
                  <a:gd name="T98" fmla="*/ 31 w 159"/>
                  <a:gd name="T99" fmla="*/ 19 h 52"/>
                  <a:gd name="T100" fmla="*/ 31 w 159"/>
                  <a:gd name="T101" fmla="*/ 12 h 52"/>
                  <a:gd name="T102" fmla="*/ 26 w 159"/>
                  <a:gd name="T103" fmla="*/ 10 h 52"/>
                  <a:gd name="T104" fmla="*/ 26 w 159"/>
                  <a:gd name="T105" fmla="*/ 14 h 52"/>
                  <a:gd name="T106" fmla="*/ 21 w 159"/>
                  <a:gd name="T107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52">
                    <a:moveTo>
                      <a:pt x="133" y="45"/>
                    </a:moveTo>
                    <a:lnTo>
                      <a:pt x="133" y="47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3" y="45"/>
                    </a:lnTo>
                    <a:close/>
                    <a:moveTo>
                      <a:pt x="133" y="40"/>
                    </a:moveTo>
                    <a:lnTo>
                      <a:pt x="133" y="45"/>
                    </a:lnTo>
                    <a:lnTo>
                      <a:pt x="133" y="45"/>
                    </a:lnTo>
                    <a:lnTo>
                      <a:pt x="133" y="45"/>
                    </a:lnTo>
                    <a:lnTo>
                      <a:pt x="133" y="40"/>
                    </a:lnTo>
                    <a:close/>
                    <a:moveTo>
                      <a:pt x="140" y="17"/>
                    </a:moveTo>
                    <a:lnTo>
                      <a:pt x="142" y="17"/>
                    </a:lnTo>
                    <a:lnTo>
                      <a:pt x="142" y="17"/>
                    </a:lnTo>
                    <a:lnTo>
                      <a:pt x="140" y="17"/>
                    </a:lnTo>
                    <a:close/>
                    <a:moveTo>
                      <a:pt x="154" y="7"/>
                    </a:moveTo>
                    <a:lnTo>
                      <a:pt x="152" y="14"/>
                    </a:lnTo>
                    <a:lnTo>
                      <a:pt x="154" y="7"/>
                    </a:lnTo>
                    <a:lnTo>
                      <a:pt x="154" y="7"/>
                    </a:lnTo>
                    <a:close/>
                    <a:moveTo>
                      <a:pt x="159" y="5"/>
                    </a:moveTo>
                    <a:lnTo>
                      <a:pt x="159" y="7"/>
                    </a:lnTo>
                    <a:lnTo>
                      <a:pt x="159" y="5"/>
                    </a:lnTo>
                    <a:lnTo>
                      <a:pt x="159" y="5"/>
                    </a:lnTo>
                    <a:close/>
                    <a:moveTo>
                      <a:pt x="40" y="12"/>
                    </a:moveTo>
                    <a:lnTo>
                      <a:pt x="40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57" y="19"/>
                    </a:lnTo>
                    <a:lnTo>
                      <a:pt x="81" y="10"/>
                    </a:lnTo>
                    <a:lnTo>
                      <a:pt x="90" y="14"/>
                    </a:lnTo>
                    <a:lnTo>
                      <a:pt x="90" y="19"/>
                    </a:lnTo>
                    <a:lnTo>
                      <a:pt x="100" y="17"/>
                    </a:lnTo>
                    <a:lnTo>
                      <a:pt x="102" y="24"/>
                    </a:lnTo>
                    <a:lnTo>
                      <a:pt x="114" y="19"/>
                    </a:lnTo>
                    <a:lnTo>
                      <a:pt x="116" y="26"/>
                    </a:lnTo>
                    <a:lnTo>
                      <a:pt x="126" y="21"/>
                    </a:lnTo>
                    <a:lnTo>
                      <a:pt x="130" y="10"/>
                    </a:lnTo>
                    <a:lnTo>
                      <a:pt x="130" y="10"/>
                    </a:lnTo>
                    <a:lnTo>
                      <a:pt x="133" y="2"/>
                    </a:lnTo>
                    <a:lnTo>
                      <a:pt x="130" y="2"/>
                    </a:lnTo>
                    <a:lnTo>
                      <a:pt x="130" y="0"/>
                    </a:lnTo>
                    <a:lnTo>
                      <a:pt x="123" y="19"/>
                    </a:lnTo>
                    <a:lnTo>
                      <a:pt x="119" y="21"/>
                    </a:lnTo>
                    <a:lnTo>
                      <a:pt x="116" y="17"/>
                    </a:lnTo>
                    <a:lnTo>
                      <a:pt x="104" y="21"/>
                    </a:lnTo>
                    <a:lnTo>
                      <a:pt x="102" y="12"/>
                    </a:lnTo>
                    <a:lnTo>
                      <a:pt x="93" y="14"/>
                    </a:lnTo>
                    <a:lnTo>
                      <a:pt x="93" y="12"/>
                    </a:lnTo>
                    <a:lnTo>
                      <a:pt x="81" y="7"/>
                    </a:lnTo>
                    <a:lnTo>
                      <a:pt x="57" y="17"/>
                    </a:lnTo>
                    <a:lnTo>
                      <a:pt x="48" y="12"/>
                    </a:lnTo>
                    <a:lnTo>
                      <a:pt x="40" y="12"/>
                    </a:lnTo>
                    <a:lnTo>
                      <a:pt x="40" y="12"/>
                    </a:lnTo>
                    <a:close/>
                    <a:moveTo>
                      <a:pt x="38" y="10"/>
                    </a:moveTo>
                    <a:lnTo>
                      <a:pt x="38" y="10"/>
                    </a:lnTo>
                    <a:lnTo>
                      <a:pt x="40" y="10"/>
                    </a:lnTo>
                    <a:lnTo>
                      <a:pt x="38" y="10"/>
                    </a:lnTo>
                    <a:close/>
                    <a:moveTo>
                      <a:pt x="19" y="10"/>
                    </a:moveTo>
                    <a:lnTo>
                      <a:pt x="0" y="21"/>
                    </a:lnTo>
                    <a:lnTo>
                      <a:pt x="17" y="50"/>
                    </a:lnTo>
                    <a:lnTo>
                      <a:pt x="19" y="52"/>
                    </a:lnTo>
                    <a:lnTo>
                      <a:pt x="31" y="47"/>
                    </a:lnTo>
                    <a:lnTo>
                      <a:pt x="29" y="40"/>
                    </a:lnTo>
                    <a:lnTo>
                      <a:pt x="33" y="38"/>
                    </a:lnTo>
                    <a:lnTo>
                      <a:pt x="33" y="33"/>
                    </a:lnTo>
                    <a:lnTo>
                      <a:pt x="38" y="33"/>
                    </a:lnTo>
                    <a:lnTo>
                      <a:pt x="48" y="36"/>
                    </a:lnTo>
                    <a:lnTo>
                      <a:pt x="50" y="40"/>
                    </a:lnTo>
                    <a:lnTo>
                      <a:pt x="64" y="36"/>
                    </a:lnTo>
                    <a:lnTo>
                      <a:pt x="90" y="47"/>
                    </a:lnTo>
                    <a:lnTo>
                      <a:pt x="111" y="47"/>
                    </a:lnTo>
                    <a:lnTo>
                      <a:pt x="119" y="45"/>
                    </a:lnTo>
                    <a:lnTo>
                      <a:pt x="121" y="50"/>
                    </a:lnTo>
                    <a:lnTo>
                      <a:pt x="121" y="47"/>
                    </a:lnTo>
                    <a:lnTo>
                      <a:pt x="123" y="47"/>
                    </a:lnTo>
                    <a:lnTo>
                      <a:pt x="121" y="43"/>
                    </a:lnTo>
                    <a:lnTo>
                      <a:pt x="111" y="45"/>
                    </a:lnTo>
                    <a:lnTo>
                      <a:pt x="93" y="43"/>
                    </a:lnTo>
                    <a:lnTo>
                      <a:pt x="64" y="33"/>
                    </a:lnTo>
                    <a:lnTo>
                      <a:pt x="50" y="38"/>
                    </a:lnTo>
                    <a:lnTo>
                      <a:pt x="50" y="33"/>
                    </a:lnTo>
                    <a:lnTo>
                      <a:pt x="38" y="29"/>
                    </a:lnTo>
                    <a:lnTo>
                      <a:pt x="29" y="33"/>
                    </a:lnTo>
                    <a:lnTo>
                      <a:pt x="31" y="36"/>
                    </a:lnTo>
                    <a:lnTo>
                      <a:pt x="26" y="38"/>
                    </a:lnTo>
                    <a:lnTo>
                      <a:pt x="29" y="45"/>
                    </a:lnTo>
                    <a:lnTo>
                      <a:pt x="19" y="47"/>
                    </a:lnTo>
                    <a:lnTo>
                      <a:pt x="3" y="21"/>
                    </a:lnTo>
                    <a:lnTo>
                      <a:pt x="21" y="12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21"/>
                    </a:lnTo>
                    <a:lnTo>
                      <a:pt x="38" y="21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6" y="19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31" y="12"/>
                    </a:lnTo>
                    <a:lnTo>
                      <a:pt x="31" y="12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29" y="12"/>
                    </a:lnTo>
                    <a:lnTo>
                      <a:pt x="26" y="14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7" name="Freeform 1067"/>
              <p:cNvSpPr>
                <a:spLocks noEditPoints="1"/>
              </p:cNvSpPr>
              <p:nvPr/>
            </p:nvSpPr>
            <p:spPr bwMode="auto">
              <a:xfrm>
                <a:off x="4336974" y="3237531"/>
                <a:ext cx="302947" cy="99077"/>
              </a:xfrm>
              <a:custGeom>
                <a:avLst/>
                <a:gdLst>
                  <a:gd name="T0" fmla="*/ 133 w 159"/>
                  <a:gd name="T1" fmla="*/ 47 h 52"/>
                  <a:gd name="T2" fmla="*/ 133 w 159"/>
                  <a:gd name="T3" fmla="*/ 47 h 52"/>
                  <a:gd name="T4" fmla="*/ 133 w 159"/>
                  <a:gd name="T5" fmla="*/ 40 h 52"/>
                  <a:gd name="T6" fmla="*/ 133 w 159"/>
                  <a:gd name="T7" fmla="*/ 45 h 52"/>
                  <a:gd name="T8" fmla="*/ 133 w 159"/>
                  <a:gd name="T9" fmla="*/ 40 h 52"/>
                  <a:gd name="T10" fmla="*/ 142 w 159"/>
                  <a:gd name="T11" fmla="*/ 17 h 52"/>
                  <a:gd name="T12" fmla="*/ 140 w 159"/>
                  <a:gd name="T13" fmla="*/ 17 h 52"/>
                  <a:gd name="T14" fmla="*/ 152 w 159"/>
                  <a:gd name="T15" fmla="*/ 14 h 52"/>
                  <a:gd name="T16" fmla="*/ 154 w 159"/>
                  <a:gd name="T17" fmla="*/ 7 h 52"/>
                  <a:gd name="T18" fmla="*/ 159 w 159"/>
                  <a:gd name="T19" fmla="*/ 7 h 52"/>
                  <a:gd name="T20" fmla="*/ 159 w 159"/>
                  <a:gd name="T21" fmla="*/ 5 h 52"/>
                  <a:gd name="T22" fmla="*/ 40 w 159"/>
                  <a:gd name="T23" fmla="*/ 17 h 52"/>
                  <a:gd name="T24" fmla="*/ 45 w 159"/>
                  <a:gd name="T25" fmla="*/ 14 h 52"/>
                  <a:gd name="T26" fmla="*/ 81 w 159"/>
                  <a:gd name="T27" fmla="*/ 10 h 52"/>
                  <a:gd name="T28" fmla="*/ 90 w 159"/>
                  <a:gd name="T29" fmla="*/ 19 h 52"/>
                  <a:gd name="T30" fmla="*/ 102 w 159"/>
                  <a:gd name="T31" fmla="*/ 24 h 52"/>
                  <a:gd name="T32" fmla="*/ 116 w 159"/>
                  <a:gd name="T33" fmla="*/ 26 h 52"/>
                  <a:gd name="T34" fmla="*/ 130 w 159"/>
                  <a:gd name="T35" fmla="*/ 10 h 52"/>
                  <a:gd name="T36" fmla="*/ 133 w 159"/>
                  <a:gd name="T37" fmla="*/ 2 h 52"/>
                  <a:gd name="T38" fmla="*/ 130 w 159"/>
                  <a:gd name="T39" fmla="*/ 0 h 52"/>
                  <a:gd name="T40" fmla="*/ 119 w 159"/>
                  <a:gd name="T41" fmla="*/ 21 h 52"/>
                  <a:gd name="T42" fmla="*/ 104 w 159"/>
                  <a:gd name="T43" fmla="*/ 21 h 52"/>
                  <a:gd name="T44" fmla="*/ 93 w 159"/>
                  <a:gd name="T45" fmla="*/ 14 h 52"/>
                  <a:gd name="T46" fmla="*/ 81 w 159"/>
                  <a:gd name="T47" fmla="*/ 7 h 52"/>
                  <a:gd name="T48" fmla="*/ 48 w 159"/>
                  <a:gd name="T49" fmla="*/ 12 h 52"/>
                  <a:gd name="T50" fmla="*/ 40 w 159"/>
                  <a:gd name="T51" fmla="*/ 12 h 52"/>
                  <a:gd name="T52" fmla="*/ 38 w 159"/>
                  <a:gd name="T53" fmla="*/ 10 h 52"/>
                  <a:gd name="T54" fmla="*/ 38 w 159"/>
                  <a:gd name="T55" fmla="*/ 10 h 52"/>
                  <a:gd name="T56" fmla="*/ 0 w 159"/>
                  <a:gd name="T57" fmla="*/ 21 h 52"/>
                  <a:gd name="T58" fmla="*/ 19 w 159"/>
                  <a:gd name="T59" fmla="*/ 52 h 52"/>
                  <a:gd name="T60" fmla="*/ 29 w 159"/>
                  <a:gd name="T61" fmla="*/ 40 h 52"/>
                  <a:gd name="T62" fmla="*/ 33 w 159"/>
                  <a:gd name="T63" fmla="*/ 33 h 52"/>
                  <a:gd name="T64" fmla="*/ 48 w 159"/>
                  <a:gd name="T65" fmla="*/ 36 h 52"/>
                  <a:gd name="T66" fmla="*/ 64 w 159"/>
                  <a:gd name="T67" fmla="*/ 36 h 52"/>
                  <a:gd name="T68" fmla="*/ 111 w 159"/>
                  <a:gd name="T69" fmla="*/ 47 h 52"/>
                  <a:gd name="T70" fmla="*/ 121 w 159"/>
                  <a:gd name="T71" fmla="*/ 50 h 52"/>
                  <a:gd name="T72" fmla="*/ 123 w 159"/>
                  <a:gd name="T73" fmla="*/ 47 h 52"/>
                  <a:gd name="T74" fmla="*/ 111 w 159"/>
                  <a:gd name="T75" fmla="*/ 45 h 52"/>
                  <a:gd name="T76" fmla="*/ 64 w 159"/>
                  <a:gd name="T77" fmla="*/ 33 h 52"/>
                  <a:gd name="T78" fmla="*/ 50 w 159"/>
                  <a:gd name="T79" fmla="*/ 33 h 52"/>
                  <a:gd name="T80" fmla="*/ 29 w 159"/>
                  <a:gd name="T81" fmla="*/ 33 h 52"/>
                  <a:gd name="T82" fmla="*/ 26 w 159"/>
                  <a:gd name="T83" fmla="*/ 38 h 52"/>
                  <a:gd name="T84" fmla="*/ 19 w 159"/>
                  <a:gd name="T85" fmla="*/ 47 h 52"/>
                  <a:gd name="T86" fmla="*/ 21 w 159"/>
                  <a:gd name="T87" fmla="*/ 12 h 52"/>
                  <a:gd name="T88" fmla="*/ 26 w 159"/>
                  <a:gd name="T89" fmla="*/ 14 h 52"/>
                  <a:gd name="T90" fmla="*/ 38 w 159"/>
                  <a:gd name="T91" fmla="*/ 21 h 52"/>
                  <a:gd name="T92" fmla="*/ 38 w 159"/>
                  <a:gd name="T93" fmla="*/ 19 h 52"/>
                  <a:gd name="T94" fmla="*/ 38 w 159"/>
                  <a:gd name="T95" fmla="*/ 19 h 52"/>
                  <a:gd name="T96" fmla="*/ 36 w 159"/>
                  <a:gd name="T97" fmla="*/ 17 h 52"/>
                  <a:gd name="T98" fmla="*/ 31 w 159"/>
                  <a:gd name="T99" fmla="*/ 19 h 52"/>
                  <a:gd name="T100" fmla="*/ 31 w 159"/>
                  <a:gd name="T101" fmla="*/ 12 h 52"/>
                  <a:gd name="T102" fmla="*/ 26 w 159"/>
                  <a:gd name="T103" fmla="*/ 10 h 52"/>
                  <a:gd name="T104" fmla="*/ 26 w 159"/>
                  <a:gd name="T105" fmla="*/ 14 h 52"/>
                  <a:gd name="T106" fmla="*/ 21 w 159"/>
                  <a:gd name="T107" fmla="*/ 1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52">
                    <a:moveTo>
                      <a:pt x="133" y="45"/>
                    </a:moveTo>
                    <a:lnTo>
                      <a:pt x="133" y="47"/>
                    </a:lnTo>
                    <a:lnTo>
                      <a:pt x="133" y="47"/>
                    </a:lnTo>
                    <a:lnTo>
                      <a:pt x="133" y="47"/>
                    </a:lnTo>
                    <a:lnTo>
                      <a:pt x="133" y="45"/>
                    </a:lnTo>
                    <a:moveTo>
                      <a:pt x="133" y="40"/>
                    </a:moveTo>
                    <a:lnTo>
                      <a:pt x="133" y="45"/>
                    </a:lnTo>
                    <a:lnTo>
                      <a:pt x="133" y="45"/>
                    </a:lnTo>
                    <a:lnTo>
                      <a:pt x="133" y="45"/>
                    </a:lnTo>
                    <a:lnTo>
                      <a:pt x="133" y="40"/>
                    </a:lnTo>
                    <a:moveTo>
                      <a:pt x="140" y="17"/>
                    </a:moveTo>
                    <a:lnTo>
                      <a:pt x="142" y="17"/>
                    </a:lnTo>
                    <a:lnTo>
                      <a:pt x="142" y="17"/>
                    </a:lnTo>
                    <a:lnTo>
                      <a:pt x="140" y="17"/>
                    </a:lnTo>
                    <a:moveTo>
                      <a:pt x="154" y="7"/>
                    </a:moveTo>
                    <a:lnTo>
                      <a:pt x="152" y="14"/>
                    </a:lnTo>
                    <a:lnTo>
                      <a:pt x="154" y="7"/>
                    </a:lnTo>
                    <a:lnTo>
                      <a:pt x="154" y="7"/>
                    </a:lnTo>
                    <a:moveTo>
                      <a:pt x="159" y="5"/>
                    </a:moveTo>
                    <a:lnTo>
                      <a:pt x="159" y="7"/>
                    </a:lnTo>
                    <a:lnTo>
                      <a:pt x="159" y="5"/>
                    </a:lnTo>
                    <a:lnTo>
                      <a:pt x="159" y="5"/>
                    </a:lnTo>
                    <a:moveTo>
                      <a:pt x="40" y="12"/>
                    </a:moveTo>
                    <a:lnTo>
                      <a:pt x="40" y="17"/>
                    </a:lnTo>
                    <a:lnTo>
                      <a:pt x="40" y="14"/>
                    </a:lnTo>
                    <a:lnTo>
                      <a:pt x="45" y="14"/>
                    </a:lnTo>
                    <a:lnTo>
                      <a:pt x="57" y="19"/>
                    </a:lnTo>
                    <a:lnTo>
                      <a:pt x="81" y="10"/>
                    </a:lnTo>
                    <a:lnTo>
                      <a:pt x="90" y="14"/>
                    </a:lnTo>
                    <a:lnTo>
                      <a:pt x="90" y="19"/>
                    </a:lnTo>
                    <a:lnTo>
                      <a:pt x="100" y="17"/>
                    </a:lnTo>
                    <a:lnTo>
                      <a:pt x="102" y="24"/>
                    </a:lnTo>
                    <a:lnTo>
                      <a:pt x="114" y="19"/>
                    </a:lnTo>
                    <a:lnTo>
                      <a:pt x="116" y="26"/>
                    </a:lnTo>
                    <a:lnTo>
                      <a:pt x="126" y="21"/>
                    </a:lnTo>
                    <a:lnTo>
                      <a:pt x="130" y="10"/>
                    </a:lnTo>
                    <a:lnTo>
                      <a:pt x="130" y="10"/>
                    </a:lnTo>
                    <a:lnTo>
                      <a:pt x="133" y="2"/>
                    </a:lnTo>
                    <a:lnTo>
                      <a:pt x="130" y="2"/>
                    </a:lnTo>
                    <a:lnTo>
                      <a:pt x="130" y="0"/>
                    </a:lnTo>
                    <a:lnTo>
                      <a:pt x="123" y="19"/>
                    </a:lnTo>
                    <a:lnTo>
                      <a:pt x="119" y="21"/>
                    </a:lnTo>
                    <a:lnTo>
                      <a:pt x="116" y="17"/>
                    </a:lnTo>
                    <a:lnTo>
                      <a:pt x="104" y="21"/>
                    </a:lnTo>
                    <a:lnTo>
                      <a:pt x="102" y="12"/>
                    </a:lnTo>
                    <a:lnTo>
                      <a:pt x="93" y="14"/>
                    </a:lnTo>
                    <a:lnTo>
                      <a:pt x="93" y="12"/>
                    </a:lnTo>
                    <a:lnTo>
                      <a:pt x="81" y="7"/>
                    </a:lnTo>
                    <a:lnTo>
                      <a:pt x="57" y="17"/>
                    </a:lnTo>
                    <a:lnTo>
                      <a:pt x="48" y="12"/>
                    </a:lnTo>
                    <a:lnTo>
                      <a:pt x="40" y="12"/>
                    </a:lnTo>
                    <a:lnTo>
                      <a:pt x="40" y="12"/>
                    </a:lnTo>
                    <a:moveTo>
                      <a:pt x="38" y="10"/>
                    </a:moveTo>
                    <a:lnTo>
                      <a:pt x="38" y="10"/>
                    </a:lnTo>
                    <a:lnTo>
                      <a:pt x="40" y="10"/>
                    </a:lnTo>
                    <a:lnTo>
                      <a:pt x="38" y="10"/>
                    </a:lnTo>
                    <a:moveTo>
                      <a:pt x="19" y="10"/>
                    </a:moveTo>
                    <a:lnTo>
                      <a:pt x="0" y="21"/>
                    </a:lnTo>
                    <a:lnTo>
                      <a:pt x="17" y="50"/>
                    </a:lnTo>
                    <a:lnTo>
                      <a:pt x="19" y="52"/>
                    </a:lnTo>
                    <a:lnTo>
                      <a:pt x="31" y="47"/>
                    </a:lnTo>
                    <a:lnTo>
                      <a:pt x="29" y="40"/>
                    </a:lnTo>
                    <a:lnTo>
                      <a:pt x="33" y="38"/>
                    </a:lnTo>
                    <a:lnTo>
                      <a:pt x="33" y="33"/>
                    </a:lnTo>
                    <a:lnTo>
                      <a:pt x="38" y="33"/>
                    </a:lnTo>
                    <a:lnTo>
                      <a:pt x="48" y="36"/>
                    </a:lnTo>
                    <a:lnTo>
                      <a:pt x="50" y="40"/>
                    </a:lnTo>
                    <a:lnTo>
                      <a:pt x="64" y="36"/>
                    </a:lnTo>
                    <a:lnTo>
                      <a:pt x="90" y="47"/>
                    </a:lnTo>
                    <a:lnTo>
                      <a:pt x="111" y="47"/>
                    </a:lnTo>
                    <a:lnTo>
                      <a:pt x="119" y="45"/>
                    </a:lnTo>
                    <a:lnTo>
                      <a:pt x="121" y="50"/>
                    </a:lnTo>
                    <a:lnTo>
                      <a:pt x="121" y="47"/>
                    </a:lnTo>
                    <a:lnTo>
                      <a:pt x="123" y="47"/>
                    </a:lnTo>
                    <a:lnTo>
                      <a:pt x="121" y="43"/>
                    </a:lnTo>
                    <a:lnTo>
                      <a:pt x="111" y="45"/>
                    </a:lnTo>
                    <a:lnTo>
                      <a:pt x="93" y="43"/>
                    </a:lnTo>
                    <a:lnTo>
                      <a:pt x="64" y="33"/>
                    </a:lnTo>
                    <a:lnTo>
                      <a:pt x="50" y="38"/>
                    </a:lnTo>
                    <a:lnTo>
                      <a:pt x="50" y="33"/>
                    </a:lnTo>
                    <a:lnTo>
                      <a:pt x="38" y="29"/>
                    </a:lnTo>
                    <a:lnTo>
                      <a:pt x="29" y="33"/>
                    </a:lnTo>
                    <a:lnTo>
                      <a:pt x="31" y="36"/>
                    </a:lnTo>
                    <a:lnTo>
                      <a:pt x="26" y="38"/>
                    </a:lnTo>
                    <a:lnTo>
                      <a:pt x="29" y="45"/>
                    </a:lnTo>
                    <a:lnTo>
                      <a:pt x="19" y="47"/>
                    </a:lnTo>
                    <a:lnTo>
                      <a:pt x="3" y="21"/>
                    </a:lnTo>
                    <a:lnTo>
                      <a:pt x="21" y="12"/>
                    </a:lnTo>
                    <a:lnTo>
                      <a:pt x="24" y="12"/>
                    </a:lnTo>
                    <a:lnTo>
                      <a:pt x="26" y="14"/>
                    </a:lnTo>
                    <a:lnTo>
                      <a:pt x="26" y="21"/>
                    </a:lnTo>
                    <a:lnTo>
                      <a:pt x="38" y="21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8" y="19"/>
                    </a:lnTo>
                    <a:lnTo>
                      <a:pt x="36" y="19"/>
                    </a:lnTo>
                    <a:lnTo>
                      <a:pt x="36" y="17"/>
                    </a:lnTo>
                    <a:lnTo>
                      <a:pt x="36" y="19"/>
                    </a:lnTo>
                    <a:lnTo>
                      <a:pt x="31" y="19"/>
                    </a:lnTo>
                    <a:lnTo>
                      <a:pt x="31" y="12"/>
                    </a:lnTo>
                    <a:lnTo>
                      <a:pt x="31" y="12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29" y="12"/>
                    </a:lnTo>
                    <a:lnTo>
                      <a:pt x="26" y="14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19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8" name="Freeform 1068"/>
              <p:cNvSpPr/>
              <p:nvPr/>
            </p:nvSpPr>
            <p:spPr bwMode="auto">
              <a:xfrm>
                <a:off x="4376986" y="3256585"/>
                <a:ext cx="15242" cy="7621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0 h 4"/>
                  <a:gd name="T4" fmla="*/ 5 w 8"/>
                  <a:gd name="T5" fmla="*/ 4 h 4"/>
                  <a:gd name="T6" fmla="*/ 8 w 8"/>
                  <a:gd name="T7" fmla="*/ 2 h 4"/>
                  <a:gd name="T8" fmla="*/ 5 w 8"/>
                  <a:gd name="T9" fmla="*/ 0 h 4"/>
                  <a:gd name="T10" fmla="*/ 0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09" name="Freeform 1069"/>
              <p:cNvSpPr/>
              <p:nvPr/>
            </p:nvSpPr>
            <p:spPr bwMode="auto">
              <a:xfrm>
                <a:off x="4376986" y="3256585"/>
                <a:ext cx="15242" cy="7621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0 h 4"/>
                  <a:gd name="T4" fmla="*/ 5 w 8"/>
                  <a:gd name="T5" fmla="*/ 4 h 4"/>
                  <a:gd name="T6" fmla="*/ 8 w 8"/>
                  <a:gd name="T7" fmla="*/ 2 h 4"/>
                  <a:gd name="T8" fmla="*/ 5 w 8"/>
                  <a:gd name="T9" fmla="*/ 0 h 4"/>
                  <a:gd name="T10" fmla="*/ 0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0" name="Freeform 1070"/>
              <p:cNvSpPr/>
              <p:nvPr/>
            </p:nvSpPr>
            <p:spPr bwMode="auto">
              <a:xfrm>
                <a:off x="4409377" y="32737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1" name="Freeform 1071"/>
              <p:cNvSpPr/>
              <p:nvPr/>
            </p:nvSpPr>
            <p:spPr bwMode="auto">
              <a:xfrm>
                <a:off x="4409377" y="32737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2" name="Freeform 1072"/>
              <p:cNvSpPr/>
              <p:nvPr/>
            </p:nvSpPr>
            <p:spPr bwMode="auto">
              <a:xfrm>
                <a:off x="4405565" y="3256585"/>
                <a:ext cx="7621" cy="17148"/>
              </a:xfrm>
              <a:custGeom>
                <a:avLst/>
                <a:gdLst>
                  <a:gd name="T0" fmla="*/ 2 w 4"/>
                  <a:gd name="T1" fmla="*/ 0 h 9"/>
                  <a:gd name="T2" fmla="*/ 0 w 4"/>
                  <a:gd name="T3" fmla="*/ 7 h 9"/>
                  <a:gd name="T4" fmla="*/ 0 w 4"/>
                  <a:gd name="T5" fmla="*/ 7 h 9"/>
                  <a:gd name="T6" fmla="*/ 0 w 4"/>
                  <a:gd name="T7" fmla="*/ 9 h 9"/>
                  <a:gd name="T8" fmla="*/ 2 w 4"/>
                  <a:gd name="T9" fmla="*/ 9 h 9"/>
                  <a:gd name="T10" fmla="*/ 2 w 4"/>
                  <a:gd name="T11" fmla="*/ 9 h 9"/>
                  <a:gd name="T12" fmla="*/ 2 w 4"/>
                  <a:gd name="T13" fmla="*/ 9 h 9"/>
                  <a:gd name="T14" fmla="*/ 4 w 4"/>
                  <a:gd name="T15" fmla="*/ 7 h 9"/>
                  <a:gd name="T16" fmla="*/ 4 w 4"/>
                  <a:gd name="T17" fmla="*/ 2 h 9"/>
                  <a:gd name="T18" fmla="*/ 4 w 4"/>
                  <a:gd name="T19" fmla="*/ 2 h 9"/>
                  <a:gd name="T20" fmla="*/ 4 w 4"/>
                  <a:gd name="T21" fmla="*/ 0 h 9"/>
                  <a:gd name="T22" fmla="*/ 2 w 4"/>
                  <a:gd name="T23" fmla="*/ 0 h 9"/>
                  <a:gd name="T24" fmla="*/ 2 w 4"/>
                  <a:gd name="T25" fmla="*/ 0 h 9"/>
                  <a:gd name="T26" fmla="*/ 2 w 4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9">
                    <a:moveTo>
                      <a:pt x="2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3" name="Freeform 1073"/>
              <p:cNvSpPr/>
              <p:nvPr/>
            </p:nvSpPr>
            <p:spPr bwMode="auto">
              <a:xfrm>
                <a:off x="4405565" y="3256585"/>
                <a:ext cx="7621" cy="17148"/>
              </a:xfrm>
              <a:custGeom>
                <a:avLst/>
                <a:gdLst>
                  <a:gd name="T0" fmla="*/ 2 w 4"/>
                  <a:gd name="T1" fmla="*/ 0 h 9"/>
                  <a:gd name="T2" fmla="*/ 0 w 4"/>
                  <a:gd name="T3" fmla="*/ 7 h 9"/>
                  <a:gd name="T4" fmla="*/ 0 w 4"/>
                  <a:gd name="T5" fmla="*/ 7 h 9"/>
                  <a:gd name="T6" fmla="*/ 0 w 4"/>
                  <a:gd name="T7" fmla="*/ 9 h 9"/>
                  <a:gd name="T8" fmla="*/ 2 w 4"/>
                  <a:gd name="T9" fmla="*/ 9 h 9"/>
                  <a:gd name="T10" fmla="*/ 2 w 4"/>
                  <a:gd name="T11" fmla="*/ 9 h 9"/>
                  <a:gd name="T12" fmla="*/ 2 w 4"/>
                  <a:gd name="T13" fmla="*/ 9 h 9"/>
                  <a:gd name="T14" fmla="*/ 4 w 4"/>
                  <a:gd name="T15" fmla="*/ 7 h 9"/>
                  <a:gd name="T16" fmla="*/ 4 w 4"/>
                  <a:gd name="T17" fmla="*/ 2 h 9"/>
                  <a:gd name="T18" fmla="*/ 4 w 4"/>
                  <a:gd name="T19" fmla="*/ 2 h 9"/>
                  <a:gd name="T20" fmla="*/ 4 w 4"/>
                  <a:gd name="T21" fmla="*/ 0 h 9"/>
                  <a:gd name="T22" fmla="*/ 2 w 4"/>
                  <a:gd name="T23" fmla="*/ 0 h 9"/>
                  <a:gd name="T24" fmla="*/ 2 w 4"/>
                  <a:gd name="T25" fmla="*/ 0 h 9"/>
                  <a:gd name="T26" fmla="*/ 2 w 4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9">
                    <a:moveTo>
                      <a:pt x="2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4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4" name="Freeform 1074"/>
              <p:cNvSpPr/>
              <p:nvPr/>
            </p:nvSpPr>
            <p:spPr bwMode="auto">
              <a:xfrm>
                <a:off x="4590382" y="3224194"/>
                <a:ext cx="40011" cy="26675"/>
              </a:xfrm>
              <a:custGeom>
                <a:avLst/>
                <a:gdLst>
                  <a:gd name="T0" fmla="*/ 16 w 21"/>
                  <a:gd name="T1" fmla="*/ 0 h 14"/>
                  <a:gd name="T2" fmla="*/ 0 w 21"/>
                  <a:gd name="T3" fmla="*/ 5 h 14"/>
                  <a:gd name="T4" fmla="*/ 2 w 21"/>
                  <a:gd name="T5" fmla="*/ 7 h 14"/>
                  <a:gd name="T6" fmla="*/ 4 w 21"/>
                  <a:gd name="T7" fmla="*/ 7 h 14"/>
                  <a:gd name="T8" fmla="*/ 2 w 21"/>
                  <a:gd name="T9" fmla="*/ 14 h 14"/>
                  <a:gd name="T10" fmla="*/ 9 w 21"/>
                  <a:gd name="T11" fmla="*/ 14 h 14"/>
                  <a:gd name="T12" fmla="*/ 7 w 21"/>
                  <a:gd name="T13" fmla="*/ 9 h 14"/>
                  <a:gd name="T14" fmla="*/ 21 w 21"/>
                  <a:gd name="T15" fmla="*/ 12 h 14"/>
                  <a:gd name="T16" fmla="*/ 16 w 21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4">
                    <a:moveTo>
                      <a:pt x="16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2" y="14"/>
                    </a:lnTo>
                    <a:lnTo>
                      <a:pt x="9" y="14"/>
                    </a:lnTo>
                    <a:lnTo>
                      <a:pt x="7" y="9"/>
                    </a:lnTo>
                    <a:lnTo>
                      <a:pt x="21" y="1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5" name="Freeform 1075"/>
              <p:cNvSpPr/>
              <p:nvPr/>
            </p:nvSpPr>
            <p:spPr bwMode="auto">
              <a:xfrm>
                <a:off x="4590382" y="3224194"/>
                <a:ext cx="40011" cy="26675"/>
              </a:xfrm>
              <a:custGeom>
                <a:avLst/>
                <a:gdLst>
                  <a:gd name="T0" fmla="*/ 16 w 21"/>
                  <a:gd name="T1" fmla="*/ 0 h 14"/>
                  <a:gd name="T2" fmla="*/ 0 w 21"/>
                  <a:gd name="T3" fmla="*/ 5 h 14"/>
                  <a:gd name="T4" fmla="*/ 2 w 21"/>
                  <a:gd name="T5" fmla="*/ 7 h 14"/>
                  <a:gd name="T6" fmla="*/ 4 w 21"/>
                  <a:gd name="T7" fmla="*/ 7 h 14"/>
                  <a:gd name="T8" fmla="*/ 2 w 21"/>
                  <a:gd name="T9" fmla="*/ 14 h 14"/>
                  <a:gd name="T10" fmla="*/ 9 w 21"/>
                  <a:gd name="T11" fmla="*/ 14 h 14"/>
                  <a:gd name="T12" fmla="*/ 7 w 21"/>
                  <a:gd name="T13" fmla="*/ 9 h 14"/>
                  <a:gd name="T14" fmla="*/ 21 w 21"/>
                  <a:gd name="T15" fmla="*/ 12 h 14"/>
                  <a:gd name="T16" fmla="*/ 16 w 21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4">
                    <a:moveTo>
                      <a:pt x="16" y="0"/>
                    </a:moveTo>
                    <a:lnTo>
                      <a:pt x="0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2" y="14"/>
                    </a:lnTo>
                    <a:lnTo>
                      <a:pt x="9" y="14"/>
                    </a:lnTo>
                    <a:lnTo>
                      <a:pt x="7" y="9"/>
                    </a:lnTo>
                    <a:lnTo>
                      <a:pt x="21" y="12"/>
                    </a:lnTo>
                    <a:lnTo>
                      <a:pt x="1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6" name="Freeform 1076"/>
              <p:cNvSpPr>
                <a:spLocks noEditPoints="1"/>
              </p:cNvSpPr>
              <p:nvPr/>
            </p:nvSpPr>
            <p:spPr bwMode="auto">
              <a:xfrm>
                <a:off x="4584666" y="3210857"/>
                <a:ext cx="49538" cy="45728"/>
              </a:xfrm>
              <a:custGeom>
                <a:avLst/>
                <a:gdLst>
                  <a:gd name="T0" fmla="*/ 12 w 26"/>
                  <a:gd name="T1" fmla="*/ 21 h 24"/>
                  <a:gd name="T2" fmla="*/ 5 w 26"/>
                  <a:gd name="T3" fmla="*/ 21 h 24"/>
                  <a:gd name="T4" fmla="*/ 7 w 26"/>
                  <a:gd name="T5" fmla="*/ 14 h 24"/>
                  <a:gd name="T6" fmla="*/ 5 w 26"/>
                  <a:gd name="T7" fmla="*/ 14 h 24"/>
                  <a:gd name="T8" fmla="*/ 3 w 26"/>
                  <a:gd name="T9" fmla="*/ 12 h 24"/>
                  <a:gd name="T10" fmla="*/ 19 w 26"/>
                  <a:gd name="T11" fmla="*/ 7 h 24"/>
                  <a:gd name="T12" fmla="*/ 24 w 26"/>
                  <a:gd name="T13" fmla="*/ 19 h 24"/>
                  <a:gd name="T14" fmla="*/ 10 w 26"/>
                  <a:gd name="T15" fmla="*/ 16 h 24"/>
                  <a:gd name="T16" fmla="*/ 12 w 26"/>
                  <a:gd name="T17" fmla="*/ 21 h 24"/>
                  <a:gd name="T18" fmla="*/ 22 w 26"/>
                  <a:gd name="T19" fmla="*/ 0 h 24"/>
                  <a:gd name="T20" fmla="*/ 17 w 26"/>
                  <a:gd name="T21" fmla="*/ 0 h 24"/>
                  <a:gd name="T22" fmla="*/ 17 w 26"/>
                  <a:gd name="T23" fmla="*/ 0 h 24"/>
                  <a:gd name="T24" fmla="*/ 17 w 26"/>
                  <a:gd name="T25" fmla="*/ 5 h 24"/>
                  <a:gd name="T26" fmla="*/ 0 w 26"/>
                  <a:gd name="T27" fmla="*/ 9 h 24"/>
                  <a:gd name="T28" fmla="*/ 0 w 26"/>
                  <a:gd name="T29" fmla="*/ 14 h 24"/>
                  <a:gd name="T30" fmla="*/ 0 w 26"/>
                  <a:gd name="T31" fmla="*/ 14 h 24"/>
                  <a:gd name="T32" fmla="*/ 0 w 26"/>
                  <a:gd name="T33" fmla="*/ 16 h 24"/>
                  <a:gd name="T34" fmla="*/ 3 w 26"/>
                  <a:gd name="T35" fmla="*/ 16 h 24"/>
                  <a:gd name="T36" fmla="*/ 0 w 26"/>
                  <a:gd name="T37" fmla="*/ 24 h 24"/>
                  <a:gd name="T38" fmla="*/ 0 w 26"/>
                  <a:gd name="T39" fmla="*/ 24 h 24"/>
                  <a:gd name="T40" fmla="*/ 15 w 26"/>
                  <a:gd name="T41" fmla="*/ 24 h 24"/>
                  <a:gd name="T42" fmla="*/ 15 w 26"/>
                  <a:gd name="T43" fmla="*/ 21 h 24"/>
                  <a:gd name="T44" fmla="*/ 24 w 26"/>
                  <a:gd name="T45" fmla="*/ 21 h 24"/>
                  <a:gd name="T46" fmla="*/ 24 w 26"/>
                  <a:gd name="T47" fmla="*/ 21 h 24"/>
                  <a:gd name="T48" fmla="*/ 26 w 26"/>
                  <a:gd name="T49" fmla="*/ 16 h 24"/>
                  <a:gd name="T50" fmla="*/ 22 w 26"/>
                  <a:gd name="T5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24">
                    <a:moveTo>
                      <a:pt x="12" y="21"/>
                    </a:moveTo>
                    <a:lnTo>
                      <a:pt x="5" y="21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19" y="7"/>
                    </a:lnTo>
                    <a:lnTo>
                      <a:pt x="24" y="19"/>
                    </a:lnTo>
                    <a:lnTo>
                      <a:pt x="10" y="16"/>
                    </a:lnTo>
                    <a:lnTo>
                      <a:pt x="12" y="21"/>
                    </a:lnTo>
                    <a:close/>
                    <a:moveTo>
                      <a:pt x="22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5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5" y="24"/>
                    </a:lnTo>
                    <a:lnTo>
                      <a:pt x="15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1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7" name="Freeform 1077"/>
              <p:cNvSpPr>
                <a:spLocks noEditPoints="1"/>
              </p:cNvSpPr>
              <p:nvPr/>
            </p:nvSpPr>
            <p:spPr bwMode="auto">
              <a:xfrm>
                <a:off x="4584666" y="3210857"/>
                <a:ext cx="49538" cy="45728"/>
              </a:xfrm>
              <a:custGeom>
                <a:avLst/>
                <a:gdLst>
                  <a:gd name="T0" fmla="*/ 12 w 26"/>
                  <a:gd name="T1" fmla="*/ 21 h 24"/>
                  <a:gd name="T2" fmla="*/ 5 w 26"/>
                  <a:gd name="T3" fmla="*/ 21 h 24"/>
                  <a:gd name="T4" fmla="*/ 7 w 26"/>
                  <a:gd name="T5" fmla="*/ 14 h 24"/>
                  <a:gd name="T6" fmla="*/ 5 w 26"/>
                  <a:gd name="T7" fmla="*/ 14 h 24"/>
                  <a:gd name="T8" fmla="*/ 3 w 26"/>
                  <a:gd name="T9" fmla="*/ 12 h 24"/>
                  <a:gd name="T10" fmla="*/ 19 w 26"/>
                  <a:gd name="T11" fmla="*/ 7 h 24"/>
                  <a:gd name="T12" fmla="*/ 24 w 26"/>
                  <a:gd name="T13" fmla="*/ 19 h 24"/>
                  <a:gd name="T14" fmla="*/ 10 w 26"/>
                  <a:gd name="T15" fmla="*/ 16 h 24"/>
                  <a:gd name="T16" fmla="*/ 12 w 26"/>
                  <a:gd name="T17" fmla="*/ 21 h 24"/>
                  <a:gd name="T18" fmla="*/ 22 w 26"/>
                  <a:gd name="T19" fmla="*/ 0 h 24"/>
                  <a:gd name="T20" fmla="*/ 17 w 26"/>
                  <a:gd name="T21" fmla="*/ 0 h 24"/>
                  <a:gd name="T22" fmla="*/ 17 w 26"/>
                  <a:gd name="T23" fmla="*/ 0 h 24"/>
                  <a:gd name="T24" fmla="*/ 17 w 26"/>
                  <a:gd name="T25" fmla="*/ 5 h 24"/>
                  <a:gd name="T26" fmla="*/ 0 w 26"/>
                  <a:gd name="T27" fmla="*/ 9 h 24"/>
                  <a:gd name="T28" fmla="*/ 0 w 26"/>
                  <a:gd name="T29" fmla="*/ 14 h 24"/>
                  <a:gd name="T30" fmla="*/ 0 w 26"/>
                  <a:gd name="T31" fmla="*/ 14 h 24"/>
                  <a:gd name="T32" fmla="*/ 0 w 26"/>
                  <a:gd name="T33" fmla="*/ 16 h 24"/>
                  <a:gd name="T34" fmla="*/ 3 w 26"/>
                  <a:gd name="T35" fmla="*/ 16 h 24"/>
                  <a:gd name="T36" fmla="*/ 0 w 26"/>
                  <a:gd name="T37" fmla="*/ 24 h 24"/>
                  <a:gd name="T38" fmla="*/ 0 w 26"/>
                  <a:gd name="T39" fmla="*/ 24 h 24"/>
                  <a:gd name="T40" fmla="*/ 15 w 26"/>
                  <a:gd name="T41" fmla="*/ 24 h 24"/>
                  <a:gd name="T42" fmla="*/ 15 w 26"/>
                  <a:gd name="T43" fmla="*/ 21 h 24"/>
                  <a:gd name="T44" fmla="*/ 24 w 26"/>
                  <a:gd name="T45" fmla="*/ 21 h 24"/>
                  <a:gd name="T46" fmla="*/ 24 w 26"/>
                  <a:gd name="T47" fmla="*/ 21 h 24"/>
                  <a:gd name="T48" fmla="*/ 26 w 26"/>
                  <a:gd name="T49" fmla="*/ 16 h 24"/>
                  <a:gd name="T50" fmla="*/ 22 w 26"/>
                  <a:gd name="T5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24">
                    <a:moveTo>
                      <a:pt x="12" y="21"/>
                    </a:moveTo>
                    <a:lnTo>
                      <a:pt x="5" y="21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3" y="12"/>
                    </a:lnTo>
                    <a:lnTo>
                      <a:pt x="19" y="7"/>
                    </a:lnTo>
                    <a:lnTo>
                      <a:pt x="24" y="19"/>
                    </a:lnTo>
                    <a:lnTo>
                      <a:pt x="10" y="16"/>
                    </a:lnTo>
                    <a:lnTo>
                      <a:pt x="12" y="21"/>
                    </a:lnTo>
                    <a:moveTo>
                      <a:pt x="22" y="0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7" y="5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5" y="24"/>
                    </a:lnTo>
                    <a:lnTo>
                      <a:pt x="15" y="21"/>
                    </a:lnTo>
                    <a:lnTo>
                      <a:pt x="24" y="21"/>
                    </a:lnTo>
                    <a:lnTo>
                      <a:pt x="24" y="21"/>
                    </a:lnTo>
                    <a:lnTo>
                      <a:pt x="26" y="16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8" name="Freeform 1078"/>
              <p:cNvSpPr/>
              <p:nvPr/>
            </p:nvSpPr>
            <p:spPr bwMode="auto">
              <a:xfrm>
                <a:off x="4594193" y="3260395"/>
                <a:ext cx="45728" cy="26675"/>
              </a:xfrm>
              <a:custGeom>
                <a:avLst/>
                <a:gdLst>
                  <a:gd name="T0" fmla="*/ 21 w 24"/>
                  <a:gd name="T1" fmla="*/ 0 h 14"/>
                  <a:gd name="T2" fmla="*/ 19 w 24"/>
                  <a:gd name="T3" fmla="*/ 5 h 14"/>
                  <a:gd name="T4" fmla="*/ 10 w 24"/>
                  <a:gd name="T5" fmla="*/ 7 h 14"/>
                  <a:gd name="T6" fmla="*/ 10 w 24"/>
                  <a:gd name="T7" fmla="*/ 9 h 14"/>
                  <a:gd name="T8" fmla="*/ 2 w 24"/>
                  <a:gd name="T9" fmla="*/ 9 h 14"/>
                  <a:gd name="T10" fmla="*/ 0 w 24"/>
                  <a:gd name="T11" fmla="*/ 12 h 14"/>
                  <a:gd name="T12" fmla="*/ 0 w 24"/>
                  <a:gd name="T13" fmla="*/ 14 h 14"/>
                  <a:gd name="T14" fmla="*/ 10 w 24"/>
                  <a:gd name="T15" fmla="*/ 9 h 14"/>
                  <a:gd name="T16" fmla="*/ 12 w 24"/>
                  <a:gd name="T17" fmla="*/ 9 h 14"/>
                  <a:gd name="T18" fmla="*/ 24 w 24"/>
                  <a:gd name="T19" fmla="*/ 7 h 14"/>
                  <a:gd name="T20" fmla="*/ 21 w 24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4">
                    <a:moveTo>
                      <a:pt x="21" y="0"/>
                    </a:moveTo>
                    <a:lnTo>
                      <a:pt x="19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24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19" name="Freeform 1079"/>
              <p:cNvSpPr/>
              <p:nvPr/>
            </p:nvSpPr>
            <p:spPr bwMode="auto">
              <a:xfrm>
                <a:off x="4594193" y="3260395"/>
                <a:ext cx="45728" cy="26675"/>
              </a:xfrm>
              <a:custGeom>
                <a:avLst/>
                <a:gdLst>
                  <a:gd name="T0" fmla="*/ 21 w 24"/>
                  <a:gd name="T1" fmla="*/ 0 h 14"/>
                  <a:gd name="T2" fmla="*/ 19 w 24"/>
                  <a:gd name="T3" fmla="*/ 5 h 14"/>
                  <a:gd name="T4" fmla="*/ 10 w 24"/>
                  <a:gd name="T5" fmla="*/ 7 h 14"/>
                  <a:gd name="T6" fmla="*/ 10 w 24"/>
                  <a:gd name="T7" fmla="*/ 9 h 14"/>
                  <a:gd name="T8" fmla="*/ 2 w 24"/>
                  <a:gd name="T9" fmla="*/ 9 h 14"/>
                  <a:gd name="T10" fmla="*/ 0 w 24"/>
                  <a:gd name="T11" fmla="*/ 12 h 14"/>
                  <a:gd name="T12" fmla="*/ 0 w 24"/>
                  <a:gd name="T13" fmla="*/ 14 h 14"/>
                  <a:gd name="T14" fmla="*/ 10 w 24"/>
                  <a:gd name="T15" fmla="*/ 9 h 14"/>
                  <a:gd name="T16" fmla="*/ 12 w 24"/>
                  <a:gd name="T17" fmla="*/ 9 h 14"/>
                  <a:gd name="T18" fmla="*/ 24 w 24"/>
                  <a:gd name="T19" fmla="*/ 7 h 14"/>
                  <a:gd name="T20" fmla="*/ 21 w 24"/>
                  <a:gd name="T2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4">
                    <a:moveTo>
                      <a:pt x="21" y="0"/>
                    </a:moveTo>
                    <a:lnTo>
                      <a:pt x="19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24" y="7"/>
                    </a:lnTo>
                    <a:lnTo>
                      <a:pt x="2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0" name="Freeform 1080"/>
              <p:cNvSpPr/>
              <p:nvPr/>
            </p:nvSpPr>
            <p:spPr bwMode="auto">
              <a:xfrm>
                <a:off x="4607530" y="3241342"/>
                <a:ext cx="41917" cy="36201"/>
              </a:xfrm>
              <a:custGeom>
                <a:avLst/>
                <a:gdLst>
                  <a:gd name="T0" fmla="*/ 14 w 22"/>
                  <a:gd name="T1" fmla="*/ 0 h 19"/>
                  <a:gd name="T2" fmla="*/ 12 w 22"/>
                  <a:gd name="T3" fmla="*/ 5 h 19"/>
                  <a:gd name="T4" fmla="*/ 10 w 22"/>
                  <a:gd name="T5" fmla="*/ 12 h 19"/>
                  <a:gd name="T6" fmla="*/ 0 w 22"/>
                  <a:gd name="T7" fmla="*/ 15 h 19"/>
                  <a:gd name="T8" fmla="*/ 0 w 22"/>
                  <a:gd name="T9" fmla="*/ 15 h 19"/>
                  <a:gd name="T10" fmla="*/ 3 w 22"/>
                  <a:gd name="T11" fmla="*/ 15 h 19"/>
                  <a:gd name="T12" fmla="*/ 3 w 22"/>
                  <a:gd name="T13" fmla="*/ 17 h 19"/>
                  <a:gd name="T14" fmla="*/ 12 w 22"/>
                  <a:gd name="T15" fmla="*/ 15 h 19"/>
                  <a:gd name="T16" fmla="*/ 14 w 22"/>
                  <a:gd name="T17" fmla="*/ 10 h 19"/>
                  <a:gd name="T18" fmla="*/ 17 w 22"/>
                  <a:gd name="T19" fmla="*/ 17 h 19"/>
                  <a:gd name="T20" fmla="*/ 5 w 22"/>
                  <a:gd name="T21" fmla="*/ 19 h 19"/>
                  <a:gd name="T22" fmla="*/ 22 w 22"/>
                  <a:gd name="T23" fmla="*/ 15 h 19"/>
                  <a:gd name="T24" fmla="*/ 17 w 22"/>
                  <a:gd name="T25" fmla="*/ 5 h 19"/>
                  <a:gd name="T26" fmla="*/ 17 w 22"/>
                  <a:gd name="T27" fmla="*/ 3 h 19"/>
                  <a:gd name="T28" fmla="*/ 14 w 22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19">
                    <a:moveTo>
                      <a:pt x="14" y="0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12" y="15"/>
                    </a:lnTo>
                    <a:lnTo>
                      <a:pt x="14" y="10"/>
                    </a:lnTo>
                    <a:lnTo>
                      <a:pt x="17" y="17"/>
                    </a:lnTo>
                    <a:lnTo>
                      <a:pt x="5" y="19"/>
                    </a:lnTo>
                    <a:lnTo>
                      <a:pt x="22" y="15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1" name="Freeform 1081"/>
              <p:cNvSpPr/>
              <p:nvPr/>
            </p:nvSpPr>
            <p:spPr bwMode="auto">
              <a:xfrm>
                <a:off x="4607530" y="3241342"/>
                <a:ext cx="41917" cy="36201"/>
              </a:xfrm>
              <a:custGeom>
                <a:avLst/>
                <a:gdLst>
                  <a:gd name="T0" fmla="*/ 14 w 22"/>
                  <a:gd name="T1" fmla="*/ 0 h 19"/>
                  <a:gd name="T2" fmla="*/ 12 w 22"/>
                  <a:gd name="T3" fmla="*/ 5 h 19"/>
                  <a:gd name="T4" fmla="*/ 10 w 22"/>
                  <a:gd name="T5" fmla="*/ 12 h 19"/>
                  <a:gd name="T6" fmla="*/ 0 w 22"/>
                  <a:gd name="T7" fmla="*/ 15 h 19"/>
                  <a:gd name="T8" fmla="*/ 0 w 22"/>
                  <a:gd name="T9" fmla="*/ 15 h 19"/>
                  <a:gd name="T10" fmla="*/ 3 w 22"/>
                  <a:gd name="T11" fmla="*/ 15 h 19"/>
                  <a:gd name="T12" fmla="*/ 3 w 22"/>
                  <a:gd name="T13" fmla="*/ 17 h 19"/>
                  <a:gd name="T14" fmla="*/ 12 w 22"/>
                  <a:gd name="T15" fmla="*/ 15 h 19"/>
                  <a:gd name="T16" fmla="*/ 14 w 22"/>
                  <a:gd name="T17" fmla="*/ 10 h 19"/>
                  <a:gd name="T18" fmla="*/ 17 w 22"/>
                  <a:gd name="T19" fmla="*/ 17 h 19"/>
                  <a:gd name="T20" fmla="*/ 5 w 22"/>
                  <a:gd name="T21" fmla="*/ 19 h 19"/>
                  <a:gd name="T22" fmla="*/ 22 w 22"/>
                  <a:gd name="T23" fmla="*/ 15 h 19"/>
                  <a:gd name="T24" fmla="*/ 17 w 22"/>
                  <a:gd name="T25" fmla="*/ 5 h 19"/>
                  <a:gd name="T26" fmla="*/ 17 w 22"/>
                  <a:gd name="T27" fmla="*/ 3 h 19"/>
                  <a:gd name="T28" fmla="*/ 14 w 22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19">
                    <a:moveTo>
                      <a:pt x="14" y="0"/>
                    </a:moveTo>
                    <a:lnTo>
                      <a:pt x="12" y="5"/>
                    </a:lnTo>
                    <a:lnTo>
                      <a:pt x="10" y="1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3" y="17"/>
                    </a:lnTo>
                    <a:lnTo>
                      <a:pt x="12" y="15"/>
                    </a:lnTo>
                    <a:lnTo>
                      <a:pt x="14" y="10"/>
                    </a:lnTo>
                    <a:lnTo>
                      <a:pt x="17" y="17"/>
                    </a:lnTo>
                    <a:lnTo>
                      <a:pt x="5" y="19"/>
                    </a:lnTo>
                    <a:lnTo>
                      <a:pt x="22" y="15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2" name="Freeform 1082"/>
              <p:cNvSpPr>
                <a:spLocks noEditPoints="1"/>
              </p:cNvSpPr>
              <p:nvPr/>
            </p:nvSpPr>
            <p:spPr bwMode="auto">
              <a:xfrm>
                <a:off x="4567518" y="3264206"/>
                <a:ext cx="89550" cy="68592"/>
              </a:xfrm>
              <a:custGeom>
                <a:avLst/>
                <a:gdLst>
                  <a:gd name="T0" fmla="*/ 9 w 47"/>
                  <a:gd name="T1" fmla="*/ 12 h 36"/>
                  <a:gd name="T2" fmla="*/ 9 w 47"/>
                  <a:gd name="T3" fmla="*/ 15 h 36"/>
                  <a:gd name="T4" fmla="*/ 0 w 47"/>
                  <a:gd name="T5" fmla="*/ 17 h 36"/>
                  <a:gd name="T6" fmla="*/ 2 w 47"/>
                  <a:gd name="T7" fmla="*/ 19 h 36"/>
                  <a:gd name="T8" fmla="*/ 16 w 47"/>
                  <a:gd name="T9" fmla="*/ 26 h 36"/>
                  <a:gd name="T10" fmla="*/ 14 w 47"/>
                  <a:gd name="T11" fmla="*/ 31 h 36"/>
                  <a:gd name="T12" fmla="*/ 14 w 47"/>
                  <a:gd name="T13" fmla="*/ 33 h 36"/>
                  <a:gd name="T14" fmla="*/ 19 w 47"/>
                  <a:gd name="T15" fmla="*/ 36 h 36"/>
                  <a:gd name="T16" fmla="*/ 31 w 47"/>
                  <a:gd name="T17" fmla="*/ 26 h 36"/>
                  <a:gd name="T18" fmla="*/ 26 w 47"/>
                  <a:gd name="T19" fmla="*/ 17 h 36"/>
                  <a:gd name="T20" fmla="*/ 40 w 47"/>
                  <a:gd name="T21" fmla="*/ 12 h 36"/>
                  <a:gd name="T22" fmla="*/ 45 w 47"/>
                  <a:gd name="T23" fmla="*/ 26 h 36"/>
                  <a:gd name="T24" fmla="*/ 47 w 47"/>
                  <a:gd name="T25" fmla="*/ 24 h 36"/>
                  <a:gd name="T26" fmla="*/ 40 w 47"/>
                  <a:gd name="T27" fmla="*/ 7 h 36"/>
                  <a:gd name="T28" fmla="*/ 26 w 47"/>
                  <a:gd name="T29" fmla="*/ 12 h 36"/>
                  <a:gd name="T30" fmla="*/ 24 w 47"/>
                  <a:gd name="T31" fmla="*/ 10 h 36"/>
                  <a:gd name="T32" fmla="*/ 14 w 47"/>
                  <a:gd name="T33" fmla="*/ 15 h 36"/>
                  <a:gd name="T34" fmla="*/ 9 w 47"/>
                  <a:gd name="T35" fmla="*/ 12 h 36"/>
                  <a:gd name="T36" fmla="*/ 14 w 47"/>
                  <a:gd name="T37" fmla="*/ 0 h 36"/>
                  <a:gd name="T38" fmla="*/ 12 w 47"/>
                  <a:gd name="T39" fmla="*/ 10 h 36"/>
                  <a:gd name="T40" fmla="*/ 14 w 47"/>
                  <a:gd name="T41" fmla="*/ 3 h 36"/>
                  <a:gd name="T42" fmla="*/ 16 w 47"/>
                  <a:gd name="T43" fmla="*/ 3 h 36"/>
                  <a:gd name="T44" fmla="*/ 14 w 47"/>
                  <a:gd name="T45" fmla="*/ 3 h 36"/>
                  <a:gd name="T46" fmla="*/ 16 w 47"/>
                  <a:gd name="T47" fmla="*/ 0 h 36"/>
                  <a:gd name="T48" fmla="*/ 14 w 4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6">
                    <a:moveTo>
                      <a:pt x="9" y="12"/>
                    </a:moveTo>
                    <a:lnTo>
                      <a:pt x="9" y="1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4" y="33"/>
                    </a:lnTo>
                    <a:lnTo>
                      <a:pt x="19" y="36"/>
                    </a:lnTo>
                    <a:lnTo>
                      <a:pt x="31" y="26"/>
                    </a:lnTo>
                    <a:lnTo>
                      <a:pt x="26" y="17"/>
                    </a:lnTo>
                    <a:lnTo>
                      <a:pt x="40" y="12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0" y="7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14" y="15"/>
                    </a:lnTo>
                    <a:lnTo>
                      <a:pt x="9" y="12"/>
                    </a:lnTo>
                    <a:close/>
                    <a:moveTo>
                      <a:pt x="14" y="0"/>
                    </a:moveTo>
                    <a:lnTo>
                      <a:pt x="12" y="10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3" name="Freeform 1083"/>
              <p:cNvSpPr>
                <a:spLocks noEditPoints="1"/>
              </p:cNvSpPr>
              <p:nvPr/>
            </p:nvSpPr>
            <p:spPr bwMode="auto">
              <a:xfrm>
                <a:off x="4567518" y="3264206"/>
                <a:ext cx="89550" cy="68592"/>
              </a:xfrm>
              <a:custGeom>
                <a:avLst/>
                <a:gdLst>
                  <a:gd name="T0" fmla="*/ 9 w 47"/>
                  <a:gd name="T1" fmla="*/ 12 h 36"/>
                  <a:gd name="T2" fmla="*/ 9 w 47"/>
                  <a:gd name="T3" fmla="*/ 15 h 36"/>
                  <a:gd name="T4" fmla="*/ 0 w 47"/>
                  <a:gd name="T5" fmla="*/ 17 h 36"/>
                  <a:gd name="T6" fmla="*/ 2 w 47"/>
                  <a:gd name="T7" fmla="*/ 19 h 36"/>
                  <a:gd name="T8" fmla="*/ 16 w 47"/>
                  <a:gd name="T9" fmla="*/ 26 h 36"/>
                  <a:gd name="T10" fmla="*/ 14 w 47"/>
                  <a:gd name="T11" fmla="*/ 31 h 36"/>
                  <a:gd name="T12" fmla="*/ 14 w 47"/>
                  <a:gd name="T13" fmla="*/ 33 h 36"/>
                  <a:gd name="T14" fmla="*/ 19 w 47"/>
                  <a:gd name="T15" fmla="*/ 36 h 36"/>
                  <a:gd name="T16" fmla="*/ 31 w 47"/>
                  <a:gd name="T17" fmla="*/ 26 h 36"/>
                  <a:gd name="T18" fmla="*/ 26 w 47"/>
                  <a:gd name="T19" fmla="*/ 17 h 36"/>
                  <a:gd name="T20" fmla="*/ 40 w 47"/>
                  <a:gd name="T21" fmla="*/ 12 h 36"/>
                  <a:gd name="T22" fmla="*/ 45 w 47"/>
                  <a:gd name="T23" fmla="*/ 26 h 36"/>
                  <a:gd name="T24" fmla="*/ 47 w 47"/>
                  <a:gd name="T25" fmla="*/ 24 h 36"/>
                  <a:gd name="T26" fmla="*/ 40 w 47"/>
                  <a:gd name="T27" fmla="*/ 7 h 36"/>
                  <a:gd name="T28" fmla="*/ 26 w 47"/>
                  <a:gd name="T29" fmla="*/ 12 h 36"/>
                  <a:gd name="T30" fmla="*/ 24 w 47"/>
                  <a:gd name="T31" fmla="*/ 10 h 36"/>
                  <a:gd name="T32" fmla="*/ 14 w 47"/>
                  <a:gd name="T33" fmla="*/ 15 h 36"/>
                  <a:gd name="T34" fmla="*/ 9 w 47"/>
                  <a:gd name="T35" fmla="*/ 12 h 36"/>
                  <a:gd name="T36" fmla="*/ 14 w 47"/>
                  <a:gd name="T37" fmla="*/ 0 h 36"/>
                  <a:gd name="T38" fmla="*/ 12 w 47"/>
                  <a:gd name="T39" fmla="*/ 10 h 36"/>
                  <a:gd name="T40" fmla="*/ 14 w 47"/>
                  <a:gd name="T41" fmla="*/ 3 h 36"/>
                  <a:gd name="T42" fmla="*/ 16 w 47"/>
                  <a:gd name="T43" fmla="*/ 3 h 36"/>
                  <a:gd name="T44" fmla="*/ 14 w 47"/>
                  <a:gd name="T45" fmla="*/ 3 h 36"/>
                  <a:gd name="T46" fmla="*/ 16 w 47"/>
                  <a:gd name="T47" fmla="*/ 0 h 36"/>
                  <a:gd name="T48" fmla="*/ 14 w 4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36">
                    <a:moveTo>
                      <a:pt x="9" y="12"/>
                    </a:moveTo>
                    <a:lnTo>
                      <a:pt x="9" y="1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16" y="26"/>
                    </a:lnTo>
                    <a:lnTo>
                      <a:pt x="14" y="31"/>
                    </a:lnTo>
                    <a:lnTo>
                      <a:pt x="14" y="33"/>
                    </a:lnTo>
                    <a:lnTo>
                      <a:pt x="19" y="36"/>
                    </a:lnTo>
                    <a:lnTo>
                      <a:pt x="31" y="26"/>
                    </a:lnTo>
                    <a:lnTo>
                      <a:pt x="26" y="17"/>
                    </a:lnTo>
                    <a:lnTo>
                      <a:pt x="40" y="12"/>
                    </a:lnTo>
                    <a:lnTo>
                      <a:pt x="45" y="26"/>
                    </a:lnTo>
                    <a:lnTo>
                      <a:pt x="47" y="24"/>
                    </a:lnTo>
                    <a:lnTo>
                      <a:pt x="40" y="7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14" y="15"/>
                    </a:lnTo>
                    <a:lnTo>
                      <a:pt x="9" y="12"/>
                    </a:lnTo>
                    <a:moveTo>
                      <a:pt x="14" y="0"/>
                    </a:moveTo>
                    <a:lnTo>
                      <a:pt x="12" y="10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6" y="0"/>
                    </a:lnTo>
                    <a:lnTo>
                      <a:pt x="1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4" name="Freeform 1084"/>
              <p:cNvSpPr>
                <a:spLocks noEditPoints="1"/>
              </p:cNvSpPr>
              <p:nvPr/>
            </p:nvSpPr>
            <p:spPr bwMode="auto">
              <a:xfrm>
                <a:off x="4563708" y="3260395"/>
                <a:ext cx="99077" cy="72402"/>
              </a:xfrm>
              <a:custGeom>
                <a:avLst/>
                <a:gdLst>
                  <a:gd name="T0" fmla="*/ 16 w 52"/>
                  <a:gd name="T1" fmla="*/ 35 h 38"/>
                  <a:gd name="T2" fmla="*/ 16 w 52"/>
                  <a:gd name="T3" fmla="*/ 35 h 38"/>
                  <a:gd name="T4" fmla="*/ 21 w 52"/>
                  <a:gd name="T5" fmla="*/ 38 h 38"/>
                  <a:gd name="T6" fmla="*/ 16 w 52"/>
                  <a:gd name="T7" fmla="*/ 35 h 38"/>
                  <a:gd name="T8" fmla="*/ 14 w 52"/>
                  <a:gd name="T9" fmla="*/ 12 h 38"/>
                  <a:gd name="T10" fmla="*/ 16 w 52"/>
                  <a:gd name="T11" fmla="*/ 2 h 38"/>
                  <a:gd name="T12" fmla="*/ 18 w 52"/>
                  <a:gd name="T13" fmla="*/ 2 h 38"/>
                  <a:gd name="T14" fmla="*/ 16 w 52"/>
                  <a:gd name="T15" fmla="*/ 5 h 38"/>
                  <a:gd name="T16" fmla="*/ 18 w 52"/>
                  <a:gd name="T17" fmla="*/ 5 h 38"/>
                  <a:gd name="T18" fmla="*/ 16 w 52"/>
                  <a:gd name="T19" fmla="*/ 5 h 38"/>
                  <a:gd name="T20" fmla="*/ 14 w 52"/>
                  <a:gd name="T21" fmla="*/ 12 h 38"/>
                  <a:gd name="T22" fmla="*/ 16 w 52"/>
                  <a:gd name="T23" fmla="*/ 0 h 38"/>
                  <a:gd name="T24" fmla="*/ 9 w 52"/>
                  <a:gd name="T25" fmla="*/ 14 h 38"/>
                  <a:gd name="T26" fmla="*/ 0 w 52"/>
                  <a:gd name="T27" fmla="*/ 17 h 38"/>
                  <a:gd name="T28" fmla="*/ 2 w 52"/>
                  <a:gd name="T29" fmla="*/ 24 h 38"/>
                  <a:gd name="T30" fmla="*/ 14 w 52"/>
                  <a:gd name="T31" fmla="*/ 28 h 38"/>
                  <a:gd name="T32" fmla="*/ 14 w 52"/>
                  <a:gd name="T33" fmla="*/ 33 h 38"/>
                  <a:gd name="T34" fmla="*/ 14 w 52"/>
                  <a:gd name="T35" fmla="*/ 28 h 38"/>
                  <a:gd name="T36" fmla="*/ 18 w 52"/>
                  <a:gd name="T37" fmla="*/ 28 h 38"/>
                  <a:gd name="T38" fmla="*/ 16 w 52"/>
                  <a:gd name="T39" fmla="*/ 33 h 38"/>
                  <a:gd name="T40" fmla="*/ 18 w 52"/>
                  <a:gd name="T41" fmla="*/ 28 h 38"/>
                  <a:gd name="T42" fmla="*/ 4 w 52"/>
                  <a:gd name="T43" fmla="*/ 21 h 38"/>
                  <a:gd name="T44" fmla="*/ 2 w 52"/>
                  <a:gd name="T45" fmla="*/ 19 h 38"/>
                  <a:gd name="T46" fmla="*/ 11 w 52"/>
                  <a:gd name="T47" fmla="*/ 17 h 38"/>
                  <a:gd name="T48" fmla="*/ 11 w 52"/>
                  <a:gd name="T49" fmla="*/ 14 h 38"/>
                  <a:gd name="T50" fmla="*/ 16 w 52"/>
                  <a:gd name="T51" fmla="*/ 17 h 38"/>
                  <a:gd name="T52" fmla="*/ 26 w 52"/>
                  <a:gd name="T53" fmla="*/ 12 h 38"/>
                  <a:gd name="T54" fmla="*/ 28 w 52"/>
                  <a:gd name="T55" fmla="*/ 14 h 38"/>
                  <a:gd name="T56" fmla="*/ 42 w 52"/>
                  <a:gd name="T57" fmla="*/ 9 h 38"/>
                  <a:gd name="T58" fmla="*/ 49 w 52"/>
                  <a:gd name="T59" fmla="*/ 26 h 38"/>
                  <a:gd name="T60" fmla="*/ 47 w 52"/>
                  <a:gd name="T61" fmla="*/ 28 h 38"/>
                  <a:gd name="T62" fmla="*/ 52 w 52"/>
                  <a:gd name="T63" fmla="*/ 26 h 38"/>
                  <a:gd name="T64" fmla="*/ 45 w 52"/>
                  <a:gd name="T65" fmla="*/ 5 h 38"/>
                  <a:gd name="T66" fmla="*/ 28 w 52"/>
                  <a:gd name="T67" fmla="*/ 9 h 38"/>
                  <a:gd name="T68" fmla="*/ 26 w 52"/>
                  <a:gd name="T69" fmla="*/ 9 h 38"/>
                  <a:gd name="T70" fmla="*/ 16 w 52"/>
                  <a:gd name="T71" fmla="*/ 14 h 38"/>
                  <a:gd name="T72" fmla="*/ 16 w 52"/>
                  <a:gd name="T73" fmla="*/ 12 h 38"/>
                  <a:gd name="T74" fmla="*/ 18 w 52"/>
                  <a:gd name="T75" fmla="*/ 9 h 38"/>
                  <a:gd name="T76" fmla="*/ 26 w 52"/>
                  <a:gd name="T77" fmla="*/ 9 h 38"/>
                  <a:gd name="T78" fmla="*/ 26 w 52"/>
                  <a:gd name="T79" fmla="*/ 7 h 38"/>
                  <a:gd name="T80" fmla="*/ 26 w 52"/>
                  <a:gd name="T81" fmla="*/ 5 h 38"/>
                  <a:gd name="T82" fmla="*/ 23 w 52"/>
                  <a:gd name="T83" fmla="*/ 5 h 38"/>
                  <a:gd name="T84" fmla="*/ 21 w 52"/>
                  <a:gd name="T85" fmla="*/ 5 h 38"/>
                  <a:gd name="T86" fmla="*/ 23 w 52"/>
                  <a:gd name="T87" fmla="*/ 0 h 38"/>
                  <a:gd name="T88" fmla="*/ 16 w 52"/>
                  <a:gd name="T8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38">
                    <a:moveTo>
                      <a:pt x="16" y="35"/>
                    </a:moveTo>
                    <a:lnTo>
                      <a:pt x="16" y="35"/>
                    </a:lnTo>
                    <a:lnTo>
                      <a:pt x="21" y="38"/>
                    </a:lnTo>
                    <a:lnTo>
                      <a:pt x="16" y="35"/>
                    </a:lnTo>
                    <a:close/>
                    <a:moveTo>
                      <a:pt x="14" y="12"/>
                    </a:moveTo>
                    <a:lnTo>
                      <a:pt x="16" y="2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4" y="12"/>
                    </a:lnTo>
                    <a:close/>
                    <a:moveTo>
                      <a:pt x="16" y="0"/>
                    </a:moveTo>
                    <a:lnTo>
                      <a:pt x="9" y="14"/>
                    </a:lnTo>
                    <a:lnTo>
                      <a:pt x="0" y="17"/>
                    </a:lnTo>
                    <a:lnTo>
                      <a:pt x="2" y="24"/>
                    </a:lnTo>
                    <a:lnTo>
                      <a:pt x="14" y="28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6" y="17"/>
                    </a:lnTo>
                    <a:lnTo>
                      <a:pt x="26" y="12"/>
                    </a:lnTo>
                    <a:lnTo>
                      <a:pt x="28" y="14"/>
                    </a:lnTo>
                    <a:lnTo>
                      <a:pt x="42" y="9"/>
                    </a:lnTo>
                    <a:lnTo>
                      <a:pt x="49" y="26"/>
                    </a:lnTo>
                    <a:lnTo>
                      <a:pt x="47" y="28"/>
                    </a:lnTo>
                    <a:lnTo>
                      <a:pt x="52" y="26"/>
                    </a:lnTo>
                    <a:lnTo>
                      <a:pt x="45" y="5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8" y="9"/>
                    </a:lnTo>
                    <a:lnTo>
                      <a:pt x="26" y="9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5" name="Freeform 1085"/>
              <p:cNvSpPr>
                <a:spLocks noEditPoints="1"/>
              </p:cNvSpPr>
              <p:nvPr/>
            </p:nvSpPr>
            <p:spPr bwMode="auto">
              <a:xfrm>
                <a:off x="4563708" y="3260395"/>
                <a:ext cx="99077" cy="72402"/>
              </a:xfrm>
              <a:custGeom>
                <a:avLst/>
                <a:gdLst>
                  <a:gd name="T0" fmla="*/ 16 w 52"/>
                  <a:gd name="T1" fmla="*/ 35 h 38"/>
                  <a:gd name="T2" fmla="*/ 16 w 52"/>
                  <a:gd name="T3" fmla="*/ 35 h 38"/>
                  <a:gd name="T4" fmla="*/ 21 w 52"/>
                  <a:gd name="T5" fmla="*/ 38 h 38"/>
                  <a:gd name="T6" fmla="*/ 16 w 52"/>
                  <a:gd name="T7" fmla="*/ 35 h 38"/>
                  <a:gd name="T8" fmla="*/ 14 w 52"/>
                  <a:gd name="T9" fmla="*/ 12 h 38"/>
                  <a:gd name="T10" fmla="*/ 16 w 52"/>
                  <a:gd name="T11" fmla="*/ 2 h 38"/>
                  <a:gd name="T12" fmla="*/ 18 w 52"/>
                  <a:gd name="T13" fmla="*/ 2 h 38"/>
                  <a:gd name="T14" fmla="*/ 16 w 52"/>
                  <a:gd name="T15" fmla="*/ 5 h 38"/>
                  <a:gd name="T16" fmla="*/ 18 w 52"/>
                  <a:gd name="T17" fmla="*/ 5 h 38"/>
                  <a:gd name="T18" fmla="*/ 16 w 52"/>
                  <a:gd name="T19" fmla="*/ 5 h 38"/>
                  <a:gd name="T20" fmla="*/ 14 w 52"/>
                  <a:gd name="T21" fmla="*/ 12 h 38"/>
                  <a:gd name="T22" fmla="*/ 16 w 52"/>
                  <a:gd name="T23" fmla="*/ 0 h 38"/>
                  <a:gd name="T24" fmla="*/ 9 w 52"/>
                  <a:gd name="T25" fmla="*/ 14 h 38"/>
                  <a:gd name="T26" fmla="*/ 0 w 52"/>
                  <a:gd name="T27" fmla="*/ 17 h 38"/>
                  <a:gd name="T28" fmla="*/ 2 w 52"/>
                  <a:gd name="T29" fmla="*/ 24 h 38"/>
                  <a:gd name="T30" fmla="*/ 14 w 52"/>
                  <a:gd name="T31" fmla="*/ 28 h 38"/>
                  <a:gd name="T32" fmla="*/ 14 w 52"/>
                  <a:gd name="T33" fmla="*/ 33 h 38"/>
                  <a:gd name="T34" fmla="*/ 14 w 52"/>
                  <a:gd name="T35" fmla="*/ 28 h 38"/>
                  <a:gd name="T36" fmla="*/ 18 w 52"/>
                  <a:gd name="T37" fmla="*/ 28 h 38"/>
                  <a:gd name="T38" fmla="*/ 16 w 52"/>
                  <a:gd name="T39" fmla="*/ 33 h 38"/>
                  <a:gd name="T40" fmla="*/ 18 w 52"/>
                  <a:gd name="T41" fmla="*/ 28 h 38"/>
                  <a:gd name="T42" fmla="*/ 4 w 52"/>
                  <a:gd name="T43" fmla="*/ 21 h 38"/>
                  <a:gd name="T44" fmla="*/ 2 w 52"/>
                  <a:gd name="T45" fmla="*/ 19 h 38"/>
                  <a:gd name="T46" fmla="*/ 11 w 52"/>
                  <a:gd name="T47" fmla="*/ 17 h 38"/>
                  <a:gd name="T48" fmla="*/ 11 w 52"/>
                  <a:gd name="T49" fmla="*/ 14 h 38"/>
                  <a:gd name="T50" fmla="*/ 16 w 52"/>
                  <a:gd name="T51" fmla="*/ 17 h 38"/>
                  <a:gd name="T52" fmla="*/ 26 w 52"/>
                  <a:gd name="T53" fmla="*/ 12 h 38"/>
                  <a:gd name="T54" fmla="*/ 28 w 52"/>
                  <a:gd name="T55" fmla="*/ 14 h 38"/>
                  <a:gd name="T56" fmla="*/ 42 w 52"/>
                  <a:gd name="T57" fmla="*/ 9 h 38"/>
                  <a:gd name="T58" fmla="*/ 49 w 52"/>
                  <a:gd name="T59" fmla="*/ 26 h 38"/>
                  <a:gd name="T60" fmla="*/ 47 w 52"/>
                  <a:gd name="T61" fmla="*/ 28 h 38"/>
                  <a:gd name="T62" fmla="*/ 52 w 52"/>
                  <a:gd name="T63" fmla="*/ 26 h 38"/>
                  <a:gd name="T64" fmla="*/ 45 w 52"/>
                  <a:gd name="T65" fmla="*/ 5 h 38"/>
                  <a:gd name="T66" fmla="*/ 28 w 52"/>
                  <a:gd name="T67" fmla="*/ 9 h 38"/>
                  <a:gd name="T68" fmla="*/ 26 w 52"/>
                  <a:gd name="T69" fmla="*/ 9 h 38"/>
                  <a:gd name="T70" fmla="*/ 16 w 52"/>
                  <a:gd name="T71" fmla="*/ 14 h 38"/>
                  <a:gd name="T72" fmla="*/ 16 w 52"/>
                  <a:gd name="T73" fmla="*/ 12 h 38"/>
                  <a:gd name="T74" fmla="*/ 18 w 52"/>
                  <a:gd name="T75" fmla="*/ 9 h 38"/>
                  <a:gd name="T76" fmla="*/ 26 w 52"/>
                  <a:gd name="T77" fmla="*/ 9 h 38"/>
                  <a:gd name="T78" fmla="*/ 26 w 52"/>
                  <a:gd name="T79" fmla="*/ 7 h 38"/>
                  <a:gd name="T80" fmla="*/ 26 w 52"/>
                  <a:gd name="T81" fmla="*/ 5 h 38"/>
                  <a:gd name="T82" fmla="*/ 23 w 52"/>
                  <a:gd name="T83" fmla="*/ 5 h 38"/>
                  <a:gd name="T84" fmla="*/ 21 w 52"/>
                  <a:gd name="T85" fmla="*/ 5 h 38"/>
                  <a:gd name="T86" fmla="*/ 23 w 52"/>
                  <a:gd name="T87" fmla="*/ 0 h 38"/>
                  <a:gd name="T88" fmla="*/ 16 w 52"/>
                  <a:gd name="T8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2" h="38">
                    <a:moveTo>
                      <a:pt x="16" y="35"/>
                    </a:moveTo>
                    <a:lnTo>
                      <a:pt x="16" y="35"/>
                    </a:lnTo>
                    <a:lnTo>
                      <a:pt x="21" y="38"/>
                    </a:lnTo>
                    <a:lnTo>
                      <a:pt x="16" y="35"/>
                    </a:lnTo>
                    <a:moveTo>
                      <a:pt x="14" y="12"/>
                    </a:moveTo>
                    <a:lnTo>
                      <a:pt x="16" y="2"/>
                    </a:lnTo>
                    <a:lnTo>
                      <a:pt x="18" y="2"/>
                    </a:lnTo>
                    <a:lnTo>
                      <a:pt x="16" y="5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4" y="12"/>
                    </a:lnTo>
                    <a:moveTo>
                      <a:pt x="16" y="0"/>
                    </a:moveTo>
                    <a:lnTo>
                      <a:pt x="9" y="14"/>
                    </a:lnTo>
                    <a:lnTo>
                      <a:pt x="0" y="17"/>
                    </a:lnTo>
                    <a:lnTo>
                      <a:pt x="2" y="24"/>
                    </a:lnTo>
                    <a:lnTo>
                      <a:pt x="14" y="28"/>
                    </a:lnTo>
                    <a:lnTo>
                      <a:pt x="14" y="33"/>
                    </a:lnTo>
                    <a:lnTo>
                      <a:pt x="14" y="28"/>
                    </a:lnTo>
                    <a:lnTo>
                      <a:pt x="18" y="28"/>
                    </a:lnTo>
                    <a:lnTo>
                      <a:pt x="16" y="33"/>
                    </a:lnTo>
                    <a:lnTo>
                      <a:pt x="18" y="28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11" y="17"/>
                    </a:lnTo>
                    <a:lnTo>
                      <a:pt x="11" y="14"/>
                    </a:lnTo>
                    <a:lnTo>
                      <a:pt x="16" y="17"/>
                    </a:lnTo>
                    <a:lnTo>
                      <a:pt x="26" y="12"/>
                    </a:lnTo>
                    <a:lnTo>
                      <a:pt x="28" y="14"/>
                    </a:lnTo>
                    <a:lnTo>
                      <a:pt x="42" y="9"/>
                    </a:lnTo>
                    <a:lnTo>
                      <a:pt x="49" y="26"/>
                    </a:lnTo>
                    <a:lnTo>
                      <a:pt x="47" y="28"/>
                    </a:lnTo>
                    <a:lnTo>
                      <a:pt x="52" y="26"/>
                    </a:lnTo>
                    <a:lnTo>
                      <a:pt x="45" y="5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8" y="9"/>
                    </a:lnTo>
                    <a:lnTo>
                      <a:pt x="26" y="9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1" y="5"/>
                    </a:lnTo>
                    <a:lnTo>
                      <a:pt x="23" y="0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6" name="Freeform 1086"/>
              <p:cNvSpPr>
                <a:spLocks noEditPoints="1"/>
              </p:cNvSpPr>
              <p:nvPr/>
            </p:nvSpPr>
            <p:spPr bwMode="auto">
              <a:xfrm>
                <a:off x="4590382" y="3313744"/>
                <a:ext cx="7621" cy="1333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7 h 7"/>
                  <a:gd name="T4" fmla="*/ 0 w 4"/>
                  <a:gd name="T5" fmla="*/ 7 h 7"/>
                  <a:gd name="T6" fmla="*/ 0 w 4"/>
                  <a:gd name="T7" fmla="*/ 7 h 7"/>
                  <a:gd name="T8" fmla="*/ 0 w 4"/>
                  <a:gd name="T9" fmla="*/ 0 h 7"/>
                  <a:gd name="T10" fmla="*/ 0 w 4"/>
                  <a:gd name="T11" fmla="*/ 5 h 7"/>
                  <a:gd name="T12" fmla="*/ 0 w 4"/>
                  <a:gd name="T13" fmla="*/ 5 h 7"/>
                  <a:gd name="T14" fmla="*/ 2 w 4"/>
                  <a:gd name="T15" fmla="*/ 7 h 7"/>
                  <a:gd name="T16" fmla="*/ 2 w 4"/>
                  <a:gd name="T17" fmla="*/ 7 h 7"/>
                  <a:gd name="T18" fmla="*/ 2 w 4"/>
                  <a:gd name="T19" fmla="*/ 7 h 7"/>
                  <a:gd name="T20" fmla="*/ 2 w 4"/>
                  <a:gd name="T21" fmla="*/ 5 h 7"/>
                  <a:gd name="T22" fmla="*/ 4 w 4"/>
                  <a:gd name="T23" fmla="*/ 0 h 7"/>
                  <a:gd name="T24" fmla="*/ 0 w 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7" name="Freeform 1087"/>
              <p:cNvSpPr>
                <a:spLocks noEditPoints="1"/>
              </p:cNvSpPr>
              <p:nvPr/>
            </p:nvSpPr>
            <p:spPr bwMode="auto">
              <a:xfrm>
                <a:off x="4590382" y="3313744"/>
                <a:ext cx="7621" cy="13337"/>
              </a:xfrm>
              <a:custGeom>
                <a:avLst/>
                <a:gdLst>
                  <a:gd name="T0" fmla="*/ 0 w 4"/>
                  <a:gd name="T1" fmla="*/ 7 h 7"/>
                  <a:gd name="T2" fmla="*/ 0 w 4"/>
                  <a:gd name="T3" fmla="*/ 7 h 7"/>
                  <a:gd name="T4" fmla="*/ 0 w 4"/>
                  <a:gd name="T5" fmla="*/ 7 h 7"/>
                  <a:gd name="T6" fmla="*/ 0 w 4"/>
                  <a:gd name="T7" fmla="*/ 7 h 7"/>
                  <a:gd name="T8" fmla="*/ 0 w 4"/>
                  <a:gd name="T9" fmla="*/ 0 h 7"/>
                  <a:gd name="T10" fmla="*/ 0 w 4"/>
                  <a:gd name="T11" fmla="*/ 5 h 7"/>
                  <a:gd name="T12" fmla="*/ 0 w 4"/>
                  <a:gd name="T13" fmla="*/ 5 h 7"/>
                  <a:gd name="T14" fmla="*/ 2 w 4"/>
                  <a:gd name="T15" fmla="*/ 7 h 7"/>
                  <a:gd name="T16" fmla="*/ 2 w 4"/>
                  <a:gd name="T17" fmla="*/ 7 h 7"/>
                  <a:gd name="T18" fmla="*/ 2 w 4"/>
                  <a:gd name="T19" fmla="*/ 7 h 7"/>
                  <a:gd name="T20" fmla="*/ 2 w 4"/>
                  <a:gd name="T21" fmla="*/ 5 h 7"/>
                  <a:gd name="T22" fmla="*/ 4 w 4"/>
                  <a:gd name="T23" fmla="*/ 0 h 7"/>
                  <a:gd name="T24" fmla="*/ 0 w 4"/>
                  <a:gd name="T2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8" name="Freeform 1088"/>
              <p:cNvSpPr/>
              <p:nvPr/>
            </p:nvSpPr>
            <p:spPr bwMode="auto">
              <a:xfrm>
                <a:off x="4666595" y="3327082"/>
                <a:ext cx="17148" cy="36201"/>
              </a:xfrm>
              <a:custGeom>
                <a:avLst/>
                <a:gdLst>
                  <a:gd name="T0" fmla="*/ 0 w 9"/>
                  <a:gd name="T1" fmla="*/ 0 h 19"/>
                  <a:gd name="T2" fmla="*/ 2 w 9"/>
                  <a:gd name="T3" fmla="*/ 5 h 19"/>
                  <a:gd name="T4" fmla="*/ 7 w 9"/>
                  <a:gd name="T5" fmla="*/ 17 h 19"/>
                  <a:gd name="T6" fmla="*/ 7 w 9"/>
                  <a:gd name="T7" fmla="*/ 19 h 19"/>
                  <a:gd name="T8" fmla="*/ 9 w 9"/>
                  <a:gd name="T9" fmla="*/ 19 h 19"/>
                  <a:gd name="T10" fmla="*/ 2 w 9"/>
                  <a:gd name="T11" fmla="*/ 3 h 19"/>
                  <a:gd name="T12" fmla="*/ 0 w 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lnTo>
                      <a:pt x="2" y="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29" name="Freeform 1089"/>
              <p:cNvSpPr/>
              <p:nvPr/>
            </p:nvSpPr>
            <p:spPr bwMode="auto">
              <a:xfrm>
                <a:off x="4666595" y="3327082"/>
                <a:ext cx="17148" cy="36201"/>
              </a:xfrm>
              <a:custGeom>
                <a:avLst/>
                <a:gdLst>
                  <a:gd name="T0" fmla="*/ 0 w 9"/>
                  <a:gd name="T1" fmla="*/ 0 h 19"/>
                  <a:gd name="T2" fmla="*/ 2 w 9"/>
                  <a:gd name="T3" fmla="*/ 5 h 19"/>
                  <a:gd name="T4" fmla="*/ 7 w 9"/>
                  <a:gd name="T5" fmla="*/ 17 h 19"/>
                  <a:gd name="T6" fmla="*/ 7 w 9"/>
                  <a:gd name="T7" fmla="*/ 19 h 19"/>
                  <a:gd name="T8" fmla="*/ 9 w 9"/>
                  <a:gd name="T9" fmla="*/ 19 h 19"/>
                  <a:gd name="T10" fmla="*/ 2 w 9"/>
                  <a:gd name="T11" fmla="*/ 3 h 19"/>
                  <a:gd name="T12" fmla="*/ 0 w 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lnTo>
                      <a:pt x="2" y="5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0" name="Freeform 1090"/>
              <p:cNvSpPr/>
              <p:nvPr/>
            </p:nvSpPr>
            <p:spPr bwMode="auto">
              <a:xfrm>
                <a:off x="4508453" y="3296596"/>
                <a:ext cx="167668" cy="184816"/>
              </a:xfrm>
              <a:custGeom>
                <a:avLst/>
                <a:gdLst>
                  <a:gd name="T0" fmla="*/ 69 w 88"/>
                  <a:gd name="T1" fmla="*/ 0 h 97"/>
                  <a:gd name="T2" fmla="*/ 62 w 88"/>
                  <a:gd name="T3" fmla="*/ 2 h 97"/>
                  <a:gd name="T4" fmla="*/ 64 w 88"/>
                  <a:gd name="T5" fmla="*/ 9 h 97"/>
                  <a:gd name="T6" fmla="*/ 50 w 88"/>
                  <a:gd name="T7" fmla="*/ 21 h 97"/>
                  <a:gd name="T8" fmla="*/ 45 w 88"/>
                  <a:gd name="T9" fmla="*/ 19 h 97"/>
                  <a:gd name="T10" fmla="*/ 36 w 88"/>
                  <a:gd name="T11" fmla="*/ 21 h 97"/>
                  <a:gd name="T12" fmla="*/ 36 w 88"/>
                  <a:gd name="T13" fmla="*/ 21 h 97"/>
                  <a:gd name="T14" fmla="*/ 21 w 88"/>
                  <a:gd name="T15" fmla="*/ 26 h 97"/>
                  <a:gd name="T16" fmla="*/ 26 w 88"/>
                  <a:gd name="T17" fmla="*/ 35 h 97"/>
                  <a:gd name="T18" fmla="*/ 14 w 88"/>
                  <a:gd name="T19" fmla="*/ 43 h 97"/>
                  <a:gd name="T20" fmla="*/ 17 w 88"/>
                  <a:gd name="T21" fmla="*/ 47 h 97"/>
                  <a:gd name="T22" fmla="*/ 10 w 88"/>
                  <a:gd name="T23" fmla="*/ 50 h 97"/>
                  <a:gd name="T24" fmla="*/ 0 w 88"/>
                  <a:gd name="T25" fmla="*/ 50 h 97"/>
                  <a:gd name="T26" fmla="*/ 5 w 88"/>
                  <a:gd name="T27" fmla="*/ 66 h 97"/>
                  <a:gd name="T28" fmla="*/ 7 w 88"/>
                  <a:gd name="T29" fmla="*/ 66 h 97"/>
                  <a:gd name="T30" fmla="*/ 17 w 88"/>
                  <a:gd name="T31" fmla="*/ 83 h 97"/>
                  <a:gd name="T32" fmla="*/ 24 w 88"/>
                  <a:gd name="T33" fmla="*/ 81 h 97"/>
                  <a:gd name="T34" fmla="*/ 29 w 88"/>
                  <a:gd name="T35" fmla="*/ 88 h 97"/>
                  <a:gd name="T36" fmla="*/ 24 w 88"/>
                  <a:gd name="T37" fmla="*/ 95 h 97"/>
                  <a:gd name="T38" fmla="*/ 24 w 88"/>
                  <a:gd name="T39" fmla="*/ 97 h 97"/>
                  <a:gd name="T40" fmla="*/ 38 w 88"/>
                  <a:gd name="T41" fmla="*/ 95 h 97"/>
                  <a:gd name="T42" fmla="*/ 62 w 88"/>
                  <a:gd name="T43" fmla="*/ 85 h 97"/>
                  <a:gd name="T44" fmla="*/ 66 w 88"/>
                  <a:gd name="T45" fmla="*/ 83 h 97"/>
                  <a:gd name="T46" fmla="*/ 62 w 88"/>
                  <a:gd name="T47" fmla="*/ 73 h 97"/>
                  <a:gd name="T48" fmla="*/ 66 w 88"/>
                  <a:gd name="T49" fmla="*/ 69 h 97"/>
                  <a:gd name="T50" fmla="*/ 71 w 88"/>
                  <a:gd name="T51" fmla="*/ 66 h 97"/>
                  <a:gd name="T52" fmla="*/ 71 w 88"/>
                  <a:gd name="T53" fmla="*/ 64 h 97"/>
                  <a:gd name="T54" fmla="*/ 74 w 88"/>
                  <a:gd name="T55" fmla="*/ 59 h 97"/>
                  <a:gd name="T56" fmla="*/ 81 w 88"/>
                  <a:gd name="T57" fmla="*/ 57 h 97"/>
                  <a:gd name="T58" fmla="*/ 83 w 88"/>
                  <a:gd name="T59" fmla="*/ 59 h 97"/>
                  <a:gd name="T60" fmla="*/ 83 w 88"/>
                  <a:gd name="T61" fmla="*/ 59 h 97"/>
                  <a:gd name="T62" fmla="*/ 78 w 88"/>
                  <a:gd name="T63" fmla="*/ 45 h 97"/>
                  <a:gd name="T64" fmla="*/ 85 w 88"/>
                  <a:gd name="T65" fmla="*/ 43 h 97"/>
                  <a:gd name="T66" fmla="*/ 85 w 88"/>
                  <a:gd name="T67" fmla="*/ 43 h 97"/>
                  <a:gd name="T68" fmla="*/ 78 w 88"/>
                  <a:gd name="T69" fmla="*/ 40 h 97"/>
                  <a:gd name="T70" fmla="*/ 78 w 88"/>
                  <a:gd name="T71" fmla="*/ 38 h 97"/>
                  <a:gd name="T72" fmla="*/ 88 w 88"/>
                  <a:gd name="T73" fmla="*/ 33 h 97"/>
                  <a:gd name="T74" fmla="*/ 81 w 88"/>
                  <a:gd name="T75" fmla="*/ 19 h 97"/>
                  <a:gd name="T76" fmla="*/ 78 w 88"/>
                  <a:gd name="T77" fmla="*/ 19 h 97"/>
                  <a:gd name="T78" fmla="*/ 76 w 88"/>
                  <a:gd name="T79" fmla="*/ 12 h 97"/>
                  <a:gd name="T80" fmla="*/ 76 w 88"/>
                  <a:gd name="T81" fmla="*/ 14 h 97"/>
                  <a:gd name="T82" fmla="*/ 69 w 88"/>
                  <a:gd name="T8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97">
                    <a:moveTo>
                      <a:pt x="69" y="0"/>
                    </a:moveTo>
                    <a:lnTo>
                      <a:pt x="62" y="2"/>
                    </a:lnTo>
                    <a:lnTo>
                      <a:pt x="64" y="9"/>
                    </a:lnTo>
                    <a:lnTo>
                      <a:pt x="50" y="21"/>
                    </a:lnTo>
                    <a:lnTo>
                      <a:pt x="45" y="19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21" y="26"/>
                    </a:lnTo>
                    <a:lnTo>
                      <a:pt x="26" y="35"/>
                    </a:lnTo>
                    <a:lnTo>
                      <a:pt x="14" y="43"/>
                    </a:lnTo>
                    <a:lnTo>
                      <a:pt x="17" y="47"/>
                    </a:lnTo>
                    <a:lnTo>
                      <a:pt x="10" y="50"/>
                    </a:lnTo>
                    <a:lnTo>
                      <a:pt x="0" y="50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17" y="83"/>
                    </a:lnTo>
                    <a:lnTo>
                      <a:pt x="24" y="81"/>
                    </a:lnTo>
                    <a:lnTo>
                      <a:pt x="29" y="88"/>
                    </a:lnTo>
                    <a:lnTo>
                      <a:pt x="24" y="95"/>
                    </a:lnTo>
                    <a:lnTo>
                      <a:pt x="24" y="97"/>
                    </a:lnTo>
                    <a:lnTo>
                      <a:pt x="38" y="95"/>
                    </a:lnTo>
                    <a:lnTo>
                      <a:pt x="62" y="85"/>
                    </a:lnTo>
                    <a:lnTo>
                      <a:pt x="66" y="83"/>
                    </a:lnTo>
                    <a:lnTo>
                      <a:pt x="62" y="73"/>
                    </a:lnTo>
                    <a:lnTo>
                      <a:pt x="66" y="69"/>
                    </a:lnTo>
                    <a:lnTo>
                      <a:pt x="71" y="66"/>
                    </a:lnTo>
                    <a:lnTo>
                      <a:pt x="71" y="64"/>
                    </a:lnTo>
                    <a:lnTo>
                      <a:pt x="74" y="59"/>
                    </a:lnTo>
                    <a:lnTo>
                      <a:pt x="81" y="57"/>
                    </a:lnTo>
                    <a:lnTo>
                      <a:pt x="83" y="59"/>
                    </a:lnTo>
                    <a:lnTo>
                      <a:pt x="83" y="59"/>
                    </a:lnTo>
                    <a:lnTo>
                      <a:pt x="78" y="45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78" y="40"/>
                    </a:lnTo>
                    <a:lnTo>
                      <a:pt x="78" y="38"/>
                    </a:lnTo>
                    <a:lnTo>
                      <a:pt x="88" y="33"/>
                    </a:lnTo>
                    <a:lnTo>
                      <a:pt x="81" y="19"/>
                    </a:lnTo>
                    <a:lnTo>
                      <a:pt x="78" y="19"/>
                    </a:lnTo>
                    <a:lnTo>
                      <a:pt x="76" y="12"/>
                    </a:lnTo>
                    <a:lnTo>
                      <a:pt x="76" y="1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1" name="Freeform 1091"/>
              <p:cNvSpPr/>
              <p:nvPr/>
            </p:nvSpPr>
            <p:spPr bwMode="auto">
              <a:xfrm>
                <a:off x="4508453" y="3296596"/>
                <a:ext cx="167668" cy="184816"/>
              </a:xfrm>
              <a:custGeom>
                <a:avLst/>
                <a:gdLst>
                  <a:gd name="T0" fmla="*/ 69 w 88"/>
                  <a:gd name="T1" fmla="*/ 0 h 97"/>
                  <a:gd name="T2" fmla="*/ 62 w 88"/>
                  <a:gd name="T3" fmla="*/ 2 h 97"/>
                  <a:gd name="T4" fmla="*/ 64 w 88"/>
                  <a:gd name="T5" fmla="*/ 9 h 97"/>
                  <a:gd name="T6" fmla="*/ 50 w 88"/>
                  <a:gd name="T7" fmla="*/ 21 h 97"/>
                  <a:gd name="T8" fmla="*/ 45 w 88"/>
                  <a:gd name="T9" fmla="*/ 19 h 97"/>
                  <a:gd name="T10" fmla="*/ 36 w 88"/>
                  <a:gd name="T11" fmla="*/ 21 h 97"/>
                  <a:gd name="T12" fmla="*/ 36 w 88"/>
                  <a:gd name="T13" fmla="*/ 21 h 97"/>
                  <a:gd name="T14" fmla="*/ 21 w 88"/>
                  <a:gd name="T15" fmla="*/ 26 h 97"/>
                  <a:gd name="T16" fmla="*/ 26 w 88"/>
                  <a:gd name="T17" fmla="*/ 35 h 97"/>
                  <a:gd name="T18" fmla="*/ 14 w 88"/>
                  <a:gd name="T19" fmla="*/ 43 h 97"/>
                  <a:gd name="T20" fmla="*/ 17 w 88"/>
                  <a:gd name="T21" fmla="*/ 47 h 97"/>
                  <a:gd name="T22" fmla="*/ 10 w 88"/>
                  <a:gd name="T23" fmla="*/ 50 h 97"/>
                  <a:gd name="T24" fmla="*/ 0 w 88"/>
                  <a:gd name="T25" fmla="*/ 50 h 97"/>
                  <a:gd name="T26" fmla="*/ 5 w 88"/>
                  <a:gd name="T27" fmla="*/ 66 h 97"/>
                  <a:gd name="T28" fmla="*/ 7 w 88"/>
                  <a:gd name="T29" fmla="*/ 66 h 97"/>
                  <a:gd name="T30" fmla="*/ 17 w 88"/>
                  <a:gd name="T31" fmla="*/ 83 h 97"/>
                  <a:gd name="T32" fmla="*/ 24 w 88"/>
                  <a:gd name="T33" fmla="*/ 81 h 97"/>
                  <a:gd name="T34" fmla="*/ 29 w 88"/>
                  <a:gd name="T35" fmla="*/ 88 h 97"/>
                  <a:gd name="T36" fmla="*/ 24 w 88"/>
                  <a:gd name="T37" fmla="*/ 95 h 97"/>
                  <a:gd name="T38" fmla="*/ 24 w 88"/>
                  <a:gd name="T39" fmla="*/ 97 h 97"/>
                  <a:gd name="T40" fmla="*/ 38 w 88"/>
                  <a:gd name="T41" fmla="*/ 95 h 97"/>
                  <a:gd name="T42" fmla="*/ 62 w 88"/>
                  <a:gd name="T43" fmla="*/ 85 h 97"/>
                  <a:gd name="T44" fmla="*/ 66 w 88"/>
                  <a:gd name="T45" fmla="*/ 83 h 97"/>
                  <a:gd name="T46" fmla="*/ 62 w 88"/>
                  <a:gd name="T47" fmla="*/ 73 h 97"/>
                  <a:gd name="T48" fmla="*/ 66 w 88"/>
                  <a:gd name="T49" fmla="*/ 69 h 97"/>
                  <a:gd name="T50" fmla="*/ 71 w 88"/>
                  <a:gd name="T51" fmla="*/ 66 h 97"/>
                  <a:gd name="T52" fmla="*/ 71 w 88"/>
                  <a:gd name="T53" fmla="*/ 64 h 97"/>
                  <a:gd name="T54" fmla="*/ 74 w 88"/>
                  <a:gd name="T55" fmla="*/ 59 h 97"/>
                  <a:gd name="T56" fmla="*/ 81 w 88"/>
                  <a:gd name="T57" fmla="*/ 57 h 97"/>
                  <a:gd name="T58" fmla="*/ 83 w 88"/>
                  <a:gd name="T59" fmla="*/ 59 h 97"/>
                  <a:gd name="T60" fmla="*/ 83 w 88"/>
                  <a:gd name="T61" fmla="*/ 59 h 97"/>
                  <a:gd name="T62" fmla="*/ 78 w 88"/>
                  <a:gd name="T63" fmla="*/ 45 h 97"/>
                  <a:gd name="T64" fmla="*/ 85 w 88"/>
                  <a:gd name="T65" fmla="*/ 43 h 97"/>
                  <a:gd name="T66" fmla="*/ 85 w 88"/>
                  <a:gd name="T67" fmla="*/ 43 h 97"/>
                  <a:gd name="T68" fmla="*/ 78 w 88"/>
                  <a:gd name="T69" fmla="*/ 40 h 97"/>
                  <a:gd name="T70" fmla="*/ 78 w 88"/>
                  <a:gd name="T71" fmla="*/ 38 h 97"/>
                  <a:gd name="T72" fmla="*/ 88 w 88"/>
                  <a:gd name="T73" fmla="*/ 33 h 97"/>
                  <a:gd name="T74" fmla="*/ 81 w 88"/>
                  <a:gd name="T75" fmla="*/ 19 h 97"/>
                  <a:gd name="T76" fmla="*/ 78 w 88"/>
                  <a:gd name="T77" fmla="*/ 19 h 97"/>
                  <a:gd name="T78" fmla="*/ 76 w 88"/>
                  <a:gd name="T79" fmla="*/ 12 h 97"/>
                  <a:gd name="T80" fmla="*/ 76 w 88"/>
                  <a:gd name="T81" fmla="*/ 14 h 97"/>
                  <a:gd name="T82" fmla="*/ 69 w 88"/>
                  <a:gd name="T8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97">
                    <a:moveTo>
                      <a:pt x="69" y="0"/>
                    </a:moveTo>
                    <a:lnTo>
                      <a:pt x="62" y="2"/>
                    </a:lnTo>
                    <a:lnTo>
                      <a:pt x="64" y="9"/>
                    </a:lnTo>
                    <a:lnTo>
                      <a:pt x="50" y="21"/>
                    </a:lnTo>
                    <a:lnTo>
                      <a:pt x="45" y="19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21" y="26"/>
                    </a:lnTo>
                    <a:lnTo>
                      <a:pt x="26" y="35"/>
                    </a:lnTo>
                    <a:lnTo>
                      <a:pt x="14" y="43"/>
                    </a:lnTo>
                    <a:lnTo>
                      <a:pt x="17" y="47"/>
                    </a:lnTo>
                    <a:lnTo>
                      <a:pt x="10" y="50"/>
                    </a:lnTo>
                    <a:lnTo>
                      <a:pt x="0" y="50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17" y="83"/>
                    </a:lnTo>
                    <a:lnTo>
                      <a:pt x="24" y="81"/>
                    </a:lnTo>
                    <a:lnTo>
                      <a:pt x="29" y="88"/>
                    </a:lnTo>
                    <a:lnTo>
                      <a:pt x="24" y="95"/>
                    </a:lnTo>
                    <a:lnTo>
                      <a:pt x="24" y="97"/>
                    </a:lnTo>
                    <a:lnTo>
                      <a:pt x="38" y="95"/>
                    </a:lnTo>
                    <a:lnTo>
                      <a:pt x="62" y="85"/>
                    </a:lnTo>
                    <a:lnTo>
                      <a:pt x="66" y="83"/>
                    </a:lnTo>
                    <a:lnTo>
                      <a:pt x="62" y="73"/>
                    </a:lnTo>
                    <a:lnTo>
                      <a:pt x="66" y="69"/>
                    </a:lnTo>
                    <a:lnTo>
                      <a:pt x="71" y="66"/>
                    </a:lnTo>
                    <a:lnTo>
                      <a:pt x="71" y="64"/>
                    </a:lnTo>
                    <a:lnTo>
                      <a:pt x="74" y="59"/>
                    </a:lnTo>
                    <a:lnTo>
                      <a:pt x="81" y="57"/>
                    </a:lnTo>
                    <a:lnTo>
                      <a:pt x="83" y="59"/>
                    </a:lnTo>
                    <a:lnTo>
                      <a:pt x="83" y="59"/>
                    </a:lnTo>
                    <a:lnTo>
                      <a:pt x="78" y="45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78" y="40"/>
                    </a:lnTo>
                    <a:lnTo>
                      <a:pt x="78" y="38"/>
                    </a:lnTo>
                    <a:lnTo>
                      <a:pt x="88" y="33"/>
                    </a:lnTo>
                    <a:lnTo>
                      <a:pt x="81" y="19"/>
                    </a:lnTo>
                    <a:lnTo>
                      <a:pt x="78" y="19"/>
                    </a:lnTo>
                    <a:lnTo>
                      <a:pt x="76" y="12"/>
                    </a:lnTo>
                    <a:lnTo>
                      <a:pt x="76" y="14"/>
                    </a:lnTo>
                    <a:lnTo>
                      <a:pt x="6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2" name="Freeform 1092"/>
              <p:cNvSpPr/>
              <p:nvPr/>
            </p:nvSpPr>
            <p:spPr bwMode="auto">
              <a:xfrm>
                <a:off x="4498926" y="3287069"/>
                <a:ext cx="181006" cy="194343"/>
              </a:xfrm>
              <a:custGeom>
                <a:avLst/>
                <a:gdLst>
                  <a:gd name="T0" fmla="*/ 62 w 95"/>
                  <a:gd name="T1" fmla="*/ 5 h 102"/>
                  <a:gd name="T2" fmla="*/ 55 w 95"/>
                  <a:gd name="T3" fmla="*/ 24 h 102"/>
                  <a:gd name="T4" fmla="*/ 50 w 95"/>
                  <a:gd name="T5" fmla="*/ 21 h 102"/>
                  <a:gd name="T6" fmla="*/ 50 w 95"/>
                  <a:gd name="T7" fmla="*/ 24 h 102"/>
                  <a:gd name="T8" fmla="*/ 48 w 95"/>
                  <a:gd name="T9" fmla="*/ 24 h 102"/>
                  <a:gd name="T10" fmla="*/ 48 w 95"/>
                  <a:gd name="T11" fmla="*/ 24 h 102"/>
                  <a:gd name="T12" fmla="*/ 48 w 95"/>
                  <a:gd name="T13" fmla="*/ 24 h 102"/>
                  <a:gd name="T14" fmla="*/ 48 w 95"/>
                  <a:gd name="T15" fmla="*/ 21 h 102"/>
                  <a:gd name="T16" fmla="*/ 38 w 95"/>
                  <a:gd name="T17" fmla="*/ 21 h 102"/>
                  <a:gd name="T18" fmla="*/ 36 w 95"/>
                  <a:gd name="T19" fmla="*/ 24 h 102"/>
                  <a:gd name="T20" fmla="*/ 26 w 95"/>
                  <a:gd name="T21" fmla="*/ 38 h 102"/>
                  <a:gd name="T22" fmla="*/ 17 w 95"/>
                  <a:gd name="T23" fmla="*/ 50 h 102"/>
                  <a:gd name="T24" fmla="*/ 0 w 95"/>
                  <a:gd name="T25" fmla="*/ 52 h 102"/>
                  <a:gd name="T26" fmla="*/ 8 w 95"/>
                  <a:gd name="T27" fmla="*/ 74 h 102"/>
                  <a:gd name="T28" fmla="*/ 22 w 95"/>
                  <a:gd name="T29" fmla="*/ 90 h 102"/>
                  <a:gd name="T30" fmla="*/ 29 w 95"/>
                  <a:gd name="T31" fmla="*/ 93 h 102"/>
                  <a:gd name="T32" fmla="*/ 26 w 95"/>
                  <a:gd name="T33" fmla="*/ 102 h 102"/>
                  <a:gd name="T34" fmla="*/ 29 w 95"/>
                  <a:gd name="T35" fmla="*/ 100 h 102"/>
                  <a:gd name="T36" fmla="*/ 29 w 95"/>
                  <a:gd name="T37" fmla="*/ 86 h 102"/>
                  <a:gd name="T38" fmla="*/ 12 w 95"/>
                  <a:gd name="T39" fmla="*/ 71 h 102"/>
                  <a:gd name="T40" fmla="*/ 5 w 95"/>
                  <a:gd name="T41" fmla="*/ 55 h 102"/>
                  <a:gd name="T42" fmla="*/ 22 w 95"/>
                  <a:gd name="T43" fmla="*/ 52 h 102"/>
                  <a:gd name="T44" fmla="*/ 31 w 95"/>
                  <a:gd name="T45" fmla="*/ 40 h 102"/>
                  <a:gd name="T46" fmla="*/ 41 w 95"/>
                  <a:gd name="T47" fmla="*/ 26 h 102"/>
                  <a:gd name="T48" fmla="*/ 50 w 95"/>
                  <a:gd name="T49" fmla="*/ 24 h 102"/>
                  <a:gd name="T50" fmla="*/ 69 w 95"/>
                  <a:gd name="T51" fmla="*/ 14 h 102"/>
                  <a:gd name="T52" fmla="*/ 74 w 95"/>
                  <a:gd name="T53" fmla="*/ 5 h 102"/>
                  <a:gd name="T54" fmla="*/ 81 w 95"/>
                  <a:gd name="T55" fmla="*/ 17 h 102"/>
                  <a:gd name="T56" fmla="*/ 86 w 95"/>
                  <a:gd name="T57" fmla="*/ 24 h 102"/>
                  <a:gd name="T58" fmla="*/ 95 w 95"/>
                  <a:gd name="T59" fmla="*/ 38 h 102"/>
                  <a:gd name="T60" fmla="*/ 83 w 95"/>
                  <a:gd name="T61" fmla="*/ 24 h 102"/>
                  <a:gd name="T62" fmla="*/ 86 w 95"/>
                  <a:gd name="T63" fmla="*/ 14 h 102"/>
                  <a:gd name="T64" fmla="*/ 81 w 95"/>
                  <a:gd name="T65" fmla="*/ 1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102">
                    <a:moveTo>
                      <a:pt x="76" y="0"/>
                    </a:moveTo>
                    <a:lnTo>
                      <a:pt x="62" y="5"/>
                    </a:lnTo>
                    <a:lnTo>
                      <a:pt x="67" y="14"/>
                    </a:lnTo>
                    <a:lnTo>
                      <a:pt x="55" y="24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1"/>
                    </a:lnTo>
                    <a:lnTo>
                      <a:pt x="48" y="21"/>
                    </a:lnTo>
                    <a:lnTo>
                      <a:pt x="48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24" y="29"/>
                    </a:lnTo>
                    <a:lnTo>
                      <a:pt x="26" y="38"/>
                    </a:lnTo>
                    <a:lnTo>
                      <a:pt x="17" y="48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22" y="90"/>
                    </a:lnTo>
                    <a:lnTo>
                      <a:pt x="29" y="88"/>
                    </a:lnTo>
                    <a:lnTo>
                      <a:pt x="29" y="93"/>
                    </a:lnTo>
                    <a:lnTo>
                      <a:pt x="24" y="102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4" y="93"/>
                    </a:lnTo>
                    <a:lnTo>
                      <a:pt x="29" y="86"/>
                    </a:lnTo>
                    <a:lnTo>
                      <a:pt x="22" y="88"/>
                    </a:lnTo>
                    <a:lnTo>
                      <a:pt x="12" y="71"/>
                    </a:lnTo>
                    <a:lnTo>
                      <a:pt x="10" y="71"/>
                    </a:lnTo>
                    <a:lnTo>
                      <a:pt x="5" y="55"/>
                    </a:lnTo>
                    <a:lnTo>
                      <a:pt x="15" y="55"/>
                    </a:lnTo>
                    <a:lnTo>
                      <a:pt x="22" y="52"/>
                    </a:lnTo>
                    <a:lnTo>
                      <a:pt x="19" y="48"/>
                    </a:lnTo>
                    <a:lnTo>
                      <a:pt x="31" y="40"/>
                    </a:lnTo>
                    <a:lnTo>
                      <a:pt x="26" y="31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50" y="24"/>
                    </a:lnTo>
                    <a:lnTo>
                      <a:pt x="55" y="26"/>
                    </a:lnTo>
                    <a:lnTo>
                      <a:pt x="69" y="14"/>
                    </a:lnTo>
                    <a:lnTo>
                      <a:pt x="67" y="7"/>
                    </a:lnTo>
                    <a:lnTo>
                      <a:pt x="74" y="5"/>
                    </a:lnTo>
                    <a:lnTo>
                      <a:pt x="81" y="19"/>
                    </a:lnTo>
                    <a:lnTo>
                      <a:pt x="81" y="17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93" y="38"/>
                    </a:lnTo>
                    <a:lnTo>
                      <a:pt x="95" y="38"/>
                    </a:lnTo>
                    <a:lnTo>
                      <a:pt x="90" y="26"/>
                    </a:lnTo>
                    <a:lnTo>
                      <a:pt x="83" y="24"/>
                    </a:lnTo>
                    <a:lnTo>
                      <a:pt x="81" y="17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1" y="14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3" name="Freeform 1093"/>
              <p:cNvSpPr/>
              <p:nvPr/>
            </p:nvSpPr>
            <p:spPr bwMode="auto">
              <a:xfrm>
                <a:off x="4498926" y="3287069"/>
                <a:ext cx="181006" cy="194343"/>
              </a:xfrm>
              <a:custGeom>
                <a:avLst/>
                <a:gdLst>
                  <a:gd name="T0" fmla="*/ 62 w 95"/>
                  <a:gd name="T1" fmla="*/ 5 h 102"/>
                  <a:gd name="T2" fmla="*/ 55 w 95"/>
                  <a:gd name="T3" fmla="*/ 24 h 102"/>
                  <a:gd name="T4" fmla="*/ 50 w 95"/>
                  <a:gd name="T5" fmla="*/ 21 h 102"/>
                  <a:gd name="T6" fmla="*/ 50 w 95"/>
                  <a:gd name="T7" fmla="*/ 24 h 102"/>
                  <a:gd name="T8" fmla="*/ 48 w 95"/>
                  <a:gd name="T9" fmla="*/ 24 h 102"/>
                  <a:gd name="T10" fmla="*/ 48 w 95"/>
                  <a:gd name="T11" fmla="*/ 24 h 102"/>
                  <a:gd name="T12" fmla="*/ 48 w 95"/>
                  <a:gd name="T13" fmla="*/ 24 h 102"/>
                  <a:gd name="T14" fmla="*/ 48 w 95"/>
                  <a:gd name="T15" fmla="*/ 21 h 102"/>
                  <a:gd name="T16" fmla="*/ 38 w 95"/>
                  <a:gd name="T17" fmla="*/ 21 h 102"/>
                  <a:gd name="T18" fmla="*/ 36 w 95"/>
                  <a:gd name="T19" fmla="*/ 24 h 102"/>
                  <a:gd name="T20" fmla="*/ 26 w 95"/>
                  <a:gd name="T21" fmla="*/ 38 h 102"/>
                  <a:gd name="T22" fmla="*/ 17 w 95"/>
                  <a:gd name="T23" fmla="*/ 50 h 102"/>
                  <a:gd name="T24" fmla="*/ 0 w 95"/>
                  <a:gd name="T25" fmla="*/ 52 h 102"/>
                  <a:gd name="T26" fmla="*/ 8 w 95"/>
                  <a:gd name="T27" fmla="*/ 74 h 102"/>
                  <a:gd name="T28" fmla="*/ 22 w 95"/>
                  <a:gd name="T29" fmla="*/ 90 h 102"/>
                  <a:gd name="T30" fmla="*/ 29 w 95"/>
                  <a:gd name="T31" fmla="*/ 93 h 102"/>
                  <a:gd name="T32" fmla="*/ 26 w 95"/>
                  <a:gd name="T33" fmla="*/ 102 h 102"/>
                  <a:gd name="T34" fmla="*/ 29 w 95"/>
                  <a:gd name="T35" fmla="*/ 100 h 102"/>
                  <a:gd name="T36" fmla="*/ 29 w 95"/>
                  <a:gd name="T37" fmla="*/ 86 h 102"/>
                  <a:gd name="T38" fmla="*/ 12 w 95"/>
                  <a:gd name="T39" fmla="*/ 71 h 102"/>
                  <a:gd name="T40" fmla="*/ 5 w 95"/>
                  <a:gd name="T41" fmla="*/ 55 h 102"/>
                  <a:gd name="T42" fmla="*/ 22 w 95"/>
                  <a:gd name="T43" fmla="*/ 52 h 102"/>
                  <a:gd name="T44" fmla="*/ 31 w 95"/>
                  <a:gd name="T45" fmla="*/ 40 h 102"/>
                  <a:gd name="T46" fmla="*/ 41 w 95"/>
                  <a:gd name="T47" fmla="*/ 26 h 102"/>
                  <a:gd name="T48" fmla="*/ 50 w 95"/>
                  <a:gd name="T49" fmla="*/ 24 h 102"/>
                  <a:gd name="T50" fmla="*/ 69 w 95"/>
                  <a:gd name="T51" fmla="*/ 14 h 102"/>
                  <a:gd name="T52" fmla="*/ 74 w 95"/>
                  <a:gd name="T53" fmla="*/ 5 h 102"/>
                  <a:gd name="T54" fmla="*/ 81 w 95"/>
                  <a:gd name="T55" fmla="*/ 17 h 102"/>
                  <a:gd name="T56" fmla="*/ 86 w 95"/>
                  <a:gd name="T57" fmla="*/ 24 h 102"/>
                  <a:gd name="T58" fmla="*/ 95 w 95"/>
                  <a:gd name="T59" fmla="*/ 38 h 102"/>
                  <a:gd name="T60" fmla="*/ 83 w 95"/>
                  <a:gd name="T61" fmla="*/ 24 h 102"/>
                  <a:gd name="T62" fmla="*/ 86 w 95"/>
                  <a:gd name="T63" fmla="*/ 14 h 102"/>
                  <a:gd name="T64" fmla="*/ 81 w 95"/>
                  <a:gd name="T65" fmla="*/ 1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5" h="102">
                    <a:moveTo>
                      <a:pt x="76" y="0"/>
                    </a:moveTo>
                    <a:lnTo>
                      <a:pt x="62" y="5"/>
                    </a:lnTo>
                    <a:lnTo>
                      <a:pt x="67" y="14"/>
                    </a:lnTo>
                    <a:lnTo>
                      <a:pt x="55" y="24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1"/>
                    </a:lnTo>
                    <a:lnTo>
                      <a:pt x="50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21"/>
                    </a:lnTo>
                    <a:lnTo>
                      <a:pt x="48" y="21"/>
                    </a:lnTo>
                    <a:lnTo>
                      <a:pt x="48" y="21"/>
                    </a:lnTo>
                    <a:lnTo>
                      <a:pt x="38" y="21"/>
                    </a:lnTo>
                    <a:lnTo>
                      <a:pt x="36" y="21"/>
                    </a:lnTo>
                    <a:lnTo>
                      <a:pt x="36" y="24"/>
                    </a:lnTo>
                    <a:lnTo>
                      <a:pt x="24" y="29"/>
                    </a:lnTo>
                    <a:lnTo>
                      <a:pt x="26" y="38"/>
                    </a:lnTo>
                    <a:lnTo>
                      <a:pt x="17" y="48"/>
                    </a:lnTo>
                    <a:lnTo>
                      <a:pt x="17" y="50"/>
                    </a:lnTo>
                    <a:lnTo>
                      <a:pt x="15" y="52"/>
                    </a:lnTo>
                    <a:lnTo>
                      <a:pt x="0" y="52"/>
                    </a:lnTo>
                    <a:lnTo>
                      <a:pt x="0" y="55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22" y="90"/>
                    </a:lnTo>
                    <a:lnTo>
                      <a:pt x="29" y="88"/>
                    </a:lnTo>
                    <a:lnTo>
                      <a:pt x="29" y="93"/>
                    </a:lnTo>
                    <a:lnTo>
                      <a:pt x="24" y="102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4" y="93"/>
                    </a:lnTo>
                    <a:lnTo>
                      <a:pt x="29" y="86"/>
                    </a:lnTo>
                    <a:lnTo>
                      <a:pt x="22" y="88"/>
                    </a:lnTo>
                    <a:lnTo>
                      <a:pt x="12" y="71"/>
                    </a:lnTo>
                    <a:lnTo>
                      <a:pt x="10" y="71"/>
                    </a:lnTo>
                    <a:lnTo>
                      <a:pt x="5" y="55"/>
                    </a:lnTo>
                    <a:lnTo>
                      <a:pt x="15" y="55"/>
                    </a:lnTo>
                    <a:lnTo>
                      <a:pt x="22" y="52"/>
                    </a:lnTo>
                    <a:lnTo>
                      <a:pt x="19" y="48"/>
                    </a:lnTo>
                    <a:lnTo>
                      <a:pt x="31" y="40"/>
                    </a:lnTo>
                    <a:lnTo>
                      <a:pt x="26" y="31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50" y="24"/>
                    </a:lnTo>
                    <a:lnTo>
                      <a:pt x="55" y="26"/>
                    </a:lnTo>
                    <a:lnTo>
                      <a:pt x="69" y="14"/>
                    </a:lnTo>
                    <a:lnTo>
                      <a:pt x="67" y="7"/>
                    </a:lnTo>
                    <a:lnTo>
                      <a:pt x="74" y="5"/>
                    </a:lnTo>
                    <a:lnTo>
                      <a:pt x="81" y="19"/>
                    </a:lnTo>
                    <a:lnTo>
                      <a:pt x="81" y="17"/>
                    </a:lnTo>
                    <a:lnTo>
                      <a:pt x="83" y="24"/>
                    </a:lnTo>
                    <a:lnTo>
                      <a:pt x="86" y="24"/>
                    </a:lnTo>
                    <a:lnTo>
                      <a:pt x="93" y="38"/>
                    </a:lnTo>
                    <a:lnTo>
                      <a:pt x="95" y="38"/>
                    </a:lnTo>
                    <a:lnTo>
                      <a:pt x="90" y="26"/>
                    </a:lnTo>
                    <a:lnTo>
                      <a:pt x="83" y="24"/>
                    </a:lnTo>
                    <a:lnTo>
                      <a:pt x="81" y="17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1" y="14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4" name="Rectangle 1094"/>
              <p:cNvSpPr>
                <a:spLocks noChangeArrowheads="1"/>
              </p:cNvSpPr>
              <p:nvPr/>
            </p:nvSpPr>
            <p:spPr bwMode="auto">
              <a:xfrm>
                <a:off x="4548465" y="3477602"/>
                <a:ext cx="5716" cy="3811"/>
              </a:xfrm>
              <a:prstGeom prst="rect">
                <a:avLst/>
              </a:pr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5" name="Rectangle 1095"/>
              <p:cNvSpPr>
                <a:spLocks noChangeArrowheads="1"/>
              </p:cNvSpPr>
              <p:nvPr/>
            </p:nvSpPr>
            <p:spPr bwMode="auto">
              <a:xfrm>
                <a:off x="4548465" y="3477602"/>
                <a:ext cx="5716" cy="38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6" name="Freeform 1096"/>
              <p:cNvSpPr/>
              <p:nvPr/>
            </p:nvSpPr>
            <p:spPr bwMode="auto">
              <a:xfrm>
                <a:off x="4590382" y="33327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7" name="Freeform 1097"/>
              <p:cNvSpPr/>
              <p:nvPr/>
            </p:nvSpPr>
            <p:spPr bwMode="auto">
              <a:xfrm>
                <a:off x="4590382" y="33327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8" name="Freeform 1098"/>
              <p:cNvSpPr/>
              <p:nvPr/>
            </p:nvSpPr>
            <p:spPr bwMode="auto">
              <a:xfrm>
                <a:off x="4590382" y="3323271"/>
                <a:ext cx="3811" cy="952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2 h 5"/>
                  <a:gd name="T8" fmla="*/ 0 w 2"/>
                  <a:gd name="T9" fmla="*/ 5 h 5"/>
                  <a:gd name="T10" fmla="*/ 0 w 2"/>
                  <a:gd name="T11" fmla="*/ 5 h 5"/>
                  <a:gd name="T12" fmla="*/ 0 w 2"/>
                  <a:gd name="T13" fmla="*/ 5 h 5"/>
                  <a:gd name="T14" fmla="*/ 0 w 2"/>
                  <a:gd name="T15" fmla="*/ 5 h 5"/>
                  <a:gd name="T16" fmla="*/ 0 w 2"/>
                  <a:gd name="T17" fmla="*/ 5 h 5"/>
                  <a:gd name="T18" fmla="*/ 0 w 2"/>
                  <a:gd name="T19" fmla="*/ 5 h 5"/>
                  <a:gd name="T20" fmla="*/ 2 w 2"/>
                  <a:gd name="T21" fmla="*/ 5 h 5"/>
                  <a:gd name="T22" fmla="*/ 2 w 2"/>
                  <a:gd name="T23" fmla="*/ 2 h 5"/>
                  <a:gd name="T24" fmla="*/ 2 w 2"/>
                  <a:gd name="T25" fmla="*/ 2 h 5"/>
                  <a:gd name="T26" fmla="*/ 0 w 2"/>
                  <a:gd name="T27" fmla="*/ 0 h 5"/>
                  <a:gd name="T28" fmla="*/ 0 w 2"/>
                  <a:gd name="T29" fmla="*/ 0 h 5"/>
                  <a:gd name="T30" fmla="*/ 0 w 2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39" name="Freeform 1099"/>
              <p:cNvSpPr/>
              <p:nvPr/>
            </p:nvSpPr>
            <p:spPr bwMode="auto">
              <a:xfrm>
                <a:off x="4590382" y="3323271"/>
                <a:ext cx="3811" cy="9527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0 h 5"/>
                  <a:gd name="T4" fmla="*/ 0 w 2"/>
                  <a:gd name="T5" fmla="*/ 2 h 5"/>
                  <a:gd name="T6" fmla="*/ 0 w 2"/>
                  <a:gd name="T7" fmla="*/ 2 h 5"/>
                  <a:gd name="T8" fmla="*/ 0 w 2"/>
                  <a:gd name="T9" fmla="*/ 5 h 5"/>
                  <a:gd name="T10" fmla="*/ 0 w 2"/>
                  <a:gd name="T11" fmla="*/ 5 h 5"/>
                  <a:gd name="T12" fmla="*/ 0 w 2"/>
                  <a:gd name="T13" fmla="*/ 5 h 5"/>
                  <a:gd name="T14" fmla="*/ 0 w 2"/>
                  <a:gd name="T15" fmla="*/ 5 h 5"/>
                  <a:gd name="T16" fmla="*/ 0 w 2"/>
                  <a:gd name="T17" fmla="*/ 5 h 5"/>
                  <a:gd name="T18" fmla="*/ 0 w 2"/>
                  <a:gd name="T19" fmla="*/ 5 h 5"/>
                  <a:gd name="T20" fmla="*/ 2 w 2"/>
                  <a:gd name="T21" fmla="*/ 5 h 5"/>
                  <a:gd name="T22" fmla="*/ 2 w 2"/>
                  <a:gd name="T23" fmla="*/ 2 h 5"/>
                  <a:gd name="T24" fmla="*/ 2 w 2"/>
                  <a:gd name="T25" fmla="*/ 2 h 5"/>
                  <a:gd name="T26" fmla="*/ 0 w 2"/>
                  <a:gd name="T27" fmla="*/ 0 h 5"/>
                  <a:gd name="T28" fmla="*/ 0 w 2"/>
                  <a:gd name="T29" fmla="*/ 0 h 5"/>
                  <a:gd name="T30" fmla="*/ 0 w 2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0" name="Freeform 1100"/>
              <p:cNvSpPr/>
              <p:nvPr/>
            </p:nvSpPr>
            <p:spPr bwMode="auto">
              <a:xfrm>
                <a:off x="4567518" y="3363283"/>
                <a:ext cx="167668" cy="181006"/>
              </a:xfrm>
              <a:custGeom>
                <a:avLst/>
                <a:gdLst>
                  <a:gd name="T0" fmla="*/ 57 w 88"/>
                  <a:gd name="T1" fmla="*/ 0 h 95"/>
                  <a:gd name="T2" fmla="*/ 50 w 88"/>
                  <a:gd name="T3" fmla="*/ 3 h 95"/>
                  <a:gd name="T4" fmla="*/ 57 w 88"/>
                  <a:gd name="T5" fmla="*/ 5 h 95"/>
                  <a:gd name="T6" fmla="*/ 59 w 88"/>
                  <a:gd name="T7" fmla="*/ 10 h 95"/>
                  <a:gd name="T8" fmla="*/ 50 w 88"/>
                  <a:gd name="T9" fmla="*/ 12 h 95"/>
                  <a:gd name="T10" fmla="*/ 57 w 88"/>
                  <a:gd name="T11" fmla="*/ 27 h 95"/>
                  <a:gd name="T12" fmla="*/ 50 w 88"/>
                  <a:gd name="T13" fmla="*/ 29 h 95"/>
                  <a:gd name="T14" fmla="*/ 47 w 88"/>
                  <a:gd name="T15" fmla="*/ 24 h 95"/>
                  <a:gd name="T16" fmla="*/ 45 w 88"/>
                  <a:gd name="T17" fmla="*/ 27 h 95"/>
                  <a:gd name="T18" fmla="*/ 43 w 88"/>
                  <a:gd name="T19" fmla="*/ 29 h 95"/>
                  <a:gd name="T20" fmla="*/ 45 w 88"/>
                  <a:gd name="T21" fmla="*/ 34 h 95"/>
                  <a:gd name="T22" fmla="*/ 38 w 88"/>
                  <a:gd name="T23" fmla="*/ 36 h 95"/>
                  <a:gd name="T24" fmla="*/ 35 w 88"/>
                  <a:gd name="T25" fmla="*/ 38 h 95"/>
                  <a:gd name="T26" fmla="*/ 38 w 88"/>
                  <a:gd name="T27" fmla="*/ 48 h 95"/>
                  <a:gd name="T28" fmla="*/ 31 w 88"/>
                  <a:gd name="T29" fmla="*/ 55 h 95"/>
                  <a:gd name="T30" fmla="*/ 7 w 88"/>
                  <a:gd name="T31" fmla="*/ 62 h 95"/>
                  <a:gd name="T32" fmla="*/ 0 w 88"/>
                  <a:gd name="T33" fmla="*/ 65 h 95"/>
                  <a:gd name="T34" fmla="*/ 9 w 88"/>
                  <a:gd name="T35" fmla="*/ 67 h 95"/>
                  <a:gd name="T36" fmla="*/ 16 w 88"/>
                  <a:gd name="T37" fmla="*/ 67 h 95"/>
                  <a:gd name="T38" fmla="*/ 19 w 88"/>
                  <a:gd name="T39" fmla="*/ 76 h 95"/>
                  <a:gd name="T40" fmla="*/ 26 w 88"/>
                  <a:gd name="T41" fmla="*/ 74 h 95"/>
                  <a:gd name="T42" fmla="*/ 28 w 88"/>
                  <a:gd name="T43" fmla="*/ 84 h 95"/>
                  <a:gd name="T44" fmla="*/ 21 w 88"/>
                  <a:gd name="T45" fmla="*/ 86 h 95"/>
                  <a:gd name="T46" fmla="*/ 16 w 88"/>
                  <a:gd name="T47" fmla="*/ 93 h 95"/>
                  <a:gd name="T48" fmla="*/ 19 w 88"/>
                  <a:gd name="T49" fmla="*/ 95 h 95"/>
                  <a:gd name="T50" fmla="*/ 19 w 88"/>
                  <a:gd name="T51" fmla="*/ 95 h 95"/>
                  <a:gd name="T52" fmla="*/ 61 w 88"/>
                  <a:gd name="T53" fmla="*/ 81 h 95"/>
                  <a:gd name="T54" fmla="*/ 61 w 88"/>
                  <a:gd name="T55" fmla="*/ 81 h 95"/>
                  <a:gd name="T56" fmla="*/ 83 w 88"/>
                  <a:gd name="T57" fmla="*/ 88 h 95"/>
                  <a:gd name="T58" fmla="*/ 80 w 88"/>
                  <a:gd name="T59" fmla="*/ 86 h 95"/>
                  <a:gd name="T60" fmla="*/ 88 w 88"/>
                  <a:gd name="T61" fmla="*/ 84 h 95"/>
                  <a:gd name="T62" fmla="*/ 80 w 88"/>
                  <a:gd name="T63" fmla="*/ 65 h 95"/>
                  <a:gd name="T64" fmla="*/ 78 w 88"/>
                  <a:gd name="T65" fmla="*/ 67 h 95"/>
                  <a:gd name="T66" fmla="*/ 76 w 88"/>
                  <a:gd name="T67" fmla="*/ 60 h 95"/>
                  <a:gd name="T68" fmla="*/ 78 w 88"/>
                  <a:gd name="T69" fmla="*/ 57 h 95"/>
                  <a:gd name="T70" fmla="*/ 57 w 88"/>
                  <a:gd name="T7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5">
                    <a:moveTo>
                      <a:pt x="57" y="0"/>
                    </a:moveTo>
                    <a:lnTo>
                      <a:pt x="50" y="3"/>
                    </a:lnTo>
                    <a:lnTo>
                      <a:pt x="57" y="5"/>
                    </a:lnTo>
                    <a:lnTo>
                      <a:pt x="59" y="10"/>
                    </a:lnTo>
                    <a:lnTo>
                      <a:pt x="50" y="12"/>
                    </a:lnTo>
                    <a:lnTo>
                      <a:pt x="57" y="27"/>
                    </a:lnTo>
                    <a:lnTo>
                      <a:pt x="50" y="29"/>
                    </a:lnTo>
                    <a:lnTo>
                      <a:pt x="47" y="24"/>
                    </a:lnTo>
                    <a:lnTo>
                      <a:pt x="45" y="27"/>
                    </a:lnTo>
                    <a:lnTo>
                      <a:pt x="43" y="29"/>
                    </a:lnTo>
                    <a:lnTo>
                      <a:pt x="45" y="34"/>
                    </a:lnTo>
                    <a:lnTo>
                      <a:pt x="38" y="36"/>
                    </a:lnTo>
                    <a:lnTo>
                      <a:pt x="35" y="38"/>
                    </a:lnTo>
                    <a:lnTo>
                      <a:pt x="38" y="48"/>
                    </a:lnTo>
                    <a:lnTo>
                      <a:pt x="31" y="55"/>
                    </a:lnTo>
                    <a:lnTo>
                      <a:pt x="7" y="62"/>
                    </a:lnTo>
                    <a:lnTo>
                      <a:pt x="0" y="65"/>
                    </a:lnTo>
                    <a:lnTo>
                      <a:pt x="9" y="67"/>
                    </a:lnTo>
                    <a:lnTo>
                      <a:pt x="16" y="67"/>
                    </a:lnTo>
                    <a:lnTo>
                      <a:pt x="19" y="76"/>
                    </a:lnTo>
                    <a:lnTo>
                      <a:pt x="26" y="74"/>
                    </a:lnTo>
                    <a:lnTo>
                      <a:pt x="28" y="84"/>
                    </a:lnTo>
                    <a:lnTo>
                      <a:pt x="21" y="86"/>
                    </a:lnTo>
                    <a:lnTo>
                      <a:pt x="16" y="93"/>
                    </a:lnTo>
                    <a:lnTo>
                      <a:pt x="19" y="95"/>
                    </a:lnTo>
                    <a:lnTo>
                      <a:pt x="19" y="95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83" y="88"/>
                    </a:lnTo>
                    <a:lnTo>
                      <a:pt x="80" y="86"/>
                    </a:lnTo>
                    <a:lnTo>
                      <a:pt x="88" y="84"/>
                    </a:lnTo>
                    <a:lnTo>
                      <a:pt x="80" y="65"/>
                    </a:lnTo>
                    <a:lnTo>
                      <a:pt x="78" y="67"/>
                    </a:lnTo>
                    <a:lnTo>
                      <a:pt x="76" y="60"/>
                    </a:lnTo>
                    <a:lnTo>
                      <a:pt x="78" y="57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1" name="Freeform 1101"/>
              <p:cNvSpPr/>
              <p:nvPr/>
            </p:nvSpPr>
            <p:spPr bwMode="auto">
              <a:xfrm>
                <a:off x="4567518" y="3363283"/>
                <a:ext cx="167668" cy="181006"/>
              </a:xfrm>
              <a:custGeom>
                <a:avLst/>
                <a:gdLst>
                  <a:gd name="T0" fmla="*/ 57 w 88"/>
                  <a:gd name="T1" fmla="*/ 0 h 95"/>
                  <a:gd name="T2" fmla="*/ 50 w 88"/>
                  <a:gd name="T3" fmla="*/ 3 h 95"/>
                  <a:gd name="T4" fmla="*/ 57 w 88"/>
                  <a:gd name="T5" fmla="*/ 5 h 95"/>
                  <a:gd name="T6" fmla="*/ 59 w 88"/>
                  <a:gd name="T7" fmla="*/ 10 h 95"/>
                  <a:gd name="T8" fmla="*/ 50 w 88"/>
                  <a:gd name="T9" fmla="*/ 12 h 95"/>
                  <a:gd name="T10" fmla="*/ 57 w 88"/>
                  <a:gd name="T11" fmla="*/ 27 h 95"/>
                  <a:gd name="T12" fmla="*/ 50 w 88"/>
                  <a:gd name="T13" fmla="*/ 29 h 95"/>
                  <a:gd name="T14" fmla="*/ 47 w 88"/>
                  <a:gd name="T15" fmla="*/ 24 h 95"/>
                  <a:gd name="T16" fmla="*/ 45 w 88"/>
                  <a:gd name="T17" fmla="*/ 27 h 95"/>
                  <a:gd name="T18" fmla="*/ 43 w 88"/>
                  <a:gd name="T19" fmla="*/ 29 h 95"/>
                  <a:gd name="T20" fmla="*/ 45 w 88"/>
                  <a:gd name="T21" fmla="*/ 34 h 95"/>
                  <a:gd name="T22" fmla="*/ 38 w 88"/>
                  <a:gd name="T23" fmla="*/ 36 h 95"/>
                  <a:gd name="T24" fmla="*/ 35 w 88"/>
                  <a:gd name="T25" fmla="*/ 38 h 95"/>
                  <a:gd name="T26" fmla="*/ 38 w 88"/>
                  <a:gd name="T27" fmla="*/ 48 h 95"/>
                  <a:gd name="T28" fmla="*/ 31 w 88"/>
                  <a:gd name="T29" fmla="*/ 55 h 95"/>
                  <a:gd name="T30" fmla="*/ 7 w 88"/>
                  <a:gd name="T31" fmla="*/ 62 h 95"/>
                  <a:gd name="T32" fmla="*/ 0 w 88"/>
                  <a:gd name="T33" fmla="*/ 65 h 95"/>
                  <a:gd name="T34" fmla="*/ 9 w 88"/>
                  <a:gd name="T35" fmla="*/ 67 h 95"/>
                  <a:gd name="T36" fmla="*/ 16 w 88"/>
                  <a:gd name="T37" fmla="*/ 67 h 95"/>
                  <a:gd name="T38" fmla="*/ 19 w 88"/>
                  <a:gd name="T39" fmla="*/ 76 h 95"/>
                  <a:gd name="T40" fmla="*/ 26 w 88"/>
                  <a:gd name="T41" fmla="*/ 74 h 95"/>
                  <a:gd name="T42" fmla="*/ 28 w 88"/>
                  <a:gd name="T43" fmla="*/ 84 h 95"/>
                  <a:gd name="T44" fmla="*/ 21 w 88"/>
                  <a:gd name="T45" fmla="*/ 86 h 95"/>
                  <a:gd name="T46" fmla="*/ 16 w 88"/>
                  <a:gd name="T47" fmla="*/ 93 h 95"/>
                  <a:gd name="T48" fmla="*/ 19 w 88"/>
                  <a:gd name="T49" fmla="*/ 95 h 95"/>
                  <a:gd name="T50" fmla="*/ 19 w 88"/>
                  <a:gd name="T51" fmla="*/ 95 h 95"/>
                  <a:gd name="T52" fmla="*/ 61 w 88"/>
                  <a:gd name="T53" fmla="*/ 81 h 95"/>
                  <a:gd name="T54" fmla="*/ 61 w 88"/>
                  <a:gd name="T55" fmla="*/ 81 h 95"/>
                  <a:gd name="T56" fmla="*/ 83 w 88"/>
                  <a:gd name="T57" fmla="*/ 88 h 95"/>
                  <a:gd name="T58" fmla="*/ 80 w 88"/>
                  <a:gd name="T59" fmla="*/ 86 h 95"/>
                  <a:gd name="T60" fmla="*/ 88 w 88"/>
                  <a:gd name="T61" fmla="*/ 84 h 95"/>
                  <a:gd name="T62" fmla="*/ 80 w 88"/>
                  <a:gd name="T63" fmla="*/ 65 h 95"/>
                  <a:gd name="T64" fmla="*/ 78 w 88"/>
                  <a:gd name="T65" fmla="*/ 67 h 95"/>
                  <a:gd name="T66" fmla="*/ 76 w 88"/>
                  <a:gd name="T67" fmla="*/ 60 h 95"/>
                  <a:gd name="T68" fmla="*/ 78 w 88"/>
                  <a:gd name="T69" fmla="*/ 57 h 95"/>
                  <a:gd name="T70" fmla="*/ 57 w 88"/>
                  <a:gd name="T7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5">
                    <a:moveTo>
                      <a:pt x="57" y="0"/>
                    </a:moveTo>
                    <a:lnTo>
                      <a:pt x="50" y="3"/>
                    </a:lnTo>
                    <a:lnTo>
                      <a:pt x="57" y="5"/>
                    </a:lnTo>
                    <a:lnTo>
                      <a:pt x="59" y="10"/>
                    </a:lnTo>
                    <a:lnTo>
                      <a:pt x="50" y="12"/>
                    </a:lnTo>
                    <a:lnTo>
                      <a:pt x="57" y="27"/>
                    </a:lnTo>
                    <a:lnTo>
                      <a:pt x="50" y="29"/>
                    </a:lnTo>
                    <a:lnTo>
                      <a:pt x="47" y="24"/>
                    </a:lnTo>
                    <a:lnTo>
                      <a:pt x="45" y="27"/>
                    </a:lnTo>
                    <a:lnTo>
                      <a:pt x="43" y="29"/>
                    </a:lnTo>
                    <a:lnTo>
                      <a:pt x="45" y="34"/>
                    </a:lnTo>
                    <a:lnTo>
                      <a:pt x="38" y="36"/>
                    </a:lnTo>
                    <a:lnTo>
                      <a:pt x="35" y="38"/>
                    </a:lnTo>
                    <a:lnTo>
                      <a:pt x="38" y="48"/>
                    </a:lnTo>
                    <a:lnTo>
                      <a:pt x="31" y="55"/>
                    </a:lnTo>
                    <a:lnTo>
                      <a:pt x="7" y="62"/>
                    </a:lnTo>
                    <a:lnTo>
                      <a:pt x="0" y="65"/>
                    </a:lnTo>
                    <a:lnTo>
                      <a:pt x="9" y="67"/>
                    </a:lnTo>
                    <a:lnTo>
                      <a:pt x="16" y="67"/>
                    </a:lnTo>
                    <a:lnTo>
                      <a:pt x="19" y="76"/>
                    </a:lnTo>
                    <a:lnTo>
                      <a:pt x="26" y="74"/>
                    </a:lnTo>
                    <a:lnTo>
                      <a:pt x="28" y="84"/>
                    </a:lnTo>
                    <a:lnTo>
                      <a:pt x="21" y="86"/>
                    </a:lnTo>
                    <a:lnTo>
                      <a:pt x="16" y="93"/>
                    </a:lnTo>
                    <a:lnTo>
                      <a:pt x="19" y="95"/>
                    </a:lnTo>
                    <a:lnTo>
                      <a:pt x="19" y="95"/>
                    </a:lnTo>
                    <a:lnTo>
                      <a:pt x="61" y="81"/>
                    </a:lnTo>
                    <a:lnTo>
                      <a:pt x="61" y="81"/>
                    </a:lnTo>
                    <a:lnTo>
                      <a:pt x="83" y="88"/>
                    </a:lnTo>
                    <a:lnTo>
                      <a:pt x="80" y="86"/>
                    </a:lnTo>
                    <a:lnTo>
                      <a:pt x="88" y="84"/>
                    </a:lnTo>
                    <a:lnTo>
                      <a:pt x="80" y="65"/>
                    </a:lnTo>
                    <a:lnTo>
                      <a:pt x="78" y="67"/>
                    </a:lnTo>
                    <a:lnTo>
                      <a:pt x="76" y="60"/>
                    </a:lnTo>
                    <a:lnTo>
                      <a:pt x="78" y="57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2" name="Freeform 1102"/>
              <p:cNvSpPr>
                <a:spLocks noEditPoints="1"/>
              </p:cNvSpPr>
              <p:nvPr/>
            </p:nvSpPr>
            <p:spPr bwMode="auto">
              <a:xfrm>
                <a:off x="4544654" y="3359472"/>
                <a:ext cx="194343" cy="194343"/>
              </a:xfrm>
              <a:custGeom>
                <a:avLst/>
                <a:gdLst>
                  <a:gd name="T0" fmla="*/ 90 w 102"/>
                  <a:gd name="T1" fmla="*/ 69 h 102"/>
                  <a:gd name="T2" fmla="*/ 100 w 102"/>
                  <a:gd name="T3" fmla="*/ 86 h 102"/>
                  <a:gd name="T4" fmla="*/ 95 w 102"/>
                  <a:gd name="T5" fmla="*/ 67 h 102"/>
                  <a:gd name="T6" fmla="*/ 88 w 102"/>
                  <a:gd name="T7" fmla="*/ 62 h 102"/>
                  <a:gd name="T8" fmla="*/ 69 w 102"/>
                  <a:gd name="T9" fmla="*/ 0 h 102"/>
                  <a:gd name="T10" fmla="*/ 59 w 102"/>
                  <a:gd name="T11" fmla="*/ 7 h 102"/>
                  <a:gd name="T12" fmla="*/ 66 w 102"/>
                  <a:gd name="T13" fmla="*/ 10 h 102"/>
                  <a:gd name="T14" fmla="*/ 64 w 102"/>
                  <a:gd name="T15" fmla="*/ 26 h 102"/>
                  <a:gd name="T16" fmla="*/ 62 w 102"/>
                  <a:gd name="T17" fmla="*/ 24 h 102"/>
                  <a:gd name="T18" fmla="*/ 52 w 102"/>
                  <a:gd name="T19" fmla="*/ 31 h 102"/>
                  <a:gd name="T20" fmla="*/ 47 w 102"/>
                  <a:gd name="T21" fmla="*/ 36 h 102"/>
                  <a:gd name="T22" fmla="*/ 47 w 102"/>
                  <a:gd name="T23" fmla="*/ 50 h 102"/>
                  <a:gd name="T24" fmla="*/ 19 w 102"/>
                  <a:gd name="T25" fmla="*/ 62 h 102"/>
                  <a:gd name="T26" fmla="*/ 2 w 102"/>
                  <a:gd name="T27" fmla="*/ 64 h 102"/>
                  <a:gd name="T28" fmla="*/ 21 w 102"/>
                  <a:gd name="T29" fmla="*/ 74 h 102"/>
                  <a:gd name="T30" fmla="*/ 28 w 102"/>
                  <a:gd name="T31" fmla="*/ 83 h 102"/>
                  <a:gd name="T32" fmla="*/ 38 w 102"/>
                  <a:gd name="T33" fmla="*/ 83 h 102"/>
                  <a:gd name="T34" fmla="*/ 26 w 102"/>
                  <a:gd name="T35" fmla="*/ 93 h 102"/>
                  <a:gd name="T36" fmla="*/ 28 w 102"/>
                  <a:gd name="T37" fmla="*/ 102 h 102"/>
                  <a:gd name="T38" fmla="*/ 73 w 102"/>
                  <a:gd name="T39" fmla="*/ 86 h 102"/>
                  <a:gd name="T40" fmla="*/ 100 w 102"/>
                  <a:gd name="T41" fmla="*/ 97 h 102"/>
                  <a:gd name="T42" fmla="*/ 92 w 102"/>
                  <a:gd name="T43" fmla="*/ 88 h 102"/>
                  <a:gd name="T44" fmla="*/ 73 w 102"/>
                  <a:gd name="T45" fmla="*/ 83 h 102"/>
                  <a:gd name="T46" fmla="*/ 31 w 102"/>
                  <a:gd name="T47" fmla="*/ 97 h 102"/>
                  <a:gd name="T48" fmla="*/ 28 w 102"/>
                  <a:gd name="T49" fmla="*/ 95 h 102"/>
                  <a:gd name="T50" fmla="*/ 40 w 102"/>
                  <a:gd name="T51" fmla="*/ 86 h 102"/>
                  <a:gd name="T52" fmla="*/ 31 w 102"/>
                  <a:gd name="T53" fmla="*/ 78 h 102"/>
                  <a:gd name="T54" fmla="*/ 21 w 102"/>
                  <a:gd name="T55" fmla="*/ 69 h 102"/>
                  <a:gd name="T56" fmla="*/ 21 w 102"/>
                  <a:gd name="T57" fmla="*/ 71 h 102"/>
                  <a:gd name="T58" fmla="*/ 5 w 102"/>
                  <a:gd name="T59" fmla="*/ 67 h 102"/>
                  <a:gd name="T60" fmla="*/ 5 w 102"/>
                  <a:gd name="T61" fmla="*/ 64 h 102"/>
                  <a:gd name="T62" fmla="*/ 7 w 102"/>
                  <a:gd name="T63" fmla="*/ 64 h 102"/>
                  <a:gd name="T64" fmla="*/ 19 w 102"/>
                  <a:gd name="T65" fmla="*/ 64 h 102"/>
                  <a:gd name="T66" fmla="*/ 50 w 102"/>
                  <a:gd name="T67" fmla="*/ 50 h 102"/>
                  <a:gd name="T68" fmla="*/ 50 w 102"/>
                  <a:gd name="T69" fmla="*/ 38 h 102"/>
                  <a:gd name="T70" fmla="*/ 55 w 102"/>
                  <a:gd name="T71" fmla="*/ 31 h 102"/>
                  <a:gd name="T72" fmla="*/ 59 w 102"/>
                  <a:gd name="T73" fmla="*/ 26 h 102"/>
                  <a:gd name="T74" fmla="*/ 69 w 102"/>
                  <a:gd name="T75" fmla="*/ 29 h 102"/>
                  <a:gd name="T76" fmla="*/ 71 w 102"/>
                  <a:gd name="T77" fmla="*/ 12 h 102"/>
                  <a:gd name="T78" fmla="*/ 62 w 102"/>
                  <a:gd name="T79" fmla="*/ 5 h 102"/>
                  <a:gd name="T80" fmla="*/ 90 w 102"/>
                  <a:gd name="T81" fmla="*/ 59 h 102"/>
                  <a:gd name="T82" fmla="*/ 92 w 102"/>
                  <a:gd name="T83" fmla="*/ 55 h 102"/>
                  <a:gd name="T84" fmla="*/ 71 w 102"/>
                  <a:gd name="T8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2" h="102">
                    <a:moveTo>
                      <a:pt x="88" y="62"/>
                    </a:moveTo>
                    <a:lnTo>
                      <a:pt x="90" y="69"/>
                    </a:lnTo>
                    <a:lnTo>
                      <a:pt x="92" y="67"/>
                    </a:lnTo>
                    <a:lnTo>
                      <a:pt x="100" y="86"/>
                    </a:lnTo>
                    <a:lnTo>
                      <a:pt x="102" y="86"/>
                    </a:lnTo>
                    <a:lnTo>
                      <a:pt x="95" y="67"/>
                    </a:lnTo>
                    <a:lnTo>
                      <a:pt x="90" y="69"/>
                    </a:lnTo>
                    <a:lnTo>
                      <a:pt x="88" y="62"/>
                    </a:lnTo>
                    <a:close/>
                    <a:moveTo>
                      <a:pt x="71" y="0"/>
                    </a:moveTo>
                    <a:lnTo>
                      <a:pt x="69" y="0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2" y="24"/>
                    </a:lnTo>
                    <a:lnTo>
                      <a:pt x="55" y="26"/>
                    </a:lnTo>
                    <a:lnTo>
                      <a:pt x="52" y="31"/>
                    </a:lnTo>
                    <a:lnTo>
                      <a:pt x="52" y="33"/>
                    </a:lnTo>
                    <a:lnTo>
                      <a:pt x="47" y="36"/>
                    </a:lnTo>
                    <a:lnTo>
                      <a:pt x="43" y="40"/>
                    </a:lnTo>
                    <a:lnTo>
                      <a:pt x="47" y="50"/>
                    </a:lnTo>
                    <a:lnTo>
                      <a:pt x="43" y="52"/>
                    </a:lnTo>
                    <a:lnTo>
                      <a:pt x="19" y="62"/>
                    </a:lnTo>
                    <a:lnTo>
                      <a:pt x="5" y="64"/>
                    </a:lnTo>
                    <a:lnTo>
                      <a:pt x="2" y="64"/>
                    </a:lnTo>
                    <a:lnTo>
                      <a:pt x="0" y="64"/>
                    </a:lnTo>
                    <a:lnTo>
                      <a:pt x="21" y="74"/>
                    </a:lnTo>
                    <a:lnTo>
                      <a:pt x="26" y="71"/>
                    </a:lnTo>
                    <a:lnTo>
                      <a:pt x="28" y="83"/>
                    </a:lnTo>
                    <a:lnTo>
                      <a:pt x="36" y="81"/>
                    </a:lnTo>
                    <a:lnTo>
                      <a:pt x="38" y="83"/>
                    </a:lnTo>
                    <a:lnTo>
                      <a:pt x="31" y="86"/>
                    </a:lnTo>
                    <a:lnTo>
                      <a:pt x="26" y="93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3" y="102"/>
                    </a:lnTo>
                    <a:lnTo>
                      <a:pt x="73" y="86"/>
                    </a:lnTo>
                    <a:lnTo>
                      <a:pt x="100" y="97"/>
                    </a:lnTo>
                    <a:lnTo>
                      <a:pt x="100" y="97"/>
                    </a:lnTo>
                    <a:lnTo>
                      <a:pt x="95" y="95"/>
                    </a:lnTo>
                    <a:lnTo>
                      <a:pt x="92" y="88"/>
                    </a:lnTo>
                    <a:lnTo>
                      <a:pt x="95" y="90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31" y="97"/>
                    </a:lnTo>
                    <a:lnTo>
                      <a:pt x="31" y="97"/>
                    </a:lnTo>
                    <a:lnTo>
                      <a:pt x="28" y="95"/>
                    </a:lnTo>
                    <a:lnTo>
                      <a:pt x="33" y="88"/>
                    </a:lnTo>
                    <a:lnTo>
                      <a:pt x="40" y="86"/>
                    </a:lnTo>
                    <a:lnTo>
                      <a:pt x="38" y="76"/>
                    </a:lnTo>
                    <a:lnTo>
                      <a:pt x="31" y="78"/>
                    </a:lnTo>
                    <a:lnTo>
                      <a:pt x="28" y="69"/>
                    </a:lnTo>
                    <a:lnTo>
                      <a:pt x="21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21" y="74"/>
                    </a:lnTo>
                    <a:lnTo>
                      <a:pt x="5" y="67"/>
                    </a:lnTo>
                    <a:lnTo>
                      <a:pt x="5" y="64"/>
                    </a:lnTo>
                    <a:lnTo>
                      <a:pt x="5" y="64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12" y="67"/>
                    </a:lnTo>
                    <a:lnTo>
                      <a:pt x="19" y="64"/>
                    </a:lnTo>
                    <a:lnTo>
                      <a:pt x="43" y="57"/>
                    </a:lnTo>
                    <a:lnTo>
                      <a:pt x="50" y="50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7" y="36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9" y="26"/>
                    </a:lnTo>
                    <a:lnTo>
                      <a:pt x="62" y="31"/>
                    </a:lnTo>
                    <a:lnTo>
                      <a:pt x="69" y="29"/>
                    </a:lnTo>
                    <a:lnTo>
                      <a:pt x="62" y="14"/>
                    </a:lnTo>
                    <a:lnTo>
                      <a:pt x="71" y="12"/>
                    </a:lnTo>
                    <a:lnTo>
                      <a:pt x="69" y="7"/>
                    </a:lnTo>
                    <a:lnTo>
                      <a:pt x="62" y="5"/>
                    </a:lnTo>
                    <a:lnTo>
                      <a:pt x="69" y="2"/>
                    </a:lnTo>
                    <a:lnTo>
                      <a:pt x="90" y="59"/>
                    </a:lnTo>
                    <a:lnTo>
                      <a:pt x="88" y="62"/>
                    </a:lnTo>
                    <a:lnTo>
                      <a:pt x="92" y="55"/>
                    </a:lnTo>
                    <a:lnTo>
                      <a:pt x="71" y="2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3" name="Freeform 1103"/>
              <p:cNvSpPr>
                <a:spLocks noEditPoints="1"/>
              </p:cNvSpPr>
              <p:nvPr/>
            </p:nvSpPr>
            <p:spPr bwMode="auto">
              <a:xfrm>
                <a:off x="4544654" y="3359472"/>
                <a:ext cx="194343" cy="194343"/>
              </a:xfrm>
              <a:custGeom>
                <a:avLst/>
                <a:gdLst>
                  <a:gd name="T0" fmla="*/ 90 w 102"/>
                  <a:gd name="T1" fmla="*/ 69 h 102"/>
                  <a:gd name="T2" fmla="*/ 100 w 102"/>
                  <a:gd name="T3" fmla="*/ 86 h 102"/>
                  <a:gd name="T4" fmla="*/ 95 w 102"/>
                  <a:gd name="T5" fmla="*/ 67 h 102"/>
                  <a:gd name="T6" fmla="*/ 88 w 102"/>
                  <a:gd name="T7" fmla="*/ 62 h 102"/>
                  <a:gd name="T8" fmla="*/ 69 w 102"/>
                  <a:gd name="T9" fmla="*/ 0 h 102"/>
                  <a:gd name="T10" fmla="*/ 59 w 102"/>
                  <a:gd name="T11" fmla="*/ 7 h 102"/>
                  <a:gd name="T12" fmla="*/ 66 w 102"/>
                  <a:gd name="T13" fmla="*/ 10 h 102"/>
                  <a:gd name="T14" fmla="*/ 64 w 102"/>
                  <a:gd name="T15" fmla="*/ 26 h 102"/>
                  <a:gd name="T16" fmla="*/ 62 w 102"/>
                  <a:gd name="T17" fmla="*/ 24 h 102"/>
                  <a:gd name="T18" fmla="*/ 52 w 102"/>
                  <a:gd name="T19" fmla="*/ 31 h 102"/>
                  <a:gd name="T20" fmla="*/ 47 w 102"/>
                  <a:gd name="T21" fmla="*/ 36 h 102"/>
                  <a:gd name="T22" fmla="*/ 47 w 102"/>
                  <a:gd name="T23" fmla="*/ 50 h 102"/>
                  <a:gd name="T24" fmla="*/ 19 w 102"/>
                  <a:gd name="T25" fmla="*/ 62 h 102"/>
                  <a:gd name="T26" fmla="*/ 2 w 102"/>
                  <a:gd name="T27" fmla="*/ 64 h 102"/>
                  <a:gd name="T28" fmla="*/ 21 w 102"/>
                  <a:gd name="T29" fmla="*/ 74 h 102"/>
                  <a:gd name="T30" fmla="*/ 28 w 102"/>
                  <a:gd name="T31" fmla="*/ 83 h 102"/>
                  <a:gd name="T32" fmla="*/ 38 w 102"/>
                  <a:gd name="T33" fmla="*/ 83 h 102"/>
                  <a:gd name="T34" fmla="*/ 26 w 102"/>
                  <a:gd name="T35" fmla="*/ 93 h 102"/>
                  <a:gd name="T36" fmla="*/ 28 w 102"/>
                  <a:gd name="T37" fmla="*/ 102 h 102"/>
                  <a:gd name="T38" fmla="*/ 73 w 102"/>
                  <a:gd name="T39" fmla="*/ 86 h 102"/>
                  <a:gd name="T40" fmla="*/ 100 w 102"/>
                  <a:gd name="T41" fmla="*/ 97 h 102"/>
                  <a:gd name="T42" fmla="*/ 92 w 102"/>
                  <a:gd name="T43" fmla="*/ 88 h 102"/>
                  <a:gd name="T44" fmla="*/ 73 w 102"/>
                  <a:gd name="T45" fmla="*/ 83 h 102"/>
                  <a:gd name="T46" fmla="*/ 31 w 102"/>
                  <a:gd name="T47" fmla="*/ 97 h 102"/>
                  <a:gd name="T48" fmla="*/ 28 w 102"/>
                  <a:gd name="T49" fmla="*/ 95 h 102"/>
                  <a:gd name="T50" fmla="*/ 40 w 102"/>
                  <a:gd name="T51" fmla="*/ 86 h 102"/>
                  <a:gd name="T52" fmla="*/ 31 w 102"/>
                  <a:gd name="T53" fmla="*/ 78 h 102"/>
                  <a:gd name="T54" fmla="*/ 21 w 102"/>
                  <a:gd name="T55" fmla="*/ 69 h 102"/>
                  <a:gd name="T56" fmla="*/ 21 w 102"/>
                  <a:gd name="T57" fmla="*/ 71 h 102"/>
                  <a:gd name="T58" fmla="*/ 5 w 102"/>
                  <a:gd name="T59" fmla="*/ 67 h 102"/>
                  <a:gd name="T60" fmla="*/ 5 w 102"/>
                  <a:gd name="T61" fmla="*/ 64 h 102"/>
                  <a:gd name="T62" fmla="*/ 7 w 102"/>
                  <a:gd name="T63" fmla="*/ 64 h 102"/>
                  <a:gd name="T64" fmla="*/ 19 w 102"/>
                  <a:gd name="T65" fmla="*/ 64 h 102"/>
                  <a:gd name="T66" fmla="*/ 50 w 102"/>
                  <a:gd name="T67" fmla="*/ 50 h 102"/>
                  <a:gd name="T68" fmla="*/ 50 w 102"/>
                  <a:gd name="T69" fmla="*/ 38 h 102"/>
                  <a:gd name="T70" fmla="*/ 55 w 102"/>
                  <a:gd name="T71" fmla="*/ 31 h 102"/>
                  <a:gd name="T72" fmla="*/ 59 w 102"/>
                  <a:gd name="T73" fmla="*/ 26 h 102"/>
                  <a:gd name="T74" fmla="*/ 69 w 102"/>
                  <a:gd name="T75" fmla="*/ 29 h 102"/>
                  <a:gd name="T76" fmla="*/ 71 w 102"/>
                  <a:gd name="T77" fmla="*/ 12 h 102"/>
                  <a:gd name="T78" fmla="*/ 62 w 102"/>
                  <a:gd name="T79" fmla="*/ 5 h 102"/>
                  <a:gd name="T80" fmla="*/ 90 w 102"/>
                  <a:gd name="T81" fmla="*/ 59 h 102"/>
                  <a:gd name="T82" fmla="*/ 92 w 102"/>
                  <a:gd name="T83" fmla="*/ 55 h 102"/>
                  <a:gd name="T84" fmla="*/ 71 w 102"/>
                  <a:gd name="T8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2" h="102">
                    <a:moveTo>
                      <a:pt x="88" y="62"/>
                    </a:moveTo>
                    <a:lnTo>
                      <a:pt x="90" y="69"/>
                    </a:lnTo>
                    <a:lnTo>
                      <a:pt x="92" y="67"/>
                    </a:lnTo>
                    <a:lnTo>
                      <a:pt x="100" y="86"/>
                    </a:lnTo>
                    <a:lnTo>
                      <a:pt x="102" y="86"/>
                    </a:lnTo>
                    <a:lnTo>
                      <a:pt x="95" y="67"/>
                    </a:lnTo>
                    <a:lnTo>
                      <a:pt x="90" y="69"/>
                    </a:lnTo>
                    <a:lnTo>
                      <a:pt x="88" y="62"/>
                    </a:lnTo>
                    <a:moveTo>
                      <a:pt x="71" y="0"/>
                    </a:moveTo>
                    <a:lnTo>
                      <a:pt x="69" y="0"/>
                    </a:lnTo>
                    <a:lnTo>
                      <a:pt x="59" y="5"/>
                    </a:lnTo>
                    <a:lnTo>
                      <a:pt x="59" y="7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59" y="12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2" y="24"/>
                    </a:lnTo>
                    <a:lnTo>
                      <a:pt x="55" y="26"/>
                    </a:lnTo>
                    <a:lnTo>
                      <a:pt x="52" y="31"/>
                    </a:lnTo>
                    <a:lnTo>
                      <a:pt x="52" y="33"/>
                    </a:lnTo>
                    <a:lnTo>
                      <a:pt x="47" y="36"/>
                    </a:lnTo>
                    <a:lnTo>
                      <a:pt x="43" y="40"/>
                    </a:lnTo>
                    <a:lnTo>
                      <a:pt x="47" y="50"/>
                    </a:lnTo>
                    <a:lnTo>
                      <a:pt x="43" y="52"/>
                    </a:lnTo>
                    <a:lnTo>
                      <a:pt x="19" y="62"/>
                    </a:lnTo>
                    <a:lnTo>
                      <a:pt x="5" y="64"/>
                    </a:lnTo>
                    <a:lnTo>
                      <a:pt x="2" y="64"/>
                    </a:lnTo>
                    <a:lnTo>
                      <a:pt x="0" y="64"/>
                    </a:lnTo>
                    <a:lnTo>
                      <a:pt x="21" y="74"/>
                    </a:lnTo>
                    <a:lnTo>
                      <a:pt x="26" y="71"/>
                    </a:lnTo>
                    <a:lnTo>
                      <a:pt x="28" y="83"/>
                    </a:lnTo>
                    <a:lnTo>
                      <a:pt x="36" y="81"/>
                    </a:lnTo>
                    <a:lnTo>
                      <a:pt x="38" y="83"/>
                    </a:lnTo>
                    <a:lnTo>
                      <a:pt x="31" y="86"/>
                    </a:lnTo>
                    <a:lnTo>
                      <a:pt x="26" y="93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3" y="102"/>
                    </a:lnTo>
                    <a:lnTo>
                      <a:pt x="73" y="86"/>
                    </a:lnTo>
                    <a:lnTo>
                      <a:pt x="100" y="97"/>
                    </a:lnTo>
                    <a:lnTo>
                      <a:pt x="100" y="97"/>
                    </a:lnTo>
                    <a:lnTo>
                      <a:pt x="95" y="95"/>
                    </a:lnTo>
                    <a:lnTo>
                      <a:pt x="92" y="88"/>
                    </a:lnTo>
                    <a:lnTo>
                      <a:pt x="95" y="90"/>
                    </a:lnTo>
                    <a:lnTo>
                      <a:pt x="73" y="83"/>
                    </a:lnTo>
                    <a:lnTo>
                      <a:pt x="73" y="83"/>
                    </a:lnTo>
                    <a:lnTo>
                      <a:pt x="31" y="97"/>
                    </a:lnTo>
                    <a:lnTo>
                      <a:pt x="31" y="97"/>
                    </a:lnTo>
                    <a:lnTo>
                      <a:pt x="28" y="95"/>
                    </a:lnTo>
                    <a:lnTo>
                      <a:pt x="33" y="88"/>
                    </a:lnTo>
                    <a:lnTo>
                      <a:pt x="40" y="86"/>
                    </a:lnTo>
                    <a:lnTo>
                      <a:pt x="38" y="76"/>
                    </a:lnTo>
                    <a:lnTo>
                      <a:pt x="31" y="78"/>
                    </a:lnTo>
                    <a:lnTo>
                      <a:pt x="28" y="69"/>
                    </a:lnTo>
                    <a:lnTo>
                      <a:pt x="21" y="69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21" y="74"/>
                    </a:lnTo>
                    <a:lnTo>
                      <a:pt x="5" y="67"/>
                    </a:lnTo>
                    <a:lnTo>
                      <a:pt x="5" y="64"/>
                    </a:lnTo>
                    <a:lnTo>
                      <a:pt x="5" y="64"/>
                    </a:lnTo>
                    <a:lnTo>
                      <a:pt x="5" y="64"/>
                    </a:lnTo>
                    <a:lnTo>
                      <a:pt x="7" y="64"/>
                    </a:lnTo>
                    <a:lnTo>
                      <a:pt x="12" y="67"/>
                    </a:lnTo>
                    <a:lnTo>
                      <a:pt x="19" y="64"/>
                    </a:lnTo>
                    <a:lnTo>
                      <a:pt x="43" y="57"/>
                    </a:lnTo>
                    <a:lnTo>
                      <a:pt x="50" y="50"/>
                    </a:lnTo>
                    <a:lnTo>
                      <a:pt x="47" y="40"/>
                    </a:lnTo>
                    <a:lnTo>
                      <a:pt x="50" y="38"/>
                    </a:lnTo>
                    <a:lnTo>
                      <a:pt x="57" y="36"/>
                    </a:lnTo>
                    <a:lnTo>
                      <a:pt x="55" y="31"/>
                    </a:lnTo>
                    <a:lnTo>
                      <a:pt x="57" y="29"/>
                    </a:lnTo>
                    <a:lnTo>
                      <a:pt x="59" y="26"/>
                    </a:lnTo>
                    <a:lnTo>
                      <a:pt x="62" y="31"/>
                    </a:lnTo>
                    <a:lnTo>
                      <a:pt x="69" y="29"/>
                    </a:lnTo>
                    <a:lnTo>
                      <a:pt x="62" y="14"/>
                    </a:lnTo>
                    <a:lnTo>
                      <a:pt x="71" y="12"/>
                    </a:lnTo>
                    <a:lnTo>
                      <a:pt x="69" y="7"/>
                    </a:lnTo>
                    <a:lnTo>
                      <a:pt x="62" y="5"/>
                    </a:lnTo>
                    <a:lnTo>
                      <a:pt x="69" y="2"/>
                    </a:lnTo>
                    <a:lnTo>
                      <a:pt x="90" y="59"/>
                    </a:lnTo>
                    <a:lnTo>
                      <a:pt x="88" y="62"/>
                    </a:lnTo>
                    <a:lnTo>
                      <a:pt x="92" y="55"/>
                    </a:lnTo>
                    <a:lnTo>
                      <a:pt x="71" y="2"/>
                    </a:lnTo>
                    <a:lnTo>
                      <a:pt x="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4" name="Freeform 1104"/>
              <p:cNvSpPr/>
              <p:nvPr/>
            </p:nvSpPr>
            <p:spPr bwMode="auto">
              <a:xfrm>
                <a:off x="4653257" y="3313744"/>
                <a:ext cx="17148" cy="22864"/>
              </a:xfrm>
              <a:custGeom>
                <a:avLst/>
                <a:gdLst>
                  <a:gd name="T0" fmla="*/ 5 w 9"/>
                  <a:gd name="T1" fmla="*/ 0 h 12"/>
                  <a:gd name="T2" fmla="*/ 0 w 9"/>
                  <a:gd name="T3" fmla="*/ 3 h 12"/>
                  <a:gd name="T4" fmla="*/ 2 w 9"/>
                  <a:gd name="T5" fmla="*/ 10 h 12"/>
                  <a:gd name="T6" fmla="*/ 9 w 9"/>
                  <a:gd name="T7" fmla="*/ 12 h 12"/>
                  <a:gd name="T8" fmla="*/ 7 w 9"/>
                  <a:gd name="T9" fmla="*/ 7 h 12"/>
                  <a:gd name="T10" fmla="*/ 5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5" y="0"/>
                    </a:moveTo>
                    <a:lnTo>
                      <a:pt x="0" y="3"/>
                    </a:lnTo>
                    <a:lnTo>
                      <a:pt x="2" y="10"/>
                    </a:lnTo>
                    <a:lnTo>
                      <a:pt x="9" y="12"/>
                    </a:lnTo>
                    <a:lnTo>
                      <a:pt x="7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5" name="Freeform 1105"/>
              <p:cNvSpPr/>
              <p:nvPr/>
            </p:nvSpPr>
            <p:spPr bwMode="auto">
              <a:xfrm>
                <a:off x="4653257" y="3313744"/>
                <a:ext cx="17148" cy="22864"/>
              </a:xfrm>
              <a:custGeom>
                <a:avLst/>
                <a:gdLst>
                  <a:gd name="T0" fmla="*/ 5 w 9"/>
                  <a:gd name="T1" fmla="*/ 0 h 12"/>
                  <a:gd name="T2" fmla="*/ 0 w 9"/>
                  <a:gd name="T3" fmla="*/ 3 h 12"/>
                  <a:gd name="T4" fmla="*/ 2 w 9"/>
                  <a:gd name="T5" fmla="*/ 10 h 12"/>
                  <a:gd name="T6" fmla="*/ 9 w 9"/>
                  <a:gd name="T7" fmla="*/ 12 h 12"/>
                  <a:gd name="T8" fmla="*/ 7 w 9"/>
                  <a:gd name="T9" fmla="*/ 7 h 12"/>
                  <a:gd name="T10" fmla="*/ 5 w 9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5" y="0"/>
                    </a:moveTo>
                    <a:lnTo>
                      <a:pt x="0" y="3"/>
                    </a:lnTo>
                    <a:lnTo>
                      <a:pt x="2" y="10"/>
                    </a:lnTo>
                    <a:lnTo>
                      <a:pt x="9" y="12"/>
                    </a:lnTo>
                    <a:lnTo>
                      <a:pt x="7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6" name="Freeform 1106"/>
              <p:cNvSpPr/>
              <p:nvPr/>
            </p:nvSpPr>
            <p:spPr bwMode="auto">
              <a:xfrm>
                <a:off x="4554181" y="3481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7" name="Freeform 1107"/>
              <p:cNvSpPr/>
              <p:nvPr/>
            </p:nvSpPr>
            <p:spPr bwMode="auto">
              <a:xfrm>
                <a:off x="4554181" y="3481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8" name="Freeform 1108"/>
              <p:cNvSpPr/>
              <p:nvPr/>
            </p:nvSpPr>
            <p:spPr bwMode="auto">
              <a:xfrm>
                <a:off x="4554181" y="3481413"/>
                <a:ext cx="30485" cy="19053"/>
              </a:xfrm>
              <a:custGeom>
                <a:avLst/>
                <a:gdLst>
                  <a:gd name="T0" fmla="*/ 2 w 16"/>
                  <a:gd name="T1" fmla="*/ 0 h 10"/>
                  <a:gd name="T2" fmla="*/ 0 w 16"/>
                  <a:gd name="T3" fmla="*/ 0 h 10"/>
                  <a:gd name="T4" fmla="*/ 0 w 16"/>
                  <a:gd name="T5" fmla="*/ 3 h 10"/>
                  <a:gd name="T6" fmla="*/ 16 w 16"/>
                  <a:gd name="T7" fmla="*/ 10 h 10"/>
                  <a:gd name="T8" fmla="*/ 16 w 16"/>
                  <a:gd name="T9" fmla="*/ 7 h 10"/>
                  <a:gd name="T10" fmla="*/ 16 w 16"/>
                  <a:gd name="T11" fmla="*/ 7 h 10"/>
                  <a:gd name="T12" fmla="*/ 16 w 16"/>
                  <a:gd name="T13" fmla="*/ 5 h 10"/>
                  <a:gd name="T14" fmla="*/ 7 w 16"/>
                  <a:gd name="T15" fmla="*/ 3 h 10"/>
                  <a:gd name="T16" fmla="*/ 2 w 16"/>
                  <a:gd name="T17" fmla="*/ 0 h 10"/>
                  <a:gd name="T18" fmla="*/ 2 w 16"/>
                  <a:gd name="T19" fmla="*/ 0 h 10"/>
                  <a:gd name="T20" fmla="*/ 2 w 16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49" name="Freeform 1109"/>
              <p:cNvSpPr/>
              <p:nvPr/>
            </p:nvSpPr>
            <p:spPr bwMode="auto">
              <a:xfrm>
                <a:off x="4554181" y="3481413"/>
                <a:ext cx="30485" cy="19053"/>
              </a:xfrm>
              <a:custGeom>
                <a:avLst/>
                <a:gdLst>
                  <a:gd name="T0" fmla="*/ 2 w 16"/>
                  <a:gd name="T1" fmla="*/ 0 h 10"/>
                  <a:gd name="T2" fmla="*/ 0 w 16"/>
                  <a:gd name="T3" fmla="*/ 0 h 10"/>
                  <a:gd name="T4" fmla="*/ 0 w 16"/>
                  <a:gd name="T5" fmla="*/ 3 h 10"/>
                  <a:gd name="T6" fmla="*/ 16 w 16"/>
                  <a:gd name="T7" fmla="*/ 10 h 10"/>
                  <a:gd name="T8" fmla="*/ 16 w 16"/>
                  <a:gd name="T9" fmla="*/ 7 h 10"/>
                  <a:gd name="T10" fmla="*/ 16 w 16"/>
                  <a:gd name="T11" fmla="*/ 7 h 10"/>
                  <a:gd name="T12" fmla="*/ 16 w 16"/>
                  <a:gd name="T13" fmla="*/ 5 h 10"/>
                  <a:gd name="T14" fmla="*/ 7 w 16"/>
                  <a:gd name="T15" fmla="*/ 3 h 10"/>
                  <a:gd name="T16" fmla="*/ 2 w 16"/>
                  <a:gd name="T17" fmla="*/ 0 h 10"/>
                  <a:gd name="T18" fmla="*/ 2 w 16"/>
                  <a:gd name="T19" fmla="*/ 0 h 10"/>
                  <a:gd name="T20" fmla="*/ 2 w 16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0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6" y="10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0" name="Freeform 1110"/>
              <p:cNvSpPr/>
              <p:nvPr/>
            </p:nvSpPr>
            <p:spPr bwMode="auto">
              <a:xfrm>
                <a:off x="4712322" y="3464265"/>
                <a:ext cx="13337" cy="26675"/>
              </a:xfrm>
              <a:custGeom>
                <a:avLst/>
                <a:gdLst>
                  <a:gd name="T0" fmla="*/ 4 w 7"/>
                  <a:gd name="T1" fmla="*/ 0 h 14"/>
                  <a:gd name="T2" fmla="*/ 0 w 7"/>
                  <a:gd name="T3" fmla="*/ 7 h 14"/>
                  <a:gd name="T4" fmla="*/ 2 w 7"/>
                  <a:gd name="T5" fmla="*/ 14 h 14"/>
                  <a:gd name="T6" fmla="*/ 7 w 7"/>
                  <a:gd name="T7" fmla="*/ 12 h 14"/>
                  <a:gd name="T8" fmla="*/ 4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4" y="0"/>
                    </a:moveTo>
                    <a:lnTo>
                      <a:pt x="0" y="7"/>
                    </a:lnTo>
                    <a:lnTo>
                      <a:pt x="2" y="14"/>
                    </a:lnTo>
                    <a:lnTo>
                      <a:pt x="7" y="1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1" name="Freeform 1111"/>
              <p:cNvSpPr/>
              <p:nvPr/>
            </p:nvSpPr>
            <p:spPr bwMode="auto">
              <a:xfrm>
                <a:off x="4712322" y="3464265"/>
                <a:ext cx="13337" cy="26675"/>
              </a:xfrm>
              <a:custGeom>
                <a:avLst/>
                <a:gdLst>
                  <a:gd name="T0" fmla="*/ 4 w 7"/>
                  <a:gd name="T1" fmla="*/ 0 h 14"/>
                  <a:gd name="T2" fmla="*/ 0 w 7"/>
                  <a:gd name="T3" fmla="*/ 7 h 14"/>
                  <a:gd name="T4" fmla="*/ 2 w 7"/>
                  <a:gd name="T5" fmla="*/ 14 h 14"/>
                  <a:gd name="T6" fmla="*/ 7 w 7"/>
                  <a:gd name="T7" fmla="*/ 12 h 14"/>
                  <a:gd name="T8" fmla="*/ 4 w 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4">
                    <a:moveTo>
                      <a:pt x="4" y="0"/>
                    </a:moveTo>
                    <a:lnTo>
                      <a:pt x="0" y="7"/>
                    </a:lnTo>
                    <a:lnTo>
                      <a:pt x="2" y="14"/>
                    </a:lnTo>
                    <a:lnTo>
                      <a:pt x="7" y="1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2" name="Freeform 1112"/>
              <p:cNvSpPr/>
              <p:nvPr/>
            </p:nvSpPr>
            <p:spPr bwMode="auto">
              <a:xfrm>
                <a:off x="4738997" y="3553815"/>
                <a:ext cx="17148" cy="9527"/>
              </a:xfrm>
              <a:custGeom>
                <a:avLst/>
                <a:gdLst>
                  <a:gd name="T0" fmla="*/ 7 w 9"/>
                  <a:gd name="T1" fmla="*/ 0 h 5"/>
                  <a:gd name="T2" fmla="*/ 0 w 9"/>
                  <a:gd name="T3" fmla="*/ 2 h 5"/>
                  <a:gd name="T4" fmla="*/ 9 w 9"/>
                  <a:gd name="T5" fmla="*/ 5 h 5"/>
                  <a:gd name="T6" fmla="*/ 7 w 9"/>
                  <a:gd name="T7" fmla="*/ 0 h 5"/>
                  <a:gd name="T8" fmla="*/ 7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3" name="Freeform 1113"/>
              <p:cNvSpPr/>
              <p:nvPr/>
            </p:nvSpPr>
            <p:spPr bwMode="auto">
              <a:xfrm>
                <a:off x="4738997" y="3553815"/>
                <a:ext cx="17148" cy="9527"/>
              </a:xfrm>
              <a:custGeom>
                <a:avLst/>
                <a:gdLst>
                  <a:gd name="T0" fmla="*/ 7 w 9"/>
                  <a:gd name="T1" fmla="*/ 0 h 5"/>
                  <a:gd name="T2" fmla="*/ 0 w 9"/>
                  <a:gd name="T3" fmla="*/ 2 h 5"/>
                  <a:gd name="T4" fmla="*/ 9 w 9"/>
                  <a:gd name="T5" fmla="*/ 5 h 5"/>
                  <a:gd name="T6" fmla="*/ 7 w 9"/>
                  <a:gd name="T7" fmla="*/ 0 h 5"/>
                  <a:gd name="T8" fmla="*/ 7 w 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lnTo>
                      <a:pt x="0" y="2"/>
                    </a:lnTo>
                    <a:lnTo>
                      <a:pt x="9" y="5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4" name="Freeform 1114"/>
              <p:cNvSpPr/>
              <p:nvPr/>
            </p:nvSpPr>
            <p:spPr bwMode="auto">
              <a:xfrm>
                <a:off x="4729470" y="3527140"/>
                <a:ext cx="9527" cy="1333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0 w 5"/>
                  <a:gd name="T5" fmla="*/ 5 h 7"/>
                  <a:gd name="T6" fmla="*/ 5 w 5"/>
                  <a:gd name="T7" fmla="*/ 7 h 7"/>
                  <a:gd name="T8" fmla="*/ 3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5" name="Freeform 1115"/>
              <p:cNvSpPr/>
              <p:nvPr/>
            </p:nvSpPr>
            <p:spPr bwMode="auto">
              <a:xfrm>
                <a:off x="4729470" y="3527140"/>
                <a:ext cx="9527" cy="13337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2 h 7"/>
                  <a:gd name="T4" fmla="*/ 0 w 5"/>
                  <a:gd name="T5" fmla="*/ 5 h 7"/>
                  <a:gd name="T6" fmla="*/ 5 w 5"/>
                  <a:gd name="T7" fmla="*/ 7 h 7"/>
                  <a:gd name="T8" fmla="*/ 3 w 5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6" name="Freeform 1116"/>
              <p:cNvSpPr>
                <a:spLocks noEditPoints="1"/>
              </p:cNvSpPr>
              <p:nvPr/>
            </p:nvSpPr>
            <p:spPr bwMode="auto">
              <a:xfrm>
                <a:off x="4719944" y="3523330"/>
                <a:ext cx="32390" cy="26675"/>
              </a:xfrm>
              <a:custGeom>
                <a:avLst/>
                <a:gdLst>
                  <a:gd name="T0" fmla="*/ 10 w 17"/>
                  <a:gd name="T1" fmla="*/ 9 h 14"/>
                  <a:gd name="T2" fmla="*/ 5 w 17"/>
                  <a:gd name="T3" fmla="*/ 7 h 14"/>
                  <a:gd name="T4" fmla="*/ 5 w 17"/>
                  <a:gd name="T5" fmla="*/ 4 h 14"/>
                  <a:gd name="T6" fmla="*/ 8 w 17"/>
                  <a:gd name="T7" fmla="*/ 2 h 14"/>
                  <a:gd name="T8" fmla="*/ 10 w 17"/>
                  <a:gd name="T9" fmla="*/ 9 h 14"/>
                  <a:gd name="T10" fmla="*/ 10 w 17"/>
                  <a:gd name="T11" fmla="*/ 0 h 14"/>
                  <a:gd name="T12" fmla="*/ 8 w 17"/>
                  <a:gd name="T13" fmla="*/ 0 h 14"/>
                  <a:gd name="T14" fmla="*/ 0 w 17"/>
                  <a:gd name="T15" fmla="*/ 2 h 14"/>
                  <a:gd name="T16" fmla="*/ 3 w 17"/>
                  <a:gd name="T17" fmla="*/ 9 h 14"/>
                  <a:gd name="T18" fmla="*/ 8 w 17"/>
                  <a:gd name="T19" fmla="*/ 11 h 14"/>
                  <a:gd name="T20" fmla="*/ 17 w 17"/>
                  <a:gd name="T21" fmla="*/ 14 h 14"/>
                  <a:gd name="T22" fmla="*/ 10 w 17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4">
                    <a:moveTo>
                      <a:pt x="10" y="9"/>
                    </a:moveTo>
                    <a:lnTo>
                      <a:pt x="5" y="7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10" y="9"/>
                    </a:lnTo>
                    <a:close/>
                    <a:moveTo>
                      <a:pt x="10" y="0"/>
                    </a:moveTo>
                    <a:lnTo>
                      <a:pt x="8" y="0"/>
                    </a:lnTo>
                    <a:lnTo>
                      <a:pt x="0" y="2"/>
                    </a:lnTo>
                    <a:lnTo>
                      <a:pt x="3" y="9"/>
                    </a:lnTo>
                    <a:lnTo>
                      <a:pt x="8" y="11"/>
                    </a:lnTo>
                    <a:lnTo>
                      <a:pt x="17" y="1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7" name="Freeform 1117"/>
              <p:cNvSpPr>
                <a:spLocks noEditPoints="1"/>
              </p:cNvSpPr>
              <p:nvPr/>
            </p:nvSpPr>
            <p:spPr bwMode="auto">
              <a:xfrm>
                <a:off x="4719944" y="3523330"/>
                <a:ext cx="32390" cy="26675"/>
              </a:xfrm>
              <a:custGeom>
                <a:avLst/>
                <a:gdLst>
                  <a:gd name="T0" fmla="*/ 10 w 17"/>
                  <a:gd name="T1" fmla="*/ 9 h 14"/>
                  <a:gd name="T2" fmla="*/ 5 w 17"/>
                  <a:gd name="T3" fmla="*/ 7 h 14"/>
                  <a:gd name="T4" fmla="*/ 5 w 17"/>
                  <a:gd name="T5" fmla="*/ 4 h 14"/>
                  <a:gd name="T6" fmla="*/ 8 w 17"/>
                  <a:gd name="T7" fmla="*/ 2 h 14"/>
                  <a:gd name="T8" fmla="*/ 10 w 17"/>
                  <a:gd name="T9" fmla="*/ 9 h 14"/>
                  <a:gd name="T10" fmla="*/ 10 w 17"/>
                  <a:gd name="T11" fmla="*/ 0 h 14"/>
                  <a:gd name="T12" fmla="*/ 8 w 17"/>
                  <a:gd name="T13" fmla="*/ 0 h 14"/>
                  <a:gd name="T14" fmla="*/ 0 w 17"/>
                  <a:gd name="T15" fmla="*/ 2 h 14"/>
                  <a:gd name="T16" fmla="*/ 3 w 17"/>
                  <a:gd name="T17" fmla="*/ 9 h 14"/>
                  <a:gd name="T18" fmla="*/ 8 w 17"/>
                  <a:gd name="T19" fmla="*/ 11 h 14"/>
                  <a:gd name="T20" fmla="*/ 17 w 17"/>
                  <a:gd name="T21" fmla="*/ 14 h 14"/>
                  <a:gd name="T22" fmla="*/ 10 w 17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4">
                    <a:moveTo>
                      <a:pt x="10" y="9"/>
                    </a:moveTo>
                    <a:lnTo>
                      <a:pt x="5" y="7"/>
                    </a:lnTo>
                    <a:lnTo>
                      <a:pt x="5" y="4"/>
                    </a:lnTo>
                    <a:lnTo>
                      <a:pt x="8" y="2"/>
                    </a:lnTo>
                    <a:lnTo>
                      <a:pt x="10" y="9"/>
                    </a:lnTo>
                    <a:moveTo>
                      <a:pt x="10" y="0"/>
                    </a:moveTo>
                    <a:lnTo>
                      <a:pt x="8" y="0"/>
                    </a:lnTo>
                    <a:lnTo>
                      <a:pt x="0" y="2"/>
                    </a:lnTo>
                    <a:lnTo>
                      <a:pt x="3" y="9"/>
                    </a:lnTo>
                    <a:lnTo>
                      <a:pt x="8" y="11"/>
                    </a:lnTo>
                    <a:lnTo>
                      <a:pt x="17" y="14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8" name="Freeform 1118"/>
              <p:cNvSpPr/>
              <p:nvPr/>
            </p:nvSpPr>
            <p:spPr bwMode="auto">
              <a:xfrm>
                <a:off x="4016880" y="2852656"/>
                <a:ext cx="135278" cy="114320"/>
              </a:xfrm>
              <a:custGeom>
                <a:avLst/>
                <a:gdLst>
                  <a:gd name="T0" fmla="*/ 71 w 71"/>
                  <a:gd name="T1" fmla="*/ 0 h 60"/>
                  <a:gd name="T2" fmla="*/ 57 w 71"/>
                  <a:gd name="T3" fmla="*/ 5 h 60"/>
                  <a:gd name="T4" fmla="*/ 55 w 71"/>
                  <a:gd name="T5" fmla="*/ 5 h 60"/>
                  <a:gd name="T6" fmla="*/ 31 w 71"/>
                  <a:gd name="T7" fmla="*/ 15 h 60"/>
                  <a:gd name="T8" fmla="*/ 10 w 71"/>
                  <a:gd name="T9" fmla="*/ 34 h 60"/>
                  <a:gd name="T10" fmla="*/ 0 w 71"/>
                  <a:gd name="T11" fmla="*/ 55 h 60"/>
                  <a:gd name="T12" fmla="*/ 5 w 71"/>
                  <a:gd name="T13" fmla="*/ 60 h 60"/>
                  <a:gd name="T14" fmla="*/ 21 w 71"/>
                  <a:gd name="T15" fmla="*/ 57 h 60"/>
                  <a:gd name="T16" fmla="*/ 40 w 71"/>
                  <a:gd name="T17" fmla="*/ 50 h 60"/>
                  <a:gd name="T18" fmla="*/ 40 w 71"/>
                  <a:gd name="T19" fmla="*/ 50 h 60"/>
                  <a:gd name="T20" fmla="*/ 21 w 71"/>
                  <a:gd name="T21" fmla="*/ 45 h 60"/>
                  <a:gd name="T22" fmla="*/ 33 w 71"/>
                  <a:gd name="T23" fmla="*/ 24 h 60"/>
                  <a:gd name="T24" fmla="*/ 71 w 71"/>
                  <a:gd name="T25" fmla="*/ 0 h 60"/>
                  <a:gd name="T26" fmla="*/ 71 w 71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60">
                    <a:moveTo>
                      <a:pt x="71" y="0"/>
                    </a:moveTo>
                    <a:lnTo>
                      <a:pt x="57" y="5"/>
                    </a:lnTo>
                    <a:lnTo>
                      <a:pt x="55" y="5"/>
                    </a:lnTo>
                    <a:lnTo>
                      <a:pt x="31" y="15"/>
                    </a:lnTo>
                    <a:lnTo>
                      <a:pt x="10" y="34"/>
                    </a:lnTo>
                    <a:lnTo>
                      <a:pt x="0" y="55"/>
                    </a:lnTo>
                    <a:lnTo>
                      <a:pt x="5" y="60"/>
                    </a:lnTo>
                    <a:lnTo>
                      <a:pt x="21" y="57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21" y="45"/>
                    </a:lnTo>
                    <a:lnTo>
                      <a:pt x="33" y="24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59" name="Freeform 1119"/>
              <p:cNvSpPr/>
              <p:nvPr/>
            </p:nvSpPr>
            <p:spPr bwMode="auto">
              <a:xfrm>
                <a:off x="4016880" y="2852656"/>
                <a:ext cx="135278" cy="114320"/>
              </a:xfrm>
              <a:custGeom>
                <a:avLst/>
                <a:gdLst>
                  <a:gd name="T0" fmla="*/ 71 w 71"/>
                  <a:gd name="T1" fmla="*/ 0 h 60"/>
                  <a:gd name="T2" fmla="*/ 57 w 71"/>
                  <a:gd name="T3" fmla="*/ 5 h 60"/>
                  <a:gd name="T4" fmla="*/ 55 w 71"/>
                  <a:gd name="T5" fmla="*/ 5 h 60"/>
                  <a:gd name="T6" fmla="*/ 31 w 71"/>
                  <a:gd name="T7" fmla="*/ 15 h 60"/>
                  <a:gd name="T8" fmla="*/ 10 w 71"/>
                  <a:gd name="T9" fmla="*/ 34 h 60"/>
                  <a:gd name="T10" fmla="*/ 0 w 71"/>
                  <a:gd name="T11" fmla="*/ 55 h 60"/>
                  <a:gd name="T12" fmla="*/ 5 w 71"/>
                  <a:gd name="T13" fmla="*/ 60 h 60"/>
                  <a:gd name="T14" fmla="*/ 21 w 71"/>
                  <a:gd name="T15" fmla="*/ 57 h 60"/>
                  <a:gd name="T16" fmla="*/ 40 w 71"/>
                  <a:gd name="T17" fmla="*/ 50 h 60"/>
                  <a:gd name="T18" fmla="*/ 40 w 71"/>
                  <a:gd name="T19" fmla="*/ 50 h 60"/>
                  <a:gd name="T20" fmla="*/ 21 w 71"/>
                  <a:gd name="T21" fmla="*/ 45 h 60"/>
                  <a:gd name="T22" fmla="*/ 33 w 71"/>
                  <a:gd name="T23" fmla="*/ 24 h 60"/>
                  <a:gd name="T24" fmla="*/ 71 w 71"/>
                  <a:gd name="T25" fmla="*/ 0 h 60"/>
                  <a:gd name="T26" fmla="*/ 71 w 71"/>
                  <a:gd name="T2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60">
                    <a:moveTo>
                      <a:pt x="71" y="0"/>
                    </a:moveTo>
                    <a:lnTo>
                      <a:pt x="57" y="5"/>
                    </a:lnTo>
                    <a:lnTo>
                      <a:pt x="55" y="5"/>
                    </a:lnTo>
                    <a:lnTo>
                      <a:pt x="31" y="15"/>
                    </a:lnTo>
                    <a:lnTo>
                      <a:pt x="10" y="34"/>
                    </a:lnTo>
                    <a:lnTo>
                      <a:pt x="0" y="55"/>
                    </a:lnTo>
                    <a:lnTo>
                      <a:pt x="5" y="60"/>
                    </a:lnTo>
                    <a:lnTo>
                      <a:pt x="21" y="57"/>
                    </a:lnTo>
                    <a:lnTo>
                      <a:pt x="40" y="50"/>
                    </a:lnTo>
                    <a:lnTo>
                      <a:pt x="40" y="50"/>
                    </a:lnTo>
                    <a:lnTo>
                      <a:pt x="21" y="45"/>
                    </a:lnTo>
                    <a:lnTo>
                      <a:pt x="33" y="24"/>
                    </a:lnTo>
                    <a:lnTo>
                      <a:pt x="71" y="0"/>
                    </a:lnTo>
                    <a:lnTo>
                      <a:pt x="7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0" name="Freeform 1120"/>
              <p:cNvSpPr>
                <a:spLocks noEditPoints="1"/>
              </p:cNvSpPr>
              <p:nvPr/>
            </p:nvSpPr>
            <p:spPr bwMode="auto">
              <a:xfrm>
                <a:off x="4013069" y="2845035"/>
                <a:ext cx="142899" cy="125751"/>
              </a:xfrm>
              <a:custGeom>
                <a:avLst/>
                <a:gdLst>
                  <a:gd name="T0" fmla="*/ 42 w 75"/>
                  <a:gd name="T1" fmla="*/ 54 h 66"/>
                  <a:gd name="T2" fmla="*/ 23 w 75"/>
                  <a:gd name="T3" fmla="*/ 61 h 66"/>
                  <a:gd name="T4" fmla="*/ 7 w 75"/>
                  <a:gd name="T5" fmla="*/ 64 h 66"/>
                  <a:gd name="T6" fmla="*/ 2 w 75"/>
                  <a:gd name="T7" fmla="*/ 59 h 66"/>
                  <a:gd name="T8" fmla="*/ 12 w 75"/>
                  <a:gd name="T9" fmla="*/ 38 h 66"/>
                  <a:gd name="T10" fmla="*/ 33 w 75"/>
                  <a:gd name="T11" fmla="*/ 19 h 66"/>
                  <a:gd name="T12" fmla="*/ 57 w 75"/>
                  <a:gd name="T13" fmla="*/ 9 h 66"/>
                  <a:gd name="T14" fmla="*/ 59 w 75"/>
                  <a:gd name="T15" fmla="*/ 9 h 66"/>
                  <a:gd name="T16" fmla="*/ 73 w 75"/>
                  <a:gd name="T17" fmla="*/ 4 h 66"/>
                  <a:gd name="T18" fmla="*/ 73 w 75"/>
                  <a:gd name="T19" fmla="*/ 4 h 66"/>
                  <a:gd name="T20" fmla="*/ 35 w 75"/>
                  <a:gd name="T21" fmla="*/ 28 h 66"/>
                  <a:gd name="T22" fmla="*/ 23 w 75"/>
                  <a:gd name="T23" fmla="*/ 49 h 66"/>
                  <a:gd name="T24" fmla="*/ 42 w 75"/>
                  <a:gd name="T25" fmla="*/ 54 h 66"/>
                  <a:gd name="T26" fmla="*/ 42 w 75"/>
                  <a:gd name="T27" fmla="*/ 54 h 66"/>
                  <a:gd name="T28" fmla="*/ 73 w 75"/>
                  <a:gd name="T29" fmla="*/ 0 h 66"/>
                  <a:gd name="T30" fmla="*/ 57 w 75"/>
                  <a:gd name="T31" fmla="*/ 7 h 66"/>
                  <a:gd name="T32" fmla="*/ 54 w 75"/>
                  <a:gd name="T33" fmla="*/ 9 h 66"/>
                  <a:gd name="T34" fmla="*/ 30 w 75"/>
                  <a:gd name="T35" fmla="*/ 16 h 66"/>
                  <a:gd name="T36" fmla="*/ 7 w 75"/>
                  <a:gd name="T37" fmla="*/ 35 h 66"/>
                  <a:gd name="T38" fmla="*/ 0 w 75"/>
                  <a:gd name="T39" fmla="*/ 61 h 66"/>
                  <a:gd name="T40" fmla="*/ 7 w 75"/>
                  <a:gd name="T41" fmla="*/ 66 h 66"/>
                  <a:gd name="T42" fmla="*/ 23 w 75"/>
                  <a:gd name="T43" fmla="*/ 64 h 66"/>
                  <a:gd name="T44" fmla="*/ 47 w 75"/>
                  <a:gd name="T45" fmla="*/ 57 h 66"/>
                  <a:gd name="T46" fmla="*/ 47 w 75"/>
                  <a:gd name="T47" fmla="*/ 52 h 66"/>
                  <a:gd name="T48" fmla="*/ 28 w 75"/>
                  <a:gd name="T49" fmla="*/ 47 h 66"/>
                  <a:gd name="T50" fmla="*/ 38 w 75"/>
                  <a:gd name="T51" fmla="*/ 30 h 66"/>
                  <a:gd name="T52" fmla="*/ 75 w 75"/>
                  <a:gd name="T53" fmla="*/ 7 h 66"/>
                  <a:gd name="T54" fmla="*/ 73 w 75"/>
                  <a:gd name="T5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5" h="66">
                    <a:moveTo>
                      <a:pt x="42" y="54"/>
                    </a:moveTo>
                    <a:lnTo>
                      <a:pt x="23" y="61"/>
                    </a:lnTo>
                    <a:lnTo>
                      <a:pt x="7" y="64"/>
                    </a:lnTo>
                    <a:lnTo>
                      <a:pt x="2" y="59"/>
                    </a:lnTo>
                    <a:lnTo>
                      <a:pt x="12" y="38"/>
                    </a:lnTo>
                    <a:lnTo>
                      <a:pt x="33" y="1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73" y="4"/>
                    </a:lnTo>
                    <a:lnTo>
                      <a:pt x="73" y="4"/>
                    </a:lnTo>
                    <a:lnTo>
                      <a:pt x="35" y="28"/>
                    </a:lnTo>
                    <a:lnTo>
                      <a:pt x="23" y="49"/>
                    </a:lnTo>
                    <a:lnTo>
                      <a:pt x="42" y="54"/>
                    </a:lnTo>
                    <a:lnTo>
                      <a:pt x="42" y="54"/>
                    </a:lnTo>
                    <a:close/>
                    <a:moveTo>
                      <a:pt x="73" y="0"/>
                    </a:moveTo>
                    <a:lnTo>
                      <a:pt x="57" y="7"/>
                    </a:lnTo>
                    <a:lnTo>
                      <a:pt x="54" y="9"/>
                    </a:lnTo>
                    <a:lnTo>
                      <a:pt x="30" y="16"/>
                    </a:lnTo>
                    <a:lnTo>
                      <a:pt x="7" y="35"/>
                    </a:lnTo>
                    <a:lnTo>
                      <a:pt x="0" y="61"/>
                    </a:lnTo>
                    <a:lnTo>
                      <a:pt x="7" y="66"/>
                    </a:lnTo>
                    <a:lnTo>
                      <a:pt x="23" y="64"/>
                    </a:lnTo>
                    <a:lnTo>
                      <a:pt x="47" y="57"/>
                    </a:lnTo>
                    <a:lnTo>
                      <a:pt x="47" y="52"/>
                    </a:lnTo>
                    <a:lnTo>
                      <a:pt x="28" y="47"/>
                    </a:lnTo>
                    <a:lnTo>
                      <a:pt x="38" y="30"/>
                    </a:lnTo>
                    <a:lnTo>
                      <a:pt x="75" y="7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1" name="Freeform 1121"/>
              <p:cNvSpPr>
                <a:spLocks noEditPoints="1"/>
              </p:cNvSpPr>
              <p:nvPr/>
            </p:nvSpPr>
            <p:spPr bwMode="auto">
              <a:xfrm>
                <a:off x="4013069" y="2845035"/>
                <a:ext cx="142899" cy="125751"/>
              </a:xfrm>
              <a:custGeom>
                <a:avLst/>
                <a:gdLst>
                  <a:gd name="T0" fmla="*/ 42 w 75"/>
                  <a:gd name="T1" fmla="*/ 54 h 66"/>
                  <a:gd name="T2" fmla="*/ 23 w 75"/>
                  <a:gd name="T3" fmla="*/ 61 h 66"/>
                  <a:gd name="T4" fmla="*/ 7 w 75"/>
                  <a:gd name="T5" fmla="*/ 64 h 66"/>
                  <a:gd name="T6" fmla="*/ 2 w 75"/>
                  <a:gd name="T7" fmla="*/ 59 h 66"/>
                  <a:gd name="T8" fmla="*/ 12 w 75"/>
                  <a:gd name="T9" fmla="*/ 38 h 66"/>
                  <a:gd name="T10" fmla="*/ 33 w 75"/>
                  <a:gd name="T11" fmla="*/ 19 h 66"/>
                  <a:gd name="T12" fmla="*/ 57 w 75"/>
                  <a:gd name="T13" fmla="*/ 9 h 66"/>
                  <a:gd name="T14" fmla="*/ 59 w 75"/>
                  <a:gd name="T15" fmla="*/ 9 h 66"/>
                  <a:gd name="T16" fmla="*/ 73 w 75"/>
                  <a:gd name="T17" fmla="*/ 4 h 66"/>
                  <a:gd name="T18" fmla="*/ 73 w 75"/>
                  <a:gd name="T19" fmla="*/ 4 h 66"/>
                  <a:gd name="T20" fmla="*/ 35 w 75"/>
                  <a:gd name="T21" fmla="*/ 28 h 66"/>
                  <a:gd name="T22" fmla="*/ 23 w 75"/>
                  <a:gd name="T23" fmla="*/ 49 h 66"/>
                  <a:gd name="T24" fmla="*/ 42 w 75"/>
                  <a:gd name="T25" fmla="*/ 54 h 66"/>
                  <a:gd name="T26" fmla="*/ 42 w 75"/>
                  <a:gd name="T27" fmla="*/ 54 h 66"/>
                  <a:gd name="T28" fmla="*/ 73 w 75"/>
                  <a:gd name="T29" fmla="*/ 0 h 66"/>
                  <a:gd name="T30" fmla="*/ 57 w 75"/>
                  <a:gd name="T31" fmla="*/ 7 h 66"/>
                  <a:gd name="T32" fmla="*/ 54 w 75"/>
                  <a:gd name="T33" fmla="*/ 9 h 66"/>
                  <a:gd name="T34" fmla="*/ 30 w 75"/>
                  <a:gd name="T35" fmla="*/ 16 h 66"/>
                  <a:gd name="T36" fmla="*/ 7 w 75"/>
                  <a:gd name="T37" fmla="*/ 35 h 66"/>
                  <a:gd name="T38" fmla="*/ 0 w 75"/>
                  <a:gd name="T39" fmla="*/ 61 h 66"/>
                  <a:gd name="T40" fmla="*/ 7 w 75"/>
                  <a:gd name="T41" fmla="*/ 66 h 66"/>
                  <a:gd name="T42" fmla="*/ 23 w 75"/>
                  <a:gd name="T43" fmla="*/ 64 h 66"/>
                  <a:gd name="T44" fmla="*/ 47 w 75"/>
                  <a:gd name="T45" fmla="*/ 57 h 66"/>
                  <a:gd name="T46" fmla="*/ 47 w 75"/>
                  <a:gd name="T47" fmla="*/ 52 h 66"/>
                  <a:gd name="T48" fmla="*/ 28 w 75"/>
                  <a:gd name="T49" fmla="*/ 47 h 66"/>
                  <a:gd name="T50" fmla="*/ 38 w 75"/>
                  <a:gd name="T51" fmla="*/ 30 h 66"/>
                  <a:gd name="T52" fmla="*/ 75 w 75"/>
                  <a:gd name="T53" fmla="*/ 7 h 66"/>
                  <a:gd name="T54" fmla="*/ 73 w 75"/>
                  <a:gd name="T5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5" h="66">
                    <a:moveTo>
                      <a:pt x="42" y="54"/>
                    </a:moveTo>
                    <a:lnTo>
                      <a:pt x="23" y="61"/>
                    </a:lnTo>
                    <a:lnTo>
                      <a:pt x="7" y="64"/>
                    </a:lnTo>
                    <a:lnTo>
                      <a:pt x="2" y="59"/>
                    </a:lnTo>
                    <a:lnTo>
                      <a:pt x="12" y="38"/>
                    </a:lnTo>
                    <a:lnTo>
                      <a:pt x="33" y="19"/>
                    </a:lnTo>
                    <a:lnTo>
                      <a:pt x="57" y="9"/>
                    </a:lnTo>
                    <a:lnTo>
                      <a:pt x="59" y="9"/>
                    </a:lnTo>
                    <a:lnTo>
                      <a:pt x="73" y="4"/>
                    </a:lnTo>
                    <a:lnTo>
                      <a:pt x="73" y="4"/>
                    </a:lnTo>
                    <a:lnTo>
                      <a:pt x="35" y="28"/>
                    </a:lnTo>
                    <a:lnTo>
                      <a:pt x="23" y="49"/>
                    </a:lnTo>
                    <a:lnTo>
                      <a:pt x="42" y="54"/>
                    </a:lnTo>
                    <a:lnTo>
                      <a:pt x="42" y="54"/>
                    </a:lnTo>
                    <a:moveTo>
                      <a:pt x="73" y="0"/>
                    </a:moveTo>
                    <a:lnTo>
                      <a:pt x="57" y="7"/>
                    </a:lnTo>
                    <a:lnTo>
                      <a:pt x="54" y="9"/>
                    </a:lnTo>
                    <a:lnTo>
                      <a:pt x="30" y="16"/>
                    </a:lnTo>
                    <a:lnTo>
                      <a:pt x="7" y="35"/>
                    </a:lnTo>
                    <a:lnTo>
                      <a:pt x="0" y="61"/>
                    </a:lnTo>
                    <a:lnTo>
                      <a:pt x="7" y="66"/>
                    </a:lnTo>
                    <a:lnTo>
                      <a:pt x="23" y="64"/>
                    </a:lnTo>
                    <a:lnTo>
                      <a:pt x="47" y="57"/>
                    </a:lnTo>
                    <a:lnTo>
                      <a:pt x="47" y="52"/>
                    </a:lnTo>
                    <a:lnTo>
                      <a:pt x="28" y="47"/>
                    </a:lnTo>
                    <a:lnTo>
                      <a:pt x="38" y="30"/>
                    </a:lnTo>
                    <a:lnTo>
                      <a:pt x="75" y="7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2" name="Freeform 1122"/>
              <p:cNvSpPr/>
              <p:nvPr/>
            </p:nvSpPr>
            <p:spPr bwMode="auto">
              <a:xfrm>
                <a:off x="4327447" y="2723094"/>
                <a:ext cx="95266" cy="26675"/>
              </a:xfrm>
              <a:custGeom>
                <a:avLst/>
                <a:gdLst>
                  <a:gd name="T0" fmla="*/ 12 w 50"/>
                  <a:gd name="T1" fmla="*/ 4 h 14"/>
                  <a:gd name="T2" fmla="*/ 0 w 50"/>
                  <a:gd name="T3" fmla="*/ 14 h 14"/>
                  <a:gd name="T4" fmla="*/ 24 w 50"/>
                  <a:gd name="T5" fmla="*/ 11 h 14"/>
                  <a:gd name="T6" fmla="*/ 50 w 50"/>
                  <a:gd name="T7" fmla="*/ 4 h 14"/>
                  <a:gd name="T8" fmla="*/ 48 w 50"/>
                  <a:gd name="T9" fmla="*/ 0 h 14"/>
                  <a:gd name="T10" fmla="*/ 12 w 50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4">
                    <a:moveTo>
                      <a:pt x="12" y="4"/>
                    </a:moveTo>
                    <a:lnTo>
                      <a:pt x="0" y="14"/>
                    </a:lnTo>
                    <a:lnTo>
                      <a:pt x="24" y="11"/>
                    </a:lnTo>
                    <a:lnTo>
                      <a:pt x="50" y="4"/>
                    </a:lnTo>
                    <a:lnTo>
                      <a:pt x="48" y="0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3" name="Freeform 1123"/>
              <p:cNvSpPr/>
              <p:nvPr/>
            </p:nvSpPr>
            <p:spPr bwMode="auto">
              <a:xfrm>
                <a:off x="4327447" y="2723094"/>
                <a:ext cx="95266" cy="26675"/>
              </a:xfrm>
              <a:custGeom>
                <a:avLst/>
                <a:gdLst>
                  <a:gd name="T0" fmla="*/ 12 w 50"/>
                  <a:gd name="T1" fmla="*/ 4 h 14"/>
                  <a:gd name="T2" fmla="*/ 0 w 50"/>
                  <a:gd name="T3" fmla="*/ 14 h 14"/>
                  <a:gd name="T4" fmla="*/ 24 w 50"/>
                  <a:gd name="T5" fmla="*/ 11 h 14"/>
                  <a:gd name="T6" fmla="*/ 50 w 50"/>
                  <a:gd name="T7" fmla="*/ 4 h 14"/>
                  <a:gd name="T8" fmla="*/ 48 w 50"/>
                  <a:gd name="T9" fmla="*/ 0 h 14"/>
                  <a:gd name="T10" fmla="*/ 12 w 50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4">
                    <a:moveTo>
                      <a:pt x="12" y="4"/>
                    </a:moveTo>
                    <a:lnTo>
                      <a:pt x="0" y="14"/>
                    </a:lnTo>
                    <a:lnTo>
                      <a:pt x="24" y="11"/>
                    </a:lnTo>
                    <a:lnTo>
                      <a:pt x="50" y="4"/>
                    </a:lnTo>
                    <a:lnTo>
                      <a:pt x="48" y="0"/>
                    </a:lnTo>
                    <a:lnTo>
                      <a:pt x="12" y="4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4" name="Freeform 1124"/>
              <p:cNvSpPr>
                <a:spLocks noEditPoints="1"/>
              </p:cNvSpPr>
              <p:nvPr/>
            </p:nvSpPr>
            <p:spPr bwMode="auto">
              <a:xfrm>
                <a:off x="4314110" y="2717378"/>
                <a:ext cx="114320" cy="36201"/>
              </a:xfrm>
              <a:custGeom>
                <a:avLst/>
                <a:gdLst>
                  <a:gd name="T0" fmla="*/ 57 w 60"/>
                  <a:gd name="T1" fmla="*/ 7 h 19"/>
                  <a:gd name="T2" fmla="*/ 31 w 60"/>
                  <a:gd name="T3" fmla="*/ 14 h 19"/>
                  <a:gd name="T4" fmla="*/ 7 w 60"/>
                  <a:gd name="T5" fmla="*/ 17 h 19"/>
                  <a:gd name="T6" fmla="*/ 19 w 60"/>
                  <a:gd name="T7" fmla="*/ 7 h 19"/>
                  <a:gd name="T8" fmla="*/ 55 w 60"/>
                  <a:gd name="T9" fmla="*/ 3 h 19"/>
                  <a:gd name="T10" fmla="*/ 57 w 60"/>
                  <a:gd name="T11" fmla="*/ 7 h 19"/>
                  <a:gd name="T12" fmla="*/ 19 w 60"/>
                  <a:gd name="T13" fmla="*/ 5 h 19"/>
                  <a:gd name="T14" fmla="*/ 0 w 60"/>
                  <a:gd name="T15" fmla="*/ 19 h 19"/>
                  <a:gd name="T16" fmla="*/ 31 w 60"/>
                  <a:gd name="T17" fmla="*/ 17 h 19"/>
                  <a:gd name="T18" fmla="*/ 60 w 60"/>
                  <a:gd name="T19" fmla="*/ 7 h 19"/>
                  <a:gd name="T20" fmla="*/ 57 w 60"/>
                  <a:gd name="T21" fmla="*/ 0 h 19"/>
                  <a:gd name="T22" fmla="*/ 19 w 60"/>
                  <a:gd name="T2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9">
                    <a:moveTo>
                      <a:pt x="57" y="7"/>
                    </a:moveTo>
                    <a:lnTo>
                      <a:pt x="31" y="14"/>
                    </a:lnTo>
                    <a:lnTo>
                      <a:pt x="7" y="17"/>
                    </a:lnTo>
                    <a:lnTo>
                      <a:pt x="19" y="7"/>
                    </a:lnTo>
                    <a:lnTo>
                      <a:pt x="55" y="3"/>
                    </a:lnTo>
                    <a:lnTo>
                      <a:pt x="57" y="7"/>
                    </a:lnTo>
                    <a:close/>
                    <a:moveTo>
                      <a:pt x="19" y="5"/>
                    </a:moveTo>
                    <a:lnTo>
                      <a:pt x="0" y="19"/>
                    </a:lnTo>
                    <a:lnTo>
                      <a:pt x="31" y="17"/>
                    </a:lnTo>
                    <a:lnTo>
                      <a:pt x="60" y="7"/>
                    </a:lnTo>
                    <a:lnTo>
                      <a:pt x="57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5" name="Freeform 1125"/>
              <p:cNvSpPr>
                <a:spLocks noEditPoints="1"/>
              </p:cNvSpPr>
              <p:nvPr/>
            </p:nvSpPr>
            <p:spPr bwMode="auto">
              <a:xfrm>
                <a:off x="4314110" y="2717378"/>
                <a:ext cx="114320" cy="36201"/>
              </a:xfrm>
              <a:custGeom>
                <a:avLst/>
                <a:gdLst>
                  <a:gd name="T0" fmla="*/ 57 w 60"/>
                  <a:gd name="T1" fmla="*/ 7 h 19"/>
                  <a:gd name="T2" fmla="*/ 31 w 60"/>
                  <a:gd name="T3" fmla="*/ 14 h 19"/>
                  <a:gd name="T4" fmla="*/ 7 w 60"/>
                  <a:gd name="T5" fmla="*/ 17 h 19"/>
                  <a:gd name="T6" fmla="*/ 19 w 60"/>
                  <a:gd name="T7" fmla="*/ 7 h 19"/>
                  <a:gd name="T8" fmla="*/ 55 w 60"/>
                  <a:gd name="T9" fmla="*/ 3 h 19"/>
                  <a:gd name="T10" fmla="*/ 57 w 60"/>
                  <a:gd name="T11" fmla="*/ 7 h 19"/>
                  <a:gd name="T12" fmla="*/ 19 w 60"/>
                  <a:gd name="T13" fmla="*/ 5 h 19"/>
                  <a:gd name="T14" fmla="*/ 0 w 60"/>
                  <a:gd name="T15" fmla="*/ 19 h 19"/>
                  <a:gd name="T16" fmla="*/ 31 w 60"/>
                  <a:gd name="T17" fmla="*/ 17 h 19"/>
                  <a:gd name="T18" fmla="*/ 60 w 60"/>
                  <a:gd name="T19" fmla="*/ 7 h 19"/>
                  <a:gd name="T20" fmla="*/ 57 w 60"/>
                  <a:gd name="T21" fmla="*/ 0 h 19"/>
                  <a:gd name="T22" fmla="*/ 19 w 60"/>
                  <a:gd name="T2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19">
                    <a:moveTo>
                      <a:pt x="57" y="7"/>
                    </a:moveTo>
                    <a:lnTo>
                      <a:pt x="31" y="14"/>
                    </a:lnTo>
                    <a:lnTo>
                      <a:pt x="7" y="17"/>
                    </a:lnTo>
                    <a:lnTo>
                      <a:pt x="19" y="7"/>
                    </a:lnTo>
                    <a:lnTo>
                      <a:pt x="55" y="3"/>
                    </a:lnTo>
                    <a:lnTo>
                      <a:pt x="57" y="7"/>
                    </a:lnTo>
                    <a:moveTo>
                      <a:pt x="19" y="5"/>
                    </a:moveTo>
                    <a:lnTo>
                      <a:pt x="0" y="19"/>
                    </a:lnTo>
                    <a:lnTo>
                      <a:pt x="31" y="17"/>
                    </a:lnTo>
                    <a:lnTo>
                      <a:pt x="60" y="7"/>
                    </a:lnTo>
                    <a:lnTo>
                      <a:pt x="57" y="0"/>
                    </a:lnTo>
                    <a:lnTo>
                      <a:pt x="1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6" name="Freeform 1126"/>
              <p:cNvSpPr/>
              <p:nvPr/>
            </p:nvSpPr>
            <p:spPr bwMode="auto">
              <a:xfrm>
                <a:off x="4428429" y="2713567"/>
                <a:ext cx="20959" cy="26675"/>
              </a:xfrm>
              <a:custGeom>
                <a:avLst/>
                <a:gdLst>
                  <a:gd name="T0" fmla="*/ 7 w 11"/>
                  <a:gd name="T1" fmla="*/ 0 h 14"/>
                  <a:gd name="T2" fmla="*/ 0 w 11"/>
                  <a:gd name="T3" fmla="*/ 2 h 14"/>
                  <a:gd name="T4" fmla="*/ 4 w 11"/>
                  <a:gd name="T5" fmla="*/ 14 h 14"/>
                  <a:gd name="T6" fmla="*/ 11 w 11"/>
                  <a:gd name="T7" fmla="*/ 12 h 14"/>
                  <a:gd name="T8" fmla="*/ 7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7" y="0"/>
                    </a:moveTo>
                    <a:lnTo>
                      <a:pt x="0" y="2"/>
                    </a:lnTo>
                    <a:lnTo>
                      <a:pt x="4" y="14"/>
                    </a:lnTo>
                    <a:lnTo>
                      <a:pt x="11" y="1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7" name="Freeform 1127"/>
              <p:cNvSpPr/>
              <p:nvPr/>
            </p:nvSpPr>
            <p:spPr bwMode="auto">
              <a:xfrm>
                <a:off x="4428429" y="2713567"/>
                <a:ext cx="20959" cy="26675"/>
              </a:xfrm>
              <a:custGeom>
                <a:avLst/>
                <a:gdLst>
                  <a:gd name="T0" fmla="*/ 7 w 11"/>
                  <a:gd name="T1" fmla="*/ 0 h 14"/>
                  <a:gd name="T2" fmla="*/ 0 w 11"/>
                  <a:gd name="T3" fmla="*/ 2 h 14"/>
                  <a:gd name="T4" fmla="*/ 4 w 11"/>
                  <a:gd name="T5" fmla="*/ 14 h 14"/>
                  <a:gd name="T6" fmla="*/ 11 w 11"/>
                  <a:gd name="T7" fmla="*/ 12 h 14"/>
                  <a:gd name="T8" fmla="*/ 7 w 11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7" y="0"/>
                    </a:moveTo>
                    <a:lnTo>
                      <a:pt x="0" y="2"/>
                    </a:lnTo>
                    <a:lnTo>
                      <a:pt x="4" y="14"/>
                    </a:lnTo>
                    <a:lnTo>
                      <a:pt x="11" y="1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8" name="Freeform 1128"/>
              <p:cNvSpPr/>
              <p:nvPr/>
            </p:nvSpPr>
            <p:spPr bwMode="auto">
              <a:xfrm>
                <a:off x="3792052" y="2759295"/>
                <a:ext cx="771656" cy="619231"/>
              </a:xfrm>
              <a:custGeom>
                <a:avLst/>
                <a:gdLst>
                  <a:gd name="T0" fmla="*/ 310 w 405"/>
                  <a:gd name="T1" fmla="*/ 28 h 325"/>
                  <a:gd name="T2" fmla="*/ 284 w 405"/>
                  <a:gd name="T3" fmla="*/ 49 h 325"/>
                  <a:gd name="T4" fmla="*/ 251 w 405"/>
                  <a:gd name="T5" fmla="*/ 52 h 325"/>
                  <a:gd name="T6" fmla="*/ 267 w 405"/>
                  <a:gd name="T7" fmla="*/ 71 h 325"/>
                  <a:gd name="T8" fmla="*/ 298 w 405"/>
                  <a:gd name="T9" fmla="*/ 75 h 325"/>
                  <a:gd name="T10" fmla="*/ 277 w 405"/>
                  <a:gd name="T11" fmla="*/ 94 h 325"/>
                  <a:gd name="T12" fmla="*/ 258 w 405"/>
                  <a:gd name="T13" fmla="*/ 80 h 325"/>
                  <a:gd name="T14" fmla="*/ 236 w 405"/>
                  <a:gd name="T15" fmla="*/ 59 h 325"/>
                  <a:gd name="T16" fmla="*/ 218 w 405"/>
                  <a:gd name="T17" fmla="*/ 75 h 325"/>
                  <a:gd name="T18" fmla="*/ 241 w 405"/>
                  <a:gd name="T19" fmla="*/ 92 h 325"/>
                  <a:gd name="T20" fmla="*/ 173 w 405"/>
                  <a:gd name="T21" fmla="*/ 99 h 325"/>
                  <a:gd name="T22" fmla="*/ 177 w 405"/>
                  <a:gd name="T23" fmla="*/ 106 h 325"/>
                  <a:gd name="T24" fmla="*/ 151 w 405"/>
                  <a:gd name="T25" fmla="*/ 123 h 325"/>
                  <a:gd name="T26" fmla="*/ 123 w 405"/>
                  <a:gd name="T27" fmla="*/ 144 h 325"/>
                  <a:gd name="T28" fmla="*/ 102 w 405"/>
                  <a:gd name="T29" fmla="*/ 140 h 325"/>
                  <a:gd name="T30" fmla="*/ 94 w 405"/>
                  <a:gd name="T31" fmla="*/ 142 h 325"/>
                  <a:gd name="T32" fmla="*/ 102 w 405"/>
                  <a:gd name="T33" fmla="*/ 156 h 325"/>
                  <a:gd name="T34" fmla="*/ 90 w 405"/>
                  <a:gd name="T35" fmla="*/ 173 h 325"/>
                  <a:gd name="T36" fmla="*/ 73 w 405"/>
                  <a:gd name="T37" fmla="*/ 177 h 325"/>
                  <a:gd name="T38" fmla="*/ 45 w 405"/>
                  <a:gd name="T39" fmla="*/ 177 h 325"/>
                  <a:gd name="T40" fmla="*/ 73 w 405"/>
                  <a:gd name="T41" fmla="*/ 166 h 325"/>
                  <a:gd name="T42" fmla="*/ 38 w 405"/>
                  <a:gd name="T43" fmla="*/ 156 h 325"/>
                  <a:gd name="T44" fmla="*/ 2 w 405"/>
                  <a:gd name="T45" fmla="*/ 173 h 325"/>
                  <a:gd name="T46" fmla="*/ 19 w 405"/>
                  <a:gd name="T47" fmla="*/ 187 h 325"/>
                  <a:gd name="T48" fmla="*/ 28 w 405"/>
                  <a:gd name="T49" fmla="*/ 201 h 325"/>
                  <a:gd name="T50" fmla="*/ 26 w 405"/>
                  <a:gd name="T51" fmla="*/ 225 h 325"/>
                  <a:gd name="T52" fmla="*/ 40 w 405"/>
                  <a:gd name="T53" fmla="*/ 230 h 325"/>
                  <a:gd name="T54" fmla="*/ 28 w 405"/>
                  <a:gd name="T55" fmla="*/ 239 h 325"/>
                  <a:gd name="T56" fmla="*/ 28 w 405"/>
                  <a:gd name="T57" fmla="*/ 251 h 325"/>
                  <a:gd name="T58" fmla="*/ 35 w 405"/>
                  <a:gd name="T59" fmla="*/ 256 h 325"/>
                  <a:gd name="T60" fmla="*/ 38 w 405"/>
                  <a:gd name="T61" fmla="*/ 258 h 325"/>
                  <a:gd name="T62" fmla="*/ 61 w 405"/>
                  <a:gd name="T63" fmla="*/ 263 h 325"/>
                  <a:gd name="T64" fmla="*/ 71 w 405"/>
                  <a:gd name="T65" fmla="*/ 275 h 325"/>
                  <a:gd name="T66" fmla="*/ 111 w 405"/>
                  <a:gd name="T67" fmla="*/ 282 h 325"/>
                  <a:gd name="T68" fmla="*/ 149 w 405"/>
                  <a:gd name="T69" fmla="*/ 275 h 325"/>
                  <a:gd name="T70" fmla="*/ 144 w 405"/>
                  <a:gd name="T71" fmla="*/ 301 h 325"/>
                  <a:gd name="T72" fmla="*/ 146 w 405"/>
                  <a:gd name="T73" fmla="*/ 308 h 325"/>
                  <a:gd name="T74" fmla="*/ 146 w 405"/>
                  <a:gd name="T75" fmla="*/ 315 h 325"/>
                  <a:gd name="T76" fmla="*/ 154 w 405"/>
                  <a:gd name="T77" fmla="*/ 320 h 325"/>
                  <a:gd name="T78" fmla="*/ 165 w 405"/>
                  <a:gd name="T79" fmla="*/ 322 h 325"/>
                  <a:gd name="T80" fmla="*/ 206 w 405"/>
                  <a:gd name="T81" fmla="*/ 322 h 325"/>
                  <a:gd name="T82" fmla="*/ 232 w 405"/>
                  <a:gd name="T83" fmla="*/ 320 h 325"/>
                  <a:gd name="T84" fmla="*/ 241 w 405"/>
                  <a:gd name="T85" fmla="*/ 322 h 325"/>
                  <a:gd name="T86" fmla="*/ 227 w 405"/>
                  <a:gd name="T87" fmla="*/ 306 h 325"/>
                  <a:gd name="T88" fmla="*/ 220 w 405"/>
                  <a:gd name="T89" fmla="*/ 289 h 325"/>
                  <a:gd name="T90" fmla="*/ 215 w 405"/>
                  <a:gd name="T91" fmla="*/ 277 h 325"/>
                  <a:gd name="T92" fmla="*/ 199 w 405"/>
                  <a:gd name="T93" fmla="*/ 275 h 325"/>
                  <a:gd name="T94" fmla="*/ 208 w 405"/>
                  <a:gd name="T95" fmla="*/ 253 h 325"/>
                  <a:gd name="T96" fmla="*/ 218 w 405"/>
                  <a:gd name="T97" fmla="*/ 234 h 325"/>
                  <a:gd name="T98" fmla="*/ 260 w 405"/>
                  <a:gd name="T99" fmla="*/ 225 h 325"/>
                  <a:gd name="T100" fmla="*/ 296 w 405"/>
                  <a:gd name="T101" fmla="*/ 218 h 325"/>
                  <a:gd name="T102" fmla="*/ 281 w 405"/>
                  <a:gd name="T103" fmla="*/ 201 h 325"/>
                  <a:gd name="T104" fmla="*/ 322 w 405"/>
                  <a:gd name="T105" fmla="*/ 163 h 325"/>
                  <a:gd name="T106" fmla="*/ 369 w 405"/>
                  <a:gd name="T107" fmla="*/ 159 h 325"/>
                  <a:gd name="T108" fmla="*/ 386 w 405"/>
                  <a:gd name="T109" fmla="*/ 147 h 325"/>
                  <a:gd name="T110" fmla="*/ 345 w 405"/>
                  <a:gd name="T111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5" h="325">
                    <a:moveTo>
                      <a:pt x="345" y="0"/>
                    </a:moveTo>
                    <a:lnTo>
                      <a:pt x="303" y="21"/>
                    </a:lnTo>
                    <a:lnTo>
                      <a:pt x="310" y="28"/>
                    </a:lnTo>
                    <a:lnTo>
                      <a:pt x="279" y="40"/>
                    </a:lnTo>
                    <a:lnTo>
                      <a:pt x="289" y="42"/>
                    </a:lnTo>
                    <a:lnTo>
                      <a:pt x="284" y="49"/>
                    </a:lnTo>
                    <a:lnTo>
                      <a:pt x="274" y="49"/>
                    </a:lnTo>
                    <a:lnTo>
                      <a:pt x="262" y="57"/>
                    </a:lnTo>
                    <a:lnTo>
                      <a:pt x="251" y="52"/>
                    </a:lnTo>
                    <a:lnTo>
                      <a:pt x="255" y="57"/>
                    </a:lnTo>
                    <a:lnTo>
                      <a:pt x="251" y="61"/>
                    </a:lnTo>
                    <a:lnTo>
                      <a:pt x="267" y="71"/>
                    </a:lnTo>
                    <a:lnTo>
                      <a:pt x="286" y="66"/>
                    </a:lnTo>
                    <a:lnTo>
                      <a:pt x="300" y="73"/>
                    </a:lnTo>
                    <a:lnTo>
                      <a:pt x="298" y="75"/>
                    </a:lnTo>
                    <a:lnTo>
                      <a:pt x="286" y="73"/>
                    </a:lnTo>
                    <a:lnTo>
                      <a:pt x="279" y="75"/>
                    </a:lnTo>
                    <a:lnTo>
                      <a:pt x="277" y="94"/>
                    </a:lnTo>
                    <a:lnTo>
                      <a:pt x="265" y="94"/>
                    </a:lnTo>
                    <a:lnTo>
                      <a:pt x="267" y="80"/>
                    </a:lnTo>
                    <a:lnTo>
                      <a:pt x="258" y="80"/>
                    </a:lnTo>
                    <a:lnTo>
                      <a:pt x="246" y="71"/>
                    </a:lnTo>
                    <a:lnTo>
                      <a:pt x="239" y="68"/>
                    </a:lnTo>
                    <a:lnTo>
                      <a:pt x="236" y="59"/>
                    </a:lnTo>
                    <a:lnTo>
                      <a:pt x="218" y="66"/>
                    </a:lnTo>
                    <a:lnTo>
                      <a:pt x="218" y="73"/>
                    </a:lnTo>
                    <a:lnTo>
                      <a:pt x="218" y="75"/>
                    </a:lnTo>
                    <a:lnTo>
                      <a:pt x="220" y="85"/>
                    </a:lnTo>
                    <a:lnTo>
                      <a:pt x="241" y="85"/>
                    </a:lnTo>
                    <a:lnTo>
                      <a:pt x="241" y="92"/>
                    </a:lnTo>
                    <a:lnTo>
                      <a:pt x="213" y="92"/>
                    </a:lnTo>
                    <a:lnTo>
                      <a:pt x="173" y="97"/>
                    </a:lnTo>
                    <a:lnTo>
                      <a:pt x="173" y="99"/>
                    </a:lnTo>
                    <a:lnTo>
                      <a:pt x="194" y="102"/>
                    </a:lnTo>
                    <a:lnTo>
                      <a:pt x="184" y="111"/>
                    </a:lnTo>
                    <a:lnTo>
                      <a:pt x="177" y="106"/>
                    </a:lnTo>
                    <a:lnTo>
                      <a:pt x="161" y="116"/>
                    </a:lnTo>
                    <a:lnTo>
                      <a:pt x="161" y="121"/>
                    </a:lnTo>
                    <a:lnTo>
                      <a:pt x="151" y="123"/>
                    </a:lnTo>
                    <a:lnTo>
                      <a:pt x="149" y="118"/>
                    </a:lnTo>
                    <a:lnTo>
                      <a:pt x="120" y="140"/>
                    </a:lnTo>
                    <a:lnTo>
                      <a:pt x="123" y="144"/>
                    </a:lnTo>
                    <a:lnTo>
                      <a:pt x="111" y="149"/>
                    </a:lnTo>
                    <a:lnTo>
                      <a:pt x="104" y="147"/>
                    </a:lnTo>
                    <a:lnTo>
                      <a:pt x="102" y="140"/>
                    </a:lnTo>
                    <a:lnTo>
                      <a:pt x="104" y="140"/>
                    </a:lnTo>
                    <a:lnTo>
                      <a:pt x="102" y="137"/>
                    </a:lnTo>
                    <a:lnTo>
                      <a:pt x="94" y="142"/>
                    </a:lnTo>
                    <a:lnTo>
                      <a:pt x="97" y="147"/>
                    </a:lnTo>
                    <a:lnTo>
                      <a:pt x="102" y="147"/>
                    </a:lnTo>
                    <a:lnTo>
                      <a:pt x="102" y="156"/>
                    </a:lnTo>
                    <a:lnTo>
                      <a:pt x="90" y="159"/>
                    </a:lnTo>
                    <a:lnTo>
                      <a:pt x="80" y="168"/>
                    </a:lnTo>
                    <a:lnTo>
                      <a:pt x="90" y="173"/>
                    </a:lnTo>
                    <a:lnTo>
                      <a:pt x="64" y="177"/>
                    </a:lnTo>
                    <a:lnTo>
                      <a:pt x="64" y="180"/>
                    </a:lnTo>
                    <a:lnTo>
                      <a:pt x="73" y="177"/>
                    </a:lnTo>
                    <a:lnTo>
                      <a:pt x="75" y="185"/>
                    </a:lnTo>
                    <a:lnTo>
                      <a:pt x="52" y="187"/>
                    </a:lnTo>
                    <a:lnTo>
                      <a:pt x="45" y="177"/>
                    </a:lnTo>
                    <a:lnTo>
                      <a:pt x="28" y="177"/>
                    </a:lnTo>
                    <a:lnTo>
                      <a:pt x="28" y="170"/>
                    </a:lnTo>
                    <a:lnTo>
                      <a:pt x="73" y="166"/>
                    </a:lnTo>
                    <a:lnTo>
                      <a:pt x="78" y="159"/>
                    </a:lnTo>
                    <a:lnTo>
                      <a:pt x="75" y="154"/>
                    </a:lnTo>
                    <a:lnTo>
                      <a:pt x="38" y="156"/>
                    </a:lnTo>
                    <a:lnTo>
                      <a:pt x="9" y="161"/>
                    </a:lnTo>
                    <a:lnTo>
                      <a:pt x="0" y="168"/>
                    </a:lnTo>
                    <a:lnTo>
                      <a:pt x="2" y="173"/>
                    </a:lnTo>
                    <a:lnTo>
                      <a:pt x="12" y="173"/>
                    </a:lnTo>
                    <a:lnTo>
                      <a:pt x="9" y="182"/>
                    </a:lnTo>
                    <a:lnTo>
                      <a:pt x="19" y="187"/>
                    </a:lnTo>
                    <a:lnTo>
                      <a:pt x="21" y="194"/>
                    </a:lnTo>
                    <a:lnTo>
                      <a:pt x="26" y="196"/>
                    </a:lnTo>
                    <a:lnTo>
                      <a:pt x="28" y="201"/>
                    </a:lnTo>
                    <a:lnTo>
                      <a:pt x="38" y="206"/>
                    </a:lnTo>
                    <a:lnTo>
                      <a:pt x="38" y="211"/>
                    </a:lnTo>
                    <a:lnTo>
                      <a:pt x="26" y="225"/>
                    </a:lnTo>
                    <a:lnTo>
                      <a:pt x="30" y="227"/>
                    </a:lnTo>
                    <a:lnTo>
                      <a:pt x="38" y="225"/>
                    </a:lnTo>
                    <a:lnTo>
                      <a:pt x="40" y="230"/>
                    </a:lnTo>
                    <a:lnTo>
                      <a:pt x="30" y="232"/>
                    </a:lnTo>
                    <a:lnTo>
                      <a:pt x="26" y="237"/>
                    </a:lnTo>
                    <a:lnTo>
                      <a:pt x="28" y="239"/>
                    </a:lnTo>
                    <a:lnTo>
                      <a:pt x="26" y="242"/>
                    </a:lnTo>
                    <a:lnTo>
                      <a:pt x="30" y="249"/>
                    </a:lnTo>
                    <a:lnTo>
                      <a:pt x="28" y="251"/>
                    </a:lnTo>
                    <a:lnTo>
                      <a:pt x="28" y="251"/>
                    </a:lnTo>
                    <a:lnTo>
                      <a:pt x="33" y="251"/>
                    </a:lnTo>
                    <a:lnTo>
                      <a:pt x="35" y="256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40" y="258"/>
                    </a:lnTo>
                    <a:lnTo>
                      <a:pt x="59" y="256"/>
                    </a:lnTo>
                    <a:lnTo>
                      <a:pt x="61" y="263"/>
                    </a:lnTo>
                    <a:lnTo>
                      <a:pt x="78" y="265"/>
                    </a:lnTo>
                    <a:lnTo>
                      <a:pt x="80" y="272"/>
                    </a:lnTo>
                    <a:lnTo>
                      <a:pt x="71" y="275"/>
                    </a:lnTo>
                    <a:lnTo>
                      <a:pt x="73" y="282"/>
                    </a:lnTo>
                    <a:lnTo>
                      <a:pt x="92" y="275"/>
                    </a:lnTo>
                    <a:lnTo>
                      <a:pt x="111" y="282"/>
                    </a:lnTo>
                    <a:lnTo>
                      <a:pt x="125" y="277"/>
                    </a:lnTo>
                    <a:lnTo>
                      <a:pt x="132" y="280"/>
                    </a:lnTo>
                    <a:lnTo>
                      <a:pt x="149" y="275"/>
                    </a:lnTo>
                    <a:lnTo>
                      <a:pt x="154" y="291"/>
                    </a:lnTo>
                    <a:lnTo>
                      <a:pt x="142" y="296"/>
                    </a:lnTo>
                    <a:lnTo>
                      <a:pt x="144" y="301"/>
                    </a:lnTo>
                    <a:lnTo>
                      <a:pt x="151" y="296"/>
                    </a:lnTo>
                    <a:lnTo>
                      <a:pt x="154" y="301"/>
                    </a:lnTo>
                    <a:lnTo>
                      <a:pt x="146" y="308"/>
                    </a:lnTo>
                    <a:lnTo>
                      <a:pt x="144" y="308"/>
                    </a:lnTo>
                    <a:lnTo>
                      <a:pt x="151" y="310"/>
                    </a:lnTo>
                    <a:lnTo>
                      <a:pt x="146" y="315"/>
                    </a:lnTo>
                    <a:lnTo>
                      <a:pt x="149" y="317"/>
                    </a:lnTo>
                    <a:lnTo>
                      <a:pt x="146" y="320"/>
                    </a:lnTo>
                    <a:lnTo>
                      <a:pt x="154" y="320"/>
                    </a:lnTo>
                    <a:lnTo>
                      <a:pt x="161" y="320"/>
                    </a:lnTo>
                    <a:lnTo>
                      <a:pt x="165" y="322"/>
                    </a:lnTo>
                    <a:lnTo>
                      <a:pt x="165" y="322"/>
                    </a:lnTo>
                    <a:lnTo>
                      <a:pt x="175" y="325"/>
                    </a:lnTo>
                    <a:lnTo>
                      <a:pt x="177" y="322"/>
                    </a:lnTo>
                    <a:lnTo>
                      <a:pt x="206" y="322"/>
                    </a:lnTo>
                    <a:lnTo>
                      <a:pt x="215" y="320"/>
                    </a:lnTo>
                    <a:lnTo>
                      <a:pt x="227" y="320"/>
                    </a:lnTo>
                    <a:lnTo>
                      <a:pt x="232" y="320"/>
                    </a:lnTo>
                    <a:lnTo>
                      <a:pt x="232" y="320"/>
                    </a:lnTo>
                    <a:lnTo>
                      <a:pt x="232" y="320"/>
                    </a:lnTo>
                    <a:lnTo>
                      <a:pt x="241" y="322"/>
                    </a:lnTo>
                    <a:lnTo>
                      <a:pt x="244" y="317"/>
                    </a:lnTo>
                    <a:lnTo>
                      <a:pt x="229" y="313"/>
                    </a:lnTo>
                    <a:lnTo>
                      <a:pt x="227" y="306"/>
                    </a:lnTo>
                    <a:lnTo>
                      <a:pt x="218" y="303"/>
                    </a:lnTo>
                    <a:lnTo>
                      <a:pt x="215" y="298"/>
                    </a:lnTo>
                    <a:lnTo>
                      <a:pt x="220" y="289"/>
                    </a:lnTo>
                    <a:lnTo>
                      <a:pt x="225" y="287"/>
                    </a:lnTo>
                    <a:lnTo>
                      <a:pt x="229" y="282"/>
                    </a:lnTo>
                    <a:lnTo>
                      <a:pt x="215" y="277"/>
                    </a:lnTo>
                    <a:lnTo>
                      <a:pt x="206" y="280"/>
                    </a:lnTo>
                    <a:lnTo>
                      <a:pt x="203" y="272"/>
                    </a:lnTo>
                    <a:lnTo>
                      <a:pt x="199" y="275"/>
                    </a:lnTo>
                    <a:lnTo>
                      <a:pt x="191" y="258"/>
                    </a:lnTo>
                    <a:lnTo>
                      <a:pt x="196" y="251"/>
                    </a:lnTo>
                    <a:lnTo>
                      <a:pt x="208" y="253"/>
                    </a:lnTo>
                    <a:lnTo>
                      <a:pt x="208" y="253"/>
                    </a:lnTo>
                    <a:lnTo>
                      <a:pt x="201" y="251"/>
                    </a:lnTo>
                    <a:lnTo>
                      <a:pt x="218" y="234"/>
                    </a:lnTo>
                    <a:lnTo>
                      <a:pt x="229" y="230"/>
                    </a:lnTo>
                    <a:lnTo>
                      <a:pt x="258" y="230"/>
                    </a:lnTo>
                    <a:lnTo>
                      <a:pt x="260" y="225"/>
                    </a:lnTo>
                    <a:lnTo>
                      <a:pt x="274" y="220"/>
                    </a:lnTo>
                    <a:lnTo>
                      <a:pt x="281" y="223"/>
                    </a:lnTo>
                    <a:lnTo>
                      <a:pt x="296" y="218"/>
                    </a:lnTo>
                    <a:lnTo>
                      <a:pt x="293" y="213"/>
                    </a:lnTo>
                    <a:lnTo>
                      <a:pt x="281" y="213"/>
                    </a:lnTo>
                    <a:lnTo>
                      <a:pt x="281" y="201"/>
                    </a:lnTo>
                    <a:lnTo>
                      <a:pt x="277" y="196"/>
                    </a:lnTo>
                    <a:lnTo>
                      <a:pt x="279" y="192"/>
                    </a:lnTo>
                    <a:lnTo>
                      <a:pt x="322" y="163"/>
                    </a:lnTo>
                    <a:lnTo>
                      <a:pt x="338" y="159"/>
                    </a:lnTo>
                    <a:lnTo>
                      <a:pt x="348" y="166"/>
                    </a:lnTo>
                    <a:lnTo>
                      <a:pt x="369" y="159"/>
                    </a:lnTo>
                    <a:lnTo>
                      <a:pt x="371" y="166"/>
                    </a:lnTo>
                    <a:lnTo>
                      <a:pt x="376" y="163"/>
                    </a:lnTo>
                    <a:lnTo>
                      <a:pt x="386" y="147"/>
                    </a:lnTo>
                    <a:lnTo>
                      <a:pt x="388" y="154"/>
                    </a:lnTo>
                    <a:lnTo>
                      <a:pt x="405" y="159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rgbClr val="4D4E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69" name="Freeform 1129"/>
              <p:cNvSpPr/>
              <p:nvPr/>
            </p:nvSpPr>
            <p:spPr bwMode="auto">
              <a:xfrm>
                <a:off x="3792052" y="2759295"/>
                <a:ext cx="771656" cy="619231"/>
              </a:xfrm>
              <a:custGeom>
                <a:avLst/>
                <a:gdLst>
                  <a:gd name="T0" fmla="*/ 310 w 405"/>
                  <a:gd name="T1" fmla="*/ 28 h 325"/>
                  <a:gd name="T2" fmla="*/ 284 w 405"/>
                  <a:gd name="T3" fmla="*/ 49 h 325"/>
                  <a:gd name="T4" fmla="*/ 251 w 405"/>
                  <a:gd name="T5" fmla="*/ 52 h 325"/>
                  <a:gd name="T6" fmla="*/ 267 w 405"/>
                  <a:gd name="T7" fmla="*/ 71 h 325"/>
                  <a:gd name="T8" fmla="*/ 298 w 405"/>
                  <a:gd name="T9" fmla="*/ 75 h 325"/>
                  <a:gd name="T10" fmla="*/ 277 w 405"/>
                  <a:gd name="T11" fmla="*/ 94 h 325"/>
                  <a:gd name="T12" fmla="*/ 258 w 405"/>
                  <a:gd name="T13" fmla="*/ 80 h 325"/>
                  <a:gd name="T14" fmla="*/ 236 w 405"/>
                  <a:gd name="T15" fmla="*/ 59 h 325"/>
                  <a:gd name="T16" fmla="*/ 218 w 405"/>
                  <a:gd name="T17" fmla="*/ 75 h 325"/>
                  <a:gd name="T18" fmla="*/ 241 w 405"/>
                  <a:gd name="T19" fmla="*/ 92 h 325"/>
                  <a:gd name="T20" fmla="*/ 173 w 405"/>
                  <a:gd name="T21" fmla="*/ 99 h 325"/>
                  <a:gd name="T22" fmla="*/ 177 w 405"/>
                  <a:gd name="T23" fmla="*/ 106 h 325"/>
                  <a:gd name="T24" fmla="*/ 151 w 405"/>
                  <a:gd name="T25" fmla="*/ 123 h 325"/>
                  <a:gd name="T26" fmla="*/ 123 w 405"/>
                  <a:gd name="T27" fmla="*/ 144 h 325"/>
                  <a:gd name="T28" fmla="*/ 102 w 405"/>
                  <a:gd name="T29" fmla="*/ 140 h 325"/>
                  <a:gd name="T30" fmla="*/ 94 w 405"/>
                  <a:gd name="T31" fmla="*/ 142 h 325"/>
                  <a:gd name="T32" fmla="*/ 102 w 405"/>
                  <a:gd name="T33" fmla="*/ 156 h 325"/>
                  <a:gd name="T34" fmla="*/ 90 w 405"/>
                  <a:gd name="T35" fmla="*/ 173 h 325"/>
                  <a:gd name="T36" fmla="*/ 73 w 405"/>
                  <a:gd name="T37" fmla="*/ 177 h 325"/>
                  <a:gd name="T38" fmla="*/ 45 w 405"/>
                  <a:gd name="T39" fmla="*/ 177 h 325"/>
                  <a:gd name="T40" fmla="*/ 73 w 405"/>
                  <a:gd name="T41" fmla="*/ 166 h 325"/>
                  <a:gd name="T42" fmla="*/ 38 w 405"/>
                  <a:gd name="T43" fmla="*/ 156 h 325"/>
                  <a:gd name="T44" fmla="*/ 2 w 405"/>
                  <a:gd name="T45" fmla="*/ 173 h 325"/>
                  <a:gd name="T46" fmla="*/ 19 w 405"/>
                  <a:gd name="T47" fmla="*/ 187 h 325"/>
                  <a:gd name="T48" fmla="*/ 28 w 405"/>
                  <a:gd name="T49" fmla="*/ 201 h 325"/>
                  <a:gd name="T50" fmla="*/ 26 w 405"/>
                  <a:gd name="T51" fmla="*/ 225 h 325"/>
                  <a:gd name="T52" fmla="*/ 40 w 405"/>
                  <a:gd name="T53" fmla="*/ 230 h 325"/>
                  <a:gd name="T54" fmla="*/ 28 w 405"/>
                  <a:gd name="T55" fmla="*/ 239 h 325"/>
                  <a:gd name="T56" fmla="*/ 28 w 405"/>
                  <a:gd name="T57" fmla="*/ 251 h 325"/>
                  <a:gd name="T58" fmla="*/ 35 w 405"/>
                  <a:gd name="T59" fmla="*/ 256 h 325"/>
                  <a:gd name="T60" fmla="*/ 38 w 405"/>
                  <a:gd name="T61" fmla="*/ 258 h 325"/>
                  <a:gd name="T62" fmla="*/ 61 w 405"/>
                  <a:gd name="T63" fmla="*/ 263 h 325"/>
                  <a:gd name="T64" fmla="*/ 71 w 405"/>
                  <a:gd name="T65" fmla="*/ 275 h 325"/>
                  <a:gd name="T66" fmla="*/ 111 w 405"/>
                  <a:gd name="T67" fmla="*/ 282 h 325"/>
                  <a:gd name="T68" fmla="*/ 149 w 405"/>
                  <a:gd name="T69" fmla="*/ 275 h 325"/>
                  <a:gd name="T70" fmla="*/ 144 w 405"/>
                  <a:gd name="T71" fmla="*/ 301 h 325"/>
                  <a:gd name="T72" fmla="*/ 146 w 405"/>
                  <a:gd name="T73" fmla="*/ 308 h 325"/>
                  <a:gd name="T74" fmla="*/ 146 w 405"/>
                  <a:gd name="T75" fmla="*/ 315 h 325"/>
                  <a:gd name="T76" fmla="*/ 154 w 405"/>
                  <a:gd name="T77" fmla="*/ 320 h 325"/>
                  <a:gd name="T78" fmla="*/ 165 w 405"/>
                  <a:gd name="T79" fmla="*/ 322 h 325"/>
                  <a:gd name="T80" fmla="*/ 206 w 405"/>
                  <a:gd name="T81" fmla="*/ 322 h 325"/>
                  <a:gd name="T82" fmla="*/ 232 w 405"/>
                  <a:gd name="T83" fmla="*/ 320 h 325"/>
                  <a:gd name="T84" fmla="*/ 241 w 405"/>
                  <a:gd name="T85" fmla="*/ 322 h 325"/>
                  <a:gd name="T86" fmla="*/ 227 w 405"/>
                  <a:gd name="T87" fmla="*/ 306 h 325"/>
                  <a:gd name="T88" fmla="*/ 220 w 405"/>
                  <a:gd name="T89" fmla="*/ 289 h 325"/>
                  <a:gd name="T90" fmla="*/ 215 w 405"/>
                  <a:gd name="T91" fmla="*/ 277 h 325"/>
                  <a:gd name="T92" fmla="*/ 199 w 405"/>
                  <a:gd name="T93" fmla="*/ 275 h 325"/>
                  <a:gd name="T94" fmla="*/ 208 w 405"/>
                  <a:gd name="T95" fmla="*/ 253 h 325"/>
                  <a:gd name="T96" fmla="*/ 218 w 405"/>
                  <a:gd name="T97" fmla="*/ 234 h 325"/>
                  <a:gd name="T98" fmla="*/ 260 w 405"/>
                  <a:gd name="T99" fmla="*/ 225 h 325"/>
                  <a:gd name="T100" fmla="*/ 296 w 405"/>
                  <a:gd name="T101" fmla="*/ 218 h 325"/>
                  <a:gd name="T102" fmla="*/ 281 w 405"/>
                  <a:gd name="T103" fmla="*/ 201 h 325"/>
                  <a:gd name="T104" fmla="*/ 322 w 405"/>
                  <a:gd name="T105" fmla="*/ 163 h 325"/>
                  <a:gd name="T106" fmla="*/ 369 w 405"/>
                  <a:gd name="T107" fmla="*/ 159 h 325"/>
                  <a:gd name="T108" fmla="*/ 386 w 405"/>
                  <a:gd name="T109" fmla="*/ 147 h 325"/>
                  <a:gd name="T110" fmla="*/ 345 w 405"/>
                  <a:gd name="T111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5" h="325">
                    <a:moveTo>
                      <a:pt x="345" y="0"/>
                    </a:moveTo>
                    <a:lnTo>
                      <a:pt x="303" y="21"/>
                    </a:lnTo>
                    <a:lnTo>
                      <a:pt x="310" y="28"/>
                    </a:lnTo>
                    <a:lnTo>
                      <a:pt x="279" y="40"/>
                    </a:lnTo>
                    <a:lnTo>
                      <a:pt x="289" y="42"/>
                    </a:lnTo>
                    <a:lnTo>
                      <a:pt x="284" y="49"/>
                    </a:lnTo>
                    <a:lnTo>
                      <a:pt x="274" y="49"/>
                    </a:lnTo>
                    <a:lnTo>
                      <a:pt x="262" y="57"/>
                    </a:lnTo>
                    <a:lnTo>
                      <a:pt x="251" y="52"/>
                    </a:lnTo>
                    <a:lnTo>
                      <a:pt x="255" y="57"/>
                    </a:lnTo>
                    <a:lnTo>
                      <a:pt x="251" y="61"/>
                    </a:lnTo>
                    <a:lnTo>
                      <a:pt x="267" y="71"/>
                    </a:lnTo>
                    <a:lnTo>
                      <a:pt x="286" y="66"/>
                    </a:lnTo>
                    <a:lnTo>
                      <a:pt x="300" y="73"/>
                    </a:lnTo>
                    <a:lnTo>
                      <a:pt x="298" y="75"/>
                    </a:lnTo>
                    <a:lnTo>
                      <a:pt x="286" y="73"/>
                    </a:lnTo>
                    <a:lnTo>
                      <a:pt x="279" y="75"/>
                    </a:lnTo>
                    <a:lnTo>
                      <a:pt x="277" y="94"/>
                    </a:lnTo>
                    <a:lnTo>
                      <a:pt x="265" y="94"/>
                    </a:lnTo>
                    <a:lnTo>
                      <a:pt x="267" y="80"/>
                    </a:lnTo>
                    <a:lnTo>
                      <a:pt x="258" y="80"/>
                    </a:lnTo>
                    <a:lnTo>
                      <a:pt x="246" y="71"/>
                    </a:lnTo>
                    <a:lnTo>
                      <a:pt x="239" y="68"/>
                    </a:lnTo>
                    <a:lnTo>
                      <a:pt x="236" y="59"/>
                    </a:lnTo>
                    <a:lnTo>
                      <a:pt x="218" y="66"/>
                    </a:lnTo>
                    <a:lnTo>
                      <a:pt x="218" y="73"/>
                    </a:lnTo>
                    <a:lnTo>
                      <a:pt x="218" y="75"/>
                    </a:lnTo>
                    <a:lnTo>
                      <a:pt x="220" y="85"/>
                    </a:lnTo>
                    <a:lnTo>
                      <a:pt x="241" y="85"/>
                    </a:lnTo>
                    <a:lnTo>
                      <a:pt x="241" y="92"/>
                    </a:lnTo>
                    <a:lnTo>
                      <a:pt x="213" y="92"/>
                    </a:lnTo>
                    <a:lnTo>
                      <a:pt x="173" y="97"/>
                    </a:lnTo>
                    <a:lnTo>
                      <a:pt x="173" y="99"/>
                    </a:lnTo>
                    <a:lnTo>
                      <a:pt x="194" y="102"/>
                    </a:lnTo>
                    <a:lnTo>
                      <a:pt x="184" y="111"/>
                    </a:lnTo>
                    <a:lnTo>
                      <a:pt x="177" y="106"/>
                    </a:lnTo>
                    <a:lnTo>
                      <a:pt x="161" y="116"/>
                    </a:lnTo>
                    <a:lnTo>
                      <a:pt x="161" y="121"/>
                    </a:lnTo>
                    <a:lnTo>
                      <a:pt x="151" y="123"/>
                    </a:lnTo>
                    <a:lnTo>
                      <a:pt x="149" y="118"/>
                    </a:lnTo>
                    <a:lnTo>
                      <a:pt x="120" y="140"/>
                    </a:lnTo>
                    <a:lnTo>
                      <a:pt x="123" y="144"/>
                    </a:lnTo>
                    <a:lnTo>
                      <a:pt x="111" y="149"/>
                    </a:lnTo>
                    <a:lnTo>
                      <a:pt x="104" y="147"/>
                    </a:lnTo>
                    <a:lnTo>
                      <a:pt x="102" y="140"/>
                    </a:lnTo>
                    <a:lnTo>
                      <a:pt x="104" y="140"/>
                    </a:lnTo>
                    <a:lnTo>
                      <a:pt x="102" y="137"/>
                    </a:lnTo>
                    <a:lnTo>
                      <a:pt x="94" y="142"/>
                    </a:lnTo>
                    <a:lnTo>
                      <a:pt x="97" y="147"/>
                    </a:lnTo>
                    <a:lnTo>
                      <a:pt x="102" y="147"/>
                    </a:lnTo>
                    <a:lnTo>
                      <a:pt x="102" y="156"/>
                    </a:lnTo>
                    <a:lnTo>
                      <a:pt x="90" y="159"/>
                    </a:lnTo>
                    <a:lnTo>
                      <a:pt x="80" y="168"/>
                    </a:lnTo>
                    <a:lnTo>
                      <a:pt x="90" y="173"/>
                    </a:lnTo>
                    <a:lnTo>
                      <a:pt x="64" y="177"/>
                    </a:lnTo>
                    <a:lnTo>
                      <a:pt x="64" y="180"/>
                    </a:lnTo>
                    <a:lnTo>
                      <a:pt x="73" y="177"/>
                    </a:lnTo>
                    <a:lnTo>
                      <a:pt x="75" y="185"/>
                    </a:lnTo>
                    <a:lnTo>
                      <a:pt x="52" y="187"/>
                    </a:lnTo>
                    <a:lnTo>
                      <a:pt x="45" y="177"/>
                    </a:lnTo>
                    <a:lnTo>
                      <a:pt x="28" y="177"/>
                    </a:lnTo>
                    <a:lnTo>
                      <a:pt x="28" y="170"/>
                    </a:lnTo>
                    <a:lnTo>
                      <a:pt x="73" y="166"/>
                    </a:lnTo>
                    <a:lnTo>
                      <a:pt x="78" y="159"/>
                    </a:lnTo>
                    <a:lnTo>
                      <a:pt x="75" y="154"/>
                    </a:lnTo>
                    <a:lnTo>
                      <a:pt x="38" y="156"/>
                    </a:lnTo>
                    <a:lnTo>
                      <a:pt x="9" y="161"/>
                    </a:lnTo>
                    <a:lnTo>
                      <a:pt x="0" y="168"/>
                    </a:lnTo>
                    <a:lnTo>
                      <a:pt x="2" y="173"/>
                    </a:lnTo>
                    <a:lnTo>
                      <a:pt x="12" y="173"/>
                    </a:lnTo>
                    <a:lnTo>
                      <a:pt x="9" y="182"/>
                    </a:lnTo>
                    <a:lnTo>
                      <a:pt x="19" y="187"/>
                    </a:lnTo>
                    <a:lnTo>
                      <a:pt x="21" y="194"/>
                    </a:lnTo>
                    <a:lnTo>
                      <a:pt x="26" y="196"/>
                    </a:lnTo>
                    <a:lnTo>
                      <a:pt x="28" y="201"/>
                    </a:lnTo>
                    <a:lnTo>
                      <a:pt x="38" y="206"/>
                    </a:lnTo>
                    <a:lnTo>
                      <a:pt x="38" y="211"/>
                    </a:lnTo>
                    <a:lnTo>
                      <a:pt x="26" y="225"/>
                    </a:lnTo>
                    <a:lnTo>
                      <a:pt x="30" y="227"/>
                    </a:lnTo>
                    <a:lnTo>
                      <a:pt x="38" y="225"/>
                    </a:lnTo>
                    <a:lnTo>
                      <a:pt x="40" y="230"/>
                    </a:lnTo>
                    <a:lnTo>
                      <a:pt x="30" y="232"/>
                    </a:lnTo>
                    <a:lnTo>
                      <a:pt x="26" y="237"/>
                    </a:lnTo>
                    <a:lnTo>
                      <a:pt x="28" y="239"/>
                    </a:lnTo>
                    <a:lnTo>
                      <a:pt x="26" y="242"/>
                    </a:lnTo>
                    <a:lnTo>
                      <a:pt x="30" y="249"/>
                    </a:lnTo>
                    <a:lnTo>
                      <a:pt x="28" y="251"/>
                    </a:lnTo>
                    <a:lnTo>
                      <a:pt x="28" y="251"/>
                    </a:lnTo>
                    <a:lnTo>
                      <a:pt x="33" y="251"/>
                    </a:lnTo>
                    <a:lnTo>
                      <a:pt x="35" y="256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40" y="258"/>
                    </a:lnTo>
                    <a:lnTo>
                      <a:pt x="59" y="256"/>
                    </a:lnTo>
                    <a:lnTo>
                      <a:pt x="61" y="263"/>
                    </a:lnTo>
                    <a:lnTo>
                      <a:pt x="78" y="265"/>
                    </a:lnTo>
                    <a:lnTo>
                      <a:pt x="80" y="272"/>
                    </a:lnTo>
                    <a:lnTo>
                      <a:pt x="71" y="275"/>
                    </a:lnTo>
                    <a:lnTo>
                      <a:pt x="73" y="282"/>
                    </a:lnTo>
                    <a:lnTo>
                      <a:pt x="92" y="275"/>
                    </a:lnTo>
                    <a:lnTo>
                      <a:pt x="111" y="282"/>
                    </a:lnTo>
                    <a:lnTo>
                      <a:pt x="125" y="277"/>
                    </a:lnTo>
                    <a:lnTo>
                      <a:pt x="132" y="280"/>
                    </a:lnTo>
                    <a:lnTo>
                      <a:pt x="149" y="275"/>
                    </a:lnTo>
                    <a:lnTo>
                      <a:pt x="154" y="291"/>
                    </a:lnTo>
                    <a:lnTo>
                      <a:pt x="142" y="296"/>
                    </a:lnTo>
                    <a:lnTo>
                      <a:pt x="144" y="301"/>
                    </a:lnTo>
                    <a:lnTo>
                      <a:pt x="151" y="296"/>
                    </a:lnTo>
                    <a:lnTo>
                      <a:pt x="154" y="301"/>
                    </a:lnTo>
                    <a:lnTo>
                      <a:pt x="146" y="308"/>
                    </a:lnTo>
                    <a:lnTo>
                      <a:pt x="144" y="308"/>
                    </a:lnTo>
                    <a:lnTo>
                      <a:pt x="151" y="310"/>
                    </a:lnTo>
                    <a:lnTo>
                      <a:pt x="146" y="315"/>
                    </a:lnTo>
                    <a:lnTo>
                      <a:pt x="149" y="317"/>
                    </a:lnTo>
                    <a:lnTo>
                      <a:pt x="146" y="320"/>
                    </a:lnTo>
                    <a:lnTo>
                      <a:pt x="154" y="320"/>
                    </a:lnTo>
                    <a:lnTo>
                      <a:pt x="161" y="320"/>
                    </a:lnTo>
                    <a:lnTo>
                      <a:pt x="165" y="322"/>
                    </a:lnTo>
                    <a:lnTo>
                      <a:pt x="165" y="322"/>
                    </a:lnTo>
                    <a:lnTo>
                      <a:pt x="175" y="325"/>
                    </a:lnTo>
                    <a:lnTo>
                      <a:pt x="177" y="322"/>
                    </a:lnTo>
                    <a:lnTo>
                      <a:pt x="206" y="322"/>
                    </a:lnTo>
                    <a:lnTo>
                      <a:pt x="215" y="320"/>
                    </a:lnTo>
                    <a:lnTo>
                      <a:pt x="227" y="320"/>
                    </a:lnTo>
                    <a:lnTo>
                      <a:pt x="232" y="320"/>
                    </a:lnTo>
                    <a:lnTo>
                      <a:pt x="232" y="320"/>
                    </a:lnTo>
                    <a:lnTo>
                      <a:pt x="232" y="320"/>
                    </a:lnTo>
                    <a:lnTo>
                      <a:pt x="241" y="322"/>
                    </a:lnTo>
                    <a:lnTo>
                      <a:pt x="244" y="317"/>
                    </a:lnTo>
                    <a:lnTo>
                      <a:pt x="229" y="313"/>
                    </a:lnTo>
                    <a:lnTo>
                      <a:pt x="227" y="306"/>
                    </a:lnTo>
                    <a:lnTo>
                      <a:pt x="218" y="303"/>
                    </a:lnTo>
                    <a:lnTo>
                      <a:pt x="215" y="298"/>
                    </a:lnTo>
                    <a:lnTo>
                      <a:pt x="220" y="289"/>
                    </a:lnTo>
                    <a:lnTo>
                      <a:pt x="225" y="287"/>
                    </a:lnTo>
                    <a:lnTo>
                      <a:pt x="229" y="282"/>
                    </a:lnTo>
                    <a:lnTo>
                      <a:pt x="215" y="277"/>
                    </a:lnTo>
                    <a:lnTo>
                      <a:pt x="206" y="280"/>
                    </a:lnTo>
                    <a:lnTo>
                      <a:pt x="203" y="272"/>
                    </a:lnTo>
                    <a:lnTo>
                      <a:pt x="199" y="275"/>
                    </a:lnTo>
                    <a:lnTo>
                      <a:pt x="191" y="258"/>
                    </a:lnTo>
                    <a:lnTo>
                      <a:pt x="196" y="251"/>
                    </a:lnTo>
                    <a:lnTo>
                      <a:pt x="208" y="253"/>
                    </a:lnTo>
                    <a:lnTo>
                      <a:pt x="208" y="253"/>
                    </a:lnTo>
                    <a:lnTo>
                      <a:pt x="201" y="251"/>
                    </a:lnTo>
                    <a:lnTo>
                      <a:pt x="218" y="234"/>
                    </a:lnTo>
                    <a:lnTo>
                      <a:pt x="229" y="230"/>
                    </a:lnTo>
                    <a:lnTo>
                      <a:pt x="258" y="230"/>
                    </a:lnTo>
                    <a:lnTo>
                      <a:pt x="260" y="225"/>
                    </a:lnTo>
                    <a:lnTo>
                      <a:pt x="274" y="220"/>
                    </a:lnTo>
                    <a:lnTo>
                      <a:pt x="281" y="223"/>
                    </a:lnTo>
                    <a:lnTo>
                      <a:pt x="296" y="218"/>
                    </a:lnTo>
                    <a:lnTo>
                      <a:pt x="293" y="213"/>
                    </a:lnTo>
                    <a:lnTo>
                      <a:pt x="281" y="213"/>
                    </a:lnTo>
                    <a:lnTo>
                      <a:pt x="281" y="201"/>
                    </a:lnTo>
                    <a:lnTo>
                      <a:pt x="277" y="196"/>
                    </a:lnTo>
                    <a:lnTo>
                      <a:pt x="279" y="192"/>
                    </a:lnTo>
                    <a:lnTo>
                      <a:pt x="322" y="163"/>
                    </a:lnTo>
                    <a:lnTo>
                      <a:pt x="338" y="159"/>
                    </a:lnTo>
                    <a:lnTo>
                      <a:pt x="348" y="166"/>
                    </a:lnTo>
                    <a:lnTo>
                      <a:pt x="369" y="159"/>
                    </a:lnTo>
                    <a:lnTo>
                      <a:pt x="371" y="166"/>
                    </a:lnTo>
                    <a:lnTo>
                      <a:pt x="376" y="163"/>
                    </a:lnTo>
                    <a:lnTo>
                      <a:pt x="386" y="147"/>
                    </a:lnTo>
                    <a:lnTo>
                      <a:pt x="388" y="154"/>
                    </a:lnTo>
                    <a:lnTo>
                      <a:pt x="405" y="159"/>
                    </a:lnTo>
                    <a:lnTo>
                      <a:pt x="345" y="0"/>
                    </a:lnTo>
                  </a:path>
                </a:pathLst>
              </a:custGeom>
              <a:noFill/>
              <a:ln w="15875" cap="flat">
                <a:solidFill>
                  <a:srgbClr val="F23E3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0" name="Freeform 1130"/>
              <p:cNvSpPr>
                <a:spLocks noEditPoints="1"/>
              </p:cNvSpPr>
              <p:nvPr/>
            </p:nvSpPr>
            <p:spPr bwMode="auto">
              <a:xfrm>
                <a:off x="3786336" y="2749768"/>
                <a:ext cx="784993" cy="632567"/>
              </a:xfrm>
              <a:custGeom>
                <a:avLst/>
                <a:gdLst>
                  <a:gd name="T0" fmla="*/ 18 w 174"/>
                  <a:gd name="T1" fmla="*/ 111 h 140"/>
                  <a:gd name="T2" fmla="*/ 18 w 174"/>
                  <a:gd name="T3" fmla="*/ 112 h 140"/>
                  <a:gd name="T4" fmla="*/ 34 w 174"/>
                  <a:gd name="T5" fmla="*/ 116 h 140"/>
                  <a:gd name="T6" fmla="*/ 48 w 174"/>
                  <a:gd name="T7" fmla="*/ 123 h 140"/>
                  <a:gd name="T8" fmla="*/ 61 w 174"/>
                  <a:gd name="T9" fmla="*/ 131 h 140"/>
                  <a:gd name="T10" fmla="*/ 61 w 174"/>
                  <a:gd name="T11" fmla="*/ 133 h 140"/>
                  <a:gd name="T12" fmla="*/ 60 w 174"/>
                  <a:gd name="T13" fmla="*/ 137 h 140"/>
                  <a:gd name="T14" fmla="*/ 76 w 174"/>
                  <a:gd name="T15" fmla="*/ 140 h 140"/>
                  <a:gd name="T16" fmla="*/ 92 w 174"/>
                  <a:gd name="T17" fmla="*/ 137 h 140"/>
                  <a:gd name="T18" fmla="*/ 71 w 174"/>
                  <a:gd name="T19" fmla="*/ 139 h 140"/>
                  <a:gd name="T20" fmla="*/ 71 w 174"/>
                  <a:gd name="T21" fmla="*/ 138 h 140"/>
                  <a:gd name="T22" fmla="*/ 66 w 174"/>
                  <a:gd name="T23" fmla="*/ 137 h 140"/>
                  <a:gd name="T24" fmla="*/ 63 w 174"/>
                  <a:gd name="T25" fmla="*/ 132 h 140"/>
                  <a:gd name="T26" fmla="*/ 64 w 174"/>
                  <a:gd name="T27" fmla="*/ 118 h 140"/>
                  <a:gd name="T28" fmla="*/ 31 w 174"/>
                  <a:gd name="T29" fmla="*/ 118 h 140"/>
                  <a:gd name="T30" fmla="*/ 148 w 174"/>
                  <a:gd name="T31" fmla="*/ 0 h 140"/>
                  <a:gd name="T32" fmla="*/ 116 w 174"/>
                  <a:gd name="T33" fmla="*/ 22 h 140"/>
                  <a:gd name="T34" fmla="*/ 114 w 174"/>
                  <a:gd name="T35" fmla="*/ 33 h 140"/>
                  <a:gd name="T36" fmla="*/ 117 w 174"/>
                  <a:gd name="T37" fmla="*/ 41 h 140"/>
                  <a:gd name="T38" fmla="*/ 102 w 174"/>
                  <a:gd name="T39" fmla="*/ 26 h 140"/>
                  <a:gd name="T40" fmla="*/ 102 w 174"/>
                  <a:gd name="T41" fmla="*/ 40 h 140"/>
                  <a:gd name="T42" fmla="*/ 77 w 174"/>
                  <a:gd name="T43" fmla="*/ 46 h 140"/>
                  <a:gd name="T44" fmla="*/ 51 w 174"/>
                  <a:gd name="T45" fmla="*/ 62 h 140"/>
                  <a:gd name="T46" fmla="*/ 39 w 174"/>
                  <a:gd name="T47" fmla="*/ 61 h 140"/>
                  <a:gd name="T48" fmla="*/ 36 w 174"/>
                  <a:gd name="T49" fmla="*/ 75 h 140"/>
                  <a:gd name="T50" fmla="*/ 21 w 174"/>
                  <a:gd name="T51" fmla="*/ 76 h 140"/>
                  <a:gd name="T52" fmla="*/ 17 w 174"/>
                  <a:gd name="T53" fmla="*/ 67 h 140"/>
                  <a:gd name="T54" fmla="*/ 1 w 174"/>
                  <a:gd name="T55" fmla="*/ 76 h 140"/>
                  <a:gd name="T56" fmla="*/ 12 w 174"/>
                  <a:gd name="T57" fmla="*/ 88 h 140"/>
                  <a:gd name="T58" fmla="*/ 13 w 174"/>
                  <a:gd name="T59" fmla="*/ 99 h 140"/>
                  <a:gd name="T60" fmla="*/ 11 w 174"/>
                  <a:gd name="T61" fmla="*/ 103 h 140"/>
                  <a:gd name="T62" fmla="*/ 14 w 174"/>
                  <a:gd name="T63" fmla="*/ 109 h 140"/>
                  <a:gd name="T64" fmla="*/ 16 w 174"/>
                  <a:gd name="T65" fmla="*/ 109 h 140"/>
                  <a:gd name="T66" fmla="*/ 12 w 174"/>
                  <a:gd name="T67" fmla="*/ 104 h 140"/>
                  <a:gd name="T68" fmla="*/ 14 w 174"/>
                  <a:gd name="T69" fmla="*/ 98 h 140"/>
                  <a:gd name="T70" fmla="*/ 10 w 174"/>
                  <a:gd name="T71" fmla="*/ 84 h 140"/>
                  <a:gd name="T72" fmla="*/ 5 w 174"/>
                  <a:gd name="T73" fmla="*/ 70 h 140"/>
                  <a:gd name="T74" fmla="*/ 13 w 174"/>
                  <a:gd name="T75" fmla="*/ 77 h 140"/>
                  <a:gd name="T76" fmla="*/ 28 w 174"/>
                  <a:gd name="T77" fmla="*/ 77 h 140"/>
                  <a:gd name="T78" fmla="*/ 42 w 174"/>
                  <a:gd name="T79" fmla="*/ 64 h 140"/>
                  <a:gd name="T80" fmla="*/ 48 w 174"/>
                  <a:gd name="T81" fmla="*/ 65 h 140"/>
                  <a:gd name="T82" fmla="*/ 69 w 174"/>
                  <a:gd name="T83" fmla="*/ 51 h 140"/>
                  <a:gd name="T84" fmla="*/ 91 w 174"/>
                  <a:gd name="T85" fmla="*/ 41 h 140"/>
                  <a:gd name="T86" fmla="*/ 93 w 174"/>
                  <a:gd name="T87" fmla="*/ 30 h 140"/>
                  <a:gd name="T88" fmla="*/ 113 w 174"/>
                  <a:gd name="T89" fmla="*/ 42 h 140"/>
                  <a:gd name="T90" fmla="*/ 122 w 174"/>
                  <a:gd name="T91" fmla="*/ 30 h 140"/>
                  <a:gd name="T92" fmla="*/ 117 w 174"/>
                  <a:gd name="T93" fmla="*/ 23 h 140"/>
                  <a:gd name="T94" fmla="*/ 147 w 174"/>
                  <a:gd name="T95" fmla="*/ 2 h 140"/>
                  <a:gd name="T96" fmla="*/ 157 w 174"/>
                  <a:gd name="T97" fmla="*/ 69 h 140"/>
                  <a:gd name="T98" fmla="*/ 120 w 174"/>
                  <a:gd name="T99" fmla="*/ 87 h 140"/>
                  <a:gd name="T100" fmla="*/ 111 w 174"/>
                  <a:gd name="T101" fmla="*/ 97 h 140"/>
                  <a:gd name="T102" fmla="*/ 89 w 174"/>
                  <a:gd name="T103" fmla="*/ 109 h 140"/>
                  <a:gd name="T104" fmla="*/ 92 w 174"/>
                  <a:gd name="T105" fmla="*/ 119 h 140"/>
                  <a:gd name="T106" fmla="*/ 97 w 174"/>
                  <a:gd name="T107" fmla="*/ 131 h 140"/>
                  <a:gd name="T108" fmla="*/ 99 w 174"/>
                  <a:gd name="T109" fmla="*/ 138 h 140"/>
                  <a:gd name="T110" fmla="*/ 105 w 174"/>
                  <a:gd name="T111" fmla="*/ 137 h 140"/>
                  <a:gd name="T112" fmla="*/ 94 w 174"/>
                  <a:gd name="T113" fmla="*/ 128 h 140"/>
                  <a:gd name="T114" fmla="*/ 89 w 174"/>
                  <a:gd name="T115" fmla="*/ 118 h 140"/>
                  <a:gd name="T116" fmla="*/ 91 w 174"/>
                  <a:gd name="T117" fmla="*/ 108 h 140"/>
                  <a:gd name="T118" fmla="*/ 117 w 174"/>
                  <a:gd name="T119" fmla="*/ 96 h 140"/>
                  <a:gd name="T120" fmla="*/ 119 w 174"/>
                  <a:gd name="T121" fmla="*/ 85 h 140"/>
                  <a:gd name="T122" fmla="*/ 157 w 174"/>
                  <a:gd name="T123" fmla="*/ 73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" h="140">
                    <a:moveTo>
                      <a:pt x="96" y="138"/>
                    </a:moveTo>
                    <a:cubicBezTo>
                      <a:pt x="97" y="138"/>
                      <a:pt x="97" y="138"/>
                      <a:pt x="97" y="138"/>
                    </a:cubicBezTo>
                    <a:cubicBezTo>
                      <a:pt x="98" y="138"/>
                      <a:pt x="98" y="138"/>
                      <a:pt x="98" y="138"/>
                    </a:cubicBezTo>
                    <a:cubicBezTo>
                      <a:pt x="97" y="138"/>
                      <a:pt x="97" y="138"/>
                      <a:pt x="97" y="138"/>
                    </a:cubicBezTo>
                    <a:cubicBezTo>
                      <a:pt x="96" y="138"/>
                      <a:pt x="96" y="138"/>
                      <a:pt x="96" y="138"/>
                    </a:cubicBezTo>
                    <a:moveTo>
                      <a:pt x="18" y="111"/>
                    </a:move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1"/>
                      <a:pt x="18" y="111"/>
                      <a:pt x="18" y="11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33" y="115"/>
                      <a:pt x="33" y="115"/>
                      <a:pt x="33" y="115"/>
                    </a:cubicBezTo>
                    <a:cubicBezTo>
                      <a:pt x="34" y="116"/>
                      <a:pt x="34" y="116"/>
                      <a:pt x="34" y="116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40" y="119"/>
                      <a:pt x="40" y="119"/>
                      <a:pt x="40" y="119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56" y="122"/>
                      <a:pt x="56" y="122"/>
                      <a:pt x="56" y="122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0" y="126"/>
                      <a:pt x="60" y="126"/>
                      <a:pt x="60" y="126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1" y="131"/>
                      <a:pt x="61" y="131"/>
                      <a:pt x="61" y="131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1" y="132"/>
                      <a:pt x="61" y="132"/>
                      <a:pt x="61" y="132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3" y="134"/>
                      <a:pt x="63" y="134"/>
                      <a:pt x="63" y="134"/>
                    </a:cubicBezTo>
                    <a:cubicBezTo>
                      <a:pt x="62" y="135"/>
                      <a:pt x="62" y="135"/>
                      <a:pt x="62" y="135"/>
                    </a:cubicBezTo>
                    <a:cubicBezTo>
                      <a:pt x="62" y="136"/>
                      <a:pt x="62" y="136"/>
                      <a:pt x="62" y="136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0" y="137"/>
                      <a:pt x="60" y="137"/>
                      <a:pt x="60" y="137"/>
                    </a:cubicBezTo>
                    <a:cubicBezTo>
                      <a:pt x="66" y="139"/>
                      <a:pt x="66" y="139"/>
                      <a:pt x="66" y="139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5" y="140"/>
                      <a:pt x="75" y="140"/>
                      <a:pt x="75" y="140"/>
                    </a:cubicBezTo>
                    <a:cubicBezTo>
                      <a:pt x="76" y="140"/>
                      <a:pt x="76" y="140"/>
                      <a:pt x="76" y="140"/>
                    </a:cubicBezTo>
                    <a:cubicBezTo>
                      <a:pt x="76" y="140"/>
                      <a:pt x="76" y="140"/>
                      <a:pt x="76" y="140"/>
                    </a:cubicBezTo>
                    <a:cubicBezTo>
                      <a:pt x="76" y="139"/>
                      <a:pt x="76" y="139"/>
                      <a:pt x="76" y="139"/>
                    </a:cubicBezTo>
                    <a:cubicBezTo>
                      <a:pt x="88" y="139"/>
                      <a:pt x="88" y="139"/>
                      <a:pt x="88" y="139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91" y="138"/>
                      <a:pt x="91" y="138"/>
                      <a:pt x="91" y="138"/>
                    </a:cubicBezTo>
                    <a:cubicBezTo>
                      <a:pt x="92" y="137"/>
                      <a:pt x="92" y="137"/>
                      <a:pt x="92" y="137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5" y="139"/>
                      <a:pt x="75" y="139"/>
                      <a:pt x="75" y="139"/>
                    </a:cubicBezTo>
                    <a:cubicBezTo>
                      <a:pt x="74" y="140"/>
                      <a:pt x="74" y="140"/>
                      <a:pt x="74" y="140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63" y="137"/>
                      <a:pt x="63" y="137"/>
                      <a:pt x="63" y="137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5" y="133"/>
                      <a:pt x="65" y="133"/>
                      <a:pt x="65" y="133"/>
                    </a:cubicBezTo>
                    <a:cubicBezTo>
                      <a:pt x="62" y="132"/>
                      <a:pt x="62" y="132"/>
                      <a:pt x="62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6" y="129"/>
                      <a:pt x="66" y="129"/>
                      <a:pt x="66" y="129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1" y="127"/>
                      <a:pt x="61" y="127"/>
                      <a:pt x="61" y="127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4" y="118"/>
                      <a:pt x="64" y="118"/>
                      <a:pt x="64" y="118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4" y="119"/>
                      <a:pt x="54" y="119"/>
                      <a:pt x="54" y="119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34" y="114"/>
                      <a:pt x="34" y="114"/>
                      <a:pt x="34" y="114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18" y="111"/>
                      <a:pt x="18" y="111"/>
                      <a:pt x="18" y="111"/>
                    </a:cubicBezTo>
                    <a:moveTo>
                      <a:pt x="148" y="0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21" y="21"/>
                      <a:pt x="121" y="21"/>
                      <a:pt x="121" y="21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07" y="23"/>
                      <a:pt x="107" y="23"/>
                      <a:pt x="107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22" y="31"/>
                      <a:pt x="122" y="31"/>
                      <a:pt x="122" y="31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18" y="33"/>
                      <a:pt x="118" y="33"/>
                      <a:pt x="118" y="33"/>
                    </a:cubicBezTo>
                    <a:cubicBezTo>
                      <a:pt x="117" y="41"/>
                      <a:pt x="117" y="41"/>
                      <a:pt x="117" y="4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1" y="34"/>
                      <a:pt x="91" y="34"/>
                      <a:pt x="91" y="3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2" y="88"/>
                      <a:pt x="12" y="88"/>
                      <a:pt x="12" y="88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13" y="107"/>
                      <a:pt x="13" y="107"/>
                      <a:pt x="13" y="107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14" y="109"/>
                      <a:pt x="14" y="109"/>
                      <a:pt x="14" y="109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3" y="87"/>
                      <a:pt x="13" y="87"/>
                      <a:pt x="13" y="87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0" y="84"/>
                      <a:pt x="10" y="84"/>
                      <a:pt x="10" y="84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2" y="31"/>
                      <a:pt x="102" y="31"/>
                      <a:pt x="102" y="31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4" y="36"/>
                      <a:pt x="114" y="36"/>
                      <a:pt x="114" y="36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8" y="42"/>
                      <a:pt x="118" y="42"/>
                      <a:pt x="118" y="42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9" y="26"/>
                      <a:pt x="109" y="26"/>
                      <a:pt x="109" y="26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32" y="14"/>
                      <a:pt x="132" y="14"/>
                      <a:pt x="132" y="14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65" y="67"/>
                      <a:pt x="165" y="67"/>
                      <a:pt x="165" y="67"/>
                    </a:cubicBezTo>
                    <a:cubicBezTo>
                      <a:pt x="164" y="64"/>
                      <a:pt x="164" y="64"/>
                      <a:pt x="164" y="64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58" y="72"/>
                      <a:pt x="158" y="72"/>
                      <a:pt x="158" y="72"/>
                    </a:cubicBezTo>
                    <a:cubicBezTo>
                      <a:pt x="157" y="69"/>
                      <a:pt x="157" y="69"/>
                      <a:pt x="157" y="69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8" y="85"/>
                      <a:pt x="118" y="85"/>
                      <a:pt x="118" y="85"/>
                    </a:cubicBezTo>
                    <a:cubicBezTo>
                      <a:pt x="120" y="87"/>
                      <a:pt x="120" y="87"/>
                      <a:pt x="120" y="87"/>
                    </a:cubicBezTo>
                    <a:cubicBezTo>
                      <a:pt x="120" y="92"/>
                      <a:pt x="120" y="92"/>
                      <a:pt x="120" y="92"/>
                    </a:cubicBezTo>
                    <a:cubicBezTo>
                      <a:pt x="125" y="92"/>
                      <a:pt x="125" y="92"/>
                      <a:pt x="125" y="92"/>
                    </a:cubicBezTo>
                    <a:cubicBezTo>
                      <a:pt x="126" y="94"/>
                      <a:pt x="126" y="94"/>
                      <a:pt x="126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17" y="95"/>
                      <a:pt x="117" y="95"/>
                      <a:pt x="117" y="95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3" y="101"/>
                      <a:pt x="93" y="101"/>
                      <a:pt x="93" y="101"/>
                    </a:cubicBezTo>
                    <a:cubicBezTo>
                      <a:pt x="86" y="108"/>
                      <a:pt x="86" y="108"/>
                      <a:pt x="86" y="108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7" y="117"/>
                      <a:pt x="87" y="117"/>
                      <a:pt x="87" y="117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2" y="128"/>
                      <a:pt x="92" y="128"/>
                      <a:pt x="92" y="128"/>
                    </a:cubicBezTo>
                    <a:cubicBezTo>
                      <a:pt x="93" y="130"/>
                      <a:pt x="93" y="130"/>
                      <a:pt x="93" y="130"/>
                    </a:cubicBezTo>
                    <a:cubicBezTo>
                      <a:pt x="97" y="131"/>
                      <a:pt x="97" y="131"/>
                      <a:pt x="97" y="131"/>
                    </a:cubicBezTo>
                    <a:cubicBezTo>
                      <a:pt x="98" y="134"/>
                      <a:pt x="98" y="134"/>
                      <a:pt x="98" y="134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3" y="138"/>
                      <a:pt x="103" y="138"/>
                      <a:pt x="103" y="138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3" y="140"/>
                      <a:pt x="103" y="140"/>
                      <a:pt x="103" y="140"/>
                    </a:cubicBezTo>
                    <a:cubicBezTo>
                      <a:pt x="105" y="137"/>
                      <a:pt x="105" y="137"/>
                      <a:pt x="105" y="137"/>
                    </a:cubicBezTo>
                    <a:cubicBezTo>
                      <a:pt x="106" y="135"/>
                      <a:pt x="106" y="135"/>
                      <a:pt x="106" y="135"/>
                    </a:cubicBezTo>
                    <a:cubicBezTo>
                      <a:pt x="106" y="135"/>
                      <a:pt x="106" y="135"/>
                      <a:pt x="106" y="135"/>
                    </a:cubicBezTo>
                    <a:cubicBezTo>
                      <a:pt x="99" y="133"/>
                      <a:pt x="99" y="133"/>
                      <a:pt x="99" y="133"/>
                    </a:cubicBezTo>
                    <a:cubicBezTo>
                      <a:pt x="98" y="129"/>
                      <a:pt x="98" y="129"/>
                      <a:pt x="98" y="129"/>
                    </a:cubicBezTo>
                    <a:cubicBezTo>
                      <a:pt x="94" y="129"/>
                      <a:pt x="94" y="129"/>
                      <a:pt x="94" y="129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9" y="121"/>
                      <a:pt x="99" y="121"/>
                      <a:pt x="99" y="121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2" y="117"/>
                      <a:pt x="92" y="117"/>
                      <a:pt x="92" y="117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6" y="117"/>
                      <a:pt x="86" y="117"/>
                      <a:pt x="86" y="117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9" y="111"/>
                      <a:pt x="89" y="111"/>
                      <a:pt x="89" y="111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6" y="90"/>
                      <a:pt x="126" y="90"/>
                      <a:pt x="126" y="90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0" y="84"/>
                      <a:pt x="120" y="84"/>
                      <a:pt x="120" y="84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6" y="71"/>
                      <a:pt x="156" y="71"/>
                      <a:pt x="156" y="71"/>
                    </a:cubicBezTo>
                    <a:cubicBezTo>
                      <a:pt x="157" y="73"/>
                      <a:pt x="157" y="73"/>
                      <a:pt x="157" y="73"/>
                    </a:cubicBezTo>
                    <a:cubicBezTo>
                      <a:pt x="161" y="72"/>
                      <a:pt x="161" y="72"/>
                      <a:pt x="161" y="72"/>
                    </a:cubicBezTo>
                    <a:cubicBezTo>
                      <a:pt x="164" y="67"/>
                      <a:pt x="164" y="67"/>
                      <a:pt x="164" y="67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48" y="0"/>
                      <a:pt x="148" y="0"/>
                      <a:pt x="148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1" name="Freeform 1131"/>
              <p:cNvSpPr/>
              <p:nvPr/>
            </p:nvSpPr>
            <p:spPr bwMode="auto">
              <a:xfrm>
                <a:off x="4106430" y="33728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2" name="Freeform 1132"/>
              <p:cNvSpPr/>
              <p:nvPr/>
            </p:nvSpPr>
            <p:spPr bwMode="auto">
              <a:xfrm>
                <a:off x="4106430" y="33728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3" name="Freeform 1133"/>
              <p:cNvSpPr/>
              <p:nvPr/>
            </p:nvSpPr>
            <p:spPr bwMode="auto">
              <a:xfrm>
                <a:off x="4106430" y="3372809"/>
                <a:ext cx="19053" cy="9527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0 w 10"/>
                  <a:gd name="T5" fmla="*/ 0 h 5"/>
                  <a:gd name="T6" fmla="*/ 0 w 10"/>
                  <a:gd name="T7" fmla="*/ 3 h 5"/>
                  <a:gd name="T8" fmla="*/ 8 w 10"/>
                  <a:gd name="T9" fmla="*/ 5 h 5"/>
                  <a:gd name="T10" fmla="*/ 10 w 10"/>
                  <a:gd name="T11" fmla="*/ 3 h 5"/>
                  <a:gd name="T12" fmla="*/ 10 w 10"/>
                  <a:gd name="T13" fmla="*/ 3 h 5"/>
                  <a:gd name="T14" fmla="*/ 0 w 10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4" name="Freeform 1134"/>
              <p:cNvSpPr/>
              <p:nvPr/>
            </p:nvSpPr>
            <p:spPr bwMode="auto">
              <a:xfrm>
                <a:off x="4106430" y="3372809"/>
                <a:ext cx="19053" cy="9527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0 w 10"/>
                  <a:gd name="T5" fmla="*/ 0 h 5"/>
                  <a:gd name="T6" fmla="*/ 0 w 10"/>
                  <a:gd name="T7" fmla="*/ 3 h 5"/>
                  <a:gd name="T8" fmla="*/ 8 w 10"/>
                  <a:gd name="T9" fmla="*/ 5 h 5"/>
                  <a:gd name="T10" fmla="*/ 10 w 10"/>
                  <a:gd name="T11" fmla="*/ 3 h 5"/>
                  <a:gd name="T12" fmla="*/ 10 w 10"/>
                  <a:gd name="T13" fmla="*/ 3 h 5"/>
                  <a:gd name="T14" fmla="*/ 0 w 10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8" y="5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5" name="Freeform 1135"/>
              <p:cNvSpPr/>
              <p:nvPr/>
            </p:nvSpPr>
            <p:spPr bwMode="auto">
              <a:xfrm>
                <a:off x="3854927" y="32470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6" name="Freeform 1136"/>
              <p:cNvSpPr/>
              <p:nvPr/>
            </p:nvSpPr>
            <p:spPr bwMode="auto">
              <a:xfrm>
                <a:off x="3854927" y="32470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7" name="Freeform 1137"/>
              <p:cNvSpPr>
                <a:spLocks noEditPoints="1"/>
              </p:cNvSpPr>
              <p:nvPr/>
            </p:nvSpPr>
            <p:spPr bwMode="auto">
              <a:xfrm>
                <a:off x="3854927" y="3241342"/>
                <a:ext cx="13337" cy="15242"/>
              </a:xfrm>
              <a:custGeom>
                <a:avLst/>
                <a:gdLst>
                  <a:gd name="T0" fmla="*/ 7 w 7"/>
                  <a:gd name="T1" fmla="*/ 5 h 8"/>
                  <a:gd name="T2" fmla="*/ 7 w 7"/>
                  <a:gd name="T3" fmla="*/ 8 h 8"/>
                  <a:gd name="T4" fmla="*/ 7 w 7"/>
                  <a:gd name="T5" fmla="*/ 8 h 8"/>
                  <a:gd name="T6" fmla="*/ 7 w 7"/>
                  <a:gd name="T7" fmla="*/ 5 h 8"/>
                  <a:gd name="T8" fmla="*/ 5 w 7"/>
                  <a:gd name="T9" fmla="*/ 5 h 8"/>
                  <a:gd name="T10" fmla="*/ 7 w 7"/>
                  <a:gd name="T11" fmla="*/ 5 h 8"/>
                  <a:gd name="T12" fmla="*/ 7 w 7"/>
                  <a:gd name="T13" fmla="*/ 5 h 8"/>
                  <a:gd name="T14" fmla="*/ 7 w 7"/>
                  <a:gd name="T15" fmla="*/ 5 h 8"/>
                  <a:gd name="T16" fmla="*/ 5 w 7"/>
                  <a:gd name="T17" fmla="*/ 5 h 8"/>
                  <a:gd name="T18" fmla="*/ 2 w 7"/>
                  <a:gd name="T19" fmla="*/ 0 h 8"/>
                  <a:gd name="T20" fmla="*/ 0 w 7"/>
                  <a:gd name="T21" fmla="*/ 3 h 8"/>
                  <a:gd name="T22" fmla="*/ 0 w 7"/>
                  <a:gd name="T23" fmla="*/ 3 h 8"/>
                  <a:gd name="T24" fmla="*/ 0 w 7"/>
                  <a:gd name="T25" fmla="*/ 3 h 8"/>
                  <a:gd name="T26" fmla="*/ 0 w 7"/>
                  <a:gd name="T27" fmla="*/ 3 h 8"/>
                  <a:gd name="T28" fmla="*/ 2 w 7"/>
                  <a:gd name="T29" fmla="*/ 8 h 8"/>
                  <a:gd name="T30" fmla="*/ 2 w 7"/>
                  <a:gd name="T31" fmla="*/ 8 h 8"/>
                  <a:gd name="T32" fmla="*/ 5 w 7"/>
                  <a:gd name="T33" fmla="*/ 8 h 8"/>
                  <a:gd name="T34" fmla="*/ 5 w 7"/>
                  <a:gd name="T35" fmla="*/ 8 h 8"/>
                  <a:gd name="T36" fmla="*/ 7 w 7"/>
                  <a:gd name="T37" fmla="*/ 8 h 8"/>
                  <a:gd name="T38" fmla="*/ 7 w 7"/>
                  <a:gd name="T39" fmla="*/ 8 h 8"/>
                  <a:gd name="T40" fmla="*/ 5 w 7"/>
                  <a:gd name="T41" fmla="*/ 8 h 8"/>
                  <a:gd name="T42" fmla="*/ 2 w 7"/>
                  <a:gd name="T43" fmla="*/ 8 h 8"/>
                  <a:gd name="T44" fmla="*/ 5 w 7"/>
                  <a:gd name="T45" fmla="*/ 5 h 8"/>
                  <a:gd name="T46" fmla="*/ 2 w 7"/>
                  <a:gd name="T47" fmla="*/ 3 h 8"/>
                  <a:gd name="T48" fmla="*/ 2 w 7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lnTo>
                      <a:pt x="7" y="8"/>
                    </a:lnTo>
                    <a:lnTo>
                      <a:pt x="7" y="8"/>
                    </a:lnTo>
                    <a:lnTo>
                      <a:pt x="7" y="5"/>
                    </a:lnTo>
                    <a:close/>
                    <a:moveTo>
                      <a:pt x="5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close/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8" name="Freeform 1138"/>
              <p:cNvSpPr>
                <a:spLocks noEditPoints="1"/>
              </p:cNvSpPr>
              <p:nvPr/>
            </p:nvSpPr>
            <p:spPr bwMode="auto">
              <a:xfrm>
                <a:off x="3854927" y="3241342"/>
                <a:ext cx="13337" cy="15242"/>
              </a:xfrm>
              <a:custGeom>
                <a:avLst/>
                <a:gdLst>
                  <a:gd name="T0" fmla="*/ 7 w 7"/>
                  <a:gd name="T1" fmla="*/ 5 h 8"/>
                  <a:gd name="T2" fmla="*/ 7 w 7"/>
                  <a:gd name="T3" fmla="*/ 8 h 8"/>
                  <a:gd name="T4" fmla="*/ 7 w 7"/>
                  <a:gd name="T5" fmla="*/ 8 h 8"/>
                  <a:gd name="T6" fmla="*/ 7 w 7"/>
                  <a:gd name="T7" fmla="*/ 5 h 8"/>
                  <a:gd name="T8" fmla="*/ 5 w 7"/>
                  <a:gd name="T9" fmla="*/ 5 h 8"/>
                  <a:gd name="T10" fmla="*/ 7 w 7"/>
                  <a:gd name="T11" fmla="*/ 5 h 8"/>
                  <a:gd name="T12" fmla="*/ 7 w 7"/>
                  <a:gd name="T13" fmla="*/ 5 h 8"/>
                  <a:gd name="T14" fmla="*/ 7 w 7"/>
                  <a:gd name="T15" fmla="*/ 5 h 8"/>
                  <a:gd name="T16" fmla="*/ 5 w 7"/>
                  <a:gd name="T17" fmla="*/ 5 h 8"/>
                  <a:gd name="T18" fmla="*/ 2 w 7"/>
                  <a:gd name="T19" fmla="*/ 0 h 8"/>
                  <a:gd name="T20" fmla="*/ 0 w 7"/>
                  <a:gd name="T21" fmla="*/ 3 h 8"/>
                  <a:gd name="T22" fmla="*/ 0 w 7"/>
                  <a:gd name="T23" fmla="*/ 3 h 8"/>
                  <a:gd name="T24" fmla="*/ 0 w 7"/>
                  <a:gd name="T25" fmla="*/ 3 h 8"/>
                  <a:gd name="T26" fmla="*/ 0 w 7"/>
                  <a:gd name="T27" fmla="*/ 3 h 8"/>
                  <a:gd name="T28" fmla="*/ 2 w 7"/>
                  <a:gd name="T29" fmla="*/ 8 h 8"/>
                  <a:gd name="T30" fmla="*/ 2 w 7"/>
                  <a:gd name="T31" fmla="*/ 8 h 8"/>
                  <a:gd name="T32" fmla="*/ 5 w 7"/>
                  <a:gd name="T33" fmla="*/ 8 h 8"/>
                  <a:gd name="T34" fmla="*/ 5 w 7"/>
                  <a:gd name="T35" fmla="*/ 8 h 8"/>
                  <a:gd name="T36" fmla="*/ 7 w 7"/>
                  <a:gd name="T37" fmla="*/ 8 h 8"/>
                  <a:gd name="T38" fmla="*/ 7 w 7"/>
                  <a:gd name="T39" fmla="*/ 8 h 8"/>
                  <a:gd name="T40" fmla="*/ 5 w 7"/>
                  <a:gd name="T41" fmla="*/ 8 h 8"/>
                  <a:gd name="T42" fmla="*/ 2 w 7"/>
                  <a:gd name="T43" fmla="*/ 8 h 8"/>
                  <a:gd name="T44" fmla="*/ 5 w 7"/>
                  <a:gd name="T45" fmla="*/ 5 h 8"/>
                  <a:gd name="T46" fmla="*/ 2 w 7"/>
                  <a:gd name="T47" fmla="*/ 3 h 8"/>
                  <a:gd name="T48" fmla="*/ 2 w 7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8">
                    <a:moveTo>
                      <a:pt x="7" y="5"/>
                    </a:moveTo>
                    <a:lnTo>
                      <a:pt x="7" y="8"/>
                    </a:lnTo>
                    <a:lnTo>
                      <a:pt x="7" y="8"/>
                    </a:lnTo>
                    <a:lnTo>
                      <a:pt x="7" y="5"/>
                    </a:lnTo>
                    <a:moveTo>
                      <a:pt x="5" y="5"/>
                    </a:move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5"/>
                    </a:lnTo>
                    <a:moveTo>
                      <a:pt x="2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5" y="8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79" name="Freeform 1139"/>
              <p:cNvSpPr>
                <a:spLocks noEditPoints="1"/>
              </p:cNvSpPr>
              <p:nvPr/>
            </p:nvSpPr>
            <p:spPr bwMode="auto">
              <a:xfrm>
                <a:off x="3858738" y="3250869"/>
                <a:ext cx="9527" cy="5716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5 w 5"/>
                  <a:gd name="T9" fmla="*/ 3 h 3"/>
                  <a:gd name="T10" fmla="*/ 3 w 5"/>
                  <a:gd name="T11" fmla="*/ 0 h 3"/>
                  <a:gd name="T12" fmla="*/ 3 w 5"/>
                  <a:gd name="T13" fmla="*/ 0 h 3"/>
                  <a:gd name="T14" fmla="*/ 0 w 5"/>
                  <a:gd name="T15" fmla="*/ 3 h 3"/>
                  <a:gd name="T16" fmla="*/ 3 w 5"/>
                  <a:gd name="T17" fmla="*/ 3 h 3"/>
                  <a:gd name="T18" fmla="*/ 5 w 5"/>
                  <a:gd name="T19" fmla="*/ 3 h 3"/>
                  <a:gd name="T20" fmla="*/ 5 w 5"/>
                  <a:gd name="T21" fmla="*/ 0 h 3"/>
                  <a:gd name="T22" fmla="*/ 5 w 5"/>
                  <a:gd name="T23" fmla="*/ 0 h 3"/>
                  <a:gd name="T24" fmla="*/ 5 w 5"/>
                  <a:gd name="T25" fmla="*/ 0 h 3"/>
                  <a:gd name="T26" fmla="*/ 3 w 5"/>
                  <a:gd name="T27" fmla="*/ 0 h 3"/>
                  <a:gd name="T28" fmla="*/ 3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0" name="Freeform 1140"/>
              <p:cNvSpPr>
                <a:spLocks noEditPoints="1"/>
              </p:cNvSpPr>
              <p:nvPr/>
            </p:nvSpPr>
            <p:spPr bwMode="auto">
              <a:xfrm>
                <a:off x="3858738" y="3250869"/>
                <a:ext cx="9527" cy="5716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3 h 3"/>
                  <a:gd name="T4" fmla="*/ 5 w 5"/>
                  <a:gd name="T5" fmla="*/ 3 h 3"/>
                  <a:gd name="T6" fmla="*/ 5 w 5"/>
                  <a:gd name="T7" fmla="*/ 3 h 3"/>
                  <a:gd name="T8" fmla="*/ 5 w 5"/>
                  <a:gd name="T9" fmla="*/ 3 h 3"/>
                  <a:gd name="T10" fmla="*/ 3 w 5"/>
                  <a:gd name="T11" fmla="*/ 0 h 3"/>
                  <a:gd name="T12" fmla="*/ 3 w 5"/>
                  <a:gd name="T13" fmla="*/ 0 h 3"/>
                  <a:gd name="T14" fmla="*/ 0 w 5"/>
                  <a:gd name="T15" fmla="*/ 3 h 3"/>
                  <a:gd name="T16" fmla="*/ 3 w 5"/>
                  <a:gd name="T17" fmla="*/ 3 h 3"/>
                  <a:gd name="T18" fmla="*/ 5 w 5"/>
                  <a:gd name="T19" fmla="*/ 3 h 3"/>
                  <a:gd name="T20" fmla="*/ 5 w 5"/>
                  <a:gd name="T21" fmla="*/ 0 h 3"/>
                  <a:gd name="T22" fmla="*/ 5 w 5"/>
                  <a:gd name="T23" fmla="*/ 0 h 3"/>
                  <a:gd name="T24" fmla="*/ 5 w 5"/>
                  <a:gd name="T25" fmla="*/ 0 h 3"/>
                  <a:gd name="T26" fmla="*/ 3 w 5"/>
                  <a:gd name="T27" fmla="*/ 0 h 3"/>
                  <a:gd name="T28" fmla="*/ 3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1" name="Freeform 1141"/>
              <p:cNvSpPr/>
              <p:nvPr/>
            </p:nvSpPr>
            <p:spPr bwMode="auto">
              <a:xfrm>
                <a:off x="4197885" y="3368999"/>
                <a:ext cx="26675" cy="3811"/>
              </a:xfrm>
              <a:custGeom>
                <a:avLst/>
                <a:gdLst>
                  <a:gd name="T0" fmla="*/ 2 w 14"/>
                  <a:gd name="T1" fmla="*/ 0 h 2"/>
                  <a:gd name="T2" fmla="*/ 0 w 14"/>
                  <a:gd name="T3" fmla="*/ 2 h 2"/>
                  <a:gd name="T4" fmla="*/ 2 w 14"/>
                  <a:gd name="T5" fmla="*/ 2 h 2"/>
                  <a:gd name="T6" fmla="*/ 9 w 14"/>
                  <a:gd name="T7" fmla="*/ 2 h 2"/>
                  <a:gd name="T8" fmla="*/ 12 w 14"/>
                  <a:gd name="T9" fmla="*/ 2 h 2"/>
                  <a:gd name="T10" fmla="*/ 14 w 14"/>
                  <a:gd name="T11" fmla="*/ 2 h 2"/>
                  <a:gd name="T12" fmla="*/ 14 w 14"/>
                  <a:gd name="T13" fmla="*/ 2 h 2"/>
                  <a:gd name="T14" fmla="*/ 14 w 14"/>
                  <a:gd name="T15" fmla="*/ 2 h 2"/>
                  <a:gd name="T16" fmla="*/ 14 w 14"/>
                  <a:gd name="T17" fmla="*/ 2 h 2"/>
                  <a:gd name="T18" fmla="*/ 14 w 14"/>
                  <a:gd name="T19" fmla="*/ 0 h 2"/>
                  <a:gd name="T20" fmla="*/ 2 w 1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2" name="Freeform 1142"/>
              <p:cNvSpPr/>
              <p:nvPr/>
            </p:nvSpPr>
            <p:spPr bwMode="auto">
              <a:xfrm>
                <a:off x="4197885" y="3368999"/>
                <a:ext cx="26675" cy="3811"/>
              </a:xfrm>
              <a:custGeom>
                <a:avLst/>
                <a:gdLst>
                  <a:gd name="T0" fmla="*/ 2 w 14"/>
                  <a:gd name="T1" fmla="*/ 0 h 2"/>
                  <a:gd name="T2" fmla="*/ 0 w 14"/>
                  <a:gd name="T3" fmla="*/ 2 h 2"/>
                  <a:gd name="T4" fmla="*/ 2 w 14"/>
                  <a:gd name="T5" fmla="*/ 2 h 2"/>
                  <a:gd name="T6" fmla="*/ 9 w 14"/>
                  <a:gd name="T7" fmla="*/ 2 h 2"/>
                  <a:gd name="T8" fmla="*/ 12 w 14"/>
                  <a:gd name="T9" fmla="*/ 2 h 2"/>
                  <a:gd name="T10" fmla="*/ 14 w 14"/>
                  <a:gd name="T11" fmla="*/ 2 h 2"/>
                  <a:gd name="T12" fmla="*/ 14 w 14"/>
                  <a:gd name="T13" fmla="*/ 2 h 2"/>
                  <a:gd name="T14" fmla="*/ 14 w 14"/>
                  <a:gd name="T15" fmla="*/ 2 h 2"/>
                  <a:gd name="T16" fmla="*/ 14 w 14"/>
                  <a:gd name="T17" fmla="*/ 2 h 2"/>
                  <a:gd name="T18" fmla="*/ 14 w 14"/>
                  <a:gd name="T19" fmla="*/ 0 h 2"/>
                  <a:gd name="T20" fmla="*/ 2 w 14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3" name="Freeform 1143"/>
              <p:cNvSpPr>
                <a:spLocks noEditPoints="1"/>
              </p:cNvSpPr>
              <p:nvPr/>
            </p:nvSpPr>
            <p:spPr bwMode="auto">
              <a:xfrm>
                <a:off x="4224560" y="3372809"/>
                <a:ext cx="9527" cy="0"/>
              </a:xfrm>
              <a:custGeom>
                <a:avLst/>
                <a:gdLst>
                  <a:gd name="T0" fmla="*/ 5 w 5"/>
                  <a:gd name="T1" fmla="*/ 5 w 5"/>
                  <a:gd name="T2" fmla="*/ 5 w 5"/>
                  <a:gd name="T3" fmla="*/ 0 w 5"/>
                  <a:gd name="T4" fmla="*/ 0 w 5"/>
                  <a:gd name="T5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4" name="Freeform 1144"/>
              <p:cNvSpPr>
                <a:spLocks noEditPoints="1"/>
              </p:cNvSpPr>
              <p:nvPr/>
            </p:nvSpPr>
            <p:spPr bwMode="auto">
              <a:xfrm>
                <a:off x="4224560" y="3372809"/>
                <a:ext cx="9527" cy="0"/>
              </a:xfrm>
              <a:custGeom>
                <a:avLst/>
                <a:gdLst>
                  <a:gd name="T0" fmla="*/ 5 w 5"/>
                  <a:gd name="T1" fmla="*/ 5 w 5"/>
                  <a:gd name="T2" fmla="*/ 5 w 5"/>
                  <a:gd name="T3" fmla="*/ 0 w 5"/>
                  <a:gd name="T4" fmla="*/ 0 w 5"/>
                  <a:gd name="T5" fmla="*/ 0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5" name="Freeform 1145"/>
              <p:cNvSpPr/>
              <p:nvPr/>
            </p:nvSpPr>
            <p:spPr bwMode="auto">
              <a:xfrm>
                <a:off x="4224560" y="3368999"/>
                <a:ext cx="9527" cy="381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2 w 5"/>
                  <a:gd name="T9" fmla="*/ 2 h 2"/>
                  <a:gd name="T10" fmla="*/ 5 w 5"/>
                  <a:gd name="T11" fmla="*/ 2 h 2"/>
                  <a:gd name="T12" fmla="*/ 5 w 5"/>
                  <a:gd name="T13" fmla="*/ 2 h 2"/>
                  <a:gd name="T14" fmla="*/ 5 w 5"/>
                  <a:gd name="T15" fmla="*/ 2 h 2"/>
                  <a:gd name="T16" fmla="*/ 5 w 5"/>
                  <a:gd name="T17" fmla="*/ 0 h 2"/>
                  <a:gd name="T18" fmla="*/ 5 w 5"/>
                  <a:gd name="T19" fmla="*/ 0 h 2"/>
                  <a:gd name="T20" fmla="*/ 0 w 5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6" name="Freeform 1146"/>
              <p:cNvSpPr/>
              <p:nvPr/>
            </p:nvSpPr>
            <p:spPr bwMode="auto">
              <a:xfrm>
                <a:off x="4224560" y="3368999"/>
                <a:ext cx="9527" cy="3811"/>
              </a:xfrm>
              <a:custGeom>
                <a:avLst/>
                <a:gdLst>
                  <a:gd name="T0" fmla="*/ 0 w 5"/>
                  <a:gd name="T1" fmla="*/ 0 h 2"/>
                  <a:gd name="T2" fmla="*/ 0 w 5"/>
                  <a:gd name="T3" fmla="*/ 2 h 2"/>
                  <a:gd name="T4" fmla="*/ 0 w 5"/>
                  <a:gd name="T5" fmla="*/ 2 h 2"/>
                  <a:gd name="T6" fmla="*/ 2 w 5"/>
                  <a:gd name="T7" fmla="*/ 2 h 2"/>
                  <a:gd name="T8" fmla="*/ 2 w 5"/>
                  <a:gd name="T9" fmla="*/ 2 h 2"/>
                  <a:gd name="T10" fmla="*/ 5 w 5"/>
                  <a:gd name="T11" fmla="*/ 2 h 2"/>
                  <a:gd name="T12" fmla="*/ 5 w 5"/>
                  <a:gd name="T13" fmla="*/ 2 h 2"/>
                  <a:gd name="T14" fmla="*/ 5 w 5"/>
                  <a:gd name="T15" fmla="*/ 2 h 2"/>
                  <a:gd name="T16" fmla="*/ 5 w 5"/>
                  <a:gd name="T17" fmla="*/ 0 h 2"/>
                  <a:gd name="T18" fmla="*/ 5 w 5"/>
                  <a:gd name="T19" fmla="*/ 0 h 2"/>
                  <a:gd name="T20" fmla="*/ 0 w 5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7" name="Freeform 1147"/>
              <p:cNvSpPr/>
              <p:nvPr/>
            </p:nvSpPr>
            <p:spPr bwMode="auto">
              <a:xfrm>
                <a:off x="3452904" y="3652892"/>
                <a:ext cx="352485" cy="335337"/>
              </a:xfrm>
              <a:custGeom>
                <a:avLst/>
                <a:gdLst>
                  <a:gd name="T0" fmla="*/ 119 w 185"/>
                  <a:gd name="T1" fmla="*/ 0 h 176"/>
                  <a:gd name="T2" fmla="*/ 104 w 185"/>
                  <a:gd name="T3" fmla="*/ 5 h 176"/>
                  <a:gd name="T4" fmla="*/ 97 w 185"/>
                  <a:gd name="T5" fmla="*/ 12 h 176"/>
                  <a:gd name="T6" fmla="*/ 92 w 185"/>
                  <a:gd name="T7" fmla="*/ 12 h 176"/>
                  <a:gd name="T8" fmla="*/ 64 w 185"/>
                  <a:gd name="T9" fmla="*/ 24 h 176"/>
                  <a:gd name="T10" fmla="*/ 57 w 185"/>
                  <a:gd name="T11" fmla="*/ 34 h 176"/>
                  <a:gd name="T12" fmla="*/ 52 w 185"/>
                  <a:gd name="T13" fmla="*/ 34 h 176"/>
                  <a:gd name="T14" fmla="*/ 43 w 185"/>
                  <a:gd name="T15" fmla="*/ 43 h 176"/>
                  <a:gd name="T16" fmla="*/ 55 w 185"/>
                  <a:gd name="T17" fmla="*/ 71 h 176"/>
                  <a:gd name="T18" fmla="*/ 40 w 185"/>
                  <a:gd name="T19" fmla="*/ 76 h 176"/>
                  <a:gd name="T20" fmla="*/ 43 w 185"/>
                  <a:gd name="T21" fmla="*/ 86 h 176"/>
                  <a:gd name="T22" fmla="*/ 0 w 185"/>
                  <a:gd name="T23" fmla="*/ 124 h 176"/>
                  <a:gd name="T24" fmla="*/ 2 w 185"/>
                  <a:gd name="T25" fmla="*/ 133 h 176"/>
                  <a:gd name="T26" fmla="*/ 2 w 185"/>
                  <a:gd name="T27" fmla="*/ 136 h 176"/>
                  <a:gd name="T28" fmla="*/ 2 w 185"/>
                  <a:gd name="T29" fmla="*/ 136 h 176"/>
                  <a:gd name="T30" fmla="*/ 5 w 185"/>
                  <a:gd name="T31" fmla="*/ 136 h 176"/>
                  <a:gd name="T32" fmla="*/ 38 w 185"/>
                  <a:gd name="T33" fmla="*/ 147 h 176"/>
                  <a:gd name="T34" fmla="*/ 38 w 185"/>
                  <a:gd name="T35" fmla="*/ 147 h 176"/>
                  <a:gd name="T36" fmla="*/ 126 w 185"/>
                  <a:gd name="T37" fmla="*/ 176 h 176"/>
                  <a:gd name="T38" fmla="*/ 128 w 185"/>
                  <a:gd name="T39" fmla="*/ 173 h 176"/>
                  <a:gd name="T40" fmla="*/ 128 w 185"/>
                  <a:gd name="T41" fmla="*/ 173 h 176"/>
                  <a:gd name="T42" fmla="*/ 128 w 185"/>
                  <a:gd name="T43" fmla="*/ 173 h 176"/>
                  <a:gd name="T44" fmla="*/ 128 w 185"/>
                  <a:gd name="T45" fmla="*/ 173 h 176"/>
                  <a:gd name="T46" fmla="*/ 142 w 185"/>
                  <a:gd name="T47" fmla="*/ 164 h 176"/>
                  <a:gd name="T48" fmla="*/ 180 w 185"/>
                  <a:gd name="T49" fmla="*/ 114 h 176"/>
                  <a:gd name="T50" fmla="*/ 180 w 185"/>
                  <a:gd name="T51" fmla="*/ 114 h 176"/>
                  <a:gd name="T52" fmla="*/ 185 w 185"/>
                  <a:gd name="T53" fmla="*/ 109 h 176"/>
                  <a:gd name="T54" fmla="*/ 182 w 185"/>
                  <a:gd name="T55" fmla="*/ 102 h 176"/>
                  <a:gd name="T56" fmla="*/ 163 w 185"/>
                  <a:gd name="T57" fmla="*/ 107 h 176"/>
                  <a:gd name="T58" fmla="*/ 152 w 185"/>
                  <a:gd name="T59" fmla="*/ 95 h 176"/>
                  <a:gd name="T60" fmla="*/ 142 w 185"/>
                  <a:gd name="T61" fmla="*/ 57 h 176"/>
                  <a:gd name="T62" fmla="*/ 116 w 185"/>
                  <a:gd name="T63" fmla="*/ 26 h 176"/>
                  <a:gd name="T64" fmla="*/ 123 w 185"/>
                  <a:gd name="T65" fmla="*/ 19 h 176"/>
                  <a:gd name="T66" fmla="*/ 119 w 185"/>
                  <a:gd name="T6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5" h="176">
                    <a:moveTo>
                      <a:pt x="119" y="0"/>
                    </a:moveTo>
                    <a:lnTo>
                      <a:pt x="104" y="5"/>
                    </a:lnTo>
                    <a:lnTo>
                      <a:pt x="97" y="12"/>
                    </a:lnTo>
                    <a:lnTo>
                      <a:pt x="92" y="12"/>
                    </a:lnTo>
                    <a:lnTo>
                      <a:pt x="64" y="24"/>
                    </a:lnTo>
                    <a:lnTo>
                      <a:pt x="57" y="34"/>
                    </a:lnTo>
                    <a:lnTo>
                      <a:pt x="52" y="34"/>
                    </a:lnTo>
                    <a:lnTo>
                      <a:pt x="43" y="43"/>
                    </a:lnTo>
                    <a:lnTo>
                      <a:pt x="55" y="71"/>
                    </a:lnTo>
                    <a:lnTo>
                      <a:pt x="40" y="76"/>
                    </a:lnTo>
                    <a:lnTo>
                      <a:pt x="43" y="86"/>
                    </a:lnTo>
                    <a:lnTo>
                      <a:pt x="0" y="124"/>
                    </a:lnTo>
                    <a:lnTo>
                      <a:pt x="2" y="133"/>
                    </a:lnTo>
                    <a:lnTo>
                      <a:pt x="2" y="136"/>
                    </a:lnTo>
                    <a:lnTo>
                      <a:pt x="2" y="136"/>
                    </a:lnTo>
                    <a:lnTo>
                      <a:pt x="5" y="13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126" y="176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42" y="164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85" y="109"/>
                    </a:lnTo>
                    <a:lnTo>
                      <a:pt x="182" y="102"/>
                    </a:lnTo>
                    <a:lnTo>
                      <a:pt x="163" y="107"/>
                    </a:lnTo>
                    <a:lnTo>
                      <a:pt x="152" y="95"/>
                    </a:lnTo>
                    <a:lnTo>
                      <a:pt x="142" y="57"/>
                    </a:lnTo>
                    <a:lnTo>
                      <a:pt x="116" y="26"/>
                    </a:lnTo>
                    <a:lnTo>
                      <a:pt x="123" y="19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8" name="Freeform 1148"/>
              <p:cNvSpPr/>
              <p:nvPr/>
            </p:nvSpPr>
            <p:spPr bwMode="auto">
              <a:xfrm>
                <a:off x="3452904" y="3652892"/>
                <a:ext cx="352485" cy="335337"/>
              </a:xfrm>
              <a:custGeom>
                <a:avLst/>
                <a:gdLst>
                  <a:gd name="T0" fmla="*/ 119 w 185"/>
                  <a:gd name="T1" fmla="*/ 0 h 176"/>
                  <a:gd name="T2" fmla="*/ 104 w 185"/>
                  <a:gd name="T3" fmla="*/ 5 h 176"/>
                  <a:gd name="T4" fmla="*/ 97 w 185"/>
                  <a:gd name="T5" fmla="*/ 12 h 176"/>
                  <a:gd name="T6" fmla="*/ 92 w 185"/>
                  <a:gd name="T7" fmla="*/ 12 h 176"/>
                  <a:gd name="T8" fmla="*/ 64 w 185"/>
                  <a:gd name="T9" fmla="*/ 24 h 176"/>
                  <a:gd name="T10" fmla="*/ 57 w 185"/>
                  <a:gd name="T11" fmla="*/ 34 h 176"/>
                  <a:gd name="T12" fmla="*/ 52 w 185"/>
                  <a:gd name="T13" fmla="*/ 34 h 176"/>
                  <a:gd name="T14" fmla="*/ 43 w 185"/>
                  <a:gd name="T15" fmla="*/ 43 h 176"/>
                  <a:gd name="T16" fmla="*/ 55 w 185"/>
                  <a:gd name="T17" fmla="*/ 71 h 176"/>
                  <a:gd name="T18" fmla="*/ 40 w 185"/>
                  <a:gd name="T19" fmla="*/ 76 h 176"/>
                  <a:gd name="T20" fmla="*/ 43 w 185"/>
                  <a:gd name="T21" fmla="*/ 86 h 176"/>
                  <a:gd name="T22" fmla="*/ 0 w 185"/>
                  <a:gd name="T23" fmla="*/ 124 h 176"/>
                  <a:gd name="T24" fmla="*/ 2 w 185"/>
                  <a:gd name="T25" fmla="*/ 133 h 176"/>
                  <a:gd name="T26" fmla="*/ 2 w 185"/>
                  <a:gd name="T27" fmla="*/ 136 h 176"/>
                  <a:gd name="T28" fmla="*/ 2 w 185"/>
                  <a:gd name="T29" fmla="*/ 136 h 176"/>
                  <a:gd name="T30" fmla="*/ 5 w 185"/>
                  <a:gd name="T31" fmla="*/ 136 h 176"/>
                  <a:gd name="T32" fmla="*/ 38 w 185"/>
                  <a:gd name="T33" fmla="*/ 147 h 176"/>
                  <a:gd name="T34" fmla="*/ 38 w 185"/>
                  <a:gd name="T35" fmla="*/ 147 h 176"/>
                  <a:gd name="T36" fmla="*/ 126 w 185"/>
                  <a:gd name="T37" fmla="*/ 176 h 176"/>
                  <a:gd name="T38" fmla="*/ 128 w 185"/>
                  <a:gd name="T39" fmla="*/ 173 h 176"/>
                  <a:gd name="T40" fmla="*/ 128 w 185"/>
                  <a:gd name="T41" fmla="*/ 173 h 176"/>
                  <a:gd name="T42" fmla="*/ 128 w 185"/>
                  <a:gd name="T43" fmla="*/ 173 h 176"/>
                  <a:gd name="T44" fmla="*/ 128 w 185"/>
                  <a:gd name="T45" fmla="*/ 173 h 176"/>
                  <a:gd name="T46" fmla="*/ 142 w 185"/>
                  <a:gd name="T47" fmla="*/ 164 h 176"/>
                  <a:gd name="T48" fmla="*/ 180 w 185"/>
                  <a:gd name="T49" fmla="*/ 114 h 176"/>
                  <a:gd name="T50" fmla="*/ 180 w 185"/>
                  <a:gd name="T51" fmla="*/ 114 h 176"/>
                  <a:gd name="T52" fmla="*/ 185 w 185"/>
                  <a:gd name="T53" fmla="*/ 109 h 176"/>
                  <a:gd name="T54" fmla="*/ 182 w 185"/>
                  <a:gd name="T55" fmla="*/ 102 h 176"/>
                  <a:gd name="T56" fmla="*/ 163 w 185"/>
                  <a:gd name="T57" fmla="*/ 107 h 176"/>
                  <a:gd name="T58" fmla="*/ 152 w 185"/>
                  <a:gd name="T59" fmla="*/ 95 h 176"/>
                  <a:gd name="T60" fmla="*/ 142 w 185"/>
                  <a:gd name="T61" fmla="*/ 57 h 176"/>
                  <a:gd name="T62" fmla="*/ 116 w 185"/>
                  <a:gd name="T63" fmla="*/ 26 h 176"/>
                  <a:gd name="T64" fmla="*/ 123 w 185"/>
                  <a:gd name="T65" fmla="*/ 19 h 176"/>
                  <a:gd name="T66" fmla="*/ 119 w 185"/>
                  <a:gd name="T6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5" h="176">
                    <a:moveTo>
                      <a:pt x="119" y="0"/>
                    </a:moveTo>
                    <a:lnTo>
                      <a:pt x="104" y="5"/>
                    </a:lnTo>
                    <a:lnTo>
                      <a:pt x="97" y="12"/>
                    </a:lnTo>
                    <a:lnTo>
                      <a:pt x="92" y="12"/>
                    </a:lnTo>
                    <a:lnTo>
                      <a:pt x="64" y="24"/>
                    </a:lnTo>
                    <a:lnTo>
                      <a:pt x="57" y="34"/>
                    </a:lnTo>
                    <a:lnTo>
                      <a:pt x="52" y="34"/>
                    </a:lnTo>
                    <a:lnTo>
                      <a:pt x="43" y="43"/>
                    </a:lnTo>
                    <a:lnTo>
                      <a:pt x="55" y="71"/>
                    </a:lnTo>
                    <a:lnTo>
                      <a:pt x="40" y="76"/>
                    </a:lnTo>
                    <a:lnTo>
                      <a:pt x="43" y="86"/>
                    </a:lnTo>
                    <a:lnTo>
                      <a:pt x="0" y="124"/>
                    </a:lnTo>
                    <a:lnTo>
                      <a:pt x="2" y="133"/>
                    </a:lnTo>
                    <a:lnTo>
                      <a:pt x="2" y="136"/>
                    </a:lnTo>
                    <a:lnTo>
                      <a:pt x="2" y="136"/>
                    </a:lnTo>
                    <a:lnTo>
                      <a:pt x="5" y="136"/>
                    </a:lnTo>
                    <a:lnTo>
                      <a:pt x="38" y="147"/>
                    </a:lnTo>
                    <a:lnTo>
                      <a:pt x="38" y="147"/>
                    </a:lnTo>
                    <a:lnTo>
                      <a:pt x="126" y="176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28" y="173"/>
                    </a:lnTo>
                    <a:lnTo>
                      <a:pt x="142" y="164"/>
                    </a:lnTo>
                    <a:lnTo>
                      <a:pt x="180" y="114"/>
                    </a:lnTo>
                    <a:lnTo>
                      <a:pt x="180" y="114"/>
                    </a:lnTo>
                    <a:lnTo>
                      <a:pt x="185" y="109"/>
                    </a:lnTo>
                    <a:lnTo>
                      <a:pt x="182" y="102"/>
                    </a:lnTo>
                    <a:lnTo>
                      <a:pt x="163" y="107"/>
                    </a:lnTo>
                    <a:lnTo>
                      <a:pt x="152" y="95"/>
                    </a:lnTo>
                    <a:lnTo>
                      <a:pt x="142" y="57"/>
                    </a:lnTo>
                    <a:lnTo>
                      <a:pt x="116" y="26"/>
                    </a:lnTo>
                    <a:lnTo>
                      <a:pt x="123" y="19"/>
                    </a:lnTo>
                    <a:lnTo>
                      <a:pt x="11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89" name="Freeform 1149"/>
              <p:cNvSpPr>
                <a:spLocks noEditPoints="1"/>
              </p:cNvSpPr>
              <p:nvPr/>
            </p:nvSpPr>
            <p:spPr bwMode="auto">
              <a:xfrm>
                <a:off x="3456714" y="3649081"/>
                <a:ext cx="339147" cy="339147"/>
              </a:xfrm>
              <a:custGeom>
                <a:avLst/>
                <a:gdLst>
                  <a:gd name="T0" fmla="*/ 178 w 178"/>
                  <a:gd name="T1" fmla="*/ 116 h 178"/>
                  <a:gd name="T2" fmla="*/ 178 w 178"/>
                  <a:gd name="T3" fmla="*/ 116 h 178"/>
                  <a:gd name="T4" fmla="*/ 140 w 178"/>
                  <a:gd name="T5" fmla="*/ 166 h 178"/>
                  <a:gd name="T6" fmla="*/ 178 w 178"/>
                  <a:gd name="T7" fmla="*/ 116 h 178"/>
                  <a:gd name="T8" fmla="*/ 36 w 178"/>
                  <a:gd name="T9" fmla="*/ 149 h 178"/>
                  <a:gd name="T10" fmla="*/ 36 w 178"/>
                  <a:gd name="T11" fmla="*/ 149 h 178"/>
                  <a:gd name="T12" fmla="*/ 124 w 178"/>
                  <a:gd name="T13" fmla="*/ 178 h 178"/>
                  <a:gd name="T14" fmla="*/ 36 w 178"/>
                  <a:gd name="T15" fmla="*/ 149 h 178"/>
                  <a:gd name="T16" fmla="*/ 0 w 178"/>
                  <a:gd name="T17" fmla="*/ 138 h 178"/>
                  <a:gd name="T18" fmla="*/ 0 w 178"/>
                  <a:gd name="T19" fmla="*/ 138 h 178"/>
                  <a:gd name="T20" fmla="*/ 0 w 178"/>
                  <a:gd name="T21" fmla="*/ 138 h 178"/>
                  <a:gd name="T22" fmla="*/ 3 w 178"/>
                  <a:gd name="T23" fmla="*/ 138 h 178"/>
                  <a:gd name="T24" fmla="*/ 0 w 178"/>
                  <a:gd name="T25" fmla="*/ 138 h 178"/>
                  <a:gd name="T26" fmla="*/ 114 w 178"/>
                  <a:gd name="T27" fmla="*/ 28 h 178"/>
                  <a:gd name="T28" fmla="*/ 140 w 178"/>
                  <a:gd name="T29" fmla="*/ 59 h 178"/>
                  <a:gd name="T30" fmla="*/ 140 w 178"/>
                  <a:gd name="T31" fmla="*/ 59 h 178"/>
                  <a:gd name="T32" fmla="*/ 114 w 178"/>
                  <a:gd name="T33" fmla="*/ 28 h 178"/>
                  <a:gd name="T34" fmla="*/ 117 w 178"/>
                  <a:gd name="T35" fmla="*/ 0 h 178"/>
                  <a:gd name="T36" fmla="*/ 102 w 178"/>
                  <a:gd name="T37" fmla="*/ 5 h 178"/>
                  <a:gd name="T38" fmla="*/ 95 w 178"/>
                  <a:gd name="T39" fmla="*/ 12 h 178"/>
                  <a:gd name="T40" fmla="*/ 90 w 178"/>
                  <a:gd name="T41" fmla="*/ 9 h 178"/>
                  <a:gd name="T42" fmla="*/ 62 w 178"/>
                  <a:gd name="T43" fmla="*/ 24 h 178"/>
                  <a:gd name="T44" fmla="*/ 53 w 178"/>
                  <a:gd name="T45" fmla="*/ 33 h 178"/>
                  <a:gd name="T46" fmla="*/ 50 w 178"/>
                  <a:gd name="T47" fmla="*/ 33 h 178"/>
                  <a:gd name="T48" fmla="*/ 38 w 178"/>
                  <a:gd name="T49" fmla="*/ 45 h 178"/>
                  <a:gd name="T50" fmla="*/ 41 w 178"/>
                  <a:gd name="T51" fmla="*/ 43 h 178"/>
                  <a:gd name="T52" fmla="*/ 53 w 178"/>
                  <a:gd name="T53" fmla="*/ 73 h 178"/>
                  <a:gd name="T54" fmla="*/ 41 w 178"/>
                  <a:gd name="T55" fmla="*/ 45 h 178"/>
                  <a:gd name="T56" fmla="*/ 50 w 178"/>
                  <a:gd name="T57" fmla="*/ 36 h 178"/>
                  <a:gd name="T58" fmla="*/ 55 w 178"/>
                  <a:gd name="T59" fmla="*/ 36 h 178"/>
                  <a:gd name="T60" fmla="*/ 62 w 178"/>
                  <a:gd name="T61" fmla="*/ 26 h 178"/>
                  <a:gd name="T62" fmla="*/ 90 w 178"/>
                  <a:gd name="T63" fmla="*/ 14 h 178"/>
                  <a:gd name="T64" fmla="*/ 95 w 178"/>
                  <a:gd name="T65" fmla="*/ 14 h 178"/>
                  <a:gd name="T66" fmla="*/ 102 w 178"/>
                  <a:gd name="T67" fmla="*/ 7 h 178"/>
                  <a:gd name="T68" fmla="*/ 117 w 178"/>
                  <a:gd name="T69" fmla="*/ 2 h 178"/>
                  <a:gd name="T70" fmla="*/ 117 w 178"/>
                  <a:gd name="T7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8" h="178">
                    <a:moveTo>
                      <a:pt x="178" y="116"/>
                    </a:moveTo>
                    <a:lnTo>
                      <a:pt x="178" y="116"/>
                    </a:lnTo>
                    <a:lnTo>
                      <a:pt x="140" y="166"/>
                    </a:lnTo>
                    <a:lnTo>
                      <a:pt x="178" y="116"/>
                    </a:lnTo>
                    <a:close/>
                    <a:moveTo>
                      <a:pt x="36" y="149"/>
                    </a:moveTo>
                    <a:lnTo>
                      <a:pt x="36" y="149"/>
                    </a:lnTo>
                    <a:lnTo>
                      <a:pt x="124" y="178"/>
                    </a:lnTo>
                    <a:lnTo>
                      <a:pt x="36" y="149"/>
                    </a:lnTo>
                    <a:close/>
                    <a:moveTo>
                      <a:pt x="0" y="138"/>
                    </a:moveTo>
                    <a:lnTo>
                      <a:pt x="0" y="138"/>
                    </a:lnTo>
                    <a:lnTo>
                      <a:pt x="0" y="138"/>
                    </a:lnTo>
                    <a:lnTo>
                      <a:pt x="3" y="138"/>
                    </a:lnTo>
                    <a:lnTo>
                      <a:pt x="0" y="138"/>
                    </a:lnTo>
                    <a:close/>
                    <a:moveTo>
                      <a:pt x="114" y="28"/>
                    </a:moveTo>
                    <a:lnTo>
                      <a:pt x="140" y="59"/>
                    </a:lnTo>
                    <a:lnTo>
                      <a:pt x="140" y="59"/>
                    </a:lnTo>
                    <a:lnTo>
                      <a:pt x="114" y="28"/>
                    </a:lnTo>
                    <a:close/>
                    <a:moveTo>
                      <a:pt x="117" y="0"/>
                    </a:moveTo>
                    <a:lnTo>
                      <a:pt x="102" y="5"/>
                    </a:lnTo>
                    <a:lnTo>
                      <a:pt x="95" y="12"/>
                    </a:lnTo>
                    <a:lnTo>
                      <a:pt x="90" y="9"/>
                    </a:lnTo>
                    <a:lnTo>
                      <a:pt x="62" y="24"/>
                    </a:lnTo>
                    <a:lnTo>
                      <a:pt x="53" y="33"/>
                    </a:lnTo>
                    <a:lnTo>
                      <a:pt x="50" y="33"/>
                    </a:lnTo>
                    <a:lnTo>
                      <a:pt x="38" y="45"/>
                    </a:lnTo>
                    <a:lnTo>
                      <a:pt x="41" y="43"/>
                    </a:lnTo>
                    <a:lnTo>
                      <a:pt x="53" y="73"/>
                    </a:lnTo>
                    <a:lnTo>
                      <a:pt x="41" y="45"/>
                    </a:lnTo>
                    <a:lnTo>
                      <a:pt x="50" y="36"/>
                    </a:lnTo>
                    <a:lnTo>
                      <a:pt x="55" y="36"/>
                    </a:lnTo>
                    <a:lnTo>
                      <a:pt x="62" y="26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102" y="7"/>
                    </a:lnTo>
                    <a:lnTo>
                      <a:pt x="117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0" name="Freeform 1150"/>
              <p:cNvSpPr>
                <a:spLocks noEditPoints="1"/>
              </p:cNvSpPr>
              <p:nvPr/>
            </p:nvSpPr>
            <p:spPr bwMode="auto">
              <a:xfrm>
                <a:off x="3456714" y="3649081"/>
                <a:ext cx="339147" cy="339147"/>
              </a:xfrm>
              <a:custGeom>
                <a:avLst/>
                <a:gdLst>
                  <a:gd name="T0" fmla="*/ 178 w 178"/>
                  <a:gd name="T1" fmla="*/ 116 h 178"/>
                  <a:gd name="T2" fmla="*/ 178 w 178"/>
                  <a:gd name="T3" fmla="*/ 116 h 178"/>
                  <a:gd name="T4" fmla="*/ 140 w 178"/>
                  <a:gd name="T5" fmla="*/ 166 h 178"/>
                  <a:gd name="T6" fmla="*/ 178 w 178"/>
                  <a:gd name="T7" fmla="*/ 116 h 178"/>
                  <a:gd name="T8" fmla="*/ 36 w 178"/>
                  <a:gd name="T9" fmla="*/ 149 h 178"/>
                  <a:gd name="T10" fmla="*/ 36 w 178"/>
                  <a:gd name="T11" fmla="*/ 149 h 178"/>
                  <a:gd name="T12" fmla="*/ 124 w 178"/>
                  <a:gd name="T13" fmla="*/ 178 h 178"/>
                  <a:gd name="T14" fmla="*/ 36 w 178"/>
                  <a:gd name="T15" fmla="*/ 149 h 178"/>
                  <a:gd name="T16" fmla="*/ 0 w 178"/>
                  <a:gd name="T17" fmla="*/ 138 h 178"/>
                  <a:gd name="T18" fmla="*/ 0 w 178"/>
                  <a:gd name="T19" fmla="*/ 138 h 178"/>
                  <a:gd name="T20" fmla="*/ 0 w 178"/>
                  <a:gd name="T21" fmla="*/ 138 h 178"/>
                  <a:gd name="T22" fmla="*/ 3 w 178"/>
                  <a:gd name="T23" fmla="*/ 138 h 178"/>
                  <a:gd name="T24" fmla="*/ 0 w 178"/>
                  <a:gd name="T25" fmla="*/ 138 h 178"/>
                  <a:gd name="T26" fmla="*/ 114 w 178"/>
                  <a:gd name="T27" fmla="*/ 28 h 178"/>
                  <a:gd name="T28" fmla="*/ 140 w 178"/>
                  <a:gd name="T29" fmla="*/ 59 h 178"/>
                  <a:gd name="T30" fmla="*/ 140 w 178"/>
                  <a:gd name="T31" fmla="*/ 59 h 178"/>
                  <a:gd name="T32" fmla="*/ 114 w 178"/>
                  <a:gd name="T33" fmla="*/ 28 h 178"/>
                  <a:gd name="T34" fmla="*/ 117 w 178"/>
                  <a:gd name="T35" fmla="*/ 0 h 178"/>
                  <a:gd name="T36" fmla="*/ 102 w 178"/>
                  <a:gd name="T37" fmla="*/ 5 h 178"/>
                  <a:gd name="T38" fmla="*/ 95 w 178"/>
                  <a:gd name="T39" fmla="*/ 12 h 178"/>
                  <a:gd name="T40" fmla="*/ 90 w 178"/>
                  <a:gd name="T41" fmla="*/ 9 h 178"/>
                  <a:gd name="T42" fmla="*/ 62 w 178"/>
                  <a:gd name="T43" fmla="*/ 24 h 178"/>
                  <a:gd name="T44" fmla="*/ 53 w 178"/>
                  <a:gd name="T45" fmla="*/ 33 h 178"/>
                  <a:gd name="T46" fmla="*/ 50 w 178"/>
                  <a:gd name="T47" fmla="*/ 33 h 178"/>
                  <a:gd name="T48" fmla="*/ 38 w 178"/>
                  <a:gd name="T49" fmla="*/ 45 h 178"/>
                  <a:gd name="T50" fmla="*/ 41 w 178"/>
                  <a:gd name="T51" fmla="*/ 43 h 178"/>
                  <a:gd name="T52" fmla="*/ 53 w 178"/>
                  <a:gd name="T53" fmla="*/ 73 h 178"/>
                  <a:gd name="T54" fmla="*/ 41 w 178"/>
                  <a:gd name="T55" fmla="*/ 45 h 178"/>
                  <a:gd name="T56" fmla="*/ 50 w 178"/>
                  <a:gd name="T57" fmla="*/ 36 h 178"/>
                  <a:gd name="T58" fmla="*/ 55 w 178"/>
                  <a:gd name="T59" fmla="*/ 36 h 178"/>
                  <a:gd name="T60" fmla="*/ 62 w 178"/>
                  <a:gd name="T61" fmla="*/ 26 h 178"/>
                  <a:gd name="T62" fmla="*/ 90 w 178"/>
                  <a:gd name="T63" fmla="*/ 14 h 178"/>
                  <a:gd name="T64" fmla="*/ 95 w 178"/>
                  <a:gd name="T65" fmla="*/ 14 h 178"/>
                  <a:gd name="T66" fmla="*/ 102 w 178"/>
                  <a:gd name="T67" fmla="*/ 7 h 178"/>
                  <a:gd name="T68" fmla="*/ 117 w 178"/>
                  <a:gd name="T69" fmla="*/ 2 h 178"/>
                  <a:gd name="T70" fmla="*/ 117 w 178"/>
                  <a:gd name="T7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8" h="178">
                    <a:moveTo>
                      <a:pt x="178" y="116"/>
                    </a:moveTo>
                    <a:lnTo>
                      <a:pt x="178" y="116"/>
                    </a:lnTo>
                    <a:lnTo>
                      <a:pt x="140" y="166"/>
                    </a:lnTo>
                    <a:lnTo>
                      <a:pt x="178" y="116"/>
                    </a:lnTo>
                    <a:moveTo>
                      <a:pt x="36" y="149"/>
                    </a:moveTo>
                    <a:lnTo>
                      <a:pt x="36" y="149"/>
                    </a:lnTo>
                    <a:lnTo>
                      <a:pt x="124" y="178"/>
                    </a:lnTo>
                    <a:lnTo>
                      <a:pt x="36" y="149"/>
                    </a:lnTo>
                    <a:moveTo>
                      <a:pt x="0" y="138"/>
                    </a:moveTo>
                    <a:lnTo>
                      <a:pt x="0" y="138"/>
                    </a:lnTo>
                    <a:lnTo>
                      <a:pt x="0" y="138"/>
                    </a:lnTo>
                    <a:lnTo>
                      <a:pt x="3" y="138"/>
                    </a:lnTo>
                    <a:lnTo>
                      <a:pt x="0" y="138"/>
                    </a:lnTo>
                    <a:moveTo>
                      <a:pt x="114" y="28"/>
                    </a:moveTo>
                    <a:lnTo>
                      <a:pt x="140" y="59"/>
                    </a:lnTo>
                    <a:lnTo>
                      <a:pt x="140" y="59"/>
                    </a:lnTo>
                    <a:lnTo>
                      <a:pt x="114" y="28"/>
                    </a:lnTo>
                    <a:moveTo>
                      <a:pt x="117" y="0"/>
                    </a:moveTo>
                    <a:lnTo>
                      <a:pt x="102" y="5"/>
                    </a:lnTo>
                    <a:lnTo>
                      <a:pt x="95" y="12"/>
                    </a:lnTo>
                    <a:lnTo>
                      <a:pt x="90" y="9"/>
                    </a:lnTo>
                    <a:lnTo>
                      <a:pt x="62" y="24"/>
                    </a:lnTo>
                    <a:lnTo>
                      <a:pt x="53" y="33"/>
                    </a:lnTo>
                    <a:lnTo>
                      <a:pt x="50" y="33"/>
                    </a:lnTo>
                    <a:lnTo>
                      <a:pt x="38" y="45"/>
                    </a:lnTo>
                    <a:lnTo>
                      <a:pt x="41" y="43"/>
                    </a:lnTo>
                    <a:lnTo>
                      <a:pt x="53" y="73"/>
                    </a:lnTo>
                    <a:lnTo>
                      <a:pt x="41" y="45"/>
                    </a:lnTo>
                    <a:lnTo>
                      <a:pt x="50" y="36"/>
                    </a:lnTo>
                    <a:lnTo>
                      <a:pt x="55" y="36"/>
                    </a:lnTo>
                    <a:lnTo>
                      <a:pt x="62" y="26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102" y="7"/>
                    </a:lnTo>
                    <a:lnTo>
                      <a:pt x="117" y="2"/>
                    </a:lnTo>
                    <a:lnTo>
                      <a:pt x="1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1" name="Freeform 1151"/>
              <p:cNvSpPr/>
              <p:nvPr/>
            </p:nvSpPr>
            <p:spPr bwMode="auto">
              <a:xfrm>
                <a:off x="4251234" y="3807223"/>
                <a:ext cx="121941" cy="72402"/>
              </a:xfrm>
              <a:custGeom>
                <a:avLst/>
                <a:gdLst>
                  <a:gd name="T0" fmla="*/ 12 w 64"/>
                  <a:gd name="T1" fmla="*/ 0 h 38"/>
                  <a:gd name="T2" fmla="*/ 5 w 64"/>
                  <a:gd name="T3" fmla="*/ 14 h 38"/>
                  <a:gd name="T4" fmla="*/ 0 w 64"/>
                  <a:gd name="T5" fmla="*/ 14 h 38"/>
                  <a:gd name="T6" fmla="*/ 7 w 64"/>
                  <a:gd name="T7" fmla="*/ 38 h 38"/>
                  <a:gd name="T8" fmla="*/ 17 w 64"/>
                  <a:gd name="T9" fmla="*/ 28 h 38"/>
                  <a:gd name="T10" fmla="*/ 36 w 64"/>
                  <a:gd name="T11" fmla="*/ 26 h 38"/>
                  <a:gd name="T12" fmla="*/ 62 w 64"/>
                  <a:gd name="T13" fmla="*/ 38 h 38"/>
                  <a:gd name="T14" fmla="*/ 64 w 64"/>
                  <a:gd name="T15" fmla="*/ 36 h 38"/>
                  <a:gd name="T16" fmla="*/ 29 w 64"/>
                  <a:gd name="T17" fmla="*/ 21 h 38"/>
                  <a:gd name="T18" fmla="*/ 12 w 6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38">
                    <a:moveTo>
                      <a:pt x="12" y="0"/>
                    </a:moveTo>
                    <a:lnTo>
                      <a:pt x="5" y="14"/>
                    </a:lnTo>
                    <a:lnTo>
                      <a:pt x="0" y="14"/>
                    </a:lnTo>
                    <a:lnTo>
                      <a:pt x="7" y="38"/>
                    </a:lnTo>
                    <a:lnTo>
                      <a:pt x="17" y="28"/>
                    </a:lnTo>
                    <a:lnTo>
                      <a:pt x="36" y="26"/>
                    </a:lnTo>
                    <a:lnTo>
                      <a:pt x="62" y="38"/>
                    </a:lnTo>
                    <a:lnTo>
                      <a:pt x="64" y="36"/>
                    </a:lnTo>
                    <a:lnTo>
                      <a:pt x="29" y="2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2" name="Freeform 1152"/>
              <p:cNvSpPr/>
              <p:nvPr/>
            </p:nvSpPr>
            <p:spPr bwMode="auto">
              <a:xfrm>
                <a:off x="4251234" y="3807223"/>
                <a:ext cx="121941" cy="72402"/>
              </a:xfrm>
              <a:custGeom>
                <a:avLst/>
                <a:gdLst>
                  <a:gd name="T0" fmla="*/ 12 w 64"/>
                  <a:gd name="T1" fmla="*/ 0 h 38"/>
                  <a:gd name="T2" fmla="*/ 5 w 64"/>
                  <a:gd name="T3" fmla="*/ 14 h 38"/>
                  <a:gd name="T4" fmla="*/ 0 w 64"/>
                  <a:gd name="T5" fmla="*/ 14 h 38"/>
                  <a:gd name="T6" fmla="*/ 7 w 64"/>
                  <a:gd name="T7" fmla="*/ 38 h 38"/>
                  <a:gd name="T8" fmla="*/ 17 w 64"/>
                  <a:gd name="T9" fmla="*/ 28 h 38"/>
                  <a:gd name="T10" fmla="*/ 36 w 64"/>
                  <a:gd name="T11" fmla="*/ 26 h 38"/>
                  <a:gd name="T12" fmla="*/ 62 w 64"/>
                  <a:gd name="T13" fmla="*/ 38 h 38"/>
                  <a:gd name="T14" fmla="*/ 64 w 64"/>
                  <a:gd name="T15" fmla="*/ 36 h 38"/>
                  <a:gd name="T16" fmla="*/ 29 w 64"/>
                  <a:gd name="T17" fmla="*/ 21 h 38"/>
                  <a:gd name="T18" fmla="*/ 12 w 6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38">
                    <a:moveTo>
                      <a:pt x="12" y="0"/>
                    </a:moveTo>
                    <a:lnTo>
                      <a:pt x="5" y="14"/>
                    </a:lnTo>
                    <a:lnTo>
                      <a:pt x="0" y="14"/>
                    </a:lnTo>
                    <a:lnTo>
                      <a:pt x="7" y="38"/>
                    </a:lnTo>
                    <a:lnTo>
                      <a:pt x="17" y="28"/>
                    </a:lnTo>
                    <a:lnTo>
                      <a:pt x="36" y="26"/>
                    </a:lnTo>
                    <a:lnTo>
                      <a:pt x="62" y="38"/>
                    </a:lnTo>
                    <a:lnTo>
                      <a:pt x="64" y="36"/>
                    </a:lnTo>
                    <a:lnTo>
                      <a:pt x="29" y="21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3" name="Freeform 1153"/>
              <p:cNvSpPr>
                <a:spLocks noEditPoints="1"/>
              </p:cNvSpPr>
              <p:nvPr/>
            </p:nvSpPr>
            <p:spPr bwMode="auto">
              <a:xfrm>
                <a:off x="4251234" y="3797697"/>
                <a:ext cx="131468" cy="81929"/>
              </a:xfrm>
              <a:custGeom>
                <a:avLst/>
                <a:gdLst>
                  <a:gd name="T0" fmla="*/ 66 w 69"/>
                  <a:gd name="T1" fmla="*/ 38 h 43"/>
                  <a:gd name="T2" fmla="*/ 69 w 69"/>
                  <a:gd name="T3" fmla="*/ 38 h 43"/>
                  <a:gd name="T4" fmla="*/ 69 w 69"/>
                  <a:gd name="T5" fmla="*/ 38 h 43"/>
                  <a:gd name="T6" fmla="*/ 66 w 69"/>
                  <a:gd name="T7" fmla="*/ 38 h 43"/>
                  <a:gd name="T8" fmla="*/ 5 w 69"/>
                  <a:gd name="T9" fmla="*/ 19 h 43"/>
                  <a:gd name="T10" fmla="*/ 0 w 69"/>
                  <a:gd name="T11" fmla="*/ 19 h 43"/>
                  <a:gd name="T12" fmla="*/ 7 w 69"/>
                  <a:gd name="T13" fmla="*/ 43 h 43"/>
                  <a:gd name="T14" fmla="*/ 17 w 69"/>
                  <a:gd name="T15" fmla="*/ 33 h 43"/>
                  <a:gd name="T16" fmla="*/ 7 w 69"/>
                  <a:gd name="T17" fmla="*/ 43 h 43"/>
                  <a:gd name="T18" fmla="*/ 0 w 69"/>
                  <a:gd name="T19" fmla="*/ 19 h 43"/>
                  <a:gd name="T20" fmla="*/ 5 w 69"/>
                  <a:gd name="T21" fmla="*/ 19 h 43"/>
                  <a:gd name="T22" fmla="*/ 14 w 69"/>
                  <a:gd name="T23" fmla="*/ 3 h 43"/>
                  <a:gd name="T24" fmla="*/ 14 w 69"/>
                  <a:gd name="T25" fmla="*/ 3 h 43"/>
                  <a:gd name="T26" fmla="*/ 14 w 69"/>
                  <a:gd name="T27" fmla="*/ 3 h 43"/>
                  <a:gd name="T28" fmla="*/ 12 w 69"/>
                  <a:gd name="T29" fmla="*/ 5 h 43"/>
                  <a:gd name="T30" fmla="*/ 29 w 69"/>
                  <a:gd name="T31" fmla="*/ 26 h 43"/>
                  <a:gd name="T32" fmla="*/ 64 w 69"/>
                  <a:gd name="T33" fmla="*/ 41 h 43"/>
                  <a:gd name="T34" fmla="*/ 66 w 69"/>
                  <a:gd name="T35" fmla="*/ 38 h 43"/>
                  <a:gd name="T36" fmla="*/ 31 w 69"/>
                  <a:gd name="T37" fmla="*/ 24 h 43"/>
                  <a:gd name="T38" fmla="*/ 14 w 69"/>
                  <a:gd name="T39" fmla="*/ 3 h 43"/>
                  <a:gd name="T40" fmla="*/ 12 w 69"/>
                  <a:gd name="T41" fmla="*/ 0 h 43"/>
                  <a:gd name="T42" fmla="*/ 12 w 69"/>
                  <a:gd name="T43" fmla="*/ 3 h 43"/>
                  <a:gd name="T44" fmla="*/ 12 w 69"/>
                  <a:gd name="T45" fmla="*/ 3 h 43"/>
                  <a:gd name="T46" fmla="*/ 12 w 69"/>
                  <a:gd name="T4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43">
                    <a:moveTo>
                      <a:pt x="66" y="38"/>
                    </a:moveTo>
                    <a:lnTo>
                      <a:pt x="69" y="38"/>
                    </a:lnTo>
                    <a:lnTo>
                      <a:pt x="69" y="38"/>
                    </a:lnTo>
                    <a:lnTo>
                      <a:pt x="66" y="38"/>
                    </a:lnTo>
                    <a:close/>
                    <a:moveTo>
                      <a:pt x="5" y="19"/>
                    </a:moveTo>
                    <a:lnTo>
                      <a:pt x="0" y="19"/>
                    </a:lnTo>
                    <a:lnTo>
                      <a:pt x="7" y="43"/>
                    </a:lnTo>
                    <a:lnTo>
                      <a:pt x="17" y="33"/>
                    </a:lnTo>
                    <a:lnTo>
                      <a:pt x="7" y="43"/>
                    </a:lnTo>
                    <a:lnTo>
                      <a:pt x="0" y="19"/>
                    </a:lnTo>
                    <a:lnTo>
                      <a:pt x="5" y="19"/>
                    </a:lnTo>
                    <a:close/>
                    <a:moveTo>
                      <a:pt x="14" y="3"/>
                    </a:moveTo>
                    <a:lnTo>
                      <a:pt x="14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29" y="26"/>
                    </a:lnTo>
                    <a:lnTo>
                      <a:pt x="64" y="41"/>
                    </a:lnTo>
                    <a:lnTo>
                      <a:pt x="66" y="38"/>
                    </a:lnTo>
                    <a:lnTo>
                      <a:pt x="31" y="24"/>
                    </a:lnTo>
                    <a:lnTo>
                      <a:pt x="14" y="3"/>
                    </a:lnTo>
                    <a:close/>
                    <a:moveTo>
                      <a:pt x="12" y="0"/>
                    </a:moveTo>
                    <a:lnTo>
                      <a:pt x="12" y="3"/>
                    </a:lnTo>
                    <a:lnTo>
                      <a:pt x="12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4" name="Freeform 1154"/>
              <p:cNvSpPr>
                <a:spLocks noEditPoints="1"/>
              </p:cNvSpPr>
              <p:nvPr/>
            </p:nvSpPr>
            <p:spPr bwMode="auto">
              <a:xfrm>
                <a:off x="4251234" y="3797697"/>
                <a:ext cx="131468" cy="81929"/>
              </a:xfrm>
              <a:custGeom>
                <a:avLst/>
                <a:gdLst>
                  <a:gd name="T0" fmla="*/ 66 w 69"/>
                  <a:gd name="T1" fmla="*/ 38 h 43"/>
                  <a:gd name="T2" fmla="*/ 69 w 69"/>
                  <a:gd name="T3" fmla="*/ 38 h 43"/>
                  <a:gd name="T4" fmla="*/ 69 w 69"/>
                  <a:gd name="T5" fmla="*/ 38 h 43"/>
                  <a:gd name="T6" fmla="*/ 66 w 69"/>
                  <a:gd name="T7" fmla="*/ 38 h 43"/>
                  <a:gd name="T8" fmla="*/ 5 w 69"/>
                  <a:gd name="T9" fmla="*/ 19 h 43"/>
                  <a:gd name="T10" fmla="*/ 0 w 69"/>
                  <a:gd name="T11" fmla="*/ 19 h 43"/>
                  <a:gd name="T12" fmla="*/ 7 w 69"/>
                  <a:gd name="T13" fmla="*/ 43 h 43"/>
                  <a:gd name="T14" fmla="*/ 17 w 69"/>
                  <a:gd name="T15" fmla="*/ 33 h 43"/>
                  <a:gd name="T16" fmla="*/ 7 w 69"/>
                  <a:gd name="T17" fmla="*/ 43 h 43"/>
                  <a:gd name="T18" fmla="*/ 0 w 69"/>
                  <a:gd name="T19" fmla="*/ 19 h 43"/>
                  <a:gd name="T20" fmla="*/ 5 w 69"/>
                  <a:gd name="T21" fmla="*/ 19 h 43"/>
                  <a:gd name="T22" fmla="*/ 14 w 69"/>
                  <a:gd name="T23" fmla="*/ 3 h 43"/>
                  <a:gd name="T24" fmla="*/ 14 w 69"/>
                  <a:gd name="T25" fmla="*/ 3 h 43"/>
                  <a:gd name="T26" fmla="*/ 14 w 69"/>
                  <a:gd name="T27" fmla="*/ 3 h 43"/>
                  <a:gd name="T28" fmla="*/ 12 w 69"/>
                  <a:gd name="T29" fmla="*/ 5 h 43"/>
                  <a:gd name="T30" fmla="*/ 29 w 69"/>
                  <a:gd name="T31" fmla="*/ 26 h 43"/>
                  <a:gd name="T32" fmla="*/ 64 w 69"/>
                  <a:gd name="T33" fmla="*/ 41 h 43"/>
                  <a:gd name="T34" fmla="*/ 66 w 69"/>
                  <a:gd name="T35" fmla="*/ 38 h 43"/>
                  <a:gd name="T36" fmla="*/ 31 w 69"/>
                  <a:gd name="T37" fmla="*/ 24 h 43"/>
                  <a:gd name="T38" fmla="*/ 14 w 69"/>
                  <a:gd name="T39" fmla="*/ 3 h 43"/>
                  <a:gd name="T40" fmla="*/ 12 w 69"/>
                  <a:gd name="T41" fmla="*/ 0 h 43"/>
                  <a:gd name="T42" fmla="*/ 12 w 69"/>
                  <a:gd name="T43" fmla="*/ 3 h 43"/>
                  <a:gd name="T44" fmla="*/ 12 w 69"/>
                  <a:gd name="T45" fmla="*/ 3 h 43"/>
                  <a:gd name="T46" fmla="*/ 12 w 69"/>
                  <a:gd name="T4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43">
                    <a:moveTo>
                      <a:pt x="66" y="38"/>
                    </a:moveTo>
                    <a:lnTo>
                      <a:pt x="69" y="38"/>
                    </a:lnTo>
                    <a:lnTo>
                      <a:pt x="69" y="38"/>
                    </a:lnTo>
                    <a:lnTo>
                      <a:pt x="66" y="38"/>
                    </a:lnTo>
                    <a:moveTo>
                      <a:pt x="5" y="19"/>
                    </a:moveTo>
                    <a:lnTo>
                      <a:pt x="0" y="19"/>
                    </a:lnTo>
                    <a:lnTo>
                      <a:pt x="7" y="43"/>
                    </a:lnTo>
                    <a:lnTo>
                      <a:pt x="17" y="33"/>
                    </a:lnTo>
                    <a:lnTo>
                      <a:pt x="7" y="43"/>
                    </a:lnTo>
                    <a:lnTo>
                      <a:pt x="0" y="19"/>
                    </a:lnTo>
                    <a:lnTo>
                      <a:pt x="5" y="19"/>
                    </a:lnTo>
                    <a:moveTo>
                      <a:pt x="14" y="3"/>
                    </a:moveTo>
                    <a:lnTo>
                      <a:pt x="14" y="3"/>
                    </a:lnTo>
                    <a:lnTo>
                      <a:pt x="14" y="3"/>
                    </a:lnTo>
                    <a:lnTo>
                      <a:pt x="12" y="5"/>
                    </a:lnTo>
                    <a:lnTo>
                      <a:pt x="29" y="26"/>
                    </a:lnTo>
                    <a:lnTo>
                      <a:pt x="64" y="41"/>
                    </a:lnTo>
                    <a:lnTo>
                      <a:pt x="66" y="38"/>
                    </a:lnTo>
                    <a:lnTo>
                      <a:pt x="31" y="24"/>
                    </a:lnTo>
                    <a:lnTo>
                      <a:pt x="14" y="3"/>
                    </a:lnTo>
                    <a:moveTo>
                      <a:pt x="12" y="0"/>
                    </a:moveTo>
                    <a:lnTo>
                      <a:pt x="12" y="3"/>
                    </a:lnTo>
                    <a:lnTo>
                      <a:pt x="12" y="3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5" name="Freeform 1155"/>
              <p:cNvSpPr/>
              <p:nvPr/>
            </p:nvSpPr>
            <p:spPr bwMode="auto">
              <a:xfrm>
                <a:off x="4369364" y="3875815"/>
                <a:ext cx="26675" cy="36201"/>
              </a:xfrm>
              <a:custGeom>
                <a:avLst/>
                <a:gdLst>
                  <a:gd name="T0" fmla="*/ 4 w 14"/>
                  <a:gd name="T1" fmla="*/ 0 h 19"/>
                  <a:gd name="T2" fmla="*/ 2 w 14"/>
                  <a:gd name="T3" fmla="*/ 7 h 19"/>
                  <a:gd name="T4" fmla="*/ 0 w 14"/>
                  <a:gd name="T5" fmla="*/ 11 h 19"/>
                  <a:gd name="T6" fmla="*/ 2 w 14"/>
                  <a:gd name="T7" fmla="*/ 19 h 19"/>
                  <a:gd name="T8" fmla="*/ 9 w 14"/>
                  <a:gd name="T9" fmla="*/ 16 h 19"/>
                  <a:gd name="T10" fmla="*/ 14 w 14"/>
                  <a:gd name="T11" fmla="*/ 9 h 19"/>
                  <a:gd name="T12" fmla="*/ 14 w 14"/>
                  <a:gd name="T13" fmla="*/ 7 h 19"/>
                  <a:gd name="T14" fmla="*/ 7 w 14"/>
                  <a:gd name="T15" fmla="*/ 2 h 19"/>
                  <a:gd name="T16" fmla="*/ 4 w 14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9">
                    <a:moveTo>
                      <a:pt x="4" y="0"/>
                    </a:moveTo>
                    <a:lnTo>
                      <a:pt x="2" y="7"/>
                    </a:lnTo>
                    <a:lnTo>
                      <a:pt x="0" y="11"/>
                    </a:lnTo>
                    <a:lnTo>
                      <a:pt x="2" y="19"/>
                    </a:lnTo>
                    <a:lnTo>
                      <a:pt x="9" y="16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7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6" name="Freeform 1156"/>
              <p:cNvSpPr/>
              <p:nvPr/>
            </p:nvSpPr>
            <p:spPr bwMode="auto">
              <a:xfrm>
                <a:off x="4369364" y="3875815"/>
                <a:ext cx="26675" cy="36201"/>
              </a:xfrm>
              <a:custGeom>
                <a:avLst/>
                <a:gdLst>
                  <a:gd name="T0" fmla="*/ 4 w 14"/>
                  <a:gd name="T1" fmla="*/ 0 h 19"/>
                  <a:gd name="T2" fmla="*/ 2 w 14"/>
                  <a:gd name="T3" fmla="*/ 7 h 19"/>
                  <a:gd name="T4" fmla="*/ 0 w 14"/>
                  <a:gd name="T5" fmla="*/ 11 h 19"/>
                  <a:gd name="T6" fmla="*/ 2 w 14"/>
                  <a:gd name="T7" fmla="*/ 19 h 19"/>
                  <a:gd name="T8" fmla="*/ 9 w 14"/>
                  <a:gd name="T9" fmla="*/ 16 h 19"/>
                  <a:gd name="T10" fmla="*/ 14 w 14"/>
                  <a:gd name="T11" fmla="*/ 9 h 19"/>
                  <a:gd name="T12" fmla="*/ 14 w 14"/>
                  <a:gd name="T13" fmla="*/ 7 h 19"/>
                  <a:gd name="T14" fmla="*/ 7 w 14"/>
                  <a:gd name="T15" fmla="*/ 2 h 19"/>
                  <a:gd name="T16" fmla="*/ 4 w 14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9">
                    <a:moveTo>
                      <a:pt x="4" y="0"/>
                    </a:moveTo>
                    <a:lnTo>
                      <a:pt x="2" y="7"/>
                    </a:lnTo>
                    <a:lnTo>
                      <a:pt x="0" y="11"/>
                    </a:lnTo>
                    <a:lnTo>
                      <a:pt x="2" y="19"/>
                    </a:lnTo>
                    <a:lnTo>
                      <a:pt x="9" y="16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7" y="2"/>
                    </a:lnTo>
                    <a:lnTo>
                      <a:pt x="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7" name="Freeform 1157"/>
              <p:cNvSpPr>
                <a:spLocks noEditPoints="1"/>
              </p:cNvSpPr>
              <p:nvPr/>
            </p:nvSpPr>
            <p:spPr bwMode="auto">
              <a:xfrm>
                <a:off x="4369364" y="3870099"/>
                <a:ext cx="30485" cy="41917"/>
              </a:xfrm>
              <a:custGeom>
                <a:avLst/>
                <a:gdLst>
                  <a:gd name="T0" fmla="*/ 14 w 16"/>
                  <a:gd name="T1" fmla="*/ 12 h 22"/>
                  <a:gd name="T2" fmla="*/ 9 w 16"/>
                  <a:gd name="T3" fmla="*/ 19 h 22"/>
                  <a:gd name="T4" fmla="*/ 2 w 16"/>
                  <a:gd name="T5" fmla="*/ 22 h 22"/>
                  <a:gd name="T6" fmla="*/ 9 w 16"/>
                  <a:gd name="T7" fmla="*/ 19 h 22"/>
                  <a:gd name="T8" fmla="*/ 14 w 16"/>
                  <a:gd name="T9" fmla="*/ 12 h 22"/>
                  <a:gd name="T10" fmla="*/ 4 w 16"/>
                  <a:gd name="T11" fmla="*/ 0 h 22"/>
                  <a:gd name="T12" fmla="*/ 4 w 16"/>
                  <a:gd name="T13" fmla="*/ 0 h 22"/>
                  <a:gd name="T14" fmla="*/ 2 w 16"/>
                  <a:gd name="T15" fmla="*/ 3 h 22"/>
                  <a:gd name="T16" fmla="*/ 0 w 16"/>
                  <a:gd name="T17" fmla="*/ 5 h 22"/>
                  <a:gd name="T18" fmla="*/ 2 w 16"/>
                  <a:gd name="T19" fmla="*/ 5 h 22"/>
                  <a:gd name="T20" fmla="*/ 2 w 16"/>
                  <a:gd name="T21" fmla="*/ 10 h 22"/>
                  <a:gd name="T22" fmla="*/ 4 w 16"/>
                  <a:gd name="T23" fmla="*/ 3 h 22"/>
                  <a:gd name="T24" fmla="*/ 7 w 16"/>
                  <a:gd name="T25" fmla="*/ 5 h 22"/>
                  <a:gd name="T26" fmla="*/ 14 w 16"/>
                  <a:gd name="T27" fmla="*/ 10 h 22"/>
                  <a:gd name="T28" fmla="*/ 16 w 16"/>
                  <a:gd name="T29" fmla="*/ 7 h 22"/>
                  <a:gd name="T30" fmla="*/ 7 w 16"/>
                  <a:gd name="T31" fmla="*/ 0 h 22"/>
                  <a:gd name="T32" fmla="*/ 7 w 16"/>
                  <a:gd name="T33" fmla="*/ 0 h 22"/>
                  <a:gd name="T34" fmla="*/ 4 w 16"/>
                  <a:gd name="T35" fmla="*/ 0 h 22"/>
                  <a:gd name="T36" fmla="*/ 4 w 16"/>
                  <a:gd name="T3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2">
                    <a:moveTo>
                      <a:pt x="14" y="12"/>
                    </a:moveTo>
                    <a:lnTo>
                      <a:pt x="9" y="19"/>
                    </a:lnTo>
                    <a:lnTo>
                      <a:pt x="2" y="22"/>
                    </a:lnTo>
                    <a:lnTo>
                      <a:pt x="9" y="19"/>
                    </a:lnTo>
                    <a:lnTo>
                      <a:pt x="14" y="12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10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14" y="10"/>
                    </a:lnTo>
                    <a:lnTo>
                      <a:pt x="16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8" name="Freeform 1158"/>
              <p:cNvSpPr>
                <a:spLocks noEditPoints="1"/>
              </p:cNvSpPr>
              <p:nvPr/>
            </p:nvSpPr>
            <p:spPr bwMode="auto">
              <a:xfrm>
                <a:off x="4369364" y="3870099"/>
                <a:ext cx="30485" cy="41917"/>
              </a:xfrm>
              <a:custGeom>
                <a:avLst/>
                <a:gdLst>
                  <a:gd name="T0" fmla="*/ 14 w 16"/>
                  <a:gd name="T1" fmla="*/ 12 h 22"/>
                  <a:gd name="T2" fmla="*/ 9 w 16"/>
                  <a:gd name="T3" fmla="*/ 19 h 22"/>
                  <a:gd name="T4" fmla="*/ 2 w 16"/>
                  <a:gd name="T5" fmla="*/ 22 h 22"/>
                  <a:gd name="T6" fmla="*/ 9 w 16"/>
                  <a:gd name="T7" fmla="*/ 19 h 22"/>
                  <a:gd name="T8" fmla="*/ 14 w 16"/>
                  <a:gd name="T9" fmla="*/ 12 h 22"/>
                  <a:gd name="T10" fmla="*/ 4 w 16"/>
                  <a:gd name="T11" fmla="*/ 0 h 22"/>
                  <a:gd name="T12" fmla="*/ 4 w 16"/>
                  <a:gd name="T13" fmla="*/ 0 h 22"/>
                  <a:gd name="T14" fmla="*/ 2 w 16"/>
                  <a:gd name="T15" fmla="*/ 3 h 22"/>
                  <a:gd name="T16" fmla="*/ 0 w 16"/>
                  <a:gd name="T17" fmla="*/ 5 h 22"/>
                  <a:gd name="T18" fmla="*/ 2 w 16"/>
                  <a:gd name="T19" fmla="*/ 5 h 22"/>
                  <a:gd name="T20" fmla="*/ 2 w 16"/>
                  <a:gd name="T21" fmla="*/ 10 h 22"/>
                  <a:gd name="T22" fmla="*/ 4 w 16"/>
                  <a:gd name="T23" fmla="*/ 3 h 22"/>
                  <a:gd name="T24" fmla="*/ 7 w 16"/>
                  <a:gd name="T25" fmla="*/ 5 h 22"/>
                  <a:gd name="T26" fmla="*/ 14 w 16"/>
                  <a:gd name="T27" fmla="*/ 10 h 22"/>
                  <a:gd name="T28" fmla="*/ 16 w 16"/>
                  <a:gd name="T29" fmla="*/ 7 h 22"/>
                  <a:gd name="T30" fmla="*/ 7 w 16"/>
                  <a:gd name="T31" fmla="*/ 0 h 22"/>
                  <a:gd name="T32" fmla="*/ 7 w 16"/>
                  <a:gd name="T33" fmla="*/ 0 h 22"/>
                  <a:gd name="T34" fmla="*/ 4 w 16"/>
                  <a:gd name="T35" fmla="*/ 0 h 22"/>
                  <a:gd name="T36" fmla="*/ 4 w 16"/>
                  <a:gd name="T3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2">
                    <a:moveTo>
                      <a:pt x="14" y="12"/>
                    </a:moveTo>
                    <a:lnTo>
                      <a:pt x="9" y="19"/>
                    </a:lnTo>
                    <a:lnTo>
                      <a:pt x="2" y="22"/>
                    </a:lnTo>
                    <a:lnTo>
                      <a:pt x="9" y="19"/>
                    </a:lnTo>
                    <a:lnTo>
                      <a:pt x="14" y="12"/>
                    </a:lnTo>
                    <a:moveTo>
                      <a:pt x="4" y="0"/>
                    </a:moveTo>
                    <a:lnTo>
                      <a:pt x="4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10"/>
                    </a:lnTo>
                    <a:lnTo>
                      <a:pt x="4" y="3"/>
                    </a:lnTo>
                    <a:lnTo>
                      <a:pt x="7" y="5"/>
                    </a:lnTo>
                    <a:lnTo>
                      <a:pt x="14" y="10"/>
                    </a:lnTo>
                    <a:lnTo>
                      <a:pt x="16" y="7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799" name="Freeform 1159"/>
              <p:cNvSpPr/>
              <p:nvPr/>
            </p:nvSpPr>
            <p:spPr bwMode="auto">
              <a:xfrm>
                <a:off x="3858738" y="3843424"/>
                <a:ext cx="190533" cy="280082"/>
              </a:xfrm>
              <a:custGeom>
                <a:avLst/>
                <a:gdLst>
                  <a:gd name="T0" fmla="*/ 7 w 100"/>
                  <a:gd name="T1" fmla="*/ 0 h 147"/>
                  <a:gd name="T2" fmla="*/ 0 w 100"/>
                  <a:gd name="T3" fmla="*/ 7 h 147"/>
                  <a:gd name="T4" fmla="*/ 17 w 100"/>
                  <a:gd name="T5" fmla="*/ 28 h 147"/>
                  <a:gd name="T6" fmla="*/ 26 w 100"/>
                  <a:gd name="T7" fmla="*/ 59 h 147"/>
                  <a:gd name="T8" fmla="*/ 10 w 100"/>
                  <a:gd name="T9" fmla="*/ 97 h 147"/>
                  <a:gd name="T10" fmla="*/ 12 w 100"/>
                  <a:gd name="T11" fmla="*/ 97 h 147"/>
                  <a:gd name="T12" fmla="*/ 12 w 100"/>
                  <a:gd name="T13" fmla="*/ 97 h 147"/>
                  <a:gd name="T14" fmla="*/ 19 w 100"/>
                  <a:gd name="T15" fmla="*/ 109 h 147"/>
                  <a:gd name="T16" fmla="*/ 26 w 100"/>
                  <a:gd name="T17" fmla="*/ 92 h 147"/>
                  <a:gd name="T18" fmla="*/ 38 w 100"/>
                  <a:gd name="T19" fmla="*/ 128 h 147"/>
                  <a:gd name="T20" fmla="*/ 29 w 100"/>
                  <a:gd name="T21" fmla="*/ 130 h 147"/>
                  <a:gd name="T22" fmla="*/ 29 w 100"/>
                  <a:gd name="T23" fmla="*/ 135 h 147"/>
                  <a:gd name="T24" fmla="*/ 45 w 100"/>
                  <a:gd name="T25" fmla="*/ 147 h 147"/>
                  <a:gd name="T26" fmla="*/ 52 w 100"/>
                  <a:gd name="T27" fmla="*/ 140 h 147"/>
                  <a:gd name="T28" fmla="*/ 57 w 100"/>
                  <a:gd name="T29" fmla="*/ 142 h 147"/>
                  <a:gd name="T30" fmla="*/ 69 w 100"/>
                  <a:gd name="T31" fmla="*/ 123 h 147"/>
                  <a:gd name="T32" fmla="*/ 81 w 100"/>
                  <a:gd name="T33" fmla="*/ 119 h 147"/>
                  <a:gd name="T34" fmla="*/ 97 w 100"/>
                  <a:gd name="T35" fmla="*/ 95 h 147"/>
                  <a:gd name="T36" fmla="*/ 97 w 100"/>
                  <a:gd name="T37" fmla="*/ 95 h 147"/>
                  <a:gd name="T38" fmla="*/ 100 w 100"/>
                  <a:gd name="T39" fmla="*/ 90 h 147"/>
                  <a:gd name="T40" fmla="*/ 85 w 100"/>
                  <a:gd name="T41" fmla="*/ 73 h 147"/>
                  <a:gd name="T42" fmla="*/ 78 w 100"/>
                  <a:gd name="T43" fmla="*/ 50 h 147"/>
                  <a:gd name="T44" fmla="*/ 95 w 100"/>
                  <a:gd name="T45" fmla="*/ 45 h 147"/>
                  <a:gd name="T46" fmla="*/ 85 w 100"/>
                  <a:gd name="T47" fmla="*/ 7 h 147"/>
                  <a:gd name="T48" fmla="*/ 83 w 100"/>
                  <a:gd name="T49" fmla="*/ 7 h 147"/>
                  <a:gd name="T50" fmla="*/ 85 w 100"/>
                  <a:gd name="T51" fmla="*/ 14 h 147"/>
                  <a:gd name="T52" fmla="*/ 7 w 100"/>
                  <a:gd name="T5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0" h="147">
                    <a:moveTo>
                      <a:pt x="7" y="0"/>
                    </a:moveTo>
                    <a:lnTo>
                      <a:pt x="0" y="7"/>
                    </a:lnTo>
                    <a:lnTo>
                      <a:pt x="17" y="28"/>
                    </a:lnTo>
                    <a:lnTo>
                      <a:pt x="26" y="59"/>
                    </a:lnTo>
                    <a:lnTo>
                      <a:pt x="10" y="97"/>
                    </a:lnTo>
                    <a:lnTo>
                      <a:pt x="12" y="97"/>
                    </a:lnTo>
                    <a:lnTo>
                      <a:pt x="12" y="97"/>
                    </a:lnTo>
                    <a:lnTo>
                      <a:pt x="19" y="109"/>
                    </a:lnTo>
                    <a:lnTo>
                      <a:pt x="26" y="92"/>
                    </a:lnTo>
                    <a:lnTo>
                      <a:pt x="38" y="128"/>
                    </a:lnTo>
                    <a:lnTo>
                      <a:pt x="29" y="130"/>
                    </a:lnTo>
                    <a:lnTo>
                      <a:pt x="29" y="135"/>
                    </a:lnTo>
                    <a:lnTo>
                      <a:pt x="45" y="147"/>
                    </a:lnTo>
                    <a:lnTo>
                      <a:pt x="52" y="140"/>
                    </a:lnTo>
                    <a:lnTo>
                      <a:pt x="57" y="142"/>
                    </a:lnTo>
                    <a:lnTo>
                      <a:pt x="69" y="123"/>
                    </a:lnTo>
                    <a:lnTo>
                      <a:pt x="81" y="119"/>
                    </a:lnTo>
                    <a:lnTo>
                      <a:pt x="97" y="95"/>
                    </a:lnTo>
                    <a:lnTo>
                      <a:pt x="97" y="95"/>
                    </a:lnTo>
                    <a:lnTo>
                      <a:pt x="100" y="90"/>
                    </a:lnTo>
                    <a:lnTo>
                      <a:pt x="85" y="73"/>
                    </a:lnTo>
                    <a:lnTo>
                      <a:pt x="78" y="50"/>
                    </a:lnTo>
                    <a:lnTo>
                      <a:pt x="95" y="45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5" y="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0" name="Freeform 1160"/>
              <p:cNvSpPr/>
              <p:nvPr/>
            </p:nvSpPr>
            <p:spPr bwMode="auto">
              <a:xfrm>
                <a:off x="3858738" y="3843424"/>
                <a:ext cx="190533" cy="280082"/>
              </a:xfrm>
              <a:custGeom>
                <a:avLst/>
                <a:gdLst>
                  <a:gd name="T0" fmla="*/ 7 w 100"/>
                  <a:gd name="T1" fmla="*/ 0 h 147"/>
                  <a:gd name="T2" fmla="*/ 0 w 100"/>
                  <a:gd name="T3" fmla="*/ 7 h 147"/>
                  <a:gd name="T4" fmla="*/ 17 w 100"/>
                  <a:gd name="T5" fmla="*/ 28 h 147"/>
                  <a:gd name="T6" fmla="*/ 26 w 100"/>
                  <a:gd name="T7" fmla="*/ 59 h 147"/>
                  <a:gd name="T8" fmla="*/ 10 w 100"/>
                  <a:gd name="T9" fmla="*/ 97 h 147"/>
                  <a:gd name="T10" fmla="*/ 12 w 100"/>
                  <a:gd name="T11" fmla="*/ 97 h 147"/>
                  <a:gd name="T12" fmla="*/ 12 w 100"/>
                  <a:gd name="T13" fmla="*/ 97 h 147"/>
                  <a:gd name="T14" fmla="*/ 19 w 100"/>
                  <a:gd name="T15" fmla="*/ 109 h 147"/>
                  <a:gd name="T16" fmla="*/ 26 w 100"/>
                  <a:gd name="T17" fmla="*/ 92 h 147"/>
                  <a:gd name="T18" fmla="*/ 38 w 100"/>
                  <a:gd name="T19" fmla="*/ 128 h 147"/>
                  <a:gd name="T20" fmla="*/ 29 w 100"/>
                  <a:gd name="T21" fmla="*/ 130 h 147"/>
                  <a:gd name="T22" fmla="*/ 29 w 100"/>
                  <a:gd name="T23" fmla="*/ 135 h 147"/>
                  <a:gd name="T24" fmla="*/ 45 w 100"/>
                  <a:gd name="T25" fmla="*/ 147 h 147"/>
                  <a:gd name="T26" fmla="*/ 52 w 100"/>
                  <a:gd name="T27" fmla="*/ 140 h 147"/>
                  <a:gd name="T28" fmla="*/ 57 w 100"/>
                  <a:gd name="T29" fmla="*/ 142 h 147"/>
                  <a:gd name="T30" fmla="*/ 69 w 100"/>
                  <a:gd name="T31" fmla="*/ 123 h 147"/>
                  <a:gd name="T32" fmla="*/ 81 w 100"/>
                  <a:gd name="T33" fmla="*/ 119 h 147"/>
                  <a:gd name="T34" fmla="*/ 97 w 100"/>
                  <a:gd name="T35" fmla="*/ 95 h 147"/>
                  <a:gd name="T36" fmla="*/ 97 w 100"/>
                  <a:gd name="T37" fmla="*/ 95 h 147"/>
                  <a:gd name="T38" fmla="*/ 100 w 100"/>
                  <a:gd name="T39" fmla="*/ 90 h 147"/>
                  <a:gd name="T40" fmla="*/ 85 w 100"/>
                  <a:gd name="T41" fmla="*/ 73 h 147"/>
                  <a:gd name="T42" fmla="*/ 78 w 100"/>
                  <a:gd name="T43" fmla="*/ 50 h 147"/>
                  <a:gd name="T44" fmla="*/ 95 w 100"/>
                  <a:gd name="T45" fmla="*/ 45 h 147"/>
                  <a:gd name="T46" fmla="*/ 85 w 100"/>
                  <a:gd name="T47" fmla="*/ 7 h 147"/>
                  <a:gd name="T48" fmla="*/ 83 w 100"/>
                  <a:gd name="T49" fmla="*/ 7 h 147"/>
                  <a:gd name="T50" fmla="*/ 85 w 100"/>
                  <a:gd name="T51" fmla="*/ 14 h 147"/>
                  <a:gd name="T52" fmla="*/ 7 w 100"/>
                  <a:gd name="T5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0" h="147">
                    <a:moveTo>
                      <a:pt x="7" y="0"/>
                    </a:moveTo>
                    <a:lnTo>
                      <a:pt x="0" y="7"/>
                    </a:lnTo>
                    <a:lnTo>
                      <a:pt x="17" y="28"/>
                    </a:lnTo>
                    <a:lnTo>
                      <a:pt x="26" y="59"/>
                    </a:lnTo>
                    <a:lnTo>
                      <a:pt x="10" y="97"/>
                    </a:lnTo>
                    <a:lnTo>
                      <a:pt x="12" y="97"/>
                    </a:lnTo>
                    <a:lnTo>
                      <a:pt x="12" y="97"/>
                    </a:lnTo>
                    <a:lnTo>
                      <a:pt x="19" y="109"/>
                    </a:lnTo>
                    <a:lnTo>
                      <a:pt x="26" y="92"/>
                    </a:lnTo>
                    <a:lnTo>
                      <a:pt x="38" y="128"/>
                    </a:lnTo>
                    <a:lnTo>
                      <a:pt x="29" y="130"/>
                    </a:lnTo>
                    <a:lnTo>
                      <a:pt x="29" y="135"/>
                    </a:lnTo>
                    <a:lnTo>
                      <a:pt x="45" y="147"/>
                    </a:lnTo>
                    <a:lnTo>
                      <a:pt x="52" y="140"/>
                    </a:lnTo>
                    <a:lnTo>
                      <a:pt x="57" y="142"/>
                    </a:lnTo>
                    <a:lnTo>
                      <a:pt x="69" y="123"/>
                    </a:lnTo>
                    <a:lnTo>
                      <a:pt x="81" y="119"/>
                    </a:lnTo>
                    <a:lnTo>
                      <a:pt x="97" y="95"/>
                    </a:lnTo>
                    <a:lnTo>
                      <a:pt x="97" y="95"/>
                    </a:lnTo>
                    <a:lnTo>
                      <a:pt x="100" y="90"/>
                    </a:lnTo>
                    <a:lnTo>
                      <a:pt x="85" y="73"/>
                    </a:lnTo>
                    <a:lnTo>
                      <a:pt x="78" y="50"/>
                    </a:lnTo>
                    <a:lnTo>
                      <a:pt x="95" y="45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5" y="14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1" name="Freeform 1161"/>
              <p:cNvSpPr>
                <a:spLocks noEditPoints="1"/>
              </p:cNvSpPr>
              <p:nvPr/>
            </p:nvSpPr>
            <p:spPr bwMode="auto">
              <a:xfrm>
                <a:off x="3881601" y="4018714"/>
                <a:ext cx="161952" cy="104793"/>
              </a:xfrm>
              <a:custGeom>
                <a:avLst/>
                <a:gdLst>
                  <a:gd name="T0" fmla="*/ 40 w 85"/>
                  <a:gd name="T1" fmla="*/ 48 h 55"/>
                  <a:gd name="T2" fmla="*/ 33 w 85"/>
                  <a:gd name="T3" fmla="*/ 55 h 55"/>
                  <a:gd name="T4" fmla="*/ 33 w 85"/>
                  <a:gd name="T5" fmla="*/ 55 h 55"/>
                  <a:gd name="T6" fmla="*/ 40 w 85"/>
                  <a:gd name="T7" fmla="*/ 48 h 55"/>
                  <a:gd name="T8" fmla="*/ 85 w 85"/>
                  <a:gd name="T9" fmla="*/ 3 h 55"/>
                  <a:gd name="T10" fmla="*/ 69 w 85"/>
                  <a:gd name="T11" fmla="*/ 27 h 55"/>
                  <a:gd name="T12" fmla="*/ 85 w 85"/>
                  <a:gd name="T13" fmla="*/ 3 h 55"/>
                  <a:gd name="T14" fmla="*/ 85 w 85"/>
                  <a:gd name="T15" fmla="*/ 3 h 55"/>
                  <a:gd name="T16" fmla="*/ 0 w 85"/>
                  <a:gd name="T17" fmla="*/ 5 h 55"/>
                  <a:gd name="T18" fmla="*/ 0 w 85"/>
                  <a:gd name="T19" fmla="*/ 5 h 55"/>
                  <a:gd name="T20" fmla="*/ 7 w 85"/>
                  <a:gd name="T21" fmla="*/ 17 h 55"/>
                  <a:gd name="T22" fmla="*/ 14 w 85"/>
                  <a:gd name="T23" fmla="*/ 0 h 55"/>
                  <a:gd name="T24" fmla="*/ 7 w 85"/>
                  <a:gd name="T25" fmla="*/ 17 h 55"/>
                  <a:gd name="T26" fmla="*/ 0 w 85"/>
                  <a:gd name="T27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55">
                    <a:moveTo>
                      <a:pt x="40" y="48"/>
                    </a:moveTo>
                    <a:lnTo>
                      <a:pt x="33" y="55"/>
                    </a:lnTo>
                    <a:lnTo>
                      <a:pt x="33" y="55"/>
                    </a:lnTo>
                    <a:lnTo>
                      <a:pt x="40" y="48"/>
                    </a:lnTo>
                    <a:close/>
                    <a:moveTo>
                      <a:pt x="85" y="3"/>
                    </a:moveTo>
                    <a:lnTo>
                      <a:pt x="69" y="27"/>
                    </a:lnTo>
                    <a:lnTo>
                      <a:pt x="85" y="3"/>
                    </a:lnTo>
                    <a:lnTo>
                      <a:pt x="85" y="3"/>
                    </a:lnTo>
                    <a:close/>
                    <a:moveTo>
                      <a:pt x="0" y="5"/>
                    </a:moveTo>
                    <a:lnTo>
                      <a:pt x="0" y="5"/>
                    </a:lnTo>
                    <a:lnTo>
                      <a:pt x="7" y="17"/>
                    </a:lnTo>
                    <a:lnTo>
                      <a:pt x="14" y="0"/>
                    </a:lnTo>
                    <a:lnTo>
                      <a:pt x="7" y="1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2" name="Freeform 1162"/>
              <p:cNvSpPr>
                <a:spLocks noEditPoints="1"/>
              </p:cNvSpPr>
              <p:nvPr/>
            </p:nvSpPr>
            <p:spPr bwMode="auto">
              <a:xfrm>
                <a:off x="3881601" y="4018714"/>
                <a:ext cx="161952" cy="104793"/>
              </a:xfrm>
              <a:custGeom>
                <a:avLst/>
                <a:gdLst>
                  <a:gd name="T0" fmla="*/ 40 w 85"/>
                  <a:gd name="T1" fmla="*/ 48 h 55"/>
                  <a:gd name="T2" fmla="*/ 33 w 85"/>
                  <a:gd name="T3" fmla="*/ 55 h 55"/>
                  <a:gd name="T4" fmla="*/ 33 w 85"/>
                  <a:gd name="T5" fmla="*/ 55 h 55"/>
                  <a:gd name="T6" fmla="*/ 40 w 85"/>
                  <a:gd name="T7" fmla="*/ 48 h 55"/>
                  <a:gd name="T8" fmla="*/ 85 w 85"/>
                  <a:gd name="T9" fmla="*/ 3 h 55"/>
                  <a:gd name="T10" fmla="*/ 69 w 85"/>
                  <a:gd name="T11" fmla="*/ 27 h 55"/>
                  <a:gd name="T12" fmla="*/ 85 w 85"/>
                  <a:gd name="T13" fmla="*/ 3 h 55"/>
                  <a:gd name="T14" fmla="*/ 85 w 85"/>
                  <a:gd name="T15" fmla="*/ 3 h 55"/>
                  <a:gd name="T16" fmla="*/ 0 w 85"/>
                  <a:gd name="T17" fmla="*/ 5 h 55"/>
                  <a:gd name="T18" fmla="*/ 0 w 85"/>
                  <a:gd name="T19" fmla="*/ 5 h 55"/>
                  <a:gd name="T20" fmla="*/ 7 w 85"/>
                  <a:gd name="T21" fmla="*/ 17 h 55"/>
                  <a:gd name="T22" fmla="*/ 14 w 85"/>
                  <a:gd name="T23" fmla="*/ 0 h 55"/>
                  <a:gd name="T24" fmla="*/ 7 w 85"/>
                  <a:gd name="T25" fmla="*/ 17 h 55"/>
                  <a:gd name="T26" fmla="*/ 0 w 85"/>
                  <a:gd name="T27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55">
                    <a:moveTo>
                      <a:pt x="40" y="48"/>
                    </a:moveTo>
                    <a:lnTo>
                      <a:pt x="33" y="55"/>
                    </a:lnTo>
                    <a:lnTo>
                      <a:pt x="33" y="55"/>
                    </a:lnTo>
                    <a:lnTo>
                      <a:pt x="40" y="48"/>
                    </a:lnTo>
                    <a:moveTo>
                      <a:pt x="85" y="3"/>
                    </a:moveTo>
                    <a:lnTo>
                      <a:pt x="69" y="27"/>
                    </a:lnTo>
                    <a:lnTo>
                      <a:pt x="85" y="3"/>
                    </a:lnTo>
                    <a:lnTo>
                      <a:pt x="85" y="3"/>
                    </a:lnTo>
                    <a:moveTo>
                      <a:pt x="0" y="5"/>
                    </a:moveTo>
                    <a:lnTo>
                      <a:pt x="0" y="5"/>
                    </a:lnTo>
                    <a:lnTo>
                      <a:pt x="7" y="17"/>
                    </a:lnTo>
                    <a:lnTo>
                      <a:pt x="14" y="0"/>
                    </a:lnTo>
                    <a:lnTo>
                      <a:pt x="7" y="17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3" name="Freeform 1163"/>
              <p:cNvSpPr/>
              <p:nvPr/>
            </p:nvSpPr>
            <p:spPr bwMode="auto">
              <a:xfrm>
                <a:off x="4016880" y="3734821"/>
                <a:ext cx="293420" cy="365822"/>
              </a:xfrm>
              <a:custGeom>
                <a:avLst/>
                <a:gdLst>
                  <a:gd name="T0" fmla="*/ 88 w 154"/>
                  <a:gd name="T1" fmla="*/ 0 h 192"/>
                  <a:gd name="T2" fmla="*/ 78 w 154"/>
                  <a:gd name="T3" fmla="*/ 17 h 192"/>
                  <a:gd name="T4" fmla="*/ 5 w 154"/>
                  <a:gd name="T5" fmla="*/ 43 h 192"/>
                  <a:gd name="T6" fmla="*/ 10 w 154"/>
                  <a:gd name="T7" fmla="*/ 62 h 192"/>
                  <a:gd name="T8" fmla="*/ 5 w 154"/>
                  <a:gd name="T9" fmla="*/ 62 h 192"/>
                  <a:gd name="T10" fmla="*/ 17 w 154"/>
                  <a:gd name="T11" fmla="*/ 104 h 192"/>
                  <a:gd name="T12" fmla="*/ 0 w 154"/>
                  <a:gd name="T13" fmla="*/ 109 h 192"/>
                  <a:gd name="T14" fmla="*/ 5 w 154"/>
                  <a:gd name="T15" fmla="*/ 128 h 192"/>
                  <a:gd name="T16" fmla="*/ 21 w 154"/>
                  <a:gd name="T17" fmla="*/ 147 h 192"/>
                  <a:gd name="T18" fmla="*/ 19 w 154"/>
                  <a:gd name="T19" fmla="*/ 149 h 192"/>
                  <a:gd name="T20" fmla="*/ 31 w 154"/>
                  <a:gd name="T21" fmla="*/ 157 h 192"/>
                  <a:gd name="T22" fmla="*/ 36 w 154"/>
                  <a:gd name="T23" fmla="*/ 168 h 192"/>
                  <a:gd name="T24" fmla="*/ 73 w 154"/>
                  <a:gd name="T25" fmla="*/ 185 h 192"/>
                  <a:gd name="T26" fmla="*/ 76 w 154"/>
                  <a:gd name="T27" fmla="*/ 192 h 192"/>
                  <a:gd name="T28" fmla="*/ 109 w 154"/>
                  <a:gd name="T29" fmla="*/ 192 h 192"/>
                  <a:gd name="T30" fmla="*/ 111 w 154"/>
                  <a:gd name="T31" fmla="*/ 192 h 192"/>
                  <a:gd name="T32" fmla="*/ 133 w 154"/>
                  <a:gd name="T33" fmla="*/ 185 h 192"/>
                  <a:gd name="T34" fmla="*/ 137 w 154"/>
                  <a:gd name="T35" fmla="*/ 178 h 192"/>
                  <a:gd name="T36" fmla="*/ 137 w 154"/>
                  <a:gd name="T37" fmla="*/ 178 h 192"/>
                  <a:gd name="T38" fmla="*/ 137 w 154"/>
                  <a:gd name="T39" fmla="*/ 176 h 192"/>
                  <a:gd name="T40" fmla="*/ 154 w 154"/>
                  <a:gd name="T41" fmla="*/ 171 h 192"/>
                  <a:gd name="T42" fmla="*/ 149 w 154"/>
                  <a:gd name="T43" fmla="*/ 161 h 192"/>
                  <a:gd name="T44" fmla="*/ 126 w 154"/>
                  <a:gd name="T45" fmla="*/ 149 h 192"/>
                  <a:gd name="T46" fmla="*/ 116 w 154"/>
                  <a:gd name="T47" fmla="*/ 152 h 192"/>
                  <a:gd name="T48" fmla="*/ 114 w 154"/>
                  <a:gd name="T49" fmla="*/ 142 h 192"/>
                  <a:gd name="T50" fmla="*/ 123 w 154"/>
                  <a:gd name="T51" fmla="*/ 138 h 192"/>
                  <a:gd name="T52" fmla="*/ 133 w 154"/>
                  <a:gd name="T53" fmla="*/ 93 h 192"/>
                  <a:gd name="T54" fmla="*/ 121 w 154"/>
                  <a:gd name="T55" fmla="*/ 52 h 192"/>
                  <a:gd name="T56" fmla="*/ 126 w 154"/>
                  <a:gd name="T57" fmla="*/ 50 h 192"/>
                  <a:gd name="T58" fmla="*/ 133 w 154"/>
                  <a:gd name="T59" fmla="*/ 38 h 192"/>
                  <a:gd name="T60" fmla="*/ 121 w 154"/>
                  <a:gd name="T61" fmla="*/ 38 h 192"/>
                  <a:gd name="T62" fmla="*/ 109 w 154"/>
                  <a:gd name="T63" fmla="*/ 9 h 192"/>
                  <a:gd name="T64" fmla="*/ 92 w 154"/>
                  <a:gd name="T65" fmla="*/ 5 h 192"/>
                  <a:gd name="T66" fmla="*/ 88 w 154"/>
                  <a:gd name="T6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4" h="192">
                    <a:moveTo>
                      <a:pt x="88" y="0"/>
                    </a:moveTo>
                    <a:lnTo>
                      <a:pt x="78" y="17"/>
                    </a:lnTo>
                    <a:lnTo>
                      <a:pt x="5" y="43"/>
                    </a:lnTo>
                    <a:lnTo>
                      <a:pt x="10" y="62"/>
                    </a:lnTo>
                    <a:lnTo>
                      <a:pt x="5" y="62"/>
                    </a:lnTo>
                    <a:lnTo>
                      <a:pt x="17" y="104"/>
                    </a:lnTo>
                    <a:lnTo>
                      <a:pt x="0" y="109"/>
                    </a:lnTo>
                    <a:lnTo>
                      <a:pt x="5" y="128"/>
                    </a:lnTo>
                    <a:lnTo>
                      <a:pt x="21" y="147"/>
                    </a:lnTo>
                    <a:lnTo>
                      <a:pt x="19" y="149"/>
                    </a:lnTo>
                    <a:lnTo>
                      <a:pt x="31" y="157"/>
                    </a:lnTo>
                    <a:lnTo>
                      <a:pt x="36" y="168"/>
                    </a:lnTo>
                    <a:lnTo>
                      <a:pt x="73" y="185"/>
                    </a:lnTo>
                    <a:lnTo>
                      <a:pt x="76" y="192"/>
                    </a:lnTo>
                    <a:lnTo>
                      <a:pt x="109" y="192"/>
                    </a:lnTo>
                    <a:lnTo>
                      <a:pt x="111" y="192"/>
                    </a:lnTo>
                    <a:lnTo>
                      <a:pt x="133" y="185"/>
                    </a:lnTo>
                    <a:lnTo>
                      <a:pt x="137" y="178"/>
                    </a:lnTo>
                    <a:lnTo>
                      <a:pt x="137" y="178"/>
                    </a:lnTo>
                    <a:lnTo>
                      <a:pt x="137" y="176"/>
                    </a:lnTo>
                    <a:lnTo>
                      <a:pt x="154" y="171"/>
                    </a:lnTo>
                    <a:lnTo>
                      <a:pt x="149" y="161"/>
                    </a:lnTo>
                    <a:lnTo>
                      <a:pt x="126" y="149"/>
                    </a:lnTo>
                    <a:lnTo>
                      <a:pt x="116" y="152"/>
                    </a:lnTo>
                    <a:lnTo>
                      <a:pt x="114" y="142"/>
                    </a:lnTo>
                    <a:lnTo>
                      <a:pt x="123" y="138"/>
                    </a:lnTo>
                    <a:lnTo>
                      <a:pt x="133" y="93"/>
                    </a:lnTo>
                    <a:lnTo>
                      <a:pt x="121" y="52"/>
                    </a:lnTo>
                    <a:lnTo>
                      <a:pt x="126" y="50"/>
                    </a:lnTo>
                    <a:lnTo>
                      <a:pt x="133" y="38"/>
                    </a:lnTo>
                    <a:lnTo>
                      <a:pt x="121" y="38"/>
                    </a:lnTo>
                    <a:lnTo>
                      <a:pt x="109" y="9"/>
                    </a:lnTo>
                    <a:lnTo>
                      <a:pt x="92" y="5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4" name="Freeform 1164"/>
              <p:cNvSpPr/>
              <p:nvPr/>
            </p:nvSpPr>
            <p:spPr bwMode="auto">
              <a:xfrm>
                <a:off x="4016880" y="3734821"/>
                <a:ext cx="293420" cy="365822"/>
              </a:xfrm>
              <a:custGeom>
                <a:avLst/>
                <a:gdLst>
                  <a:gd name="T0" fmla="*/ 88 w 154"/>
                  <a:gd name="T1" fmla="*/ 0 h 192"/>
                  <a:gd name="T2" fmla="*/ 78 w 154"/>
                  <a:gd name="T3" fmla="*/ 17 h 192"/>
                  <a:gd name="T4" fmla="*/ 5 w 154"/>
                  <a:gd name="T5" fmla="*/ 43 h 192"/>
                  <a:gd name="T6" fmla="*/ 10 w 154"/>
                  <a:gd name="T7" fmla="*/ 62 h 192"/>
                  <a:gd name="T8" fmla="*/ 5 w 154"/>
                  <a:gd name="T9" fmla="*/ 62 h 192"/>
                  <a:gd name="T10" fmla="*/ 17 w 154"/>
                  <a:gd name="T11" fmla="*/ 104 h 192"/>
                  <a:gd name="T12" fmla="*/ 0 w 154"/>
                  <a:gd name="T13" fmla="*/ 109 h 192"/>
                  <a:gd name="T14" fmla="*/ 5 w 154"/>
                  <a:gd name="T15" fmla="*/ 128 h 192"/>
                  <a:gd name="T16" fmla="*/ 21 w 154"/>
                  <a:gd name="T17" fmla="*/ 147 h 192"/>
                  <a:gd name="T18" fmla="*/ 19 w 154"/>
                  <a:gd name="T19" fmla="*/ 149 h 192"/>
                  <a:gd name="T20" fmla="*/ 31 w 154"/>
                  <a:gd name="T21" fmla="*/ 157 h 192"/>
                  <a:gd name="T22" fmla="*/ 36 w 154"/>
                  <a:gd name="T23" fmla="*/ 168 h 192"/>
                  <a:gd name="T24" fmla="*/ 73 w 154"/>
                  <a:gd name="T25" fmla="*/ 185 h 192"/>
                  <a:gd name="T26" fmla="*/ 76 w 154"/>
                  <a:gd name="T27" fmla="*/ 192 h 192"/>
                  <a:gd name="T28" fmla="*/ 109 w 154"/>
                  <a:gd name="T29" fmla="*/ 192 h 192"/>
                  <a:gd name="T30" fmla="*/ 111 w 154"/>
                  <a:gd name="T31" fmla="*/ 192 h 192"/>
                  <a:gd name="T32" fmla="*/ 133 w 154"/>
                  <a:gd name="T33" fmla="*/ 185 h 192"/>
                  <a:gd name="T34" fmla="*/ 137 w 154"/>
                  <a:gd name="T35" fmla="*/ 178 h 192"/>
                  <a:gd name="T36" fmla="*/ 137 w 154"/>
                  <a:gd name="T37" fmla="*/ 178 h 192"/>
                  <a:gd name="T38" fmla="*/ 137 w 154"/>
                  <a:gd name="T39" fmla="*/ 176 h 192"/>
                  <a:gd name="T40" fmla="*/ 154 w 154"/>
                  <a:gd name="T41" fmla="*/ 171 h 192"/>
                  <a:gd name="T42" fmla="*/ 149 w 154"/>
                  <a:gd name="T43" fmla="*/ 161 h 192"/>
                  <a:gd name="T44" fmla="*/ 126 w 154"/>
                  <a:gd name="T45" fmla="*/ 149 h 192"/>
                  <a:gd name="T46" fmla="*/ 116 w 154"/>
                  <a:gd name="T47" fmla="*/ 152 h 192"/>
                  <a:gd name="T48" fmla="*/ 114 w 154"/>
                  <a:gd name="T49" fmla="*/ 142 h 192"/>
                  <a:gd name="T50" fmla="*/ 123 w 154"/>
                  <a:gd name="T51" fmla="*/ 138 h 192"/>
                  <a:gd name="T52" fmla="*/ 133 w 154"/>
                  <a:gd name="T53" fmla="*/ 93 h 192"/>
                  <a:gd name="T54" fmla="*/ 121 w 154"/>
                  <a:gd name="T55" fmla="*/ 52 h 192"/>
                  <a:gd name="T56" fmla="*/ 126 w 154"/>
                  <a:gd name="T57" fmla="*/ 50 h 192"/>
                  <a:gd name="T58" fmla="*/ 133 w 154"/>
                  <a:gd name="T59" fmla="*/ 38 h 192"/>
                  <a:gd name="T60" fmla="*/ 121 w 154"/>
                  <a:gd name="T61" fmla="*/ 38 h 192"/>
                  <a:gd name="T62" fmla="*/ 109 w 154"/>
                  <a:gd name="T63" fmla="*/ 9 h 192"/>
                  <a:gd name="T64" fmla="*/ 92 w 154"/>
                  <a:gd name="T65" fmla="*/ 5 h 192"/>
                  <a:gd name="T66" fmla="*/ 88 w 154"/>
                  <a:gd name="T6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4" h="192">
                    <a:moveTo>
                      <a:pt x="88" y="0"/>
                    </a:moveTo>
                    <a:lnTo>
                      <a:pt x="78" y="17"/>
                    </a:lnTo>
                    <a:lnTo>
                      <a:pt x="5" y="43"/>
                    </a:lnTo>
                    <a:lnTo>
                      <a:pt x="10" y="62"/>
                    </a:lnTo>
                    <a:lnTo>
                      <a:pt x="5" y="62"/>
                    </a:lnTo>
                    <a:lnTo>
                      <a:pt x="17" y="104"/>
                    </a:lnTo>
                    <a:lnTo>
                      <a:pt x="0" y="109"/>
                    </a:lnTo>
                    <a:lnTo>
                      <a:pt x="5" y="128"/>
                    </a:lnTo>
                    <a:lnTo>
                      <a:pt x="21" y="147"/>
                    </a:lnTo>
                    <a:lnTo>
                      <a:pt x="19" y="149"/>
                    </a:lnTo>
                    <a:lnTo>
                      <a:pt x="31" y="157"/>
                    </a:lnTo>
                    <a:lnTo>
                      <a:pt x="36" y="168"/>
                    </a:lnTo>
                    <a:lnTo>
                      <a:pt x="73" y="185"/>
                    </a:lnTo>
                    <a:lnTo>
                      <a:pt x="76" y="192"/>
                    </a:lnTo>
                    <a:lnTo>
                      <a:pt x="109" y="192"/>
                    </a:lnTo>
                    <a:lnTo>
                      <a:pt x="111" y="192"/>
                    </a:lnTo>
                    <a:lnTo>
                      <a:pt x="133" y="185"/>
                    </a:lnTo>
                    <a:lnTo>
                      <a:pt x="137" y="178"/>
                    </a:lnTo>
                    <a:lnTo>
                      <a:pt x="137" y="178"/>
                    </a:lnTo>
                    <a:lnTo>
                      <a:pt x="137" y="176"/>
                    </a:lnTo>
                    <a:lnTo>
                      <a:pt x="154" y="171"/>
                    </a:lnTo>
                    <a:lnTo>
                      <a:pt x="149" y="161"/>
                    </a:lnTo>
                    <a:lnTo>
                      <a:pt x="126" y="149"/>
                    </a:lnTo>
                    <a:lnTo>
                      <a:pt x="116" y="152"/>
                    </a:lnTo>
                    <a:lnTo>
                      <a:pt x="114" y="142"/>
                    </a:lnTo>
                    <a:lnTo>
                      <a:pt x="123" y="138"/>
                    </a:lnTo>
                    <a:lnTo>
                      <a:pt x="133" y="93"/>
                    </a:lnTo>
                    <a:lnTo>
                      <a:pt x="121" y="52"/>
                    </a:lnTo>
                    <a:lnTo>
                      <a:pt x="126" y="50"/>
                    </a:lnTo>
                    <a:lnTo>
                      <a:pt x="133" y="38"/>
                    </a:lnTo>
                    <a:lnTo>
                      <a:pt x="121" y="38"/>
                    </a:lnTo>
                    <a:lnTo>
                      <a:pt x="109" y="9"/>
                    </a:lnTo>
                    <a:lnTo>
                      <a:pt x="92" y="5"/>
                    </a:lnTo>
                    <a:lnTo>
                      <a:pt x="8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5" name="Freeform 1165"/>
              <p:cNvSpPr>
                <a:spLocks noEditPoints="1"/>
              </p:cNvSpPr>
              <p:nvPr/>
            </p:nvSpPr>
            <p:spPr bwMode="auto">
              <a:xfrm>
                <a:off x="4007353" y="3725294"/>
                <a:ext cx="270556" cy="299136"/>
              </a:xfrm>
              <a:custGeom>
                <a:avLst/>
                <a:gdLst>
                  <a:gd name="T0" fmla="*/ 15 w 142"/>
                  <a:gd name="T1" fmla="*/ 67 h 157"/>
                  <a:gd name="T2" fmla="*/ 7 w 142"/>
                  <a:gd name="T3" fmla="*/ 69 h 157"/>
                  <a:gd name="T4" fmla="*/ 17 w 142"/>
                  <a:gd name="T5" fmla="*/ 107 h 157"/>
                  <a:gd name="T6" fmla="*/ 0 w 142"/>
                  <a:gd name="T7" fmla="*/ 112 h 157"/>
                  <a:gd name="T8" fmla="*/ 7 w 142"/>
                  <a:gd name="T9" fmla="*/ 135 h 157"/>
                  <a:gd name="T10" fmla="*/ 22 w 142"/>
                  <a:gd name="T11" fmla="*/ 152 h 157"/>
                  <a:gd name="T12" fmla="*/ 19 w 142"/>
                  <a:gd name="T13" fmla="*/ 157 h 157"/>
                  <a:gd name="T14" fmla="*/ 19 w 142"/>
                  <a:gd name="T15" fmla="*/ 157 h 157"/>
                  <a:gd name="T16" fmla="*/ 19 w 142"/>
                  <a:gd name="T17" fmla="*/ 157 h 157"/>
                  <a:gd name="T18" fmla="*/ 22 w 142"/>
                  <a:gd name="T19" fmla="*/ 154 h 157"/>
                  <a:gd name="T20" fmla="*/ 24 w 142"/>
                  <a:gd name="T21" fmla="*/ 154 h 157"/>
                  <a:gd name="T22" fmla="*/ 26 w 142"/>
                  <a:gd name="T23" fmla="*/ 152 h 157"/>
                  <a:gd name="T24" fmla="*/ 10 w 142"/>
                  <a:gd name="T25" fmla="*/ 133 h 157"/>
                  <a:gd name="T26" fmla="*/ 5 w 142"/>
                  <a:gd name="T27" fmla="*/ 114 h 157"/>
                  <a:gd name="T28" fmla="*/ 22 w 142"/>
                  <a:gd name="T29" fmla="*/ 109 h 157"/>
                  <a:gd name="T30" fmla="*/ 10 w 142"/>
                  <a:gd name="T31" fmla="*/ 67 h 157"/>
                  <a:gd name="T32" fmla="*/ 15 w 142"/>
                  <a:gd name="T33" fmla="*/ 67 h 157"/>
                  <a:gd name="T34" fmla="*/ 95 w 142"/>
                  <a:gd name="T35" fmla="*/ 0 h 157"/>
                  <a:gd name="T36" fmla="*/ 93 w 142"/>
                  <a:gd name="T37" fmla="*/ 5 h 157"/>
                  <a:gd name="T38" fmla="*/ 97 w 142"/>
                  <a:gd name="T39" fmla="*/ 10 h 157"/>
                  <a:gd name="T40" fmla="*/ 114 w 142"/>
                  <a:gd name="T41" fmla="*/ 14 h 157"/>
                  <a:gd name="T42" fmla="*/ 126 w 142"/>
                  <a:gd name="T43" fmla="*/ 43 h 157"/>
                  <a:gd name="T44" fmla="*/ 138 w 142"/>
                  <a:gd name="T45" fmla="*/ 43 h 157"/>
                  <a:gd name="T46" fmla="*/ 131 w 142"/>
                  <a:gd name="T47" fmla="*/ 55 h 157"/>
                  <a:gd name="T48" fmla="*/ 126 w 142"/>
                  <a:gd name="T49" fmla="*/ 57 h 157"/>
                  <a:gd name="T50" fmla="*/ 138 w 142"/>
                  <a:gd name="T51" fmla="*/ 98 h 157"/>
                  <a:gd name="T52" fmla="*/ 133 w 142"/>
                  <a:gd name="T53" fmla="*/ 83 h 157"/>
                  <a:gd name="T54" fmla="*/ 135 w 142"/>
                  <a:gd name="T55" fmla="*/ 81 h 157"/>
                  <a:gd name="T56" fmla="*/ 128 w 142"/>
                  <a:gd name="T57" fmla="*/ 57 h 157"/>
                  <a:gd name="T58" fmla="*/ 133 w 142"/>
                  <a:gd name="T59" fmla="*/ 57 h 157"/>
                  <a:gd name="T60" fmla="*/ 140 w 142"/>
                  <a:gd name="T61" fmla="*/ 43 h 157"/>
                  <a:gd name="T62" fmla="*/ 142 w 142"/>
                  <a:gd name="T63" fmla="*/ 41 h 157"/>
                  <a:gd name="T64" fmla="*/ 142 w 142"/>
                  <a:gd name="T65" fmla="*/ 41 h 157"/>
                  <a:gd name="T66" fmla="*/ 142 w 142"/>
                  <a:gd name="T67" fmla="*/ 41 h 157"/>
                  <a:gd name="T68" fmla="*/ 142 w 142"/>
                  <a:gd name="T69" fmla="*/ 41 h 157"/>
                  <a:gd name="T70" fmla="*/ 140 w 142"/>
                  <a:gd name="T71" fmla="*/ 41 h 157"/>
                  <a:gd name="T72" fmla="*/ 140 w 142"/>
                  <a:gd name="T73" fmla="*/ 41 h 157"/>
                  <a:gd name="T74" fmla="*/ 128 w 142"/>
                  <a:gd name="T75" fmla="*/ 41 h 157"/>
                  <a:gd name="T76" fmla="*/ 116 w 142"/>
                  <a:gd name="T77" fmla="*/ 10 h 157"/>
                  <a:gd name="T78" fmla="*/ 100 w 142"/>
                  <a:gd name="T79" fmla="*/ 7 h 157"/>
                  <a:gd name="T80" fmla="*/ 95 w 142"/>
                  <a:gd name="T8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157">
                    <a:moveTo>
                      <a:pt x="15" y="67"/>
                    </a:moveTo>
                    <a:lnTo>
                      <a:pt x="7" y="69"/>
                    </a:lnTo>
                    <a:lnTo>
                      <a:pt x="17" y="107"/>
                    </a:lnTo>
                    <a:lnTo>
                      <a:pt x="0" y="112"/>
                    </a:lnTo>
                    <a:lnTo>
                      <a:pt x="7" y="135"/>
                    </a:lnTo>
                    <a:lnTo>
                      <a:pt x="22" y="152"/>
                    </a:lnTo>
                    <a:lnTo>
                      <a:pt x="19" y="157"/>
                    </a:lnTo>
                    <a:lnTo>
                      <a:pt x="19" y="157"/>
                    </a:lnTo>
                    <a:lnTo>
                      <a:pt x="19" y="157"/>
                    </a:lnTo>
                    <a:lnTo>
                      <a:pt x="22" y="154"/>
                    </a:lnTo>
                    <a:lnTo>
                      <a:pt x="24" y="154"/>
                    </a:lnTo>
                    <a:lnTo>
                      <a:pt x="26" y="152"/>
                    </a:lnTo>
                    <a:lnTo>
                      <a:pt x="10" y="133"/>
                    </a:lnTo>
                    <a:lnTo>
                      <a:pt x="5" y="114"/>
                    </a:lnTo>
                    <a:lnTo>
                      <a:pt x="22" y="109"/>
                    </a:lnTo>
                    <a:lnTo>
                      <a:pt x="10" y="67"/>
                    </a:lnTo>
                    <a:lnTo>
                      <a:pt x="15" y="67"/>
                    </a:lnTo>
                    <a:close/>
                    <a:moveTo>
                      <a:pt x="95" y="0"/>
                    </a:moveTo>
                    <a:lnTo>
                      <a:pt x="93" y="5"/>
                    </a:lnTo>
                    <a:lnTo>
                      <a:pt x="97" y="10"/>
                    </a:lnTo>
                    <a:lnTo>
                      <a:pt x="114" y="14"/>
                    </a:lnTo>
                    <a:lnTo>
                      <a:pt x="126" y="43"/>
                    </a:lnTo>
                    <a:lnTo>
                      <a:pt x="138" y="43"/>
                    </a:lnTo>
                    <a:lnTo>
                      <a:pt x="131" y="55"/>
                    </a:lnTo>
                    <a:lnTo>
                      <a:pt x="126" y="57"/>
                    </a:lnTo>
                    <a:lnTo>
                      <a:pt x="138" y="98"/>
                    </a:lnTo>
                    <a:lnTo>
                      <a:pt x="133" y="83"/>
                    </a:lnTo>
                    <a:lnTo>
                      <a:pt x="135" y="81"/>
                    </a:lnTo>
                    <a:lnTo>
                      <a:pt x="128" y="57"/>
                    </a:lnTo>
                    <a:lnTo>
                      <a:pt x="133" y="57"/>
                    </a:lnTo>
                    <a:lnTo>
                      <a:pt x="140" y="43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0" y="41"/>
                    </a:lnTo>
                    <a:lnTo>
                      <a:pt x="140" y="41"/>
                    </a:lnTo>
                    <a:lnTo>
                      <a:pt x="128" y="41"/>
                    </a:lnTo>
                    <a:lnTo>
                      <a:pt x="116" y="10"/>
                    </a:lnTo>
                    <a:lnTo>
                      <a:pt x="100" y="7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6" name="Freeform 1166"/>
              <p:cNvSpPr>
                <a:spLocks noEditPoints="1"/>
              </p:cNvSpPr>
              <p:nvPr/>
            </p:nvSpPr>
            <p:spPr bwMode="auto">
              <a:xfrm>
                <a:off x="4007353" y="3725294"/>
                <a:ext cx="270556" cy="299136"/>
              </a:xfrm>
              <a:custGeom>
                <a:avLst/>
                <a:gdLst>
                  <a:gd name="T0" fmla="*/ 15 w 142"/>
                  <a:gd name="T1" fmla="*/ 67 h 157"/>
                  <a:gd name="T2" fmla="*/ 7 w 142"/>
                  <a:gd name="T3" fmla="*/ 69 h 157"/>
                  <a:gd name="T4" fmla="*/ 17 w 142"/>
                  <a:gd name="T5" fmla="*/ 107 h 157"/>
                  <a:gd name="T6" fmla="*/ 0 w 142"/>
                  <a:gd name="T7" fmla="*/ 112 h 157"/>
                  <a:gd name="T8" fmla="*/ 7 w 142"/>
                  <a:gd name="T9" fmla="*/ 135 h 157"/>
                  <a:gd name="T10" fmla="*/ 22 w 142"/>
                  <a:gd name="T11" fmla="*/ 152 h 157"/>
                  <a:gd name="T12" fmla="*/ 19 w 142"/>
                  <a:gd name="T13" fmla="*/ 157 h 157"/>
                  <a:gd name="T14" fmla="*/ 19 w 142"/>
                  <a:gd name="T15" fmla="*/ 157 h 157"/>
                  <a:gd name="T16" fmla="*/ 19 w 142"/>
                  <a:gd name="T17" fmla="*/ 157 h 157"/>
                  <a:gd name="T18" fmla="*/ 22 w 142"/>
                  <a:gd name="T19" fmla="*/ 154 h 157"/>
                  <a:gd name="T20" fmla="*/ 24 w 142"/>
                  <a:gd name="T21" fmla="*/ 154 h 157"/>
                  <a:gd name="T22" fmla="*/ 26 w 142"/>
                  <a:gd name="T23" fmla="*/ 152 h 157"/>
                  <a:gd name="T24" fmla="*/ 10 w 142"/>
                  <a:gd name="T25" fmla="*/ 133 h 157"/>
                  <a:gd name="T26" fmla="*/ 5 w 142"/>
                  <a:gd name="T27" fmla="*/ 114 h 157"/>
                  <a:gd name="T28" fmla="*/ 22 w 142"/>
                  <a:gd name="T29" fmla="*/ 109 h 157"/>
                  <a:gd name="T30" fmla="*/ 10 w 142"/>
                  <a:gd name="T31" fmla="*/ 67 h 157"/>
                  <a:gd name="T32" fmla="*/ 15 w 142"/>
                  <a:gd name="T33" fmla="*/ 67 h 157"/>
                  <a:gd name="T34" fmla="*/ 95 w 142"/>
                  <a:gd name="T35" fmla="*/ 0 h 157"/>
                  <a:gd name="T36" fmla="*/ 93 w 142"/>
                  <a:gd name="T37" fmla="*/ 5 h 157"/>
                  <a:gd name="T38" fmla="*/ 97 w 142"/>
                  <a:gd name="T39" fmla="*/ 10 h 157"/>
                  <a:gd name="T40" fmla="*/ 114 w 142"/>
                  <a:gd name="T41" fmla="*/ 14 h 157"/>
                  <a:gd name="T42" fmla="*/ 126 w 142"/>
                  <a:gd name="T43" fmla="*/ 43 h 157"/>
                  <a:gd name="T44" fmla="*/ 138 w 142"/>
                  <a:gd name="T45" fmla="*/ 43 h 157"/>
                  <a:gd name="T46" fmla="*/ 131 w 142"/>
                  <a:gd name="T47" fmla="*/ 55 h 157"/>
                  <a:gd name="T48" fmla="*/ 126 w 142"/>
                  <a:gd name="T49" fmla="*/ 57 h 157"/>
                  <a:gd name="T50" fmla="*/ 138 w 142"/>
                  <a:gd name="T51" fmla="*/ 98 h 157"/>
                  <a:gd name="T52" fmla="*/ 133 w 142"/>
                  <a:gd name="T53" fmla="*/ 83 h 157"/>
                  <a:gd name="T54" fmla="*/ 135 w 142"/>
                  <a:gd name="T55" fmla="*/ 81 h 157"/>
                  <a:gd name="T56" fmla="*/ 128 w 142"/>
                  <a:gd name="T57" fmla="*/ 57 h 157"/>
                  <a:gd name="T58" fmla="*/ 133 w 142"/>
                  <a:gd name="T59" fmla="*/ 57 h 157"/>
                  <a:gd name="T60" fmla="*/ 140 w 142"/>
                  <a:gd name="T61" fmla="*/ 43 h 157"/>
                  <a:gd name="T62" fmla="*/ 142 w 142"/>
                  <a:gd name="T63" fmla="*/ 41 h 157"/>
                  <a:gd name="T64" fmla="*/ 142 w 142"/>
                  <a:gd name="T65" fmla="*/ 41 h 157"/>
                  <a:gd name="T66" fmla="*/ 142 w 142"/>
                  <a:gd name="T67" fmla="*/ 41 h 157"/>
                  <a:gd name="T68" fmla="*/ 142 w 142"/>
                  <a:gd name="T69" fmla="*/ 41 h 157"/>
                  <a:gd name="T70" fmla="*/ 140 w 142"/>
                  <a:gd name="T71" fmla="*/ 41 h 157"/>
                  <a:gd name="T72" fmla="*/ 140 w 142"/>
                  <a:gd name="T73" fmla="*/ 41 h 157"/>
                  <a:gd name="T74" fmla="*/ 128 w 142"/>
                  <a:gd name="T75" fmla="*/ 41 h 157"/>
                  <a:gd name="T76" fmla="*/ 116 w 142"/>
                  <a:gd name="T77" fmla="*/ 10 h 157"/>
                  <a:gd name="T78" fmla="*/ 100 w 142"/>
                  <a:gd name="T79" fmla="*/ 7 h 157"/>
                  <a:gd name="T80" fmla="*/ 95 w 142"/>
                  <a:gd name="T8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2" h="157">
                    <a:moveTo>
                      <a:pt x="15" y="67"/>
                    </a:moveTo>
                    <a:lnTo>
                      <a:pt x="7" y="69"/>
                    </a:lnTo>
                    <a:lnTo>
                      <a:pt x="17" y="107"/>
                    </a:lnTo>
                    <a:lnTo>
                      <a:pt x="0" y="112"/>
                    </a:lnTo>
                    <a:lnTo>
                      <a:pt x="7" y="135"/>
                    </a:lnTo>
                    <a:lnTo>
                      <a:pt x="22" y="152"/>
                    </a:lnTo>
                    <a:lnTo>
                      <a:pt x="19" y="157"/>
                    </a:lnTo>
                    <a:lnTo>
                      <a:pt x="19" y="157"/>
                    </a:lnTo>
                    <a:lnTo>
                      <a:pt x="19" y="157"/>
                    </a:lnTo>
                    <a:lnTo>
                      <a:pt x="22" y="154"/>
                    </a:lnTo>
                    <a:lnTo>
                      <a:pt x="24" y="154"/>
                    </a:lnTo>
                    <a:lnTo>
                      <a:pt x="26" y="152"/>
                    </a:lnTo>
                    <a:lnTo>
                      <a:pt x="10" y="133"/>
                    </a:lnTo>
                    <a:lnTo>
                      <a:pt x="5" y="114"/>
                    </a:lnTo>
                    <a:lnTo>
                      <a:pt x="22" y="109"/>
                    </a:lnTo>
                    <a:lnTo>
                      <a:pt x="10" y="67"/>
                    </a:lnTo>
                    <a:lnTo>
                      <a:pt x="15" y="67"/>
                    </a:lnTo>
                    <a:moveTo>
                      <a:pt x="95" y="0"/>
                    </a:moveTo>
                    <a:lnTo>
                      <a:pt x="93" y="5"/>
                    </a:lnTo>
                    <a:lnTo>
                      <a:pt x="97" y="10"/>
                    </a:lnTo>
                    <a:lnTo>
                      <a:pt x="114" y="14"/>
                    </a:lnTo>
                    <a:lnTo>
                      <a:pt x="126" y="43"/>
                    </a:lnTo>
                    <a:lnTo>
                      <a:pt x="138" y="43"/>
                    </a:lnTo>
                    <a:lnTo>
                      <a:pt x="131" y="55"/>
                    </a:lnTo>
                    <a:lnTo>
                      <a:pt x="126" y="57"/>
                    </a:lnTo>
                    <a:lnTo>
                      <a:pt x="138" y="98"/>
                    </a:lnTo>
                    <a:lnTo>
                      <a:pt x="133" y="83"/>
                    </a:lnTo>
                    <a:lnTo>
                      <a:pt x="135" y="81"/>
                    </a:lnTo>
                    <a:lnTo>
                      <a:pt x="128" y="57"/>
                    </a:lnTo>
                    <a:lnTo>
                      <a:pt x="133" y="57"/>
                    </a:lnTo>
                    <a:lnTo>
                      <a:pt x="140" y="43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2" y="41"/>
                    </a:lnTo>
                    <a:lnTo>
                      <a:pt x="140" y="41"/>
                    </a:lnTo>
                    <a:lnTo>
                      <a:pt x="140" y="41"/>
                    </a:lnTo>
                    <a:lnTo>
                      <a:pt x="128" y="41"/>
                    </a:lnTo>
                    <a:lnTo>
                      <a:pt x="116" y="10"/>
                    </a:lnTo>
                    <a:lnTo>
                      <a:pt x="100" y="7"/>
                    </a:lnTo>
                    <a:lnTo>
                      <a:pt x="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7" name="Freeform 1167"/>
              <p:cNvSpPr/>
              <p:nvPr/>
            </p:nvSpPr>
            <p:spPr bwMode="auto">
              <a:xfrm>
                <a:off x="3976868" y="3612880"/>
                <a:ext cx="201964" cy="198154"/>
              </a:xfrm>
              <a:custGeom>
                <a:avLst/>
                <a:gdLst>
                  <a:gd name="T0" fmla="*/ 47 w 106"/>
                  <a:gd name="T1" fmla="*/ 5 h 104"/>
                  <a:gd name="T2" fmla="*/ 33 w 106"/>
                  <a:gd name="T3" fmla="*/ 17 h 104"/>
                  <a:gd name="T4" fmla="*/ 12 w 106"/>
                  <a:gd name="T5" fmla="*/ 17 h 104"/>
                  <a:gd name="T6" fmla="*/ 0 w 106"/>
                  <a:gd name="T7" fmla="*/ 21 h 104"/>
                  <a:gd name="T8" fmla="*/ 23 w 106"/>
                  <a:gd name="T9" fmla="*/ 104 h 104"/>
                  <a:gd name="T10" fmla="*/ 97 w 106"/>
                  <a:gd name="T11" fmla="*/ 78 h 104"/>
                  <a:gd name="T12" fmla="*/ 106 w 106"/>
                  <a:gd name="T13" fmla="*/ 62 h 104"/>
                  <a:gd name="T14" fmla="*/ 57 w 106"/>
                  <a:gd name="T15" fmla="*/ 12 h 104"/>
                  <a:gd name="T16" fmla="*/ 64 w 106"/>
                  <a:gd name="T17" fmla="*/ 9 h 104"/>
                  <a:gd name="T18" fmla="*/ 85 w 106"/>
                  <a:gd name="T19" fmla="*/ 24 h 104"/>
                  <a:gd name="T20" fmla="*/ 85 w 106"/>
                  <a:gd name="T21" fmla="*/ 24 h 104"/>
                  <a:gd name="T22" fmla="*/ 83 w 106"/>
                  <a:gd name="T23" fmla="*/ 12 h 104"/>
                  <a:gd name="T24" fmla="*/ 83 w 106"/>
                  <a:gd name="T25" fmla="*/ 12 h 104"/>
                  <a:gd name="T26" fmla="*/ 83 w 106"/>
                  <a:gd name="T27" fmla="*/ 12 h 104"/>
                  <a:gd name="T28" fmla="*/ 83 w 106"/>
                  <a:gd name="T29" fmla="*/ 12 h 104"/>
                  <a:gd name="T30" fmla="*/ 71 w 106"/>
                  <a:gd name="T31" fmla="*/ 0 h 104"/>
                  <a:gd name="T32" fmla="*/ 59 w 106"/>
                  <a:gd name="T33" fmla="*/ 5 h 104"/>
                  <a:gd name="T34" fmla="*/ 47 w 106"/>
                  <a:gd name="T35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" h="104">
                    <a:moveTo>
                      <a:pt x="47" y="5"/>
                    </a:moveTo>
                    <a:lnTo>
                      <a:pt x="33" y="17"/>
                    </a:lnTo>
                    <a:lnTo>
                      <a:pt x="12" y="17"/>
                    </a:lnTo>
                    <a:lnTo>
                      <a:pt x="0" y="21"/>
                    </a:lnTo>
                    <a:lnTo>
                      <a:pt x="23" y="104"/>
                    </a:lnTo>
                    <a:lnTo>
                      <a:pt x="97" y="78"/>
                    </a:lnTo>
                    <a:lnTo>
                      <a:pt x="106" y="62"/>
                    </a:lnTo>
                    <a:lnTo>
                      <a:pt x="57" y="12"/>
                    </a:lnTo>
                    <a:lnTo>
                      <a:pt x="64" y="9"/>
                    </a:lnTo>
                    <a:lnTo>
                      <a:pt x="85" y="24"/>
                    </a:lnTo>
                    <a:lnTo>
                      <a:pt x="85" y="24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71" y="0"/>
                    </a:lnTo>
                    <a:lnTo>
                      <a:pt x="59" y="5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8" name="Freeform 1168"/>
              <p:cNvSpPr/>
              <p:nvPr/>
            </p:nvSpPr>
            <p:spPr bwMode="auto">
              <a:xfrm>
                <a:off x="3976868" y="3612880"/>
                <a:ext cx="201964" cy="198154"/>
              </a:xfrm>
              <a:custGeom>
                <a:avLst/>
                <a:gdLst>
                  <a:gd name="T0" fmla="*/ 47 w 106"/>
                  <a:gd name="T1" fmla="*/ 5 h 104"/>
                  <a:gd name="T2" fmla="*/ 33 w 106"/>
                  <a:gd name="T3" fmla="*/ 17 h 104"/>
                  <a:gd name="T4" fmla="*/ 12 w 106"/>
                  <a:gd name="T5" fmla="*/ 17 h 104"/>
                  <a:gd name="T6" fmla="*/ 0 w 106"/>
                  <a:gd name="T7" fmla="*/ 21 h 104"/>
                  <a:gd name="T8" fmla="*/ 23 w 106"/>
                  <a:gd name="T9" fmla="*/ 104 h 104"/>
                  <a:gd name="T10" fmla="*/ 97 w 106"/>
                  <a:gd name="T11" fmla="*/ 78 h 104"/>
                  <a:gd name="T12" fmla="*/ 106 w 106"/>
                  <a:gd name="T13" fmla="*/ 62 h 104"/>
                  <a:gd name="T14" fmla="*/ 57 w 106"/>
                  <a:gd name="T15" fmla="*/ 12 h 104"/>
                  <a:gd name="T16" fmla="*/ 64 w 106"/>
                  <a:gd name="T17" fmla="*/ 9 h 104"/>
                  <a:gd name="T18" fmla="*/ 85 w 106"/>
                  <a:gd name="T19" fmla="*/ 24 h 104"/>
                  <a:gd name="T20" fmla="*/ 85 w 106"/>
                  <a:gd name="T21" fmla="*/ 24 h 104"/>
                  <a:gd name="T22" fmla="*/ 83 w 106"/>
                  <a:gd name="T23" fmla="*/ 12 h 104"/>
                  <a:gd name="T24" fmla="*/ 83 w 106"/>
                  <a:gd name="T25" fmla="*/ 12 h 104"/>
                  <a:gd name="T26" fmla="*/ 83 w 106"/>
                  <a:gd name="T27" fmla="*/ 12 h 104"/>
                  <a:gd name="T28" fmla="*/ 83 w 106"/>
                  <a:gd name="T29" fmla="*/ 12 h 104"/>
                  <a:gd name="T30" fmla="*/ 71 w 106"/>
                  <a:gd name="T31" fmla="*/ 0 h 104"/>
                  <a:gd name="T32" fmla="*/ 59 w 106"/>
                  <a:gd name="T33" fmla="*/ 5 h 104"/>
                  <a:gd name="T34" fmla="*/ 47 w 106"/>
                  <a:gd name="T35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" h="104">
                    <a:moveTo>
                      <a:pt x="47" y="5"/>
                    </a:moveTo>
                    <a:lnTo>
                      <a:pt x="33" y="17"/>
                    </a:lnTo>
                    <a:lnTo>
                      <a:pt x="12" y="17"/>
                    </a:lnTo>
                    <a:lnTo>
                      <a:pt x="0" y="21"/>
                    </a:lnTo>
                    <a:lnTo>
                      <a:pt x="23" y="104"/>
                    </a:lnTo>
                    <a:lnTo>
                      <a:pt x="97" y="78"/>
                    </a:lnTo>
                    <a:lnTo>
                      <a:pt x="106" y="62"/>
                    </a:lnTo>
                    <a:lnTo>
                      <a:pt x="57" y="12"/>
                    </a:lnTo>
                    <a:lnTo>
                      <a:pt x="64" y="9"/>
                    </a:lnTo>
                    <a:lnTo>
                      <a:pt x="85" y="24"/>
                    </a:lnTo>
                    <a:lnTo>
                      <a:pt x="85" y="24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83" y="12"/>
                    </a:lnTo>
                    <a:lnTo>
                      <a:pt x="71" y="0"/>
                    </a:lnTo>
                    <a:lnTo>
                      <a:pt x="59" y="5"/>
                    </a:lnTo>
                    <a:lnTo>
                      <a:pt x="47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09" name="Freeform 1169"/>
              <p:cNvSpPr>
                <a:spLocks noEditPoints="1"/>
              </p:cNvSpPr>
              <p:nvPr/>
            </p:nvSpPr>
            <p:spPr bwMode="auto">
              <a:xfrm>
                <a:off x="3971152" y="3609070"/>
                <a:ext cx="217207" cy="207681"/>
              </a:xfrm>
              <a:custGeom>
                <a:avLst/>
                <a:gdLst>
                  <a:gd name="T0" fmla="*/ 67 w 114"/>
                  <a:gd name="T1" fmla="*/ 11 h 109"/>
                  <a:gd name="T2" fmla="*/ 60 w 114"/>
                  <a:gd name="T3" fmla="*/ 14 h 109"/>
                  <a:gd name="T4" fmla="*/ 109 w 114"/>
                  <a:gd name="T5" fmla="*/ 64 h 109"/>
                  <a:gd name="T6" fmla="*/ 100 w 114"/>
                  <a:gd name="T7" fmla="*/ 80 h 109"/>
                  <a:gd name="T8" fmla="*/ 26 w 114"/>
                  <a:gd name="T9" fmla="*/ 106 h 109"/>
                  <a:gd name="T10" fmla="*/ 29 w 114"/>
                  <a:gd name="T11" fmla="*/ 109 h 109"/>
                  <a:gd name="T12" fmla="*/ 102 w 114"/>
                  <a:gd name="T13" fmla="*/ 83 h 109"/>
                  <a:gd name="T14" fmla="*/ 112 w 114"/>
                  <a:gd name="T15" fmla="*/ 66 h 109"/>
                  <a:gd name="T16" fmla="*/ 114 w 114"/>
                  <a:gd name="T17" fmla="*/ 61 h 109"/>
                  <a:gd name="T18" fmla="*/ 114 w 114"/>
                  <a:gd name="T19" fmla="*/ 61 h 109"/>
                  <a:gd name="T20" fmla="*/ 64 w 114"/>
                  <a:gd name="T21" fmla="*/ 16 h 109"/>
                  <a:gd name="T22" fmla="*/ 67 w 114"/>
                  <a:gd name="T23" fmla="*/ 16 h 109"/>
                  <a:gd name="T24" fmla="*/ 86 w 114"/>
                  <a:gd name="T25" fmla="*/ 30 h 109"/>
                  <a:gd name="T26" fmla="*/ 88 w 114"/>
                  <a:gd name="T27" fmla="*/ 28 h 109"/>
                  <a:gd name="T28" fmla="*/ 90 w 114"/>
                  <a:gd name="T29" fmla="*/ 28 h 109"/>
                  <a:gd name="T30" fmla="*/ 90 w 114"/>
                  <a:gd name="T31" fmla="*/ 28 h 109"/>
                  <a:gd name="T32" fmla="*/ 88 w 114"/>
                  <a:gd name="T33" fmla="*/ 28 h 109"/>
                  <a:gd name="T34" fmla="*/ 88 w 114"/>
                  <a:gd name="T35" fmla="*/ 26 h 109"/>
                  <a:gd name="T36" fmla="*/ 88 w 114"/>
                  <a:gd name="T37" fmla="*/ 26 h 109"/>
                  <a:gd name="T38" fmla="*/ 67 w 114"/>
                  <a:gd name="T39" fmla="*/ 11 h 109"/>
                  <a:gd name="T40" fmla="*/ 50 w 114"/>
                  <a:gd name="T41" fmla="*/ 2 h 109"/>
                  <a:gd name="T42" fmla="*/ 36 w 114"/>
                  <a:gd name="T43" fmla="*/ 16 h 109"/>
                  <a:gd name="T44" fmla="*/ 15 w 114"/>
                  <a:gd name="T45" fmla="*/ 16 h 109"/>
                  <a:gd name="T46" fmla="*/ 0 w 114"/>
                  <a:gd name="T47" fmla="*/ 21 h 109"/>
                  <a:gd name="T48" fmla="*/ 3 w 114"/>
                  <a:gd name="T49" fmla="*/ 23 h 109"/>
                  <a:gd name="T50" fmla="*/ 15 w 114"/>
                  <a:gd name="T51" fmla="*/ 19 h 109"/>
                  <a:gd name="T52" fmla="*/ 36 w 114"/>
                  <a:gd name="T53" fmla="*/ 19 h 109"/>
                  <a:gd name="T54" fmla="*/ 50 w 114"/>
                  <a:gd name="T55" fmla="*/ 7 h 109"/>
                  <a:gd name="T56" fmla="*/ 62 w 114"/>
                  <a:gd name="T57" fmla="*/ 7 h 109"/>
                  <a:gd name="T58" fmla="*/ 74 w 114"/>
                  <a:gd name="T59" fmla="*/ 2 h 109"/>
                  <a:gd name="T60" fmla="*/ 86 w 114"/>
                  <a:gd name="T61" fmla="*/ 14 h 109"/>
                  <a:gd name="T62" fmla="*/ 86 w 114"/>
                  <a:gd name="T63" fmla="*/ 11 h 109"/>
                  <a:gd name="T64" fmla="*/ 88 w 114"/>
                  <a:gd name="T65" fmla="*/ 11 h 109"/>
                  <a:gd name="T66" fmla="*/ 90 w 114"/>
                  <a:gd name="T67" fmla="*/ 14 h 109"/>
                  <a:gd name="T68" fmla="*/ 90 w 114"/>
                  <a:gd name="T69" fmla="*/ 14 h 109"/>
                  <a:gd name="T70" fmla="*/ 90 w 114"/>
                  <a:gd name="T71" fmla="*/ 14 h 109"/>
                  <a:gd name="T72" fmla="*/ 90 w 114"/>
                  <a:gd name="T73" fmla="*/ 23 h 109"/>
                  <a:gd name="T74" fmla="*/ 90 w 114"/>
                  <a:gd name="T75" fmla="*/ 16 h 109"/>
                  <a:gd name="T76" fmla="*/ 90 w 114"/>
                  <a:gd name="T77" fmla="*/ 14 h 109"/>
                  <a:gd name="T78" fmla="*/ 90 w 114"/>
                  <a:gd name="T79" fmla="*/ 14 h 109"/>
                  <a:gd name="T80" fmla="*/ 88 w 114"/>
                  <a:gd name="T81" fmla="*/ 11 h 109"/>
                  <a:gd name="T82" fmla="*/ 88 w 114"/>
                  <a:gd name="T83" fmla="*/ 9 h 109"/>
                  <a:gd name="T84" fmla="*/ 83 w 114"/>
                  <a:gd name="T85" fmla="*/ 7 h 109"/>
                  <a:gd name="T86" fmla="*/ 76 w 114"/>
                  <a:gd name="T87" fmla="*/ 0 h 109"/>
                  <a:gd name="T88" fmla="*/ 76 w 114"/>
                  <a:gd name="T89" fmla="*/ 0 h 109"/>
                  <a:gd name="T90" fmla="*/ 74 w 114"/>
                  <a:gd name="T91" fmla="*/ 0 h 109"/>
                  <a:gd name="T92" fmla="*/ 62 w 114"/>
                  <a:gd name="T93" fmla="*/ 4 h 109"/>
                  <a:gd name="T94" fmla="*/ 50 w 114"/>
                  <a:gd name="T95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09">
                    <a:moveTo>
                      <a:pt x="67" y="11"/>
                    </a:moveTo>
                    <a:lnTo>
                      <a:pt x="60" y="14"/>
                    </a:lnTo>
                    <a:lnTo>
                      <a:pt x="109" y="64"/>
                    </a:lnTo>
                    <a:lnTo>
                      <a:pt x="100" y="80"/>
                    </a:lnTo>
                    <a:lnTo>
                      <a:pt x="26" y="106"/>
                    </a:lnTo>
                    <a:lnTo>
                      <a:pt x="29" y="109"/>
                    </a:lnTo>
                    <a:lnTo>
                      <a:pt x="102" y="83"/>
                    </a:lnTo>
                    <a:lnTo>
                      <a:pt x="112" y="66"/>
                    </a:lnTo>
                    <a:lnTo>
                      <a:pt x="114" y="61"/>
                    </a:lnTo>
                    <a:lnTo>
                      <a:pt x="114" y="61"/>
                    </a:lnTo>
                    <a:lnTo>
                      <a:pt x="64" y="16"/>
                    </a:lnTo>
                    <a:lnTo>
                      <a:pt x="67" y="16"/>
                    </a:lnTo>
                    <a:lnTo>
                      <a:pt x="86" y="30"/>
                    </a:lnTo>
                    <a:lnTo>
                      <a:pt x="88" y="28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88" y="28"/>
                    </a:lnTo>
                    <a:lnTo>
                      <a:pt x="88" y="26"/>
                    </a:lnTo>
                    <a:lnTo>
                      <a:pt x="88" y="26"/>
                    </a:lnTo>
                    <a:lnTo>
                      <a:pt x="67" y="11"/>
                    </a:lnTo>
                    <a:close/>
                    <a:moveTo>
                      <a:pt x="50" y="2"/>
                    </a:moveTo>
                    <a:lnTo>
                      <a:pt x="36" y="16"/>
                    </a:lnTo>
                    <a:lnTo>
                      <a:pt x="15" y="16"/>
                    </a:lnTo>
                    <a:lnTo>
                      <a:pt x="0" y="21"/>
                    </a:lnTo>
                    <a:lnTo>
                      <a:pt x="3" y="23"/>
                    </a:lnTo>
                    <a:lnTo>
                      <a:pt x="15" y="19"/>
                    </a:lnTo>
                    <a:lnTo>
                      <a:pt x="36" y="19"/>
                    </a:lnTo>
                    <a:lnTo>
                      <a:pt x="50" y="7"/>
                    </a:lnTo>
                    <a:lnTo>
                      <a:pt x="62" y="7"/>
                    </a:lnTo>
                    <a:lnTo>
                      <a:pt x="74" y="2"/>
                    </a:lnTo>
                    <a:lnTo>
                      <a:pt x="86" y="14"/>
                    </a:lnTo>
                    <a:lnTo>
                      <a:pt x="86" y="11"/>
                    </a:lnTo>
                    <a:lnTo>
                      <a:pt x="88" y="11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23"/>
                    </a:lnTo>
                    <a:lnTo>
                      <a:pt x="90" y="16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3" y="7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62" y="4"/>
                    </a:lnTo>
                    <a:lnTo>
                      <a:pt x="50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0" name="Freeform 1170"/>
              <p:cNvSpPr>
                <a:spLocks noEditPoints="1"/>
              </p:cNvSpPr>
              <p:nvPr/>
            </p:nvSpPr>
            <p:spPr bwMode="auto">
              <a:xfrm>
                <a:off x="3971152" y="3609070"/>
                <a:ext cx="217207" cy="207681"/>
              </a:xfrm>
              <a:custGeom>
                <a:avLst/>
                <a:gdLst>
                  <a:gd name="T0" fmla="*/ 67 w 114"/>
                  <a:gd name="T1" fmla="*/ 11 h 109"/>
                  <a:gd name="T2" fmla="*/ 60 w 114"/>
                  <a:gd name="T3" fmla="*/ 14 h 109"/>
                  <a:gd name="T4" fmla="*/ 109 w 114"/>
                  <a:gd name="T5" fmla="*/ 64 h 109"/>
                  <a:gd name="T6" fmla="*/ 100 w 114"/>
                  <a:gd name="T7" fmla="*/ 80 h 109"/>
                  <a:gd name="T8" fmla="*/ 26 w 114"/>
                  <a:gd name="T9" fmla="*/ 106 h 109"/>
                  <a:gd name="T10" fmla="*/ 29 w 114"/>
                  <a:gd name="T11" fmla="*/ 109 h 109"/>
                  <a:gd name="T12" fmla="*/ 102 w 114"/>
                  <a:gd name="T13" fmla="*/ 83 h 109"/>
                  <a:gd name="T14" fmla="*/ 112 w 114"/>
                  <a:gd name="T15" fmla="*/ 66 h 109"/>
                  <a:gd name="T16" fmla="*/ 114 w 114"/>
                  <a:gd name="T17" fmla="*/ 61 h 109"/>
                  <a:gd name="T18" fmla="*/ 114 w 114"/>
                  <a:gd name="T19" fmla="*/ 61 h 109"/>
                  <a:gd name="T20" fmla="*/ 64 w 114"/>
                  <a:gd name="T21" fmla="*/ 16 h 109"/>
                  <a:gd name="T22" fmla="*/ 67 w 114"/>
                  <a:gd name="T23" fmla="*/ 16 h 109"/>
                  <a:gd name="T24" fmla="*/ 86 w 114"/>
                  <a:gd name="T25" fmla="*/ 30 h 109"/>
                  <a:gd name="T26" fmla="*/ 88 w 114"/>
                  <a:gd name="T27" fmla="*/ 28 h 109"/>
                  <a:gd name="T28" fmla="*/ 90 w 114"/>
                  <a:gd name="T29" fmla="*/ 28 h 109"/>
                  <a:gd name="T30" fmla="*/ 90 w 114"/>
                  <a:gd name="T31" fmla="*/ 28 h 109"/>
                  <a:gd name="T32" fmla="*/ 88 w 114"/>
                  <a:gd name="T33" fmla="*/ 28 h 109"/>
                  <a:gd name="T34" fmla="*/ 88 w 114"/>
                  <a:gd name="T35" fmla="*/ 26 h 109"/>
                  <a:gd name="T36" fmla="*/ 88 w 114"/>
                  <a:gd name="T37" fmla="*/ 26 h 109"/>
                  <a:gd name="T38" fmla="*/ 67 w 114"/>
                  <a:gd name="T39" fmla="*/ 11 h 109"/>
                  <a:gd name="T40" fmla="*/ 50 w 114"/>
                  <a:gd name="T41" fmla="*/ 2 h 109"/>
                  <a:gd name="T42" fmla="*/ 36 w 114"/>
                  <a:gd name="T43" fmla="*/ 16 h 109"/>
                  <a:gd name="T44" fmla="*/ 15 w 114"/>
                  <a:gd name="T45" fmla="*/ 16 h 109"/>
                  <a:gd name="T46" fmla="*/ 0 w 114"/>
                  <a:gd name="T47" fmla="*/ 21 h 109"/>
                  <a:gd name="T48" fmla="*/ 3 w 114"/>
                  <a:gd name="T49" fmla="*/ 23 h 109"/>
                  <a:gd name="T50" fmla="*/ 15 w 114"/>
                  <a:gd name="T51" fmla="*/ 19 h 109"/>
                  <a:gd name="T52" fmla="*/ 36 w 114"/>
                  <a:gd name="T53" fmla="*/ 19 h 109"/>
                  <a:gd name="T54" fmla="*/ 50 w 114"/>
                  <a:gd name="T55" fmla="*/ 7 h 109"/>
                  <a:gd name="T56" fmla="*/ 62 w 114"/>
                  <a:gd name="T57" fmla="*/ 7 h 109"/>
                  <a:gd name="T58" fmla="*/ 74 w 114"/>
                  <a:gd name="T59" fmla="*/ 2 h 109"/>
                  <a:gd name="T60" fmla="*/ 86 w 114"/>
                  <a:gd name="T61" fmla="*/ 14 h 109"/>
                  <a:gd name="T62" fmla="*/ 86 w 114"/>
                  <a:gd name="T63" fmla="*/ 11 h 109"/>
                  <a:gd name="T64" fmla="*/ 88 w 114"/>
                  <a:gd name="T65" fmla="*/ 11 h 109"/>
                  <a:gd name="T66" fmla="*/ 90 w 114"/>
                  <a:gd name="T67" fmla="*/ 14 h 109"/>
                  <a:gd name="T68" fmla="*/ 90 w 114"/>
                  <a:gd name="T69" fmla="*/ 14 h 109"/>
                  <a:gd name="T70" fmla="*/ 90 w 114"/>
                  <a:gd name="T71" fmla="*/ 14 h 109"/>
                  <a:gd name="T72" fmla="*/ 90 w 114"/>
                  <a:gd name="T73" fmla="*/ 23 h 109"/>
                  <a:gd name="T74" fmla="*/ 90 w 114"/>
                  <a:gd name="T75" fmla="*/ 16 h 109"/>
                  <a:gd name="T76" fmla="*/ 90 w 114"/>
                  <a:gd name="T77" fmla="*/ 14 h 109"/>
                  <a:gd name="T78" fmla="*/ 90 w 114"/>
                  <a:gd name="T79" fmla="*/ 14 h 109"/>
                  <a:gd name="T80" fmla="*/ 88 w 114"/>
                  <a:gd name="T81" fmla="*/ 11 h 109"/>
                  <a:gd name="T82" fmla="*/ 88 w 114"/>
                  <a:gd name="T83" fmla="*/ 9 h 109"/>
                  <a:gd name="T84" fmla="*/ 83 w 114"/>
                  <a:gd name="T85" fmla="*/ 7 h 109"/>
                  <a:gd name="T86" fmla="*/ 76 w 114"/>
                  <a:gd name="T87" fmla="*/ 0 h 109"/>
                  <a:gd name="T88" fmla="*/ 76 w 114"/>
                  <a:gd name="T89" fmla="*/ 0 h 109"/>
                  <a:gd name="T90" fmla="*/ 74 w 114"/>
                  <a:gd name="T91" fmla="*/ 0 h 109"/>
                  <a:gd name="T92" fmla="*/ 62 w 114"/>
                  <a:gd name="T93" fmla="*/ 4 h 109"/>
                  <a:gd name="T94" fmla="*/ 50 w 114"/>
                  <a:gd name="T95" fmla="*/ 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109">
                    <a:moveTo>
                      <a:pt x="67" y="11"/>
                    </a:moveTo>
                    <a:lnTo>
                      <a:pt x="60" y="14"/>
                    </a:lnTo>
                    <a:lnTo>
                      <a:pt x="109" y="64"/>
                    </a:lnTo>
                    <a:lnTo>
                      <a:pt x="100" y="80"/>
                    </a:lnTo>
                    <a:lnTo>
                      <a:pt x="26" y="106"/>
                    </a:lnTo>
                    <a:lnTo>
                      <a:pt x="29" y="109"/>
                    </a:lnTo>
                    <a:lnTo>
                      <a:pt x="102" y="83"/>
                    </a:lnTo>
                    <a:lnTo>
                      <a:pt x="112" y="66"/>
                    </a:lnTo>
                    <a:lnTo>
                      <a:pt x="114" y="61"/>
                    </a:lnTo>
                    <a:lnTo>
                      <a:pt x="114" y="61"/>
                    </a:lnTo>
                    <a:lnTo>
                      <a:pt x="64" y="16"/>
                    </a:lnTo>
                    <a:lnTo>
                      <a:pt x="67" y="16"/>
                    </a:lnTo>
                    <a:lnTo>
                      <a:pt x="86" y="30"/>
                    </a:lnTo>
                    <a:lnTo>
                      <a:pt x="88" y="28"/>
                    </a:lnTo>
                    <a:lnTo>
                      <a:pt x="90" y="28"/>
                    </a:lnTo>
                    <a:lnTo>
                      <a:pt x="90" y="28"/>
                    </a:lnTo>
                    <a:lnTo>
                      <a:pt x="88" y="28"/>
                    </a:lnTo>
                    <a:lnTo>
                      <a:pt x="88" y="26"/>
                    </a:lnTo>
                    <a:lnTo>
                      <a:pt x="88" y="26"/>
                    </a:lnTo>
                    <a:lnTo>
                      <a:pt x="67" y="11"/>
                    </a:lnTo>
                    <a:moveTo>
                      <a:pt x="50" y="2"/>
                    </a:moveTo>
                    <a:lnTo>
                      <a:pt x="36" y="16"/>
                    </a:lnTo>
                    <a:lnTo>
                      <a:pt x="15" y="16"/>
                    </a:lnTo>
                    <a:lnTo>
                      <a:pt x="0" y="21"/>
                    </a:lnTo>
                    <a:lnTo>
                      <a:pt x="3" y="23"/>
                    </a:lnTo>
                    <a:lnTo>
                      <a:pt x="15" y="19"/>
                    </a:lnTo>
                    <a:lnTo>
                      <a:pt x="36" y="19"/>
                    </a:lnTo>
                    <a:lnTo>
                      <a:pt x="50" y="7"/>
                    </a:lnTo>
                    <a:lnTo>
                      <a:pt x="62" y="7"/>
                    </a:lnTo>
                    <a:lnTo>
                      <a:pt x="74" y="2"/>
                    </a:lnTo>
                    <a:lnTo>
                      <a:pt x="86" y="14"/>
                    </a:lnTo>
                    <a:lnTo>
                      <a:pt x="86" y="11"/>
                    </a:lnTo>
                    <a:lnTo>
                      <a:pt x="88" y="11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23"/>
                    </a:lnTo>
                    <a:lnTo>
                      <a:pt x="90" y="16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8" y="11"/>
                    </a:lnTo>
                    <a:lnTo>
                      <a:pt x="88" y="9"/>
                    </a:lnTo>
                    <a:lnTo>
                      <a:pt x="83" y="7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4" y="0"/>
                    </a:lnTo>
                    <a:lnTo>
                      <a:pt x="62" y="4"/>
                    </a:lnTo>
                    <a:lnTo>
                      <a:pt x="5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1" name="Freeform 1171"/>
              <p:cNvSpPr>
                <a:spLocks noEditPoints="1"/>
              </p:cNvSpPr>
              <p:nvPr/>
            </p:nvSpPr>
            <p:spPr bwMode="auto">
              <a:xfrm>
                <a:off x="4135010" y="3630028"/>
                <a:ext cx="7621" cy="32390"/>
              </a:xfrm>
              <a:custGeom>
                <a:avLst/>
                <a:gdLst>
                  <a:gd name="T0" fmla="*/ 0 w 4"/>
                  <a:gd name="T1" fmla="*/ 3 h 17"/>
                  <a:gd name="T2" fmla="*/ 2 w 4"/>
                  <a:gd name="T3" fmla="*/ 15 h 17"/>
                  <a:gd name="T4" fmla="*/ 2 w 4"/>
                  <a:gd name="T5" fmla="*/ 17 h 17"/>
                  <a:gd name="T6" fmla="*/ 4 w 4"/>
                  <a:gd name="T7" fmla="*/ 17 h 17"/>
                  <a:gd name="T8" fmla="*/ 4 w 4"/>
                  <a:gd name="T9" fmla="*/ 15 h 17"/>
                  <a:gd name="T10" fmla="*/ 4 w 4"/>
                  <a:gd name="T11" fmla="*/ 12 h 17"/>
                  <a:gd name="T12" fmla="*/ 4 w 4"/>
                  <a:gd name="T13" fmla="*/ 3 h 17"/>
                  <a:gd name="T14" fmla="*/ 0 w 4"/>
                  <a:gd name="T15" fmla="*/ 3 h 17"/>
                  <a:gd name="T16" fmla="*/ 0 w 4"/>
                  <a:gd name="T17" fmla="*/ 0 h 17"/>
                  <a:gd name="T18" fmla="*/ 0 w 4"/>
                  <a:gd name="T19" fmla="*/ 3 h 17"/>
                  <a:gd name="T20" fmla="*/ 0 w 4"/>
                  <a:gd name="T21" fmla="*/ 3 h 17"/>
                  <a:gd name="T22" fmla="*/ 0 w 4"/>
                  <a:gd name="T23" fmla="*/ 0 h 17"/>
                  <a:gd name="T24" fmla="*/ 2 w 4"/>
                  <a:gd name="T25" fmla="*/ 0 h 17"/>
                  <a:gd name="T26" fmla="*/ 2 w 4"/>
                  <a:gd name="T27" fmla="*/ 0 h 17"/>
                  <a:gd name="T28" fmla="*/ 2 w 4"/>
                  <a:gd name="T29" fmla="*/ 0 h 17"/>
                  <a:gd name="T30" fmla="*/ 4 w 4"/>
                  <a:gd name="T31" fmla="*/ 0 h 17"/>
                  <a:gd name="T32" fmla="*/ 4 w 4"/>
                  <a:gd name="T33" fmla="*/ 3 h 17"/>
                  <a:gd name="T34" fmla="*/ 2 w 4"/>
                  <a:gd name="T35" fmla="*/ 0 h 17"/>
                  <a:gd name="T36" fmla="*/ 0 w 4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17">
                    <a:moveTo>
                      <a:pt x="0" y="3"/>
                    </a:moveTo>
                    <a:lnTo>
                      <a:pt x="2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3"/>
                    </a:lnTo>
                    <a:lnTo>
                      <a:pt x="0" y="3"/>
                    </a:lnTo>
                    <a:close/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2" name="Freeform 1172"/>
              <p:cNvSpPr>
                <a:spLocks noEditPoints="1"/>
              </p:cNvSpPr>
              <p:nvPr/>
            </p:nvSpPr>
            <p:spPr bwMode="auto">
              <a:xfrm>
                <a:off x="4135010" y="3630028"/>
                <a:ext cx="7621" cy="32390"/>
              </a:xfrm>
              <a:custGeom>
                <a:avLst/>
                <a:gdLst>
                  <a:gd name="T0" fmla="*/ 0 w 4"/>
                  <a:gd name="T1" fmla="*/ 3 h 17"/>
                  <a:gd name="T2" fmla="*/ 2 w 4"/>
                  <a:gd name="T3" fmla="*/ 15 h 17"/>
                  <a:gd name="T4" fmla="*/ 2 w 4"/>
                  <a:gd name="T5" fmla="*/ 17 h 17"/>
                  <a:gd name="T6" fmla="*/ 4 w 4"/>
                  <a:gd name="T7" fmla="*/ 17 h 17"/>
                  <a:gd name="T8" fmla="*/ 4 w 4"/>
                  <a:gd name="T9" fmla="*/ 15 h 17"/>
                  <a:gd name="T10" fmla="*/ 4 w 4"/>
                  <a:gd name="T11" fmla="*/ 12 h 17"/>
                  <a:gd name="T12" fmla="*/ 4 w 4"/>
                  <a:gd name="T13" fmla="*/ 3 h 17"/>
                  <a:gd name="T14" fmla="*/ 0 w 4"/>
                  <a:gd name="T15" fmla="*/ 3 h 17"/>
                  <a:gd name="T16" fmla="*/ 0 w 4"/>
                  <a:gd name="T17" fmla="*/ 0 h 17"/>
                  <a:gd name="T18" fmla="*/ 0 w 4"/>
                  <a:gd name="T19" fmla="*/ 3 h 17"/>
                  <a:gd name="T20" fmla="*/ 0 w 4"/>
                  <a:gd name="T21" fmla="*/ 3 h 17"/>
                  <a:gd name="T22" fmla="*/ 0 w 4"/>
                  <a:gd name="T23" fmla="*/ 0 h 17"/>
                  <a:gd name="T24" fmla="*/ 2 w 4"/>
                  <a:gd name="T25" fmla="*/ 0 h 17"/>
                  <a:gd name="T26" fmla="*/ 2 w 4"/>
                  <a:gd name="T27" fmla="*/ 0 h 17"/>
                  <a:gd name="T28" fmla="*/ 2 w 4"/>
                  <a:gd name="T29" fmla="*/ 0 h 17"/>
                  <a:gd name="T30" fmla="*/ 4 w 4"/>
                  <a:gd name="T31" fmla="*/ 0 h 17"/>
                  <a:gd name="T32" fmla="*/ 4 w 4"/>
                  <a:gd name="T33" fmla="*/ 3 h 17"/>
                  <a:gd name="T34" fmla="*/ 2 w 4"/>
                  <a:gd name="T35" fmla="*/ 0 h 17"/>
                  <a:gd name="T36" fmla="*/ 0 w 4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" h="17">
                    <a:moveTo>
                      <a:pt x="0" y="3"/>
                    </a:moveTo>
                    <a:lnTo>
                      <a:pt x="2" y="15"/>
                    </a:lnTo>
                    <a:lnTo>
                      <a:pt x="2" y="17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4" y="12"/>
                    </a:lnTo>
                    <a:lnTo>
                      <a:pt x="4" y="3"/>
                    </a:lnTo>
                    <a:lnTo>
                      <a:pt x="0" y="3"/>
                    </a:lnTo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3" name="Freeform 1173"/>
              <p:cNvSpPr/>
              <p:nvPr/>
            </p:nvSpPr>
            <p:spPr bwMode="auto">
              <a:xfrm>
                <a:off x="4135010" y="3630028"/>
                <a:ext cx="7621" cy="5716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0 h 3"/>
                  <a:gd name="T6" fmla="*/ 0 w 4"/>
                  <a:gd name="T7" fmla="*/ 3 h 3"/>
                  <a:gd name="T8" fmla="*/ 0 w 4"/>
                  <a:gd name="T9" fmla="*/ 3 h 3"/>
                  <a:gd name="T10" fmla="*/ 0 w 4"/>
                  <a:gd name="T11" fmla="*/ 3 h 3"/>
                  <a:gd name="T12" fmla="*/ 4 w 4"/>
                  <a:gd name="T13" fmla="*/ 3 h 3"/>
                  <a:gd name="T14" fmla="*/ 4 w 4"/>
                  <a:gd name="T15" fmla="*/ 3 h 3"/>
                  <a:gd name="T16" fmla="*/ 4 w 4"/>
                  <a:gd name="T17" fmla="*/ 3 h 3"/>
                  <a:gd name="T18" fmla="*/ 4 w 4"/>
                  <a:gd name="T19" fmla="*/ 0 h 3"/>
                  <a:gd name="T20" fmla="*/ 2 w 4"/>
                  <a:gd name="T21" fmla="*/ 0 h 3"/>
                  <a:gd name="T22" fmla="*/ 2 w 4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4" name="Freeform 1174"/>
              <p:cNvSpPr/>
              <p:nvPr/>
            </p:nvSpPr>
            <p:spPr bwMode="auto">
              <a:xfrm>
                <a:off x="4135010" y="3630028"/>
                <a:ext cx="7621" cy="5716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0 h 3"/>
                  <a:gd name="T4" fmla="*/ 0 w 4"/>
                  <a:gd name="T5" fmla="*/ 0 h 3"/>
                  <a:gd name="T6" fmla="*/ 0 w 4"/>
                  <a:gd name="T7" fmla="*/ 3 h 3"/>
                  <a:gd name="T8" fmla="*/ 0 w 4"/>
                  <a:gd name="T9" fmla="*/ 3 h 3"/>
                  <a:gd name="T10" fmla="*/ 0 w 4"/>
                  <a:gd name="T11" fmla="*/ 3 h 3"/>
                  <a:gd name="T12" fmla="*/ 4 w 4"/>
                  <a:gd name="T13" fmla="*/ 3 h 3"/>
                  <a:gd name="T14" fmla="*/ 4 w 4"/>
                  <a:gd name="T15" fmla="*/ 3 h 3"/>
                  <a:gd name="T16" fmla="*/ 4 w 4"/>
                  <a:gd name="T17" fmla="*/ 3 h 3"/>
                  <a:gd name="T18" fmla="*/ 4 w 4"/>
                  <a:gd name="T19" fmla="*/ 0 h 3"/>
                  <a:gd name="T20" fmla="*/ 2 w 4"/>
                  <a:gd name="T21" fmla="*/ 0 h 3"/>
                  <a:gd name="T22" fmla="*/ 2 w 4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5" name="Freeform 1175"/>
              <p:cNvSpPr/>
              <p:nvPr/>
            </p:nvSpPr>
            <p:spPr bwMode="auto">
              <a:xfrm>
                <a:off x="3340490" y="3906300"/>
                <a:ext cx="116224" cy="154331"/>
              </a:xfrm>
              <a:custGeom>
                <a:avLst/>
                <a:gdLst>
                  <a:gd name="T0" fmla="*/ 57 w 61"/>
                  <a:gd name="T1" fmla="*/ 0 h 81"/>
                  <a:gd name="T2" fmla="*/ 24 w 61"/>
                  <a:gd name="T3" fmla="*/ 12 h 81"/>
                  <a:gd name="T4" fmla="*/ 14 w 61"/>
                  <a:gd name="T5" fmla="*/ 43 h 81"/>
                  <a:gd name="T6" fmla="*/ 7 w 61"/>
                  <a:gd name="T7" fmla="*/ 55 h 81"/>
                  <a:gd name="T8" fmla="*/ 5 w 61"/>
                  <a:gd name="T9" fmla="*/ 69 h 81"/>
                  <a:gd name="T10" fmla="*/ 0 w 61"/>
                  <a:gd name="T11" fmla="*/ 76 h 81"/>
                  <a:gd name="T12" fmla="*/ 2 w 61"/>
                  <a:gd name="T13" fmla="*/ 81 h 81"/>
                  <a:gd name="T14" fmla="*/ 33 w 61"/>
                  <a:gd name="T15" fmla="*/ 69 h 81"/>
                  <a:gd name="T16" fmla="*/ 28 w 61"/>
                  <a:gd name="T17" fmla="*/ 50 h 81"/>
                  <a:gd name="T18" fmla="*/ 38 w 61"/>
                  <a:gd name="T19" fmla="*/ 48 h 81"/>
                  <a:gd name="T20" fmla="*/ 33 w 61"/>
                  <a:gd name="T21" fmla="*/ 24 h 81"/>
                  <a:gd name="T22" fmla="*/ 61 w 61"/>
                  <a:gd name="T23" fmla="*/ 12 h 81"/>
                  <a:gd name="T24" fmla="*/ 59 w 61"/>
                  <a:gd name="T25" fmla="*/ 5 h 81"/>
                  <a:gd name="T26" fmla="*/ 59 w 61"/>
                  <a:gd name="T27" fmla="*/ 5 h 81"/>
                  <a:gd name="T28" fmla="*/ 57 w 61"/>
                  <a:gd name="T2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81">
                    <a:moveTo>
                      <a:pt x="57" y="0"/>
                    </a:moveTo>
                    <a:lnTo>
                      <a:pt x="24" y="12"/>
                    </a:lnTo>
                    <a:lnTo>
                      <a:pt x="14" y="43"/>
                    </a:lnTo>
                    <a:lnTo>
                      <a:pt x="7" y="55"/>
                    </a:lnTo>
                    <a:lnTo>
                      <a:pt x="5" y="69"/>
                    </a:lnTo>
                    <a:lnTo>
                      <a:pt x="0" y="76"/>
                    </a:lnTo>
                    <a:lnTo>
                      <a:pt x="2" y="81"/>
                    </a:lnTo>
                    <a:lnTo>
                      <a:pt x="33" y="69"/>
                    </a:lnTo>
                    <a:lnTo>
                      <a:pt x="28" y="50"/>
                    </a:lnTo>
                    <a:lnTo>
                      <a:pt x="38" y="48"/>
                    </a:lnTo>
                    <a:lnTo>
                      <a:pt x="33" y="24"/>
                    </a:lnTo>
                    <a:lnTo>
                      <a:pt x="61" y="12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6" name="Freeform 1176"/>
              <p:cNvSpPr/>
              <p:nvPr/>
            </p:nvSpPr>
            <p:spPr bwMode="auto">
              <a:xfrm>
                <a:off x="3340490" y="3906300"/>
                <a:ext cx="116224" cy="154331"/>
              </a:xfrm>
              <a:custGeom>
                <a:avLst/>
                <a:gdLst>
                  <a:gd name="T0" fmla="*/ 57 w 61"/>
                  <a:gd name="T1" fmla="*/ 0 h 81"/>
                  <a:gd name="T2" fmla="*/ 24 w 61"/>
                  <a:gd name="T3" fmla="*/ 12 h 81"/>
                  <a:gd name="T4" fmla="*/ 14 w 61"/>
                  <a:gd name="T5" fmla="*/ 43 h 81"/>
                  <a:gd name="T6" fmla="*/ 7 w 61"/>
                  <a:gd name="T7" fmla="*/ 55 h 81"/>
                  <a:gd name="T8" fmla="*/ 5 w 61"/>
                  <a:gd name="T9" fmla="*/ 69 h 81"/>
                  <a:gd name="T10" fmla="*/ 0 w 61"/>
                  <a:gd name="T11" fmla="*/ 76 h 81"/>
                  <a:gd name="T12" fmla="*/ 2 w 61"/>
                  <a:gd name="T13" fmla="*/ 81 h 81"/>
                  <a:gd name="T14" fmla="*/ 33 w 61"/>
                  <a:gd name="T15" fmla="*/ 69 h 81"/>
                  <a:gd name="T16" fmla="*/ 28 w 61"/>
                  <a:gd name="T17" fmla="*/ 50 h 81"/>
                  <a:gd name="T18" fmla="*/ 38 w 61"/>
                  <a:gd name="T19" fmla="*/ 48 h 81"/>
                  <a:gd name="T20" fmla="*/ 33 w 61"/>
                  <a:gd name="T21" fmla="*/ 24 h 81"/>
                  <a:gd name="T22" fmla="*/ 61 w 61"/>
                  <a:gd name="T23" fmla="*/ 12 h 81"/>
                  <a:gd name="T24" fmla="*/ 59 w 61"/>
                  <a:gd name="T25" fmla="*/ 5 h 81"/>
                  <a:gd name="T26" fmla="*/ 59 w 61"/>
                  <a:gd name="T27" fmla="*/ 5 h 81"/>
                  <a:gd name="T28" fmla="*/ 57 w 61"/>
                  <a:gd name="T2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" h="81">
                    <a:moveTo>
                      <a:pt x="57" y="0"/>
                    </a:moveTo>
                    <a:lnTo>
                      <a:pt x="24" y="12"/>
                    </a:lnTo>
                    <a:lnTo>
                      <a:pt x="14" y="43"/>
                    </a:lnTo>
                    <a:lnTo>
                      <a:pt x="7" y="55"/>
                    </a:lnTo>
                    <a:lnTo>
                      <a:pt x="5" y="69"/>
                    </a:lnTo>
                    <a:lnTo>
                      <a:pt x="0" y="76"/>
                    </a:lnTo>
                    <a:lnTo>
                      <a:pt x="2" y="81"/>
                    </a:lnTo>
                    <a:lnTo>
                      <a:pt x="33" y="69"/>
                    </a:lnTo>
                    <a:lnTo>
                      <a:pt x="28" y="50"/>
                    </a:lnTo>
                    <a:lnTo>
                      <a:pt x="38" y="48"/>
                    </a:lnTo>
                    <a:lnTo>
                      <a:pt x="33" y="24"/>
                    </a:lnTo>
                    <a:lnTo>
                      <a:pt x="61" y="12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7" name="Freeform 1177"/>
              <p:cNvSpPr>
                <a:spLocks noEditPoints="1"/>
              </p:cNvSpPr>
              <p:nvPr/>
            </p:nvSpPr>
            <p:spPr bwMode="auto">
              <a:xfrm>
                <a:off x="3336679" y="3906300"/>
                <a:ext cx="120035" cy="158142"/>
              </a:xfrm>
              <a:custGeom>
                <a:avLst/>
                <a:gdLst>
                  <a:gd name="T0" fmla="*/ 63 w 63"/>
                  <a:gd name="T1" fmla="*/ 0 h 83"/>
                  <a:gd name="T2" fmla="*/ 23 w 63"/>
                  <a:gd name="T3" fmla="*/ 14 h 83"/>
                  <a:gd name="T4" fmla="*/ 14 w 63"/>
                  <a:gd name="T5" fmla="*/ 43 h 83"/>
                  <a:gd name="T6" fmla="*/ 4 w 63"/>
                  <a:gd name="T7" fmla="*/ 55 h 83"/>
                  <a:gd name="T8" fmla="*/ 4 w 63"/>
                  <a:gd name="T9" fmla="*/ 67 h 83"/>
                  <a:gd name="T10" fmla="*/ 0 w 63"/>
                  <a:gd name="T11" fmla="*/ 76 h 83"/>
                  <a:gd name="T12" fmla="*/ 2 w 63"/>
                  <a:gd name="T13" fmla="*/ 83 h 83"/>
                  <a:gd name="T14" fmla="*/ 0 w 63"/>
                  <a:gd name="T15" fmla="*/ 81 h 83"/>
                  <a:gd name="T16" fmla="*/ 4 w 63"/>
                  <a:gd name="T17" fmla="*/ 81 h 83"/>
                  <a:gd name="T18" fmla="*/ 2 w 63"/>
                  <a:gd name="T19" fmla="*/ 76 h 83"/>
                  <a:gd name="T20" fmla="*/ 7 w 63"/>
                  <a:gd name="T21" fmla="*/ 69 h 83"/>
                  <a:gd name="T22" fmla="*/ 9 w 63"/>
                  <a:gd name="T23" fmla="*/ 55 h 83"/>
                  <a:gd name="T24" fmla="*/ 16 w 63"/>
                  <a:gd name="T25" fmla="*/ 43 h 83"/>
                  <a:gd name="T26" fmla="*/ 26 w 63"/>
                  <a:gd name="T27" fmla="*/ 12 h 83"/>
                  <a:gd name="T28" fmla="*/ 59 w 63"/>
                  <a:gd name="T29" fmla="*/ 0 h 83"/>
                  <a:gd name="T30" fmla="*/ 61 w 63"/>
                  <a:gd name="T31" fmla="*/ 5 h 83"/>
                  <a:gd name="T32" fmla="*/ 61 w 63"/>
                  <a:gd name="T33" fmla="*/ 5 h 83"/>
                  <a:gd name="T34" fmla="*/ 63 w 63"/>
                  <a:gd name="T35" fmla="*/ 12 h 83"/>
                  <a:gd name="T36" fmla="*/ 61 w 63"/>
                  <a:gd name="T37" fmla="*/ 3 h 83"/>
                  <a:gd name="T38" fmla="*/ 63 w 63"/>
                  <a:gd name="T39" fmla="*/ 3 h 83"/>
                  <a:gd name="T40" fmla="*/ 63 w 63"/>
                  <a:gd name="T41" fmla="*/ 3 h 83"/>
                  <a:gd name="T42" fmla="*/ 63 w 63"/>
                  <a:gd name="T43" fmla="*/ 0 h 83"/>
                  <a:gd name="T44" fmla="*/ 23 w 63"/>
                  <a:gd name="T45" fmla="*/ 10 h 83"/>
                  <a:gd name="T46" fmla="*/ 23 w 63"/>
                  <a:gd name="T47" fmla="*/ 10 h 83"/>
                  <a:gd name="T48" fmla="*/ 23 w 63"/>
                  <a:gd name="T49" fmla="*/ 12 h 83"/>
                  <a:gd name="T50" fmla="*/ 23 w 63"/>
                  <a:gd name="T51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" h="83">
                    <a:moveTo>
                      <a:pt x="63" y="0"/>
                    </a:moveTo>
                    <a:lnTo>
                      <a:pt x="23" y="14"/>
                    </a:lnTo>
                    <a:lnTo>
                      <a:pt x="14" y="43"/>
                    </a:lnTo>
                    <a:lnTo>
                      <a:pt x="4" y="55"/>
                    </a:lnTo>
                    <a:lnTo>
                      <a:pt x="4" y="67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0" y="81"/>
                    </a:lnTo>
                    <a:lnTo>
                      <a:pt x="4" y="81"/>
                    </a:lnTo>
                    <a:lnTo>
                      <a:pt x="2" y="76"/>
                    </a:lnTo>
                    <a:lnTo>
                      <a:pt x="7" y="69"/>
                    </a:lnTo>
                    <a:lnTo>
                      <a:pt x="9" y="55"/>
                    </a:lnTo>
                    <a:lnTo>
                      <a:pt x="16" y="43"/>
                    </a:lnTo>
                    <a:lnTo>
                      <a:pt x="26" y="12"/>
                    </a:lnTo>
                    <a:lnTo>
                      <a:pt x="59" y="0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12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0"/>
                    </a:lnTo>
                    <a:close/>
                    <a:moveTo>
                      <a:pt x="23" y="10"/>
                    </a:moveTo>
                    <a:lnTo>
                      <a:pt x="23" y="10"/>
                    </a:lnTo>
                    <a:lnTo>
                      <a:pt x="23" y="12"/>
                    </a:ln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8" name="Freeform 1178"/>
              <p:cNvSpPr>
                <a:spLocks noEditPoints="1"/>
              </p:cNvSpPr>
              <p:nvPr/>
            </p:nvSpPr>
            <p:spPr bwMode="auto">
              <a:xfrm>
                <a:off x="3336679" y="3906300"/>
                <a:ext cx="120035" cy="158142"/>
              </a:xfrm>
              <a:custGeom>
                <a:avLst/>
                <a:gdLst>
                  <a:gd name="T0" fmla="*/ 63 w 63"/>
                  <a:gd name="T1" fmla="*/ 0 h 83"/>
                  <a:gd name="T2" fmla="*/ 23 w 63"/>
                  <a:gd name="T3" fmla="*/ 14 h 83"/>
                  <a:gd name="T4" fmla="*/ 14 w 63"/>
                  <a:gd name="T5" fmla="*/ 43 h 83"/>
                  <a:gd name="T6" fmla="*/ 4 w 63"/>
                  <a:gd name="T7" fmla="*/ 55 h 83"/>
                  <a:gd name="T8" fmla="*/ 4 w 63"/>
                  <a:gd name="T9" fmla="*/ 67 h 83"/>
                  <a:gd name="T10" fmla="*/ 0 w 63"/>
                  <a:gd name="T11" fmla="*/ 76 h 83"/>
                  <a:gd name="T12" fmla="*/ 2 w 63"/>
                  <a:gd name="T13" fmla="*/ 83 h 83"/>
                  <a:gd name="T14" fmla="*/ 0 w 63"/>
                  <a:gd name="T15" fmla="*/ 81 h 83"/>
                  <a:gd name="T16" fmla="*/ 4 w 63"/>
                  <a:gd name="T17" fmla="*/ 81 h 83"/>
                  <a:gd name="T18" fmla="*/ 2 w 63"/>
                  <a:gd name="T19" fmla="*/ 76 h 83"/>
                  <a:gd name="T20" fmla="*/ 7 w 63"/>
                  <a:gd name="T21" fmla="*/ 69 h 83"/>
                  <a:gd name="T22" fmla="*/ 9 w 63"/>
                  <a:gd name="T23" fmla="*/ 55 h 83"/>
                  <a:gd name="T24" fmla="*/ 16 w 63"/>
                  <a:gd name="T25" fmla="*/ 43 h 83"/>
                  <a:gd name="T26" fmla="*/ 26 w 63"/>
                  <a:gd name="T27" fmla="*/ 12 h 83"/>
                  <a:gd name="T28" fmla="*/ 59 w 63"/>
                  <a:gd name="T29" fmla="*/ 0 h 83"/>
                  <a:gd name="T30" fmla="*/ 61 w 63"/>
                  <a:gd name="T31" fmla="*/ 5 h 83"/>
                  <a:gd name="T32" fmla="*/ 61 w 63"/>
                  <a:gd name="T33" fmla="*/ 5 h 83"/>
                  <a:gd name="T34" fmla="*/ 63 w 63"/>
                  <a:gd name="T35" fmla="*/ 12 h 83"/>
                  <a:gd name="T36" fmla="*/ 61 w 63"/>
                  <a:gd name="T37" fmla="*/ 3 h 83"/>
                  <a:gd name="T38" fmla="*/ 63 w 63"/>
                  <a:gd name="T39" fmla="*/ 3 h 83"/>
                  <a:gd name="T40" fmla="*/ 63 w 63"/>
                  <a:gd name="T41" fmla="*/ 3 h 83"/>
                  <a:gd name="T42" fmla="*/ 63 w 63"/>
                  <a:gd name="T43" fmla="*/ 0 h 83"/>
                  <a:gd name="T44" fmla="*/ 23 w 63"/>
                  <a:gd name="T45" fmla="*/ 10 h 83"/>
                  <a:gd name="T46" fmla="*/ 23 w 63"/>
                  <a:gd name="T47" fmla="*/ 10 h 83"/>
                  <a:gd name="T48" fmla="*/ 23 w 63"/>
                  <a:gd name="T49" fmla="*/ 12 h 83"/>
                  <a:gd name="T50" fmla="*/ 23 w 63"/>
                  <a:gd name="T51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3" h="83">
                    <a:moveTo>
                      <a:pt x="63" y="0"/>
                    </a:moveTo>
                    <a:lnTo>
                      <a:pt x="23" y="14"/>
                    </a:lnTo>
                    <a:lnTo>
                      <a:pt x="14" y="43"/>
                    </a:lnTo>
                    <a:lnTo>
                      <a:pt x="4" y="55"/>
                    </a:lnTo>
                    <a:lnTo>
                      <a:pt x="4" y="67"/>
                    </a:lnTo>
                    <a:lnTo>
                      <a:pt x="0" y="76"/>
                    </a:lnTo>
                    <a:lnTo>
                      <a:pt x="2" y="83"/>
                    </a:lnTo>
                    <a:lnTo>
                      <a:pt x="0" y="81"/>
                    </a:lnTo>
                    <a:lnTo>
                      <a:pt x="4" y="81"/>
                    </a:lnTo>
                    <a:lnTo>
                      <a:pt x="2" y="76"/>
                    </a:lnTo>
                    <a:lnTo>
                      <a:pt x="7" y="69"/>
                    </a:lnTo>
                    <a:lnTo>
                      <a:pt x="9" y="55"/>
                    </a:lnTo>
                    <a:lnTo>
                      <a:pt x="16" y="43"/>
                    </a:lnTo>
                    <a:lnTo>
                      <a:pt x="26" y="12"/>
                    </a:lnTo>
                    <a:lnTo>
                      <a:pt x="59" y="0"/>
                    </a:lnTo>
                    <a:lnTo>
                      <a:pt x="61" y="5"/>
                    </a:lnTo>
                    <a:lnTo>
                      <a:pt x="61" y="5"/>
                    </a:lnTo>
                    <a:lnTo>
                      <a:pt x="63" y="12"/>
                    </a:lnTo>
                    <a:lnTo>
                      <a:pt x="61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0"/>
                    </a:lnTo>
                    <a:moveTo>
                      <a:pt x="23" y="10"/>
                    </a:moveTo>
                    <a:lnTo>
                      <a:pt x="23" y="10"/>
                    </a:lnTo>
                    <a:lnTo>
                      <a:pt x="23" y="12"/>
                    </a:lnTo>
                    <a:lnTo>
                      <a:pt x="23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19" name="Freeform 1179"/>
              <p:cNvSpPr/>
              <p:nvPr/>
            </p:nvSpPr>
            <p:spPr bwMode="auto">
              <a:xfrm>
                <a:off x="4260761" y="4479803"/>
                <a:ext cx="131468" cy="140994"/>
              </a:xfrm>
              <a:custGeom>
                <a:avLst/>
                <a:gdLst>
                  <a:gd name="T0" fmla="*/ 33 w 69"/>
                  <a:gd name="T1" fmla="*/ 0 h 74"/>
                  <a:gd name="T2" fmla="*/ 24 w 69"/>
                  <a:gd name="T3" fmla="*/ 10 h 74"/>
                  <a:gd name="T4" fmla="*/ 26 w 69"/>
                  <a:gd name="T5" fmla="*/ 15 h 74"/>
                  <a:gd name="T6" fmla="*/ 12 w 69"/>
                  <a:gd name="T7" fmla="*/ 36 h 74"/>
                  <a:gd name="T8" fmla="*/ 0 w 69"/>
                  <a:gd name="T9" fmla="*/ 41 h 74"/>
                  <a:gd name="T10" fmla="*/ 12 w 69"/>
                  <a:gd name="T11" fmla="*/ 62 h 74"/>
                  <a:gd name="T12" fmla="*/ 26 w 69"/>
                  <a:gd name="T13" fmla="*/ 57 h 74"/>
                  <a:gd name="T14" fmla="*/ 45 w 69"/>
                  <a:gd name="T15" fmla="*/ 74 h 74"/>
                  <a:gd name="T16" fmla="*/ 64 w 69"/>
                  <a:gd name="T17" fmla="*/ 69 h 74"/>
                  <a:gd name="T18" fmla="*/ 64 w 69"/>
                  <a:gd name="T19" fmla="*/ 69 h 74"/>
                  <a:gd name="T20" fmla="*/ 69 w 69"/>
                  <a:gd name="T21" fmla="*/ 36 h 74"/>
                  <a:gd name="T22" fmla="*/ 61 w 69"/>
                  <a:gd name="T23" fmla="*/ 10 h 74"/>
                  <a:gd name="T24" fmla="*/ 47 w 69"/>
                  <a:gd name="T25" fmla="*/ 3 h 74"/>
                  <a:gd name="T26" fmla="*/ 35 w 69"/>
                  <a:gd name="T27" fmla="*/ 8 h 74"/>
                  <a:gd name="T28" fmla="*/ 33 w 69"/>
                  <a:gd name="T2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74">
                    <a:moveTo>
                      <a:pt x="33" y="0"/>
                    </a:moveTo>
                    <a:lnTo>
                      <a:pt x="24" y="10"/>
                    </a:lnTo>
                    <a:lnTo>
                      <a:pt x="26" y="15"/>
                    </a:lnTo>
                    <a:lnTo>
                      <a:pt x="12" y="36"/>
                    </a:lnTo>
                    <a:lnTo>
                      <a:pt x="0" y="41"/>
                    </a:lnTo>
                    <a:lnTo>
                      <a:pt x="12" y="62"/>
                    </a:lnTo>
                    <a:lnTo>
                      <a:pt x="26" y="57"/>
                    </a:lnTo>
                    <a:lnTo>
                      <a:pt x="45" y="74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69" y="36"/>
                    </a:lnTo>
                    <a:lnTo>
                      <a:pt x="61" y="10"/>
                    </a:lnTo>
                    <a:lnTo>
                      <a:pt x="47" y="3"/>
                    </a:lnTo>
                    <a:lnTo>
                      <a:pt x="35" y="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0" name="Freeform 1180"/>
              <p:cNvSpPr/>
              <p:nvPr/>
            </p:nvSpPr>
            <p:spPr bwMode="auto">
              <a:xfrm>
                <a:off x="4260761" y="4479803"/>
                <a:ext cx="131468" cy="140994"/>
              </a:xfrm>
              <a:custGeom>
                <a:avLst/>
                <a:gdLst>
                  <a:gd name="T0" fmla="*/ 33 w 69"/>
                  <a:gd name="T1" fmla="*/ 0 h 74"/>
                  <a:gd name="T2" fmla="*/ 24 w 69"/>
                  <a:gd name="T3" fmla="*/ 10 h 74"/>
                  <a:gd name="T4" fmla="*/ 26 w 69"/>
                  <a:gd name="T5" fmla="*/ 15 h 74"/>
                  <a:gd name="T6" fmla="*/ 12 w 69"/>
                  <a:gd name="T7" fmla="*/ 36 h 74"/>
                  <a:gd name="T8" fmla="*/ 0 w 69"/>
                  <a:gd name="T9" fmla="*/ 41 h 74"/>
                  <a:gd name="T10" fmla="*/ 12 w 69"/>
                  <a:gd name="T11" fmla="*/ 62 h 74"/>
                  <a:gd name="T12" fmla="*/ 26 w 69"/>
                  <a:gd name="T13" fmla="*/ 57 h 74"/>
                  <a:gd name="T14" fmla="*/ 45 w 69"/>
                  <a:gd name="T15" fmla="*/ 74 h 74"/>
                  <a:gd name="T16" fmla="*/ 64 w 69"/>
                  <a:gd name="T17" fmla="*/ 69 h 74"/>
                  <a:gd name="T18" fmla="*/ 64 w 69"/>
                  <a:gd name="T19" fmla="*/ 69 h 74"/>
                  <a:gd name="T20" fmla="*/ 69 w 69"/>
                  <a:gd name="T21" fmla="*/ 36 h 74"/>
                  <a:gd name="T22" fmla="*/ 61 w 69"/>
                  <a:gd name="T23" fmla="*/ 10 h 74"/>
                  <a:gd name="T24" fmla="*/ 47 w 69"/>
                  <a:gd name="T25" fmla="*/ 3 h 74"/>
                  <a:gd name="T26" fmla="*/ 35 w 69"/>
                  <a:gd name="T27" fmla="*/ 8 h 74"/>
                  <a:gd name="T28" fmla="*/ 33 w 69"/>
                  <a:gd name="T2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74">
                    <a:moveTo>
                      <a:pt x="33" y="0"/>
                    </a:moveTo>
                    <a:lnTo>
                      <a:pt x="24" y="10"/>
                    </a:lnTo>
                    <a:lnTo>
                      <a:pt x="26" y="15"/>
                    </a:lnTo>
                    <a:lnTo>
                      <a:pt x="12" y="36"/>
                    </a:lnTo>
                    <a:lnTo>
                      <a:pt x="0" y="41"/>
                    </a:lnTo>
                    <a:lnTo>
                      <a:pt x="12" y="62"/>
                    </a:lnTo>
                    <a:lnTo>
                      <a:pt x="26" y="57"/>
                    </a:lnTo>
                    <a:lnTo>
                      <a:pt x="45" y="74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69" y="36"/>
                    </a:lnTo>
                    <a:lnTo>
                      <a:pt x="61" y="10"/>
                    </a:lnTo>
                    <a:lnTo>
                      <a:pt x="47" y="3"/>
                    </a:lnTo>
                    <a:lnTo>
                      <a:pt x="35" y="8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1" name="Freeform 1182"/>
              <p:cNvSpPr>
                <a:spLocks noEditPoints="1"/>
              </p:cNvSpPr>
              <p:nvPr/>
            </p:nvSpPr>
            <p:spPr bwMode="auto">
              <a:xfrm>
                <a:off x="4260760" y="4479803"/>
                <a:ext cx="131468" cy="140994"/>
              </a:xfrm>
              <a:custGeom>
                <a:avLst/>
                <a:gdLst>
                  <a:gd name="T0" fmla="*/ 26 w 69"/>
                  <a:gd name="T1" fmla="*/ 57 h 74"/>
                  <a:gd name="T2" fmla="*/ 28 w 69"/>
                  <a:gd name="T3" fmla="*/ 57 h 74"/>
                  <a:gd name="T4" fmla="*/ 43 w 69"/>
                  <a:gd name="T5" fmla="*/ 74 h 74"/>
                  <a:gd name="T6" fmla="*/ 43 w 69"/>
                  <a:gd name="T7" fmla="*/ 74 h 74"/>
                  <a:gd name="T8" fmla="*/ 45 w 69"/>
                  <a:gd name="T9" fmla="*/ 74 h 74"/>
                  <a:gd name="T10" fmla="*/ 26 w 69"/>
                  <a:gd name="T11" fmla="*/ 57 h 74"/>
                  <a:gd name="T12" fmla="*/ 26 w 69"/>
                  <a:gd name="T13" fmla="*/ 15 h 74"/>
                  <a:gd name="T14" fmla="*/ 12 w 69"/>
                  <a:gd name="T15" fmla="*/ 36 h 74"/>
                  <a:gd name="T16" fmla="*/ 0 w 69"/>
                  <a:gd name="T17" fmla="*/ 41 h 74"/>
                  <a:gd name="T18" fmla="*/ 12 w 69"/>
                  <a:gd name="T19" fmla="*/ 62 h 74"/>
                  <a:gd name="T20" fmla="*/ 0 w 69"/>
                  <a:gd name="T21" fmla="*/ 41 h 74"/>
                  <a:gd name="T22" fmla="*/ 12 w 69"/>
                  <a:gd name="T23" fmla="*/ 36 h 74"/>
                  <a:gd name="T24" fmla="*/ 26 w 69"/>
                  <a:gd name="T25" fmla="*/ 15 h 74"/>
                  <a:gd name="T26" fmla="*/ 33 w 69"/>
                  <a:gd name="T27" fmla="*/ 0 h 74"/>
                  <a:gd name="T28" fmla="*/ 24 w 69"/>
                  <a:gd name="T29" fmla="*/ 10 h 74"/>
                  <a:gd name="T30" fmla="*/ 33 w 69"/>
                  <a:gd name="T31" fmla="*/ 0 h 74"/>
                  <a:gd name="T32" fmla="*/ 35 w 69"/>
                  <a:gd name="T33" fmla="*/ 8 h 74"/>
                  <a:gd name="T34" fmla="*/ 47 w 69"/>
                  <a:gd name="T35" fmla="*/ 3 h 74"/>
                  <a:gd name="T36" fmla="*/ 61 w 69"/>
                  <a:gd name="T37" fmla="*/ 10 h 74"/>
                  <a:gd name="T38" fmla="*/ 69 w 69"/>
                  <a:gd name="T39" fmla="*/ 36 h 74"/>
                  <a:gd name="T40" fmla="*/ 61 w 69"/>
                  <a:gd name="T41" fmla="*/ 10 h 74"/>
                  <a:gd name="T42" fmla="*/ 47 w 69"/>
                  <a:gd name="T43" fmla="*/ 3 h 74"/>
                  <a:gd name="T44" fmla="*/ 35 w 69"/>
                  <a:gd name="T45" fmla="*/ 8 h 74"/>
                  <a:gd name="T46" fmla="*/ 33 w 69"/>
                  <a:gd name="T4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74">
                    <a:moveTo>
                      <a:pt x="26" y="57"/>
                    </a:moveTo>
                    <a:lnTo>
                      <a:pt x="28" y="57"/>
                    </a:lnTo>
                    <a:lnTo>
                      <a:pt x="43" y="74"/>
                    </a:lnTo>
                    <a:lnTo>
                      <a:pt x="43" y="74"/>
                    </a:lnTo>
                    <a:lnTo>
                      <a:pt x="45" y="74"/>
                    </a:lnTo>
                    <a:lnTo>
                      <a:pt x="26" y="57"/>
                    </a:lnTo>
                    <a:close/>
                    <a:moveTo>
                      <a:pt x="26" y="15"/>
                    </a:moveTo>
                    <a:lnTo>
                      <a:pt x="12" y="36"/>
                    </a:lnTo>
                    <a:lnTo>
                      <a:pt x="0" y="41"/>
                    </a:lnTo>
                    <a:lnTo>
                      <a:pt x="12" y="62"/>
                    </a:lnTo>
                    <a:lnTo>
                      <a:pt x="0" y="41"/>
                    </a:lnTo>
                    <a:lnTo>
                      <a:pt x="12" y="36"/>
                    </a:lnTo>
                    <a:lnTo>
                      <a:pt x="26" y="15"/>
                    </a:lnTo>
                    <a:close/>
                    <a:moveTo>
                      <a:pt x="33" y="0"/>
                    </a:moveTo>
                    <a:lnTo>
                      <a:pt x="24" y="10"/>
                    </a:lnTo>
                    <a:lnTo>
                      <a:pt x="33" y="0"/>
                    </a:lnTo>
                    <a:lnTo>
                      <a:pt x="35" y="8"/>
                    </a:lnTo>
                    <a:lnTo>
                      <a:pt x="47" y="3"/>
                    </a:lnTo>
                    <a:lnTo>
                      <a:pt x="61" y="10"/>
                    </a:lnTo>
                    <a:lnTo>
                      <a:pt x="69" y="36"/>
                    </a:lnTo>
                    <a:lnTo>
                      <a:pt x="61" y="10"/>
                    </a:lnTo>
                    <a:lnTo>
                      <a:pt x="47" y="3"/>
                    </a:lnTo>
                    <a:lnTo>
                      <a:pt x="35" y="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2" name="Freeform 1183"/>
              <p:cNvSpPr>
                <a:spLocks noEditPoints="1"/>
              </p:cNvSpPr>
              <p:nvPr/>
            </p:nvSpPr>
            <p:spPr bwMode="auto">
              <a:xfrm>
                <a:off x="4260760" y="4479803"/>
                <a:ext cx="131468" cy="140994"/>
              </a:xfrm>
              <a:custGeom>
                <a:avLst/>
                <a:gdLst>
                  <a:gd name="T0" fmla="*/ 26 w 69"/>
                  <a:gd name="T1" fmla="*/ 57 h 74"/>
                  <a:gd name="T2" fmla="*/ 28 w 69"/>
                  <a:gd name="T3" fmla="*/ 57 h 74"/>
                  <a:gd name="T4" fmla="*/ 43 w 69"/>
                  <a:gd name="T5" fmla="*/ 74 h 74"/>
                  <a:gd name="T6" fmla="*/ 43 w 69"/>
                  <a:gd name="T7" fmla="*/ 74 h 74"/>
                  <a:gd name="T8" fmla="*/ 45 w 69"/>
                  <a:gd name="T9" fmla="*/ 74 h 74"/>
                  <a:gd name="T10" fmla="*/ 26 w 69"/>
                  <a:gd name="T11" fmla="*/ 57 h 74"/>
                  <a:gd name="T12" fmla="*/ 26 w 69"/>
                  <a:gd name="T13" fmla="*/ 15 h 74"/>
                  <a:gd name="T14" fmla="*/ 12 w 69"/>
                  <a:gd name="T15" fmla="*/ 36 h 74"/>
                  <a:gd name="T16" fmla="*/ 0 w 69"/>
                  <a:gd name="T17" fmla="*/ 41 h 74"/>
                  <a:gd name="T18" fmla="*/ 12 w 69"/>
                  <a:gd name="T19" fmla="*/ 62 h 74"/>
                  <a:gd name="T20" fmla="*/ 0 w 69"/>
                  <a:gd name="T21" fmla="*/ 41 h 74"/>
                  <a:gd name="T22" fmla="*/ 12 w 69"/>
                  <a:gd name="T23" fmla="*/ 36 h 74"/>
                  <a:gd name="T24" fmla="*/ 26 w 69"/>
                  <a:gd name="T25" fmla="*/ 15 h 74"/>
                  <a:gd name="T26" fmla="*/ 33 w 69"/>
                  <a:gd name="T27" fmla="*/ 0 h 74"/>
                  <a:gd name="T28" fmla="*/ 24 w 69"/>
                  <a:gd name="T29" fmla="*/ 10 h 74"/>
                  <a:gd name="T30" fmla="*/ 33 w 69"/>
                  <a:gd name="T31" fmla="*/ 0 h 74"/>
                  <a:gd name="T32" fmla="*/ 35 w 69"/>
                  <a:gd name="T33" fmla="*/ 8 h 74"/>
                  <a:gd name="T34" fmla="*/ 47 w 69"/>
                  <a:gd name="T35" fmla="*/ 3 h 74"/>
                  <a:gd name="T36" fmla="*/ 61 w 69"/>
                  <a:gd name="T37" fmla="*/ 10 h 74"/>
                  <a:gd name="T38" fmla="*/ 69 w 69"/>
                  <a:gd name="T39" fmla="*/ 36 h 74"/>
                  <a:gd name="T40" fmla="*/ 61 w 69"/>
                  <a:gd name="T41" fmla="*/ 10 h 74"/>
                  <a:gd name="T42" fmla="*/ 47 w 69"/>
                  <a:gd name="T43" fmla="*/ 3 h 74"/>
                  <a:gd name="T44" fmla="*/ 35 w 69"/>
                  <a:gd name="T45" fmla="*/ 8 h 74"/>
                  <a:gd name="T46" fmla="*/ 33 w 69"/>
                  <a:gd name="T4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9" h="74">
                    <a:moveTo>
                      <a:pt x="26" y="57"/>
                    </a:moveTo>
                    <a:lnTo>
                      <a:pt x="28" y="57"/>
                    </a:lnTo>
                    <a:lnTo>
                      <a:pt x="43" y="74"/>
                    </a:lnTo>
                    <a:lnTo>
                      <a:pt x="43" y="74"/>
                    </a:lnTo>
                    <a:lnTo>
                      <a:pt x="45" y="74"/>
                    </a:lnTo>
                    <a:lnTo>
                      <a:pt x="26" y="57"/>
                    </a:lnTo>
                    <a:moveTo>
                      <a:pt x="26" y="15"/>
                    </a:moveTo>
                    <a:lnTo>
                      <a:pt x="12" y="36"/>
                    </a:lnTo>
                    <a:lnTo>
                      <a:pt x="0" y="41"/>
                    </a:lnTo>
                    <a:lnTo>
                      <a:pt x="12" y="62"/>
                    </a:lnTo>
                    <a:lnTo>
                      <a:pt x="0" y="41"/>
                    </a:lnTo>
                    <a:lnTo>
                      <a:pt x="12" y="36"/>
                    </a:lnTo>
                    <a:lnTo>
                      <a:pt x="26" y="15"/>
                    </a:lnTo>
                    <a:moveTo>
                      <a:pt x="33" y="0"/>
                    </a:moveTo>
                    <a:lnTo>
                      <a:pt x="24" y="10"/>
                    </a:lnTo>
                    <a:lnTo>
                      <a:pt x="33" y="0"/>
                    </a:lnTo>
                    <a:lnTo>
                      <a:pt x="35" y="8"/>
                    </a:lnTo>
                    <a:lnTo>
                      <a:pt x="47" y="3"/>
                    </a:lnTo>
                    <a:lnTo>
                      <a:pt x="61" y="10"/>
                    </a:lnTo>
                    <a:lnTo>
                      <a:pt x="69" y="36"/>
                    </a:lnTo>
                    <a:lnTo>
                      <a:pt x="61" y="10"/>
                    </a:lnTo>
                    <a:lnTo>
                      <a:pt x="47" y="3"/>
                    </a:lnTo>
                    <a:lnTo>
                      <a:pt x="35" y="8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3" name="Freeform 1184"/>
              <p:cNvSpPr/>
              <p:nvPr/>
            </p:nvSpPr>
            <p:spPr bwMode="auto">
              <a:xfrm>
                <a:off x="4234086" y="4205436"/>
                <a:ext cx="26675" cy="30485"/>
              </a:xfrm>
              <a:custGeom>
                <a:avLst/>
                <a:gdLst>
                  <a:gd name="T0" fmla="*/ 12 w 14"/>
                  <a:gd name="T1" fmla="*/ 0 h 16"/>
                  <a:gd name="T2" fmla="*/ 2 w 14"/>
                  <a:gd name="T3" fmla="*/ 4 h 16"/>
                  <a:gd name="T4" fmla="*/ 2 w 14"/>
                  <a:gd name="T5" fmla="*/ 7 h 16"/>
                  <a:gd name="T6" fmla="*/ 2 w 14"/>
                  <a:gd name="T7" fmla="*/ 9 h 16"/>
                  <a:gd name="T8" fmla="*/ 2 w 14"/>
                  <a:gd name="T9" fmla="*/ 9 h 16"/>
                  <a:gd name="T10" fmla="*/ 0 w 14"/>
                  <a:gd name="T11" fmla="*/ 12 h 16"/>
                  <a:gd name="T12" fmla="*/ 0 w 14"/>
                  <a:gd name="T13" fmla="*/ 16 h 16"/>
                  <a:gd name="T14" fmla="*/ 2 w 14"/>
                  <a:gd name="T15" fmla="*/ 14 h 16"/>
                  <a:gd name="T16" fmla="*/ 7 w 14"/>
                  <a:gd name="T17" fmla="*/ 14 h 16"/>
                  <a:gd name="T18" fmla="*/ 4 w 14"/>
                  <a:gd name="T19" fmla="*/ 9 h 16"/>
                  <a:gd name="T20" fmla="*/ 14 w 14"/>
                  <a:gd name="T21" fmla="*/ 7 h 16"/>
                  <a:gd name="T22" fmla="*/ 12 w 14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6">
                    <a:moveTo>
                      <a:pt x="12" y="0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7" y="14"/>
                    </a:lnTo>
                    <a:lnTo>
                      <a:pt x="4" y="9"/>
                    </a:lnTo>
                    <a:lnTo>
                      <a:pt x="14" y="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4" name="Freeform 1185"/>
              <p:cNvSpPr/>
              <p:nvPr/>
            </p:nvSpPr>
            <p:spPr bwMode="auto">
              <a:xfrm>
                <a:off x="4234086" y="4205436"/>
                <a:ext cx="26675" cy="30485"/>
              </a:xfrm>
              <a:custGeom>
                <a:avLst/>
                <a:gdLst>
                  <a:gd name="T0" fmla="*/ 12 w 14"/>
                  <a:gd name="T1" fmla="*/ 0 h 16"/>
                  <a:gd name="T2" fmla="*/ 2 w 14"/>
                  <a:gd name="T3" fmla="*/ 4 h 16"/>
                  <a:gd name="T4" fmla="*/ 2 w 14"/>
                  <a:gd name="T5" fmla="*/ 7 h 16"/>
                  <a:gd name="T6" fmla="*/ 2 w 14"/>
                  <a:gd name="T7" fmla="*/ 9 h 16"/>
                  <a:gd name="T8" fmla="*/ 2 w 14"/>
                  <a:gd name="T9" fmla="*/ 9 h 16"/>
                  <a:gd name="T10" fmla="*/ 0 w 14"/>
                  <a:gd name="T11" fmla="*/ 12 h 16"/>
                  <a:gd name="T12" fmla="*/ 0 w 14"/>
                  <a:gd name="T13" fmla="*/ 16 h 16"/>
                  <a:gd name="T14" fmla="*/ 2 w 14"/>
                  <a:gd name="T15" fmla="*/ 14 h 16"/>
                  <a:gd name="T16" fmla="*/ 7 w 14"/>
                  <a:gd name="T17" fmla="*/ 14 h 16"/>
                  <a:gd name="T18" fmla="*/ 4 w 14"/>
                  <a:gd name="T19" fmla="*/ 9 h 16"/>
                  <a:gd name="T20" fmla="*/ 14 w 14"/>
                  <a:gd name="T21" fmla="*/ 7 h 16"/>
                  <a:gd name="T22" fmla="*/ 12 w 14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6">
                    <a:moveTo>
                      <a:pt x="12" y="0"/>
                    </a:moveTo>
                    <a:lnTo>
                      <a:pt x="2" y="4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7" y="14"/>
                    </a:lnTo>
                    <a:lnTo>
                      <a:pt x="4" y="9"/>
                    </a:lnTo>
                    <a:lnTo>
                      <a:pt x="14" y="7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5" name="Freeform 1186"/>
              <p:cNvSpPr/>
              <p:nvPr/>
            </p:nvSpPr>
            <p:spPr bwMode="auto">
              <a:xfrm>
                <a:off x="4234086" y="4228300"/>
                <a:ext cx="0" cy="7621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6" name="Freeform 1187"/>
              <p:cNvSpPr/>
              <p:nvPr/>
            </p:nvSpPr>
            <p:spPr bwMode="auto">
              <a:xfrm>
                <a:off x="4234086" y="4228300"/>
                <a:ext cx="0" cy="7621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7" name="Freeform 1188"/>
              <p:cNvSpPr/>
              <p:nvPr/>
            </p:nvSpPr>
            <p:spPr bwMode="auto">
              <a:xfrm>
                <a:off x="4399848" y="4683672"/>
                <a:ext cx="22864" cy="22864"/>
              </a:xfrm>
              <a:custGeom>
                <a:avLst/>
                <a:gdLst>
                  <a:gd name="T0" fmla="*/ 7 w 12"/>
                  <a:gd name="T1" fmla="*/ 0 h 12"/>
                  <a:gd name="T2" fmla="*/ 0 w 12"/>
                  <a:gd name="T3" fmla="*/ 3 h 12"/>
                  <a:gd name="T4" fmla="*/ 3 w 12"/>
                  <a:gd name="T5" fmla="*/ 12 h 12"/>
                  <a:gd name="T6" fmla="*/ 12 w 12"/>
                  <a:gd name="T7" fmla="*/ 10 h 12"/>
                  <a:gd name="T8" fmla="*/ 12 w 12"/>
                  <a:gd name="T9" fmla="*/ 7 h 12"/>
                  <a:gd name="T10" fmla="*/ 10 w 12"/>
                  <a:gd name="T11" fmla="*/ 10 h 12"/>
                  <a:gd name="T12" fmla="*/ 7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7" y="0"/>
                    </a:moveTo>
                    <a:lnTo>
                      <a:pt x="0" y="3"/>
                    </a:lnTo>
                    <a:lnTo>
                      <a:pt x="3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8" name="Freeform 1189"/>
              <p:cNvSpPr/>
              <p:nvPr/>
            </p:nvSpPr>
            <p:spPr bwMode="auto">
              <a:xfrm>
                <a:off x="4399848" y="4683672"/>
                <a:ext cx="22864" cy="22864"/>
              </a:xfrm>
              <a:custGeom>
                <a:avLst/>
                <a:gdLst>
                  <a:gd name="T0" fmla="*/ 7 w 12"/>
                  <a:gd name="T1" fmla="*/ 0 h 12"/>
                  <a:gd name="T2" fmla="*/ 0 w 12"/>
                  <a:gd name="T3" fmla="*/ 3 h 12"/>
                  <a:gd name="T4" fmla="*/ 3 w 12"/>
                  <a:gd name="T5" fmla="*/ 12 h 12"/>
                  <a:gd name="T6" fmla="*/ 12 w 12"/>
                  <a:gd name="T7" fmla="*/ 10 h 12"/>
                  <a:gd name="T8" fmla="*/ 12 w 12"/>
                  <a:gd name="T9" fmla="*/ 7 h 12"/>
                  <a:gd name="T10" fmla="*/ 10 w 12"/>
                  <a:gd name="T11" fmla="*/ 10 h 12"/>
                  <a:gd name="T12" fmla="*/ 7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7" y="0"/>
                    </a:moveTo>
                    <a:lnTo>
                      <a:pt x="0" y="3"/>
                    </a:lnTo>
                    <a:lnTo>
                      <a:pt x="3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29" name="Freeform 1190"/>
              <p:cNvSpPr/>
              <p:nvPr/>
            </p:nvSpPr>
            <p:spPr bwMode="auto">
              <a:xfrm>
                <a:off x="4399848" y="4683672"/>
                <a:ext cx="22864" cy="19053"/>
              </a:xfrm>
              <a:custGeom>
                <a:avLst/>
                <a:gdLst>
                  <a:gd name="T0" fmla="*/ 7 w 12"/>
                  <a:gd name="T1" fmla="*/ 0 h 10"/>
                  <a:gd name="T2" fmla="*/ 0 w 12"/>
                  <a:gd name="T3" fmla="*/ 3 h 10"/>
                  <a:gd name="T4" fmla="*/ 7 w 12"/>
                  <a:gd name="T5" fmla="*/ 0 h 10"/>
                  <a:gd name="T6" fmla="*/ 10 w 12"/>
                  <a:gd name="T7" fmla="*/ 10 h 10"/>
                  <a:gd name="T8" fmla="*/ 12 w 12"/>
                  <a:gd name="T9" fmla="*/ 7 h 10"/>
                  <a:gd name="T10" fmla="*/ 12 w 12"/>
                  <a:gd name="T11" fmla="*/ 10 h 10"/>
                  <a:gd name="T12" fmla="*/ 12 w 12"/>
                  <a:gd name="T13" fmla="*/ 7 h 10"/>
                  <a:gd name="T14" fmla="*/ 10 w 12"/>
                  <a:gd name="T15" fmla="*/ 10 h 10"/>
                  <a:gd name="T16" fmla="*/ 7 w 12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0" y="3"/>
                    </a:lnTo>
                    <a:lnTo>
                      <a:pt x="7" y="0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0" name="Freeform 1191"/>
              <p:cNvSpPr/>
              <p:nvPr/>
            </p:nvSpPr>
            <p:spPr bwMode="auto">
              <a:xfrm>
                <a:off x="4399848" y="4683672"/>
                <a:ext cx="22864" cy="19053"/>
              </a:xfrm>
              <a:custGeom>
                <a:avLst/>
                <a:gdLst>
                  <a:gd name="T0" fmla="*/ 7 w 12"/>
                  <a:gd name="T1" fmla="*/ 0 h 10"/>
                  <a:gd name="T2" fmla="*/ 0 w 12"/>
                  <a:gd name="T3" fmla="*/ 3 h 10"/>
                  <a:gd name="T4" fmla="*/ 7 w 12"/>
                  <a:gd name="T5" fmla="*/ 0 h 10"/>
                  <a:gd name="T6" fmla="*/ 10 w 12"/>
                  <a:gd name="T7" fmla="*/ 10 h 10"/>
                  <a:gd name="T8" fmla="*/ 12 w 12"/>
                  <a:gd name="T9" fmla="*/ 7 h 10"/>
                  <a:gd name="T10" fmla="*/ 12 w 12"/>
                  <a:gd name="T11" fmla="*/ 10 h 10"/>
                  <a:gd name="T12" fmla="*/ 12 w 12"/>
                  <a:gd name="T13" fmla="*/ 7 h 10"/>
                  <a:gd name="T14" fmla="*/ 10 w 12"/>
                  <a:gd name="T15" fmla="*/ 10 h 10"/>
                  <a:gd name="T16" fmla="*/ 7 w 12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7" y="0"/>
                    </a:moveTo>
                    <a:lnTo>
                      <a:pt x="0" y="3"/>
                    </a:lnTo>
                    <a:lnTo>
                      <a:pt x="7" y="0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1" name="Freeform 1192"/>
              <p:cNvSpPr/>
              <p:nvPr/>
            </p:nvSpPr>
            <p:spPr bwMode="auto">
              <a:xfrm>
                <a:off x="3344299" y="3919637"/>
                <a:ext cx="198154" cy="230544"/>
              </a:xfrm>
              <a:custGeom>
                <a:avLst/>
                <a:gdLst>
                  <a:gd name="T0" fmla="*/ 62 w 104"/>
                  <a:gd name="T1" fmla="*/ 0 h 121"/>
                  <a:gd name="T2" fmla="*/ 64 w 104"/>
                  <a:gd name="T3" fmla="*/ 7 h 121"/>
                  <a:gd name="T4" fmla="*/ 33 w 104"/>
                  <a:gd name="T5" fmla="*/ 17 h 121"/>
                  <a:gd name="T6" fmla="*/ 41 w 104"/>
                  <a:gd name="T7" fmla="*/ 41 h 121"/>
                  <a:gd name="T8" fmla="*/ 29 w 104"/>
                  <a:gd name="T9" fmla="*/ 45 h 121"/>
                  <a:gd name="T10" fmla="*/ 33 w 104"/>
                  <a:gd name="T11" fmla="*/ 64 h 121"/>
                  <a:gd name="T12" fmla="*/ 0 w 104"/>
                  <a:gd name="T13" fmla="*/ 76 h 121"/>
                  <a:gd name="T14" fmla="*/ 5 w 104"/>
                  <a:gd name="T15" fmla="*/ 81 h 121"/>
                  <a:gd name="T16" fmla="*/ 15 w 104"/>
                  <a:gd name="T17" fmla="*/ 117 h 121"/>
                  <a:gd name="T18" fmla="*/ 31 w 104"/>
                  <a:gd name="T19" fmla="*/ 112 h 121"/>
                  <a:gd name="T20" fmla="*/ 50 w 104"/>
                  <a:gd name="T21" fmla="*/ 121 h 121"/>
                  <a:gd name="T22" fmla="*/ 48 w 104"/>
                  <a:gd name="T23" fmla="*/ 114 h 121"/>
                  <a:gd name="T24" fmla="*/ 52 w 104"/>
                  <a:gd name="T25" fmla="*/ 114 h 121"/>
                  <a:gd name="T26" fmla="*/ 104 w 104"/>
                  <a:gd name="T27" fmla="*/ 95 h 121"/>
                  <a:gd name="T28" fmla="*/ 83 w 104"/>
                  <a:gd name="T29" fmla="*/ 10 h 121"/>
                  <a:gd name="T30" fmla="*/ 86 w 104"/>
                  <a:gd name="T31" fmla="*/ 7 h 121"/>
                  <a:gd name="T32" fmla="*/ 62 w 104"/>
                  <a:gd name="T3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21">
                    <a:moveTo>
                      <a:pt x="62" y="0"/>
                    </a:moveTo>
                    <a:lnTo>
                      <a:pt x="64" y="7"/>
                    </a:lnTo>
                    <a:lnTo>
                      <a:pt x="33" y="17"/>
                    </a:lnTo>
                    <a:lnTo>
                      <a:pt x="41" y="41"/>
                    </a:lnTo>
                    <a:lnTo>
                      <a:pt x="29" y="45"/>
                    </a:lnTo>
                    <a:lnTo>
                      <a:pt x="33" y="64"/>
                    </a:lnTo>
                    <a:lnTo>
                      <a:pt x="0" y="76"/>
                    </a:lnTo>
                    <a:lnTo>
                      <a:pt x="5" y="81"/>
                    </a:lnTo>
                    <a:lnTo>
                      <a:pt x="15" y="117"/>
                    </a:lnTo>
                    <a:lnTo>
                      <a:pt x="31" y="112"/>
                    </a:lnTo>
                    <a:lnTo>
                      <a:pt x="50" y="121"/>
                    </a:lnTo>
                    <a:lnTo>
                      <a:pt x="48" y="114"/>
                    </a:lnTo>
                    <a:lnTo>
                      <a:pt x="52" y="114"/>
                    </a:lnTo>
                    <a:lnTo>
                      <a:pt x="104" y="95"/>
                    </a:lnTo>
                    <a:lnTo>
                      <a:pt x="83" y="10"/>
                    </a:lnTo>
                    <a:lnTo>
                      <a:pt x="86" y="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2" name="Freeform 1193"/>
              <p:cNvSpPr/>
              <p:nvPr/>
            </p:nvSpPr>
            <p:spPr bwMode="auto">
              <a:xfrm>
                <a:off x="3344299" y="3919637"/>
                <a:ext cx="198154" cy="230544"/>
              </a:xfrm>
              <a:custGeom>
                <a:avLst/>
                <a:gdLst>
                  <a:gd name="T0" fmla="*/ 62 w 104"/>
                  <a:gd name="T1" fmla="*/ 0 h 121"/>
                  <a:gd name="T2" fmla="*/ 64 w 104"/>
                  <a:gd name="T3" fmla="*/ 7 h 121"/>
                  <a:gd name="T4" fmla="*/ 33 w 104"/>
                  <a:gd name="T5" fmla="*/ 17 h 121"/>
                  <a:gd name="T6" fmla="*/ 41 w 104"/>
                  <a:gd name="T7" fmla="*/ 41 h 121"/>
                  <a:gd name="T8" fmla="*/ 29 w 104"/>
                  <a:gd name="T9" fmla="*/ 45 h 121"/>
                  <a:gd name="T10" fmla="*/ 33 w 104"/>
                  <a:gd name="T11" fmla="*/ 64 h 121"/>
                  <a:gd name="T12" fmla="*/ 0 w 104"/>
                  <a:gd name="T13" fmla="*/ 76 h 121"/>
                  <a:gd name="T14" fmla="*/ 5 w 104"/>
                  <a:gd name="T15" fmla="*/ 81 h 121"/>
                  <a:gd name="T16" fmla="*/ 15 w 104"/>
                  <a:gd name="T17" fmla="*/ 117 h 121"/>
                  <a:gd name="T18" fmla="*/ 31 w 104"/>
                  <a:gd name="T19" fmla="*/ 112 h 121"/>
                  <a:gd name="T20" fmla="*/ 50 w 104"/>
                  <a:gd name="T21" fmla="*/ 121 h 121"/>
                  <a:gd name="T22" fmla="*/ 48 w 104"/>
                  <a:gd name="T23" fmla="*/ 114 h 121"/>
                  <a:gd name="T24" fmla="*/ 52 w 104"/>
                  <a:gd name="T25" fmla="*/ 114 h 121"/>
                  <a:gd name="T26" fmla="*/ 104 w 104"/>
                  <a:gd name="T27" fmla="*/ 95 h 121"/>
                  <a:gd name="T28" fmla="*/ 83 w 104"/>
                  <a:gd name="T29" fmla="*/ 10 h 121"/>
                  <a:gd name="T30" fmla="*/ 86 w 104"/>
                  <a:gd name="T31" fmla="*/ 7 h 121"/>
                  <a:gd name="T32" fmla="*/ 62 w 104"/>
                  <a:gd name="T3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21">
                    <a:moveTo>
                      <a:pt x="62" y="0"/>
                    </a:moveTo>
                    <a:lnTo>
                      <a:pt x="64" y="7"/>
                    </a:lnTo>
                    <a:lnTo>
                      <a:pt x="33" y="17"/>
                    </a:lnTo>
                    <a:lnTo>
                      <a:pt x="41" y="41"/>
                    </a:lnTo>
                    <a:lnTo>
                      <a:pt x="29" y="45"/>
                    </a:lnTo>
                    <a:lnTo>
                      <a:pt x="33" y="64"/>
                    </a:lnTo>
                    <a:lnTo>
                      <a:pt x="0" y="76"/>
                    </a:lnTo>
                    <a:lnTo>
                      <a:pt x="5" y="81"/>
                    </a:lnTo>
                    <a:lnTo>
                      <a:pt x="15" y="117"/>
                    </a:lnTo>
                    <a:lnTo>
                      <a:pt x="31" y="112"/>
                    </a:lnTo>
                    <a:lnTo>
                      <a:pt x="50" y="121"/>
                    </a:lnTo>
                    <a:lnTo>
                      <a:pt x="48" y="114"/>
                    </a:lnTo>
                    <a:lnTo>
                      <a:pt x="52" y="114"/>
                    </a:lnTo>
                    <a:lnTo>
                      <a:pt x="104" y="95"/>
                    </a:lnTo>
                    <a:lnTo>
                      <a:pt x="83" y="10"/>
                    </a:lnTo>
                    <a:lnTo>
                      <a:pt x="86" y="7"/>
                    </a:lnTo>
                    <a:lnTo>
                      <a:pt x="6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3" name="Freeform 1194"/>
              <p:cNvSpPr/>
              <p:nvPr/>
            </p:nvSpPr>
            <p:spPr bwMode="auto">
              <a:xfrm>
                <a:off x="3336678" y="3912016"/>
                <a:ext cx="188627" cy="238165"/>
              </a:xfrm>
              <a:custGeom>
                <a:avLst/>
                <a:gdLst>
                  <a:gd name="T0" fmla="*/ 61 w 99"/>
                  <a:gd name="T1" fmla="*/ 0 h 125"/>
                  <a:gd name="T2" fmla="*/ 63 w 99"/>
                  <a:gd name="T3" fmla="*/ 9 h 125"/>
                  <a:gd name="T4" fmla="*/ 35 w 99"/>
                  <a:gd name="T5" fmla="*/ 21 h 125"/>
                  <a:gd name="T6" fmla="*/ 40 w 99"/>
                  <a:gd name="T7" fmla="*/ 45 h 125"/>
                  <a:gd name="T8" fmla="*/ 30 w 99"/>
                  <a:gd name="T9" fmla="*/ 47 h 125"/>
                  <a:gd name="T10" fmla="*/ 35 w 99"/>
                  <a:gd name="T11" fmla="*/ 66 h 125"/>
                  <a:gd name="T12" fmla="*/ 4 w 99"/>
                  <a:gd name="T13" fmla="*/ 78 h 125"/>
                  <a:gd name="T14" fmla="*/ 0 w 99"/>
                  <a:gd name="T15" fmla="*/ 78 h 125"/>
                  <a:gd name="T16" fmla="*/ 2 w 99"/>
                  <a:gd name="T17" fmla="*/ 80 h 125"/>
                  <a:gd name="T18" fmla="*/ 2 w 99"/>
                  <a:gd name="T19" fmla="*/ 83 h 125"/>
                  <a:gd name="T20" fmla="*/ 7 w 99"/>
                  <a:gd name="T21" fmla="*/ 87 h 125"/>
                  <a:gd name="T22" fmla="*/ 16 w 99"/>
                  <a:gd name="T23" fmla="*/ 125 h 125"/>
                  <a:gd name="T24" fmla="*/ 14 w 99"/>
                  <a:gd name="T25" fmla="*/ 123 h 125"/>
                  <a:gd name="T26" fmla="*/ 19 w 99"/>
                  <a:gd name="T27" fmla="*/ 121 h 125"/>
                  <a:gd name="T28" fmla="*/ 9 w 99"/>
                  <a:gd name="T29" fmla="*/ 85 h 125"/>
                  <a:gd name="T30" fmla="*/ 4 w 99"/>
                  <a:gd name="T31" fmla="*/ 80 h 125"/>
                  <a:gd name="T32" fmla="*/ 37 w 99"/>
                  <a:gd name="T33" fmla="*/ 68 h 125"/>
                  <a:gd name="T34" fmla="*/ 33 w 99"/>
                  <a:gd name="T35" fmla="*/ 49 h 125"/>
                  <a:gd name="T36" fmla="*/ 45 w 99"/>
                  <a:gd name="T37" fmla="*/ 45 h 125"/>
                  <a:gd name="T38" fmla="*/ 37 w 99"/>
                  <a:gd name="T39" fmla="*/ 21 h 125"/>
                  <a:gd name="T40" fmla="*/ 68 w 99"/>
                  <a:gd name="T41" fmla="*/ 11 h 125"/>
                  <a:gd name="T42" fmla="*/ 66 w 99"/>
                  <a:gd name="T43" fmla="*/ 4 h 125"/>
                  <a:gd name="T44" fmla="*/ 90 w 99"/>
                  <a:gd name="T45" fmla="*/ 11 h 125"/>
                  <a:gd name="T46" fmla="*/ 87 w 99"/>
                  <a:gd name="T47" fmla="*/ 14 h 125"/>
                  <a:gd name="T48" fmla="*/ 94 w 99"/>
                  <a:gd name="T49" fmla="*/ 9 h 125"/>
                  <a:gd name="T50" fmla="*/ 99 w 99"/>
                  <a:gd name="T51" fmla="*/ 11 h 125"/>
                  <a:gd name="T52" fmla="*/ 99 w 99"/>
                  <a:gd name="T53" fmla="*/ 11 h 125"/>
                  <a:gd name="T54" fmla="*/ 99 w 99"/>
                  <a:gd name="T55" fmla="*/ 11 h 125"/>
                  <a:gd name="T56" fmla="*/ 66 w 99"/>
                  <a:gd name="T57" fmla="*/ 0 h 125"/>
                  <a:gd name="T58" fmla="*/ 63 w 99"/>
                  <a:gd name="T59" fmla="*/ 0 h 125"/>
                  <a:gd name="T60" fmla="*/ 61 w 99"/>
                  <a:gd name="T6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25">
                    <a:moveTo>
                      <a:pt x="61" y="0"/>
                    </a:moveTo>
                    <a:lnTo>
                      <a:pt x="63" y="9"/>
                    </a:lnTo>
                    <a:lnTo>
                      <a:pt x="35" y="21"/>
                    </a:lnTo>
                    <a:lnTo>
                      <a:pt x="40" y="45"/>
                    </a:lnTo>
                    <a:lnTo>
                      <a:pt x="30" y="47"/>
                    </a:lnTo>
                    <a:lnTo>
                      <a:pt x="35" y="66"/>
                    </a:lnTo>
                    <a:lnTo>
                      <a:pt x="4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2" y="83"/>
                    </a:lnTo>
                    <a:lnTo>
                      <a:pt x="7" y="87"/>
                    </a:lnTo>
                    <a:lnTo>
                      <a:pt x="16" y="125"/>
                    </a:lnTo>
                    <a:lnTo>
                      <a:pt x="14" y="123"/>
                    </a:lnTo>
                    <a:lnTo>
                      <a:pt x="19" y="121"/>
                    </a:lnTo>
                    <a:lnTo>
                      <a:pt x="9" y="85"/>
                    </a:lnTo>
                    <a:lnTo>
                      <a:pt x="4" y="80"/>
                    </a:lnTo>
                    <a:lnTo>
                      <a:pt x="37" y="68"/>
                    </a:lnTo>
                    <a:lnTo>
                      <a:pt x="33" y="49"/>
                    </a:lnTo>
                    <a:lnTo>
                      <a:pt x="45" y="45"/>
                    </a:lnTo>
                    <a:lnTo>
                      <a:pt x="37" y="21"/>
                    </a:lnTo>
                    <a:lnTo>
                      <a:pt x="68" y="11"/>
                    </a:lnTo>
                    <a:lnTo>
                      <a:pt x="66" y="4"/>
                    </a:lnTo>
                    <a:lnTo>
                      <a:pt x="90" y="11"/>
                    </a:lnTo>
                    <a:lnTo>
                      <a:pt x="87" y="14"/>
                    </a:lnTo>
                    <a:lnTo>
                      <a:pt x="94" y="9"/>
                    </a:lnTo>
                    <a:lnTo>
                      <a:pt x="99" y="11"/>
                    </a:lnTo>
                    <a:lnTo>
                      <a:pt x="99" y="11"/>
                    </a:lnTo>
                    <a:lnTo>
                      <a:pt x="99" y="1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4" name="Freeform 1195"/>
              <p:cNvSpPr/>
              <p:nvPr/>
            </p:nvSpPr>
            <p:spPr bwMode="auto">
              <a:xfrm>
                <a:off x="3336678" y="3912016"/>
                <a:ext cx="188627" cy="238165"/>
              </a:xfrm>
              <a:custGeom>
                <a:avLst/>
                <a:gdLst>
                  <a:gd name="T0" fmla="*/ 61 w 99"/>
                  <a:gd name="T1" fmla="*/ 0 h 125"/>
                  <a:gd name="T2" fmla="*/ 63 w 99"/>
                  <a:gd name="T3" fmla="*/ 9 h 125"/>
                  <a:gd name="T4" fmla="*/ 35 w 99"/>
                  <a:gd name="T5" fmla="*/ 21 h 125"/>
                  <a:gd name="T6" fmla="*/ 40 w 99"/>
                  <a:gd name="T7" fmla="*/ 45 h 125"/>
                  <a:gd name="T8" fmla="*/ 30 w 99"/>
                  <a:gd name="T9" fmla="*/ 47 h 125"/>
                  <a:gd name="T10" fmla="*/ 35 w 99"/>
                  <a:gd name="T11" fmla="*/ 66 h 125"/>
                  <a:gd name="T12" fmla="*/ 4 w 99"/>
                  <a:gd name="T13" fmla="*/ 78 h 125"/>
                  <a:gd name="T14" fmla="*/ 0 w 99"/>
                  <a:gd name="T15" fmla="*/ 78 h 125"/>
                  <a:gd name="T16" fmla="*/ 2 w 99"/>
                  <a:gd name="T17" fmla="*/ 80 h 125"/>
                  <a:gd name="T18" fmla="*/ 2 w 99"/>
                  <a:gd name="T19" fmla="*/ 83 h 125"/>
                  <a:gd name="T20" fmla="*/ 7 w 99"/>
                  <a:gd name="T21" fmla="*/ 87 h 125"/>
                  <a:gd name="T22" fmla="*/ 16 w 99"/>
                  <a:gd name="T23" fmla="*/ 125 h 125"/>
                  <a:gd name="T24" fmla="*/ 14 w 99"/>
                  <a:gd name="T25" fmla="*/ 123 h 125"/>
                  <a:gd name="T26" fmla="*/ 19 w 99"/>
                  <a:gd name="T27" fmla="*/ 121 h 125"/>
                  <a:gd name="T28" fmla="*/ 9 w 99"/>
                  <a:gd name="T29" fmla="*/ 85 h 125"/>
                  <a:gd name="T30" fmla="*/ 4 w 99"/>
                  <a:gd name="T31" fmla="*/ 80 h 125"/>
                  <a:gd name="T32" fmla="*/ 37 w 99"/>
                  <a:gd name="T33" fmla="*/ 68 h 125"/>
                  <a:gd name="T34" fmla="*/ 33 w 99"/>
                  <a:gd name="T35" fmla="*/ 49 h 125"/>
                  <a:gd name="T36" fmla="*/ 45 w 99"/>
                  <a:gd name="T37" fmla="*/ 45 h 125"/>
                  <a:gd name="T38" fmla="*/ 37 w 99"/>
                  <a:gd name="T39" fmla="*/ 21 h 125"/>
                  <a:gd name="T40" fmla="*/ 68 w 99"/>
                  <a:gd name="T41" fmla="*/ 11 h 125"/>
                  <a:gd name="T42" fmla="*/ 66 w 99"/>
                  <a:gd name="T43" fmla="*/ 4 h 125"/>
                  <a:gd name="T44" fmla="*/ 90 w 99"/>
                  <a:gd name="T45" fmla="*/ 11 h 125"/>
                  <a:gd name="T46" fmla="*/ 87 w 99"/>
                  <a:gd name="T47" fmla="*/ 14 h 125"/>
                  <a:gd name="T48" fmla="*/ 94 w 99"/>
                  <a:gd name="T49" fmla="*/ 9 h 125"/>
                  <a:gd name="T50" fmla="*/ 99 w 99"/>
                  <a:gd name="T51" fmla="*/ 11 h 125"/>
                  <a:gd name="T52" fmla="*/ 99 w 99"/>
                  <a:gd name="T53" fmla="*/ 11 h 125"/>
                  <a:gd name="T54" fmla="*/ 99 w 99"/>
                  <a:gd name="T55" fmla="*/ 11 h 125"/>
                  <a:gd name="T56" fmla="*/ 66 w 99"/>
                  <a:gd name="T57" fmla="*/ 0 h 125"/>
                  <a:gd name="T58" fmla="*/ 63 w 99"/>
                  <a:gd name="T59" fmla="*/ 0 h 125"/>
                  <a:gd name="T60" fmla="*/ 61 w 99"/>
                  <a:gd name="T6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9" h="125">
                    <a:moveTo>
                      <a:pt x="61" y="0"/>
                    </a:moveTo>
                    <a:lnTo>
                      <a:pt x="63" y="9"/>
                    </a:lnTo>
                    <a:lnTo>
                      <a:pt x="35" y="21"/>
                    </a:lnTo>
                    <a:lnTo>
                      <a:pt x="40" y="45"/>
                    </a:lnTo>
                    <a:lnTo>
                      <a:pt x="30" y="47"/>
                    </a:lnTo>
                    <a:lnTo>
                      <a:pt x="35" y="66"/>
                    </a:lnTo>
                    <a:lnTo>
                      <a:pt x="4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2" y="83"/>
                    </a:lnTo>
                    <a:lnTo>
                      <a:pt x="7" y="87"/>
                    </a:lnTo>
                    <a:lnTo>
                      <a:pt x="16" y="125"/>
                    </a:lnTo>
                    <a:lnTo>
                      <a:pt x="14" y="123"/>
                    </a:lnTo>
                    <a:lnTo>
                      <a:pt x="19" y="121"/>
                    </a:lnTo>
                    <a:lnTo>
                      <a:pt x="9" y="85"/>
                    </a:lnTo>
                    <a:lnTo>
                      <a:pt x="4" y="80"/>
                    </a:lnTo>
                    <a:lnTo>
                      <a:pt x="37" y="68"/>
                    </a:lnTo>
                    <a:lnTo>
                      <a:pt x="33" y="49"/>
                    </a:lnTo>
                    <a:lnTo>
                      <a:pt x="45" y="45"/>
                    </a:lnTo>
                    <a:lnTo>
                      <a:pt x="37" y="21"/>
                    </a:lnTo>
                    <a:lnTo>
                      <a:pt x="68" y="11"/>
                    </a:lnTo>
                    <a:lnTo>
                      <a:pt x="66" y="4"/>
                    </a:lnTo>
                    <a:lnTo>
                      <a:pt x="90" y="11"/>
                    </a:lnTo>
                    <a:lnTo>
                      <a:pt x="87" y="14"/>
                    </a:lnTo>
                    <a:lnTo>
                      <a:pt x="94" y="9"/>
                    </a:lnTo>
                    <a:lnTo>
                      <a:pt x="99" y="11"/>
                    </a:lnTo>
                    <a:lnTo>
                      <a:pt x="99" y="11"/>
                    </a:lnTo>
                    <a:lnTo>
                      <a:pt x="99" y="11"/>
                    </a:lnTo>
                    <a:lnTo>
                      <a:pt x="66" y="0"/>
                    </a:lnTo>
                    <a:lnTo>
                      <a:pt x="63" y="0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5" name="Freeform 1196"/>
              <p:cNvSpPr/>
              <p:nvPr/>
            </p:nvSpPr>
            <p:spPr bwMode="auto">
              <a:xfrm>
                <a:off x="3574844" y="4083495"/>
                <a:ext cx="112414" cy="116224"/>
              </a:xfrm>
              <a:custGeom>
                <a:avLst/>
                <a:gdLst>
                  <a:gd name="T0" fmla="*/ 33 w 59"/>
                  <a:gd name="T1" fmla="*/ 0 h 61"/>
                  <a:gd name="T2" fmla="*/ 31 w 59"/>
                  <a:gd name="T3" fmla="*/ 0 h 61"/>
                  <a:gd name="T4" fmla="*/ 14 w 59"/>
                  <a:gd name="T5" fmla="*/ 26 h 61"/>
                  <a:gd name="T6" fmla="*/ 7 w 59"/>
                  <a:gd name="T7" fmla="*/ 26 h 61"/>
                  <a:gd name="T8" fmla="*/ 0 w 59"/>
                  <a:gd name="T9" fmla="*/ 54 h 61"/>
                  <a:gd name="T10" fmla="*/ 12 w 59"/>
                  <a:gd name="T11" fmla="*/ 61 h 61"/>
                  <a:gd name="T12" fmla="*/ 24 w 59"/>
                  <a:gd name="T13" fmla="*/ 57 h 61"/>
                  <a:gd name="T14" fmla="*/ 21 w 59"/>
                  <a:gd name="T15" fmla="*/ 45 h 61"/>
                  <a:gd name="T16" fmla="*/ 36 w 59"/>
                  <a:gd name="T17" fmla="*/ 40 h 61"/>
                  <a:gd name="T18" fmla="*/ 43 w 59"/>
                  <a:gd name="T19" fmla="*/ 38 h 61"/>
                  <a:gd name="T20" fmla="*/ 52 w 59"/>
                  <a:gd name="T21" fmla="*/ 33 h 61"/>
                  <a:gd name="T22" fmla="*/ 52 w 59"/>
                  <a:gd name="T23" fmla="*/ 33 h 61"/>
                  <a:gd name="T24" fmla="*/ 59 w 59"/>
                  <a:gd name="T25" fmla="*/ 19 h 61"/>
                  <a:gd name="T26" fmla="*/ 36 w 59"/>
                  <a:gd name="T27" fmla="*/ 0 h 61"/>
                  <a:gd name="T28" fmla="*/ 36 w 59"/>
                  <a:gd name="T29" fmla="*/ 0 h 61"/>
                  <a:gd name="T30" fmla="*/ 33 w 59"/>
                  <a:gd name="T31" fmla="*/ 0 h 61"/>
                  <a:gd name="T32" fmla="*/ 33 w 59"/>
                  <a:gd name="T33" fmla="*/ 0 h 61"/>
                  <a:gd name="T34" fmla="*/ 33 w 59"/>
                  <a:gd name="T3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61">
                    <a:moveTo>
                      <a:pt x="33" y="0"/>
                    </a:moveTo>
                    <a:lnTo>
                      <a:pt x="31" y="0"/>
                    </a:lnTo>
                    <a:lnTo>
                      <a:pt x="14" y="26"/>
                    </a:lnTo>
                    <a:lnTo>
                      <a:pt x="7" y="26"/>
                    </a:lnTo>
                    <a:lnTo>
                      <a:pt x="0" y="54"/>
                    </a:lnTo>
                    <a:lnTo>
                      <a:pt x="12" y="61"/>
                    </a:lnTo>
                    <a:lnTo>
                      <a:pt x="24" y="57"/>
                    </a:lnTo>
                    <a:lnTo>
                      <a:pt x="21" y="45"/>
                    </a:lnTo>
                    <a:lnTo>
                      <a:pt x="36" y="40"/>
                    </a:lnTo>
                    <a:lnTo>
                      <a:pt x="43" y="38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9" y="19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6" name="Freeform 1197"/>
              <p:cNvSpPr/>
              <p:nvPr/>
            </p:nvSpPr>
            <p:spPr bwMode="auto">
              <a:xfrm>
                <a:off x="3574844" y="4083495"/>
                <a:ext cx="112414" cy="116224"/>
              </a:xfrm>
              <a:custGeom>
                <a:avLst/>
                <a:gdLst>
                  <a:gd name="T0" fmla="*/ 33 w 59"/>
                  <a:gd name="T1" fmla="*/ 0 h 61"/>
                  <a:gd name="T2" fmla="*/ 31 w 59"/>
                  <a:gd name="T3" fmla="*/ 0 h 61"/>
                  <a:gd name="T4" fmla="*/ 14 w 59"/>
                  <a:gd name="T5" fmla="*/ 26 h 61"/>
                  <a:gd name="T6" fmla="*/ 7 w 59"/>
                  <a:gd name="T7" fmla="*/ 26 h 61"/>
                  <a:gd name="T8" fmla="*/ 0 w 59"/>
                  <a:gd name="T9" fmla="*/ 54 h 61"/>
                  <a:gd name="T10" fmla="*/ 12 w 59"/>
                  <a:gd name="T11" fmla="*/ 61 h 61"/>
                  <a:gd name="T12" fmla="*/ 24 w 59"/>
                  <a:gd name="T13" fmla="*/ 57 h 61"/>
                  <a:gd name="T14" fmla="*/ 21 w 59"/>
                  <a:gd name="T15" fmla="*/ 45 h 61"/>
                  <a:gd name="T16" fmla="*/ 36 w 59"/>
                  <a:gd name="T17" fmla="*/ 40 h 61"/>
                  <a:gd name="T18" fmla="*/ 43 w 59"/>
                  <a:gd name="T19" fmla="*/ 38 h 61"/>
                  <a:gd name="T20" fmla="*/ 52 w 59"/>
                  <a:gd name="T21" fmla="*/ 33 h 61"/>
                  <a:gd name="T22" fmla="*/ 52 w 59"/>
                  <a:gd name="T23" fmla="*/ 33 h 61"/>
                  <a:gd name="T24" fmla="*/ 59 w 59"/>
                  <a:gd name="T25" fmla="*/ 19 h 61"/>
                  <a:gd name="T26" fmla="*/ 36 w 59"/>
                  <a:gd name="T27" fmla="*/ 0 h 61"/>
                  <a:gd name="T28" fmla="*/ 36 w 59"/>
                  <a:gd name="T29" fmla="*/ 0 h 61"/>
                  <a:gd name="T30" fmla="*/ 33 w 59"/>
                  <a:gd name="T31" fmla="*/ 0 h 61"/>
                  <a:gd name="T32" fmla="*/ 33 w 59"/>
                  <a:gd name="T33" fmla="*/ 0 h 61"/>
                  <a:gd name="T34" fmla="*/ 33 w 59"/>
                  <a:gd name="T3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61">
                    <a:moveTo>
                      <a:pt x="33" y="0"/>
                    </a:moveTo>
                    <a:lnTo>
                      <a:pt x="31" y="0"/>
                    </a:lnTo>
                    <a:lnTo>
                      <a:pt x="14" y="26"/>
                    </a:lnTo>
                    <a:lnTo>
                      <a:pt x="7" y="26"/>
                    </a:lnTo>
                    <a:lnTo>
                      <a:pt x="0" y="54"/>
                    </a:lnTo>
                    <a:lnTo>
                      <a:pt x="12" y="61"/>
                    </a:lnTo>
                    <a:lnTo>
                      <a:pt x="24" y="57"/>
                    </a:lnTo>
                    <a:lnTo>
                      <a:pt x="21" y="45"/>
                    </a:lnTo>
                    <a:lnTo>
                      <a:pt x="36" y="40"/>
                    </a:lnTo>
                    <a:lnTo>
                      <a:pt x="43" y="38"/>
                    </a:lnTo>
                    <a:lnTo>
                      <a:pt x="52" y="33"/>
                    </a:lnTo>
                    <a:lnTo>
                      <a:pt x="52" y="33"/>
                    </a:lnTo>
                    <a:lnTo>
                      <a:pt x="59" y="19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7" name="Freeform 1198"/>
              <p:cNvSpPr>
                <a:spLocks noEditPoints="1"/>
              </p:cNvSpPr>
              <p:nvPr/>
            </p:nvSpPr>
            <p:spPr bwMode="auto">
              <a:xfrm>
                <a:off x="3574844" y="4083495"/>
                <a:ext cx="62876" cy="116224"/>
              </a:xfrm>
              <a:custGeom>
                <a:avLst/>
                <a:gdLst>
                  <a:gd name="T0" fmla="*/ 0 w 33"/>
                  <a:gd name="T1" fmla="*/ 54 h 61"/>
                  <a:gd name="T2" fmla="*/ 0 w 33"/>
                  <a:gd name="T3" fmla="*/ 54 h 61"/>
                  <a:gd name="T4" fmla="*/ 12 w 33"/>
                  <a:gd name="T5" fmla="*/ 61 h 61"/>
                  <a:gd name="T6" fmla="*/ 0 w 33"/>
                  <a:gd name="T7" fmla="*/ 54 h 61"/>
                  <a:gd name="T8" fmla="*/ 33 w 33"/>
                  <a:gd name="T9" fmla="*/ 0 h 61"/>
                  <a:gd name="T10" fmla="*/ 31 w 33"/>
                  <a:gd name="T11" fmla="*/ 0 h 61"/>
                  <a:gd name="T12" fmla="*/ 14 w 33"/>
                  <a:gd name="T13" fmla="*/ 26 h 61"/>
                  <a:gd name="T14" fmla="*/ 7 w 33"/>
                  <a:gd name="T15" fmla="*/ 26 h 61"/>
                  <a:gd name="T16" fmla="*/ 14 w 33"/>
                  <a:gd name="T17" fmla="*/ 26 h 61"/>
                  <a:gd name="T18" fmla="*/ 31 w 33"/>
                  <a:gd name="T19" fmla="*/ 0 h 61"/>
                  <a:gd name="T20" fmla="*/ 33 w 33"/>
                  <a:gd name="T21" fmla="*/ 0 h 61"/>
                  <a:gd name="T22" fmla="*/ 33 w 33"/>
                  <a:gd name="T23" fmla="*/ 0 h 61"/>
                  <a:gd name="T24" fmla="*/ 33 w 33"/>
                  <a:gd name="T25" fmla="*/ 0 h 61"/>
                  <a:gd name="T26" fmla="*/ 33 w 3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61">
                    <a:moveTo>
                      <a:pt x="0" y="54"/>
                    </a:moveTo>
                    <a:lnTo>
                      <a:pt x="0" y="54"/>
                    </a:lnTo>
                    <a:lnTo>
                      <a:pt x="12" y="61"/>
                    </a:lnTo>
                    <a:lnTo>
                      <a:pt x="0" y="54"/>
                    </a:lnTo>
                    <a:close/>
                    <a:moveTo>
                      <a:pt x="33" y="0"/>
                    </a:moveTo>
                    <a:lnTo>
                      <a:pt x="31" y="0"/>
                    </a:lnTo>
                    <a:lnTo>
                      <a:pt x="14" y="26"/>
                    </a:lnTo>
                    <a:lnTo>
                      <a:pt x="7" y="26"/>
                    </a:lnTo>
                    <a:lnTo>
                      <a:pt x="14" y="26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8" name="Freeform 1199"/>
              <p:cNvSpPr>
                <a:spLocks noEditPoints="1"/>
              </p:cNvSpPr>
              <p:nvPr/>
            </p:nvSpPr>
            <p:spPr bwMode="auto">
              <a:xfrm>
                <a:off x="3574844" y="4083495"/>
                <a:ext cx="62876" cy="116224"/>
              </a:xfrm>
              <a:custGeom>
                <a:avLst/>
                <a:gdLst>
                  <a:gd name="T0" fmla="*/ 0 w 33"/>
                  <a:gd name="T1" fmla="*/ 54 h 61"/>
                  <a:gd name="T2" fmla="*/ 0 w 33"/>
                  <a:gd name="T3" fmla="*/ 54 h 61"/>
                  <a:gd name="T4" fmla="*/ 12 w 33"/>
                  <a:gd name="T5" fmla="*/ 61 h 61"/>
                  <a:gd name="T6" fmla="*/ 0 w 33"/>
                  <a:gd name="T7" fmla="*/ 54 h 61"/>
                  <a:gd name="T8" fmla="*/ 33 w 33"/>
                  <a:gd name="T9" fmla="*/ 0 h 61"/>
                  <a:gd name="T10" fmla="*/ 31 w 33"/>
                  <a:gd name="T11" fmla="*/ 0 h 61"/>
                  <a:gd name="T12" fmla="*/ 14 w 33"/>
                  <a:gd name="T13" fmla="*/ 26 h 61"/>
                  <a:gd name="T14" fmla="*/ 7 w 33"/>
                  <a:gd name="T15" fmla="*/ 26 h 61"/>
                  <a:gd name="T16" fmla="*/ 14 w 33"/>
                  <a:gd name="T17" fmla="*/ 26 h 61"/>
                  <a:gd name="T18" fmla="*/ 31 w 33"/>
                  <a:gd name="T19" fmla="*/ 0 h 61"/>
                  <a:gd name="T20" fmla="*/ 33 w 33"/>
                  <a:gd name="T21" fmla="*/ 0 h 61"/>
                  <a:gd name="T22" fmla="*/ 33 w 33"/>
                  <a:gd name="T23" fmla="*/ 0 h 61"/>
                  <a:gd name="T24" fmla="*/ 33 w 33"/>
                  <a:gd name="T25" fmla="*/ 0 h 61"/>
                  <a:gd name="T26" fmla="*/ 33 w 33"/>
                  <a:gd name="T2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61">
                    <a:moveTo>
                      <a:pt x="0" y="54"/>
                    </a:moveTo>
                    <a:lnTo>
                      <a:pt x="0" y="54"/>
                    </a:lnTo>
                    <a:lnTo>
                      <a:pt x="12" y="61"/>
                    </a:lnTo>
                    <a:lnTo>
                      <a:pt x="0" y="54"/>
                    </a:lnTo>
                    <a:moveTo>
                      <a:pt x="33" y="0"/>
                    </a:moveTo>
                    <a:lnTo>
                      <a:pt x="31" y="0"/>
                    </a:lnTo>
                    <a:lnTo>
                      <a:pt x="14" y="26"/>
                    </a:lnTo>
                    <a:lnTo>
                      <a:pt x="7" y="26"/>
                    </a:lnTo>
                    <a:lnTo>
                      <a:pt x="14" y="26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39" name="Freeform 1200"/>
              <p:cNvSpPr/>
              <p:nvPr/>
            </p:nvSpPr>
            <p:spPr bwMode="auto">
              <a:xfrm>
                <a:off x="4237896" y="4222584"/>
                <a:ext cx="26675" cy="36201"/>
              </a:xfrm>
              <a:custGeom>
                <a:avLst/>
                <a:gdLst>
                  <a:gd name="T0" fmla="*/ 12 w 14"/>
                  <a:gd name="T1" fmla="*/ 0 h 19"/>
                  <a:gd name="T2" fmla="*/ 7 w 14"/>
                  <a:gd name="T3" fmla="*/ 3 h 19"/>
                  <a:gd name="T4" fmla="*/ 7 w 14"/>
                  <a:gd name="T5" fmla="*/ 7 h 19"/>
                  <a:gd name="T6" fmla="*/ 0 w 14"/>
                  <a:gd name="T7" fmla="*/ 10 h 19"/>
                  <a:gd name="T8" fmla="*/ 10 w 14"/>
                  <a:gd name="T9" fmla="*/ 19 h 19"/>
                  <a:gd name="T10" fmla="*/ 10 w 14"/>
                  <a:gd name="T11" fmla="*/ 19 h 19"/>
                  <a:gd name="T12" fmla="*/ 14 w 14"/>
                  <a:gd name="T13" fmla="*/ 7 h 19"/>
                  <a:gd name="T14" fmla="*/ 12 w 14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9">
                    <a:moveTo>
                      <a:pt x="12" y="0"/>
                    </a:moveTo>
                    <a:lnTo>
                      <a:pt x="7" y="3"/>
                    </a:lnTo>
                    <a:lnTo>
                      <a:pt x="7" y="7"/>
                    </a:lnTo>
                    <a:lnTo>
                      <a:pt x="0" y="1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0" name="Freeform 1201"/>
              <p:cNvSpPr/>
              <p:nvPr/>
            </p:nvSpPr>
            <p:spPr bwMode="auto">
              <a:xfrm>
                <a:off x="4237896" y="4222584"/>
                <a:ext cx="26675" cy="36201"/>
              </a:xfrm>
              <a:custGeom>
                <a:avLst/>
                <a:gdLst>
                  <a:gd name="T0" fmla="*/ 12 w 14"/>
                  <a:gd name="T1" fmla="*/ 0 h 19"/>
                  <a:gd name="T2" fmla="*/ 7 w 14"/>
                  <a:gd name="T3" fmla="*/ 3 h 19"/>
                  <a:gd name="T4" fmla="*/ 7 w 14"/>
                  <a:gd name="T5" fmla="*/ 7 h 19"/>
                  <a:gd name="T6" fmla="*/ 0 w 14"/>
                  <a:gd name="T7" fmla="*/ 10 h 19"/>
                  <a:gd name="T8" fmla="*/ 10 w 14"/>
                  <a:gd name="T9" fmla="*/ 19 h 19"/>
                  <a:gd name="T10" fmla="*/ 10 w 14"/>
                  <a:gd name="T11" fmla="*/ 19 h 19"/>
                  <a:gd name="T12" fmla="*/ 14 w 14"/>
                  <a:gd name="T13" fmla="*/ 7 h 19"/>
                  <a:gd name="T14" fmla="*/ 12 w 14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9">
                    <a:moveTo>
                      <a:pt x="12" y="0"/>
                    </a:moveTo>
                    <a:lnTo>
                      <a:pt x="7" y="3"/>
                    </a:lnTo>
                    <a:lnTo>
                      <a:pt x="7" y="7"/>
                    </a:lnTo>
                    <a:lnTo>
                      <a:pt x="0" y="10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14" y="7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1" name="Freeform 1202"/>
              <p:cNvSpPr>
                <a:spLocks noEditPoints="1"/>
              </p:cNvSpPr>
              <p:nvPr/>
            </p:nvSpPr>
            <p:spPr bwMode="auto">
              <a:xfrm>
                <a:off x="4237896" y="4218773"/>
                <a:ext cx="26675" cy="40011"/>
              </a:xfrm>
              <a:custGeom>
                <a:avLst/>
                <a:gdLst>
                  <a:gd name="T0" fmla="*/ 14 w 14"/>
                  <a:gd name="T1" fmla="*/ 9 h 21"/>
                  <a:gd name="T2" fmla="*/ 10 w 14"/>
                  <a:gd name="T3" fmla="*/ 21 h 21"/>
                  <a:gd name="T4" fmla="*/ 10 w 14"/>
                  <a:gd name="T5" fmla="*/ 21 h 21"/>
                  <a:gd name="T6" fmla="*/ 14 w 14"/>
                  <a:gd name="T7" fmla="*/ 9 h 21"/>
                  <a:gd name="T8" fmla="*/ 12 w 14"/>
                  <a:gd name="T9" fmla="*/ 0 h 21"/>
                  <a:gd name="T10" fmla="*/ 2 w 14"/>
                  <a:gd name="T11" fmla="*/ 2 h 21"/>
                  <a:gd name="T12" fmla="*/ 5 w 14"/>
                  <a:gd name="T13" fmla="*/ 7 h 21"/>
                  <a:gd name="T14" fmla="*/ 0 w 14"/>
                  <a:gd name="T15" fmla="*/ 7 h 21"/>
                  <a:gd name="T16" fmla="*/ 10 w 14"/>
                  <a:gd name="T17" fmla="*/ 21 h 21"/>
                  <a:gd name="T18" fmla="*/ 0 w 14"/>
                  <a:gd name="T19" fmla="*/ 12 h 21"/>
                  <a:gd name="T20" fmla="*/ 7 w 14"/>
                  <a:gd name="T21" fmla="*/ 9 h 21"/>
                  <a:gd name="T22" fmla="*/ 7 w 14"/>
                  <a:gd name="T23" fmla="*/ 5 h 21"/>
                  <a:gd name="T24" fmla="*/ 12 w 14"/>
                  <a:gd name="T25" fmla="*/ 2 h 21"/>
                  <a:gd name="T26" fmla="*/ 14 w 14"/>
                  <a:gd name="T27" fmla="*/ 9 h 21"/>
                  <a:gd name="T28" fmla="*/ 12 w 14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1">
                    <a:moveTo>
                      <a:pt x="14" y="9"/>
                    </a:moveTo>
                    <a:lnTo>
                      <a:pt x="10" y="21"/>
                    </a:lnTo>
                    <a:lnTo>
                      <a:pt x="10" y="21"/>
                    </a:lnTo>
                    <a:lnTo>
                      <a:pt x="14" y="9"/>
                    </a:lnTo>
                    <a:close/>
                    <a:moveTo>
                      <a:pt x="12" y="0"/>
                    </a:moveTo>
                    <a:lnTo>
                      <a:pt x="2" y="2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0" y="21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5"/>
                    </a:lnTo>
                    <a:lnTo>
                      <a:pt x="12" y="2"/>
                    </a:lnTo>
                    <a:lnTo>
                      <a:pt x="14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2" name="Freeform 1203"/>
              <p:cNvSpPr>
                <a:spLocks noEditPoints="1"/>
              </p:cNvSpPr>
              <p:nvPr/>
            </p:nvSpPr>
            <p:spPr bwMode="auto">
              <a:xfrm>
                <a:off x="4237896" y="4218773"/>
                <a:ext cx="26675" cy="40011"/>
              </a:xfrm>
              <a:custGeom>
                <a:avLst/>
                <a:gdLst>
                  <a:gd name="T0" fmla="*/ 14 w 14"/>
                  <a:gd name="T1" fmla="*/ 9 h 21"/>
                  <a:gd name="T2" fmla="*/ 10 w 14"/>
                  <a:gd name="T3" fmla="*/ 21 h 21"/>
                  <a:gd name="T4" fmla="*/ 10 w 14"/>
                  <a:gd name="T5" fmla="*/ 21 h 21"/>
                  <a:gd name="T6" fmla="*/ 14 w 14"/>
                  <a:gd name="T7" fmla="*/ 9 h 21"/>
                  <a:gd name="T8" fmla="*/ 12 w 14"/>
                  <a:gd name="T9" fmla="*/ 0 h 21"/>
                  <a:gd name="T10" fmla="*/ 2 w 14"/>
                  <a:gd name="T11" fmla="*/ 2 h 21"/>
                  <a:gd name="T12" fmla="*/ 5 w 14"/>
                  <a:gd name="T13" fmla="*/ 7 h 21"/>
                  <a:gd name="T14" fmla="*/ 0 w 14"/>
                  <a:gd name="T15" fmla="*/ 7 h 21"/>
                  <a:gd name="T16" fmla="*/ 10 w 14"/>
                  <a:gd name="T17" fmla="*/ 21 h 21"/>
                  <a:gd name="T18" fmla="*/ 0 w 14"/>
                  <a:gd name="T19" fmla="*/ 12 h 21"/>
                  <a:gd name="T20" fmla="*/ 7 w 14"/>
                  <a:gd name="T21" fmla="*/ 9 h 21"/>
                  <a:gd name="T22" fmla="*/ 7 w 14"/>
                  <a:gd name="T23" fmla="*/ 5 h 21"/>
                  <a:gd name="T24" fmla="*/ 12 w 14"/>
                  <a:gd name="T25" fmla="*/ 2 h 21"/>
                  <a:gd name="T26" fmla="*/ 14 w 14"/>
                  <a:gd name="T27" fmla="*/ 9 h 21"/>
                  <a:gd name="T28" fmla="*/ 12 w 14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1">
                    <a:moveTo>
                      <a:pt x="14" y="9"/>
                    </a:moveTo>
                    <a:lnTo>
                      <a:pt x="10" y="21"/>
                    </a:lnTo>
                    <a:lnTo>
                      <a:pt x="10" y="21"/>
                    </a:lnTo>
                    <a:lnTo>
                      <a:pt x="14" y="9"/>
                    </a:lnTo>
                    <a:moveTo>
                      <a:pt x="12" y="0"/>
                    </a:moveTo>
                    <a:lnTo>
                      <a:pt x="2" y="2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10" y="21"/>
                    </a:lnTo>
                    <a:lnTo>
                      <a:pt x="0" y="12"/>
                    </a:lnTo>
                    <a:lnTo>
                      <a:pt x="7" y="9"/>
                    </a:lnTo>
                    <a:lnTo>
                      <a:pt x="7" y="5"/>
                    </a:lnTo>
                    <a:lnTo>
                      <a:pt x="12" y="2"/>
                    </a:lnTo>
                    <a:lnTo>
                      <a:pt x="14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3" name="Freeform 1204"/>
              <p:cNvSpPr/>
              <p:nvPr/>
            </p:nvSpPr>
            <p:spPr bwMode="auto">
              <a:xfrm>
                <a:off x="3963529" y="4367389"/>
                <a:ext cx="238165" cy="257219"/>
              </a:xfrm>
              <a:custGeom>
                <a:avLst/>
                <a:gdLst>
                  <a:gd name="T0" fmla="*/ 38 w 125"/>
                  <a:gd name="T1" fmla="*/ 5 h 135"/>
                  <a:gd name="T2" fmla="*/ 0 w 125"/>
                  <a:gd name="T3" fmla="*/ 19 h 135"/>
                  <a:gd name="T4" fmla="*/ 19 w 125"/>
                  <a:gd name="T5" fmla="*/ 43 h 135"/>
                  <a:gd name="T6" fmla="*/ 14 w 125"/>
                  <a:gd name="T7" fmla="*/ 45 h 135"/>
                  <a:gd name="T8" fmla="*/ 26 w 125"/>
                  <a:gd name="T9" fmla="*/ 62 h 135"/>
                  <a:gd name="T10" fmla="*/ 30 w 125"/>
                  <a:gd name="T11" fmla="*/ 76 h 135"/>
                  <a:gd name="T12" fmla="*/ 21 w 125"/>
                  <a:gd name="T13" fmla="*/ 119 h 135"/>
                  <a:gd name="T14" fmla="*/ 26 w 125"/>
                  <a:gd name="T15" fmla="*/ 135 h 135"/>
                  <a:gd name="T16" fmla="*/ 109 w 125"/>
                  <a:gd name="T17" fmla="*/ 107 h 135"/>
                  <a:gd name="T18" fmla="*/ 118 w 125"/>
                  <a:gd name="T19" fmla="*/ 102 h 135"/>
                  <a:gd name="T20" fmla="*/ 125 w 125"/>
                  <a:gd name="T21" fmla="*/ 97 h 135"/>
                  <a:gd name="T22" fmla="*/ 116 w 125"/>
                  <a:gd name="T23" fmla="*/ 93 h 135"/>
                  <a:gd name="T24" fmla="*/ 104 w 125"/>
                  <a:gd name="T25" fmla="*/ 57 h 135"/>
                  <a:gd name="T26" fmla="*/ 123 w 125"/>
                  <a:gd name="T27" fmla="*/ 50 h 135"/>
                  <a:gd name="T28" fmla="*/ 118 w 125"/>
                  <a:gd name="T29" fmla="*/ 36 h 135"/>
                  <a:gd name="T30" fmla="*/ 101 w 125"/>
                  <a:gd name="T31" fmla="*/ 40 h 135"/>
                  <a:gd name="T32" fmla="*/ 90 w 125"/>
                  <a:gd name="T33" fmla="*/ 3 h 135"/>
                  <a:gd name="T34" fmla="*/ 78 w 125"/>
                  <a:gd name="T35" fmla="*/ 7 h 135"/>
                  <a:gd name="T36" fmla="*/ 75 w 125"/>
                  <a:gd name="T37" fmla="*/ 0 h 135"/>
                  <a:gd name="T38" fmla="*/ 66 w 125"/>
                  <a:gd name="T39" fmla="*/ 5 h 135"/>
                  <a:gd name="T40" fmla="*/ 71 w 125"/>
                  <a:gd name="T41" fmla="*/ 19 h 135"/>
                  <a:gd name="T42" fmla="*/ 52 w 125"/>
                  <a:gd name="T43" fmla="*/ 24 h 135"/>
                  <a:gd name="T44" fmla="*/ 38 w 125"/>
                  <a:gd name="T45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35">
                    <a:moveTo>
                      <a:pt x="38" y="5"/>
                    </a:moveTo>
                    <a:lnTo>
                      <a:pt x="0" y="19"/>
                    </a:lnTo>
                    <a:lnTo>
                      <a:pt x="19" y="43"/>
                    </a:lnTo>
                    <a:lnTo>
                      <a:pt x="14" y="45"/>
                    </a:lnTo>
                    <a:lnTo>
                      <a:pt x="26" y="62"/>
                    </a:lnTo>
                    <a:lnTo>
                      <a:pt x="30" y="76"/>
                    </a:lnTo>
                    <a:lnTo>
                      <a:pt x="21" y="119"/>
                    </a:lnTo>
                    <a:lnTo>
                      <a:pt x="26" y="135"/>
                    </a:lnTo>
                    <a:lnTo>
                      <a:pt x="109" y="107"/>
                    </a:lnTo>
                    <a:lnTo>
                      <a:pt x="118" y="102"/>
                    </a:lnTo>
                    <a:lnTo>
                      <a:pt x="125" y="97"/>
                    </a:lnTo>
                    <a:lnTo>
                      <a:pt x="116" y="93"/>
                    </a:lnTo>
                    <a:lnTo>
                      <a:pt x="104" y="57"/>
                    </a:lnTo>
                    <a:lnTo>
                      <a:pt x="123" y="50"/>
                    </a:lnTo>
                    <a:lnTo>
                      <a:pt x="118" y="36"/>
                    </a:lnTo>
                    <a:lnTo>
                      <a:pt x="101" y="40"/>
                    </a:lnTo>
                    <a:lnTo>
                      <a:pt x="90" y="3"/>
                    </a:lnTo>
                    <a:lnTo>
                      <a:pt x="78" y="7"/>
                    </a:lnTo>
                    <a:lnTo>
                      <a:pt x="75" y="0"/>
                    </a:lnTo>
                    <a:lnTo>
                      <a:pt x="66" y="5"/>
                    </a:lnTo>
                    <a:lnTo>
                      <a:pt x="71" y="19"/>
                    </a:lnTo>
                    <a:lnTo>
                      <a:pt x="52" y="24"/>
                    </a:lnTo>
                    <a:lnTo>
                      <a:pt x="38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4" name="Freeform 1205"/>
              <p:cNvSpPr/>
              <p:nvPr/>
            </p:nvSpPr>
            <p:spPr bwMode="auto">
              <a:xfrm>
                <a:off x="3963529" y="4367389"/>
                <a:ext cx="238165" cy="257219"/>
              </a:xfrm>
              <a:custGeom>
                <a:avLst/>
                <a:gdLst>
                  <a:gd name="T0" fmla="*/ 38 w 125"/>
                  <a:gd name="T1" fmla="*/ 5 h 135"/>
                  <a:gd name="T2" fmla="*/ 0 w 125"/>
                  <a:gd name="T3" fmla="*/ 19 h 135"/>
                  <a:gd name="T4" fmla="*/ 19 w 125"/>
                  <a:gd name="T5" fmla="*/ 43 h 135"/>
                  <a:gd name="T6" fmla="*/ 14 w 125"/>
                  <a:gd name="T7" fmla="*/ 45 h 135"/>
                  <a:gd name="T8" fmla="*/ 26 w 125"/>
                  <a:gd name="T9" fmla="*/ 62 h 135"/>
                  <a:gd name="T10" fmla="*/ 30 w 125"/>
                  <a:gd name="T11" fmla="*/ 76 h 135"/>
                  <a:gd name="T12" fmla="*/ 21 w 125"/>
                  <a:gd name="T13" fmla="*/ 119 h 135"/>
                  <a:gd name="T14" fmla="*/ 26 w 125"/>
                  <a:gd name="T15" fmla="*/ 135 h 135"/>
                  <a:gd name="T16" fmla="*/ 109 w 125"/>
                  <a:gd name="T17" fmla="*/ 107 h 135"/>
                  <a:gd name="T18" fmla="*/ 118 w 125"/>
                  <a:gd name="T19" fmla="*/ 102 h 135"/>
                  <a:gd name="T20" fmla="*/ 125 w 125"/>
                  <a:gd name="T21" fmla="*/ 97 h 135"/>
                  <a:gd name="T22" fmla="*/ 116 w 125"/>
                  <a:gd name="T23" fmla="*/ 93 h 135"/>
                  <a:gd name="T24" fmla="*/ 104 w 125"/>
                  <a:gd name="T25" fmla="*/ 57 h 135"/>
                  <a:gd name="T26" fmla="*/ 123 w 125"/>
                  <a:gd name="T27" fmla="*/ 50 h 135"/>
                  <a:gd name="T28" fmla="*/ 118 w 125"/>
                  <a:gd name="T29" fmla="*/ 36 h 135"/>
                  <a:gd name="T30" fmla="*/ 101 w 125"/>
                  <a:gd name="T31" fmla="*/ 40 h 135"/>
                  <a:gd name="T32" fmla="*/ 90 w 125"/>
                  <a:gd name="T33" fmla="*/ 3 h 135"/>
                  <a:gd name="T34" fmla="*/ 78 w 125"/>
                  <a:gd name="T35" fmla="*/ 7 h 135"/>
                  <a:gd name="T36" fmla="*/ 75 w 125"/>
                  <a:gd name="T37" fmla="*/ 0 h 135"/>
                  <a:gd name="T38" fmla="*/ 66 w 125"/>
                  <a:gd name="T39" fmla="*/ 5 h 135"/>
                  <a:gd name="T40" fmla="*/ 71 w 125"/>
                  <a:gd name="T41" fmla="*/ 19 h 135"/>
                  <a:gd name="T42" fmla="*/ 52 w 125"/>
                  <a:gd name="T43" fmla="*/ 24 h 135"/>
                  <a:gd name="T44" fmla="*/ 38 w 125"/>
                  <a:gd name="T45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135">
                    <a:moveTo>
                      <a:pt x="38" y="5"/>
                    </a:moveTo>
                    <a:lnTo>
                      <a:pt x="0" y="19"/>
                    </a:lnTo>
                    <a:lnTo>
                      <a:pt x="19" y="43"/>
                    </a:lnTo>
                    <a:lnTo>
                      <a:pt x="14" y="45"/>
                    </a:lnTo>
                    <a:lnTo>
                      <a:pt x="26" y="62"/>
                    </a:lnTo>
                    <a:lnTo>
                      <a:pt x="30" y="76"/>
                    </a:lnTo>
                    <a:lnTo>
                      <a:pt x="21" y="119"/>
                    </a:lnTo>
                    <a:lnTo>
                      <a:pt x="26" y="135"/>
                    </a:lnTo>
                    <a:lnTo>
                      <a:pt x="109" y="107"/>
                    </a:lnTo>
                    <a:lnTo>
                      <a:pt x="118" y="102"/>
                    </a:lnTo>
                    <a:lnTo>
                      <a:pt x="125" y="97"/>
                    </a:lnTo>
                    <a:lnTo>
                      <a:pt x="116" y="93"/>
                    </a:lnTo>
                    <a:lnTo>
                      <a:pt x="104" y="57"/>
                    </a:lnTo>
                    <a:lnTo>
                      <a:pt x="123" y="50"/>
                    </a:lnTo>
                    <a:lnTo>
                      <a:pt x="118" y="36"/>
                    </a:lnTo>
                    <a:lnTo>
                      <a:pt x="101" y="40"/>
                    </a:lnTo>
                    <a:lnTo>
                      <a:pt x="90" y="3"/>
                    </a:lnTo>
                    <a:lnTo>
                      <a:pt x="78" y="7"/>
                    </a:lnTo>
                    <a:lnTo>
                      <a:pt x="75" y="0"/>
                    </a:lnTo>
                    <a:lnTo>
                      <a:pt x="66" y="5"/>
                    </a:lnTo>
                    <a:lnTo>
                      <a:pt x="71" y="19"/>
                    </a:lnTo>
                    <a:lnTo>
                      <a:pt x="52" y="24"/>
                    </a:lnTo>
                    <a:lnTo>
                      <a:pt x="38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5" name="Freeform 1206"/>
              <p:cNvSpPr>
                <a:spLocks noEditPoints="1"/>
              </p:cNvSpPr>
              <p:nvPr/>
            </p:nvSpPr>
            <p:spPr bwMode="auto">
              <a:xfrm>
                <a:off x="3954002" y="4376916"/>
                <a:ext cx="247692" cy="247692"/>
              </a:xfrm>
              <a:custGeom>
                <a:avLst/>
                <a:gdLst>
                  <a:gd name="T0" fmla="*/ 123 w 130"/>
                  <a:gd name="T1" fmla="*/ 97 h 130"/>
                  <a:gd name="T2" fmla="*/ 114 w 130"/>
                  <a:gd name="T3" fmla="*/ 102 h 130"/>
                  <a:gd name="T4" fmla="*/ 114 w 130"/>
                  <a:gd name="T5" fmla="*/ 102 h 130"/>
                  <a:gd name="T6" fmla="*/ 123 w 130"/>
                  <a:gd name="T7" fmla="*/ 97 h 130"/>
                  <a:gd name="T8" fmla="*/ 109 w 130"/>
                  <a:gd name="T9" fmla="*/ 52 h 130"/>
                  <a:gd name="T10" fmla="*/ 121 w 130"/>
                  <a:gd name="T11" fmla="*/ 88 h 130"/>
                  <a:gd name="T12" fmla="*/ 130 w 130"/>
                  <a:gd name="T13" fmla="*/ 92 h 130"/>
                  <a:gd name="T14" fmla="*/ 130 w 130"/>
                  <a:gd name="T15" fmla="*/ 92 h 130"/>
                  <a:gd name="T16" fmla="*/ 121 w 130"/>
                  <a:gd name="T17" fmla="*/ 88 h 130"/>
                  <a:gd name="T18" fmla="*/ 109 w 130"/>
                  <a:gd name="T19" fmla="*/ 52 h 130"/>
                  <a:gd name="T20" fmla="*/ 0 w 130"/>
                  <a:gd name="T21" fmla="*/ 12 h 130"/>
                  <a:gd name="T22" fmla="*/ 0 w 130"/>
                  <a:gd name="T23" fmla="*/ 12 h 130"/>
                  <a:gd name="T24" fmla="*/ 19 w 130"/>
                  <a:gd name="T25" fmla="*/ 35 h 130"/>
                  <a:gd name="T26" fmla="*/ 14 w 130"/>
                  <a:gd name="T27" fmla="*/ 38 h 130"/>
                  <a:gd name="T28" fmla="*/ 28 w 130"/>
                  <a:gd name="T29" fmla="*/ 57 h 130"/>
                  <a:gd name="T30" fmla="*/ 31 w 130"/>
                  <a:gd name="T31" fmla="*/ 71 h 130"/>
                  <a:gd name="T32" fmla="*/ 24 w 130"/>
                  <a:gd name="T33" fmla="*/ 111 h 130"/>
                  <a:gd name="T34" fmla="*/ 28 w 130"/>
                  <a:gd name="T35" fmla="*/ 130 h 130"/>
                  <a:gd name="T36" fmla="*/ 31 w 130"/>
                  <a:gd name="T37" fmla="*/ 130 h 130"/>
                  <a:gd name="T38" fmla="*/ 26 w 130"/>
                  <a:gd name="T39" fmla="*/ 114 h 130"/>
                  <a:gd name="T40" fmla="*/ 35 w 130"/>
                  <a:gd name="T41" fmla="*/ 71 h 130"/>
                  <a:gd name="T42" fmla="*/ 31 w 130"/>
                  <a:gd name="T43" fmla="*/ 57 h 130"/>
                  <a:gd name="T44" fmla="*/ 19 w 130"/>
                  <a:gd name="T45" fmla="*/ 40 h 130"/>
                  <a:gd name="T46" fmla="*/ 24 w 130"/>
                  <a:gd name="T47" fmla="*/ 38 h 130"/>
                  <a:gd name="T48" fmla="*/ 5 w 130"/>
                  <a:gd name="T49" fmla="*/ 14 h 130"/>
                  <a:gd name="T50" fmla="*/ 43 w 130"/>
                  <a:gd name="T51" fmla="*/ 0 h 130"/>
                  <a:gd name="T52" fmla="*/ 57 w 130"/>
                  <a:gd name="T53" fmla="*/ 19 h 130"/>
                  <a:gd name="T54" fmla="*/ 76 w 130"/>
                  <a:gd name="T55" fmla="*/ 14 h 130"/>
                  <a:gd name="T56" fmla="*/ 57 w 130"/>
                  <a:gd name="T57" fmla="*/ 19 h 130"/>
                  <a:gd name="T58" fmla="*/ 43 w 130"/>
                  <a:gd name="T59" fmla="*/ 0 h 130"/>
                  <a:gd name="T60" fmla="*/ 2 w 130"/>
                  <a:gd name="T61" fmla="*/ 14 h 130"/>
                  <a:gd name="T62" fmla="*/ 0 w 130"/>
                  <a:gd name="T63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0" h="130">
                    <a:moveTo>
                      <a:pt x="123" y="97"/>
                    </a:moveTo>
                    <a:lnTo>
                      <a:pt x="114" y="102"/>
                    </a:lnTo>
                    <a:lnTo>
                      <a:pt x="114" y="102"/>
                    </a:lnTo>
                    <a:lnTo>
                      <a:pt x="123" y="97"/>
                    </a:lnTo>
                    <a:close/>
                    <a:moveTo>
                      <a:pt x="109" y="52"/>
                    </a:moveTo>
                    <a:lnTo>
                      <a:pt x="121" y="88"/>
                    </a:lnTo>
                    <a:lnTo>
                      <a:pt x="130" y="92"/>
                    </a:lnTo>
                    <a:lnTo>
                      <a:pt x="130" y="92"/>
                    </a:lnTo>
                    <a:lnTo>
                      <a:pt x="121" y="88"/>
                    </a:lnTo>
                    <a:lnTo>
                      <a:pt x="109" y="52"/>
                    </a:lnTo>
                    <a:close/>
                    <a:moveTo>
                      <a:pt x="0" y="12"/>
                    </a:moveTo>
                    <a:lnTo>
                      <a:pt x="0" y="12"/>
                    </a:lnTo>
                    <a:lnTo>
                      <a:pt x="19" y="35"/>
                    </a:lnTo>
                    <a:lnTo>
                      <a:pt x="14" y="38"/>
                    </a:lnTo>
                    <a:lnTo>
                      <a:pt x="28" y="57"/>
                    </a:lnTo>
                    <a:lnTo>
                      <a:pt x="31" y="71"/>
                    </a:lnTo>
                    <a:lnTo>
                      <a:pt x="24" y="111"/>
                    </a:lnTo>
                    <a:lnTo>
                      <a:pt x="28" y="130"/>
                    </a:lnTo>
                    <a:lnTo>
                      <a:pt x="31" y="130"/>
                    </a:lnTo>
                    <a:lnTo>
                      <a:pt x="26" y="114"/>
                    </a:lnTo>
                    <a:lnTo>
                      <a:pt x="35" y="71"/>
                    </a:lnTo>
                    <a:lnTo>
                      <a:pt x="31" y="57"/>
                    </a:lnTo>
                    <a:lnTo>
                      <a:pt x="19" y="40"/>
                    </a:lnTo>
                    <a:lnTo>
                      <a:pt x="24" y="38"/>
                    </a:lnTo>
                    <a:lnTo>
                      <a:pt x="5" y="14"/>
                    </a:lnTo>
                    <a:lnTo>
                      <a:pt x="43" y="0"/>
                    </a:lnTo>
                    <a:lnTo>
                      <a:pt x="57" y="19"/>
                    </a:lnTo>
                    <a:lnTo>
                      <a:pt x="76" y="14"/>
                    </a:lnTo>
                    <a:lnTo>
                      <a:pt x="57" y="19"/>
                    </a:lnTo>
                    <a:lnTo>
                      <a:pt x="43" y="0"/>
                    </a:lnTo>
                    <a:lnTo>
                      <a:pt x="2" y="14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6" name="Freeform 1207"/>
              <p:cNvSpPr>
                <a:spLocks noEditPoints="1"/>
              </p:cNvSpPr>
              <p:nvPr/>
            </p:nvSpPr>
            <p:spPr bwMode="auto">
              <a:xfrm>
                <a:off x="3954002" y="4376916"/>
                <a:ext cx="247692" cy="247692"/>
              </a:xfrm>
              <a:custGeom>
                <a:avLst/>
                <a:gdLst>
                  <a:gd name="T0" fmla="*/ 123 w 130"/>
                  <a:gd name="T1" fmla="*/ 97 h 130"/>
                  <a:gd name="T2" fmla="*/ 114 w 130"/>
                  <a:gd name="T3" fmla="*/ 102 h 130"/>
                  <a:gd name="T4" fmla="*/ 114 w 130"/>
                  <a:gd name="T5" fmla="*/ 102 h 130"/>
                  <a:gd name="T6" fmla="*/ 123 w 130"/>
                  <a:gd name="T7" fmla="*/ 97 h 130"/>
                  <a:gd name="T8" fmla="*/ 109 w 130"/>
                  <a:gd name="T9" fmla="*/ 52 h 130"/>
                  <a:gd name="T10" fmla="*/ 121 w 130"/>
                  <a:gd name="T11" fmla="*/ 88 h 130"/>
                  <a:gd name="T12" fmla="*/ 130 w 130"/>
                  <a:gd name="T13" fmla="*/ 92 h 130"/>
                  <a:gd name="T14" fmla="*/ 130 w 130"/>
                  <a:gd name="T15" fmla="*/ 92 h 130"/>
                  <a:gd name="T16" fmla="*/ 121 w 130"/>
                  <a:gd name="T17" fmla="*/ 88 h 130"/>
                  <a:gd name="T18" fmla="*/ 109 w 130"/>
                  <a:gd name="T19" fmla="*/ 52 h 130"/>
                  <a:gd name="T20" fmla="*/ 0 w 130"/>
                  <a:gd name="T21" fmla="*/ 12 h 130"/>
                  <a:gd name="T22" fmla="*/ 0 w 130"/>
                  <a:gd name="T23" fmla="*/ 12 h 130"/>
                  <a:gd name="T24" fmla="*/ 19 w 130"/>
                  <a:gd name="T25" fmla="*/ 35 h 130"/>
                  <a:gd name="T26" fmla="*/ 14 w 130"/>
                  <a:gd name="T27" fmla="*/ 38 h 130"/>
                  <a:gd name="T28" fmla="*/ 28 w 130"/>
                  <a:gd name="T29" fmla="*/ 57 h 130"/>
                  <a:gd name="T30" fmla="*/ 31 w 130"/>
                  <a:gd name="T31" fmla="*/ 71 h 130"/>
                  <a:gd name="T32" fmla="*/ 24 w 130"/>
                  <a:gd name="T33" fmla="*/ 111 h 130"/>
                  <a:gd name="T34" fmla="*/ 28 w 130"/>
                  <a:gd name="T35" fmla="*/ 130 h 130"/>
                  <a:gd name="T36" fmla="*/ 31 w 130"/>
                  <a:gd name="T37" fmla="*/ 130 h 130"/>
                  <a:gd name="T38" fmla="*/ 26 w 130"/>
                  <a:gd name="T39" fmla="*/ 114 h 130"/>
                  <a:gd name="T40" fmla="*/ 35 w 130"/>
                  <a:gd name="T41" fmla="*/ 71 h 130"/>
                  <a:gd name="T42" fmla="*/ 31 w 130"/>
                  <a:gd name="T43" fmla="*/ 57 h 130"/>
                  <a:gd name="T44" fmla="*/ 19 w 130"/>
                  <a:gd name="T45" fmla="*/ 40 h 130"/>
                  <a:gd name="T46" fmla="*/ 24 w 130"/>
                  <a:gd name="T47" fmla="*/ 38 h 130"/>
                  <a:gd name="T48" fmla="*/ 5 w 130"/>
                  <a:gd name="T49" fmla="*/ 14 h 130"/>
                  <a:gd name="T50" fmla="*/ 43 w 130"/>
                  <a:gd name="T51" fmla="*/ 0 h 130"/>
                  <a:gd name="T52" fmla="*/ 57 w 130"/>
                  <a:gd name="T53" fmla="*/ 19 h 130"/>
                  <a:gd name="T54" fmla="*/ 76 w 130"/>
                  <a:gd name="T55" fmla="*/ 14 h 130"/>
                  <a:gd name="T56" fmla="*/ 57 w 130"/>
                  <a:gd name="T57" fmla="*/ 19 h 130"/>
                  <a:gd name="T58" fmla="*/ 43 w 130"/>
                  <a:gd name="T59" fmla="*/ 0 h 130"/>
                  <a:gd name="T60" fmla="*/ 2 w 130"/>
                  <a:gd name="T61" fmla="*/ 14 h 130"/>
                  <a:gd name="T62" fmla="*/ 0 w 130"/>
                  <a:gd name="T63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0" h="130">
                    <a:moveTo>
                      <a:pt x="123" y="97"/>
                    </a:moveTo>
                    <a:lnTo>
                      <a:pt x="114" y="102"/>
                    </a:lnTo>
                    <a:lnTo>
                      <a:pt x="114" y="102"/>
                    </a:lnTo>
                    <a:lnTo>
                      <a:pt x="123" y="97"/>
                    </a:lnTo>
                    <a:moveTo>
                      <a:pt x="109" y="52"/>
                    </a:moveTo>
                    <a:lnTo>
                      <a:pt x="121" y="88"/>
                    </a:lnTo>
                    <a:lnTo>
                      <a:pt x="130" y="92"/>
                    </a:lnTo>
                    <a:lnTo>
                      <a:pt x="130" y="92"/>
                    </a:lnTo>
                    <a:lnTo>
                      <a:pt x="121" y="88"/>
                    </a:lnTo>
                    <a:lnTo>
                      <a:pt x="109" y="52"/>
                    </a:lnTo>
                    <a:moveTo>
                      <a:pt x="0" y="12"/>
                    </a:moveTo>
                    <a:lnTo>
                      <a:pt x="0" y="12"/>
                    </a:lnTo>
                    <a:lnTo>
                      <a:pt x="19" y="35"/>
                    </a:lnTo>
                    <a:lnTo>
                      <a:pt x="14" y="38"/>
                    </a:lnTo>
                    <a:lnTo>
                      <a:pt x="28" y="57"/>
                    </a:lnTo>
                    <a:lnTo>
                      <a:pt x="31" y="71"/>
                    </a:lnTo>
                    <a:lnTo>
                      <a:pt x="24" y="111"/>
                    </a:lnTo>
                    <a:lnTo>
                      <a:pt x="28" y="130"/>
                    </a:lnTo>
                    <a:lnTo>
                      <a:pt x="31" y="130"/>
                    </a:lnTo>
                    <a:lnTo>
                      <a:pt x="26" y="114"/>
                    </a:lnTo>
                    <a:lnTo>
                      <a:pt x="35" y="71"/>
                    </a:lnTo>
                    <a:lnTo>
                      <a:pt x="31" y="57"/>
                    </a:lnTo>
                    <a:lnTo>
                      <a:pt x="19" y="40"/>
                    </a:lnTo>
                    <a:lnTo>
                      <a:pt x="24" y="38"/>
                    </a:lnTo>
                    <a:lnTo>
                      <a:pt x="5" y="14"/>
                    </a:lnTo>
                    <a:lnTo>
                      <a:pt x="43" y="0"/>
                    </a:lnTo>
                    <a:lnTo>
                      <a:pt x="57" y="19"/>
                    </a:lnTo>
                    <a:lnTo>
                      <a:pt x="76" y="14"/>
                    </a:lnTo>
                    <a:lnTo>
                      <a:pt x="57" y="19"/>
                    </a:lnTo>
                    <a:lnTo>
                      <a:pt x="43" y="0"/>
                    </a:lnTo>
                    <a:lnTo>
                      <a:pt x="2" y="14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7" name="Freeform 1208"/>
              <p:cNvSpPr/>
              <p:nvPr/>
            </p:nvSpPr>
            <p:spPr bwMode="auto">
              <a:xfrm>
                <a:off x="3872074" y="4241638"/>
                <a:ext cx="95266" cy="121941"/>
              </a:xfrm>
              <a:custGeom>
                <a:avLst/>
                <a:gdLst>
                  <a:gd name="T0" fmla="*/ 29 w 50"/>
                  <a:gd name="T1" fmla="*/ 0 h 64"/>
                  <a:gd name="T2" fmla="*/ 17 w 50"/>
                  <a:gd name="T3" fmla="*/ 4 h 64"/>
                  <a:gd name="T4" fmla="*/ 19 w 50"/>
                  <a:gd name="T5" fmla="*/ 19 h 64"/>
                  <a:gd name="T6" fmla="*/ 5 w 50"/>
                  <a:gd name="T7" fmla="*/ 23 h 64"/>
                  <a:gd name="T8" fmla="*/ 0 w 50"/>
                  <a:gd name="T9" fmla="*/ 42 h 64"/>
                  <a:gd name="T10" fmla="*/ 29 w 50"/>
                  <a:gd name="T11" fmla="*/ 64 h 64"/>
                  <a:gd name="T12" fmla="*/ 33 w 50"/>
                  <a:gd name="T13" fmla="*/ 59 h 64"/>
                  <a:gd name="T14" fmla="*/ 31 w 50"/>
                  <a:gd name="T15" fmla="*/ 47 h 64"/>
                  <a:gd name="T16" fmla="*/ 50 w 50"/>
                  <a:gd name="T17" fmla="*/ 40 h 64"/>
                  <a:gd name="T18" fmla="*/ 45 w 50"/>
                  <a:gd name="T19" fmla="*/ 23 h 64"/>
                  <a:gd name="T20" fmla="*/ 41 w 50"/>
                  <a:gd name="T21" fmla="*/ 23 h 64"/>
                  <a:gd name="T22" fmla="*/ 41 w 50"/>
                  <a:gd name="T23" fmla="*/ 16 h 64"/>
                  <a:gd name="T24" fmla="*/ 43 w 50"/>
                  <a:gd name="T25" fmla="*/ 9 h 64"/>
                  <a:gd name="T26" fmla="*/ 38 w 50"/>
                  <a:gd name="T27" fmla="*/ 7 h 64"/>
                  <a:gd name="T28" fmla="*/ 31 w 50"/>
                  <a:gd name="T29" fmla="*/ 9 h 64"/>
                  <a:gd name="T30" fmla="*/ 29 w 50"/>
                  <a:gd name="T3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64">
                    <a:moveTo>
                      <a:pt x="29" y="0"/>
                    </a:moveTo>
                    <a:lnTo>
                      <a:pt x="17" y="4"/>
                    </a:lnTo>
                    <a:lnTo>
                      <a:pt x="19" y="19"/>
                    </a:lnTo>
                    <a:lnTo>
                      <a:pt x="5" y="23"/>
                    </a:lnTo>
                    <a:lnTo>
                      <a:pt x="0" y="42"/>
                    </a:lnTo>
                    <a:lnTo>
                      <a:pt x="29" y="64"/>
                    </a:lnTo>
                    <a:lnTo>
                      <a:pt x="33" y="59"/>
                    </a:lnTo>
                    <a:lnTo>
                      <a:pt x="31" y="47"/>
                    </a:lnTo>
                    <a:lnTo>
                      <a:pt x="50" y="40"/>
                    </a:lnTo>
                    <a:lnTo>
                      <a:pt x="45" y="23"/>
                    </a:lnTo>
                    <a:lnTo>
                      <a:pt x="41" y="23"/>
                    </a:lnTo>
                    <a:lnTo>
                      <a:pt x="41" y="16"/>
                    </a:lnTo>
                    <a:lnTo>
                      <a:pt x="43" y="9"/>
                    </a:lnTo>
                    <a:lnTo>
                      <a:pt x="38" y="7"/>
                    </a:lnTo>
                    <a:lnTo>
                      <a:pt x="31" y="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8" name="Freeform 1209"/>
              <p:cNvSpPr/>
              <p:nvPr/>
            </p:nvSpPr>
            <p:spPr bwMode="auto">
              <a:xfrm>
                <a:off x="3872074" y="4241638"/>
                <a:ext cx="95266" cy="121941"/>
              </a:xfrm>
              <a:custGeom>
                <a:avLst/>
                <a:gdLst>
                  <a:gd name="T0" fmla="*/ 29 w 50"/>
                  <a:gd name="T1" fmla="*/ 0 h 64"/>
                  <a:gd name="T2" fmla="*/ 17 w 50"/>
                  <a:gd name="T3" fmla="*/ 4 h 64"/>
                  <a:gd name="T4" fmla="*/ 19 w 50"/>
                  <a:gd name="T5" fmla="*/ 19 h 64"/>
                  <a:gd name="T6" fmla="*/ 5 w 50"/>
                  <a:gd name="T7" fmla="*/ 23 h 64"/>
                  <a:gd name="T8" fmla="*/ 0 w 50"/>
                  <a:gd name="T9" fmla="*/ 42 h 64"/>
                  <a:gd name="T10" fmla="*/ 29 w 50"/>
                  <a:gd name="T11" fmla="*/ 64 h 64"/>
                  <a:gd name="T12" fmla="*/ 33 w 50"/>
                  <a:gd name="T13" fmla="*/ 59 h 64"/>
                  <a:gd name="T14" fmla="*/ 31 w 50"/>
                  <a:gd name="T15" fmla="*/ 47 h 64"/>
                  <a:gd name="T16" fmla="*/ 50 w 50"/>
                  <a:gd name="T17" fmla="*/ 40 h 64"/>
                  <a:gd name="T18" fmla="*/ 45 w 50"/>
                  <a:gd name="T19" fmla="*/ 23 h 64"/>
                  <a:gd name="T20" fmla="*/ 41 w 50"/>
                  <a:gd name="T21" fmla="*/ 23 h 64"/>
                  <a:gd name="T22" fmla="*/ 41 w 50"/>
                  <a:gd name="T23" fmla="*/ 16 h 64"/>
                  <a:gd name="T24" fmla="*/ 43 w 50"/>
                  <a:gd name="T25" fmla="*/ 9 h 64"/>
                  <a:gd name="T26" fmla="*/ 38 w 50"/>
                  <a:gd name="T27" fmla="*/ 7 h 64"/>
                  <a:gd name="T28" fmla="*/ 31 w 50"/>
                  <a:gd name="T29" fmla="*/ 9 h 64"/>
                  <a:gd name="T30" fmla="*/ 29 w 50"/>
                  <a:gd name="T3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64">
                    <a:moveTo>
                      <a:pt x="29" y="0"/>
                    </a:moveTo>
                    <a:lnTo>
                      <a:pt x="17" y="4"/>
                    </a:lnTo>
                    <a:lnTo>
                      <a:pt x="19" y="19"/>
                    </a:lnTo>
                    <a:lnTo>
                      <a:pt x="5" y="23"/>
                    </a:lnTo>
                    <a:lnTo>
                      <a:pt x="0" y="42"/>
                    </a:lnTo>
                    <a:lnTo>
                      <a:pt x="29" y="64"/>
                    </a:lnTo>
                    <a:lnTo>
                      <a:pt x="33" y="59"/>
                    </a:lnTo>
                    <a:lnTo>
                      <a:pt x="31" y="47"/>
                    </a:lnTo>
                    <a:lnTo>
                      <a:pt x="50" y="40"/>
                    </a:lnTo>
                    <a:lnTo>
                      <a:pt x="45" y="23"/>
                    </a:lnTo>
                    <a:lnTo>
                      <a:pt x="41" y="23"/>
                    </a:lnTo>
                    <a:lnTo>
                      <a:pt x="41" y="16"/>
                    </a:lnTo>
                    <a:lnTo>
                      <a:pt x="43" y="9"/>
                    </a:lnTo>
                    <a:lnTo>
                      <a:pt x="38" y="7"/>
                    </a:lnTo>
                    <a:lnTo>
                      <a:pt x="31" y="9"/>
                    </a:lnTo>
                    <a:lnTo>
                      <a:pt x="2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49" name="Freeform 1210"/>
              <p:cNvSpPr>
                <a:spLocks noEditPoints="1"/>
              </p:cNvSpPr>
              <p:nvPr/>
            </p:nvSpPr>
            <p:spPr bwMode="auto">
              <a:xfrm>
                <a:off x="3868263" y="4277838"/>
                <a:ext cx="66686" cy="95266"/>
              </a:xfrm>
              <a:custGeom>
                <a:avLst/>
                <a:gdLst>
                  <a:gd name="T0" fmla="*/ 21 w 35"/>
                  <a:gd name="T1" fmla="*/ 0 h 50"/>
                  <a:gd name="T2" fmla="*/ 2 w 35"/>
                  <a:gd name="T3" fmla="*/ 4 h 50"/>
                  <a:gd name="T4" fmla="*/ 0 w 35"/>
                  <a:gd name="T5" fmla="*/ 26 h 50"/>
                  <a:gd name="T6" fmla="*/ 31 w 35"/>
                  <a:gd name="T7" fmla="*/ 50 h 50"/>
                  <a:gd name="T8" fmla="*/ 31 w 35"/>
                  <a:gd name="T9" fmla="*/ 50 h 50"/>
                  <a:gd name="T10" fmla="*/ 28 w 35"/>
                  <a:gd name="T11" fmla="*/ 47 h 50"/>
                  <a:gd name="T12" fmla="*/ 35 w 35"/>
                  <a:gd name="T13" fmla="*/ 40 h 50"/>
                  <a:gd name="T14" fmla="*/ 31 w 35"/>
                  <a:gd name="T15" fmla="*/ 45 h 50"/>
                  <a:gd name="T16" fmla="*/ 2 w 35"/>
                  <a:gd name="T17" fmla="*/ 23 h 50"/>
                  <a:gd name="T18" fmla="*/ 7 w 35"/>
                  <a:gd name="T19" fmla="*/ 4 h 50"/>
                  <a:gd name="T20" fmla="*/ 21 w 35"/>
                  <a:gd name="T21" fmla="*/ 0 h 50"/>
                  <a:gd name="T22" fmla="*/ 5 w 35"/>
                  <a:gd name="T23" fmla="*/ 2 h 50"/>
                  <a:gd name="T24" fmla="*/ 5 w 35"/>
                  <a:gd name="T25" fmla="*/ 4 h 50"/>
                  <a:gd name="T26" fmla="*/ 5 w 35"/>
                  <a:gd name="T27" fmla="*/ 2 h 50"/>
                  <a:gd name="T28" fmla="*/ 5 w 35"/>
                  <a:gd name="T2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50">
                    <a:moveTo>
                      <a:pt x="21" y="0"/>
                    </a:moveTo>
                    <a:lnTo>
                      <a:pt x="2" y="4"/>
                    </a:lnTo>
                    <a:lnTo>
                      <a:pt x="0" y="26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28" y="47"/>
                    </a:lnTo>
                    <a:lnTo>
                      <a:pt x="35" y="40"/>
                    </a:lnTo>
                    <a:lnTo>
                      <a:pt x="31" y="45"/>
                    </a:lnTo>
                    <a:lnTo>
                      <a:pt x="2" y="23"/>
                    </a:lnTo>
                    <a:lnTo>
                      <a:pt x="7" y="4"/>
                    </a:lnTo>
                    <a:lnTo>
                      <a:pt x="21" y="0"/>
                    </a:lnTo>
                    <a:close/>
                    <a:moveTo>
                      <a:pt x="5" y="2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0" name="Freeform 1211"/>
              <p:cNvSpPr>
                <a:spLocks noEditPoints="1"/>
              </p:cNvSpPr>
              <p:nvPr/>
            </p:nvSpPr>
            <p:spPr bwMode="auto">
              <a:xfrm>
                <a:off x="3868263" y="4277838"/>
                <a:ext cx="66686" cy="95266"/>
              </a:xfrm>
              <a:custGeom>
                <a:avLst/>
                <a:gdLst>
                  <a:gd name="T0" fmla="*/ 21 w 35"/>
                  <a:gd name="T1" fmla="*/ 0 h 50"/>
                  <a:gd name="T2" fmla="*/ 2 w 35"/>
                  <a:gd name="T3" fmla="*/ 4 h 50"/>
                  <a:gd name="T4" fmla="*/ 0 w 35"/>
                  <a:gd name="T5" fmla="*/ 26 h 50"/>
                  <a:gd name="T6" fmla="*/ 31 w 35"/>
                  <a:gd name="T7" fmla="*/ 50 h 50"/>
                  <a:gd name="T8" fmla="*/ 31 w 35"/>
                  <a:gd name="T9" fmla="*/ 50 h 50"/>
                  <a:gd name="T10" fmla="*/ 28 w 35"/>
                  <a:gd name="T11" fmla="*/ 47 h 50"/>
                  <a:gd name="T12" fmla="*/ 35 w 35"/>
                  <a:gd name="T13" fmla="*/ 40 h 50"/>
                  <a:gd name="T14" fmla="*/ 31 w 35"/>
                  <a:gd name="T15" fmla="*/ 45 h 50"/>
                  <a:gd name="T16" fmla="*/ 2 w 35"/>
                  <a:gd name="T17" fmla="*/ 23 h 50"/>
                  <a:gd name="T18" fmla="*/ 7 w 35"/>
                  <a:gd name="T19" fmla="*/ 4 h 50"/>
                  <a:gd name="T20" fmla="*/ 21 w 35"/>
                  <a:gd name="T21" fmla="*/ 0 h 50"/>
                  <a:gd name="T22" fmla="*/ 5 w 35"/>
                  <a:gd name="T23" fmla="*/ 2 h 50"/>
                  <a:gd name="T24" fmla="*/ 5 w 35"/>
                  <a:gd name="T25" fmla="*/ 4 h 50"/>
                  <a:gd name="T26" fmla="*/ 5 w 35"/>
                  <a:gd name="T27" fmla="*/ 2 h 50"/>
                  <a:gd name="T28" fmla="*/ 5 w 35"/>
                  <a:gd name="T29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50">
                    <a:moveTo>
                      <a:pt x="21" y="0"/>
                    </a:moveTo>
                    <a:lnTo>
                      <a:pt x="2" y="4"/>
                    </a:lnTo>
                    <a:lnTo>
                      <a:pt x="0" y="26"/>
                    </a:lnTo>
                    <a:lnTo>
                      <a:pt x="31" y="50"/>
                    </a:lnTo>
                    <a:lnTo>
                      <a:pt x="31" y="50"/>
                    </a:lnTo>
                    <a:lnTo>
                      <a:pt x="28" y="47"/>
                    </a:lnTo>
                    <a:lnTo>
                      <a:pt x="35" y="40"/>
                    </a:lnTo>
                    <a:lnTo>
                      <a:pt x="31" y="45"/>
                    </a:lnTo>
                    <a:lnTo>
                      <a:pt x="2" y="23"/>
                    </a:lnTo>
                    <a:lnTo>
                      <a:pt x="7" y="4"/>
                    </a:lnTo>
                    <a:lnTo>
                      <a:pt x="21" y="0"/>
                    </a:lnTo>
                    <a:moveTo>
                      <a:pt x="5" y="2"/>
                    </a:moveTo>
                    <a:lnTo>
                      <a:pt x="5" y="4"/>
                    </a:lnTo>
                    <a:lnTo>
                      <a:pt x="5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1" name="Freeform 1212"/>
              <p:cNvSpPr/>
              <p:nvPr/>
            </p:nvSpPr>
            <p:spPr bwMode="auto">
              <a:xfrm>
                <a:off x="3877789" y="4254975"/>
                <a:ext cx="26675" cy="22864"/>
              </a:xfrm>
              <a:custGeom>
                <a:avLst/>
                <a:gdLst>
                  <a:gd name="T0" fmla="*/ 9 w 14"/>
                  <a:gd name="T1" fmla="*/ 0 h 12"/>
                  <a:gd name="T2" fmla="*/ 0 w 14"/>
                  <a:gd name="T3" fmla="*/ 2 h 12"/>
                  <a:gd name="T4" fmla="*/ 2 w 14"/>
                  <a:gd name="T5" fmla="*/ 12 h 12"/>
                  <a:gd name="T6" fmla="*/ 14 w 14"/>
                  <a:gd name="T7" fmla="*/ 9 h 12"/>
                  <a:gd name="T8" fmla="*/ 9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9" y="0"/>
                    </a:moveTo>
                    <a:lnTo>
                      <a:pt x="0" y="2"/>
                    </a:lnTo>
                    <a:lnTo>
                      <a:pt x="2" y="12"/>
                    </a:lnTo>
                    <a:lnTo>
                      <a:pt x="14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2" name="Freeform 1213"/>
              <p:cNvSpPr/>
              <p:nvPr/>
            </p:nvSpPr>
            <p:spPr bwMode="auto">
              <a:xfrm>
                <a:off x="3877789" y="4254975"/>
                <a:ext cx="26675" cy="22864"/>
              </a:xfrm>
              <a:custGeom>
                <a:avLst/>
                <a:gdLst>
                  <a:gd name="T0" fmla="*/ 9 w 14"/>
                  <a:gd name="T1" fmla="*/ 0 h 12"/>
                  <a:gd name="T2" fmla="*/ 0 w 14"/>
                  <a:gd name="T3" fmla="*/ 2 h 12"/>
                  <a:gd name="T4" fmla="*/ 2 w 14"/>
                  <a:gd name="T5" fmla="*/ 12 h 12"/>
                  <a:gd name="T6" fmla="*/ 14 w 14"/>
                  <a:gd name="T7" fmla="*/ 9 h 12"/>
                  <a:gd name="T8" fmla="*/ 9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9" y="0"/>
                    </a:moveTo>
                    <a:lnTo>
                      <a:pt x="0" y="2"/>
                    </a:lnTo>
                    <a:lnTo>
                      <a:pt x="2" y="12"/>
                    </a:lnTo>
                    <a:lnTo>
                      <a:pt x="14" y="9"/>
                    </a:lnTo>
                    <a:lnTo>
                      <a:pt x="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3" name="Freeform 1214"/>
              <p:cNvSpPr>
                <a:spLocks noEditPoints="1"/>
              </p:cNvSpPr>
              <p:nvPr/>
            </p:nvSpPr>
            <p:spPr bwMode="auto">
              <a:xfrm>
                <a:off x="3868263" y="4249259"/>
                <a:ext cx="40011" cy="36201"/>
              </a:xfrm>
              <a:custGeom>
                <a:avLst/>
                <a:gdLst>
                  <a:gd name="T0" fmla="*/ 7 w 21"/>
                  <a:gd name="T1" fmla="*/ 15 h 19"/>
                  <a:gd name="T2" fmla="*/ 5 w 21"/>
                  <a:gd name="T3" fmla="*/ 5 h 19"/>
                  <a:gd name="T4" fmla="*/ 14 w 21"/>
                  <a:gd name="T5" fmla="*/ 3 h 19"/>
                  <a:gd name="T6" fmla="*/ 19 w 21"/>
                  <a:gd name="T7" fmla="*/ 12 h 19"/>
                  <a:gd name="T8" fmla="*/ 7 w 21"/>
                  <a:gd name="T9" fmla="*/ 15 h 19"/>
                  <a:gd name="T10" fmla="*/ 0 w 21"/>
                  <a:gd name="T11" fmla="*/ 3 h 19"/>
                  <a:gd name="T12" fmla="*/ 5 w 21"/>
                  <a:gd name="T13" fmla="*/ 17 h 19"/>
                  <a:gd name="T14" fmla="*/ 5 w 21"/>
                  <a:gd name="T15" fmla="*/ 17 h 19"/>
                  <a:gd name="T16" fmla="*/ 5 w 21"/>
                  <a:gd name="T17" fmla="*/ 19 h 19"/>
                  <a:gd name="T18" fmla="*/ 2 w 21"/>
                  <a:gd name="T19" fmla="*/ 19 h 19"/>
                  <a:gd name="T20" fmla="*/ 2 w 21"/>
                  <a:gd name="T21" fmla="*/ 19 h 19"/>
                  <a:gd name="T22" fmla="*/ 21 w 21"/>
                  <a:gd name="T23" fmla="*/ 15 h 19"/>
                  <a:gd name="T24" fmla="*/ 19 w 21"/>
                  <a:gd name="T25" fmla="*/ 0 h 19"/>
                  <a:gd name="T26" fmla="*/ 0 w 21"/>
                  <a:gd name="T27" fmla="*/ 8 h 19"/>
                  <a:gd name="T28" fmla="*/ 0 w 21"/>
                  <a:gd name="T2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9">
                    <a:moveTo>
                      <a:pt x="7" y="15"/>
                    </a:moveTo>
                    <a:lnTo>
                      <a:pt x="5" y="5"/>
                    </a:lnTo>
                    <a:lnTo>
                      <a:pt x="14" y="3"/>
                    </a:lnTo>
                    <a:lnTo>
                      <a:pt x="19" y="12"/>
                    </a:lnTo>
                    <a:lnTo>
                      <a:pt x="7" y="15"/>
                    </a:lnTo>
                    <a:close/>
                    <a:moveTo>
                      <a:pt x="0" y="3"/>
                    </a:move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1" y="15"/>
                    </a:lnTo>
                    <a:lnTo>
                      <a:pt x="19" y="0"/>
                    </a:lnTo>
                    <a:lnTo>
                      <a:pt x="0" y="8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4" name="Freeform 1215"/>
              <p:cNvSpPr>
                <a:spLocks noEditPoints="1"/>
              </p:cNvSpPr>
              <p:nvPr/>
            </p:nvSpPr>
            <p:spPr bwMode="auto">
              <a:xfrm>
                <a:off x="3868263" y="4249259"/>
                <a:ext cx="40011" cy="36201"/>
              </a:xfrm>
              <a:custGeom>
                <a:avLst/>
                <a:gdLst>
                  <a:gd name="T0" fmla="*/ 7 w 21"/>
                  <a:gd name="T1" fmla="*/ 15 h 19"/>
                  <a:gd name="T2" fmla="*/ 5 w 21"/>
                  <a:gd name="T3" fmla="*/ 5 h 19"/>
                  <a:gd name="T4" fmla="*/ 14 w 21"/>
                  <a:gd name="T5" fmla="*/ 3 h 19"/>
                  <a:gd name="T6" fmla="*/ 19 w 21"/>
                  <a:gd name="T7" fmla="*/ 12 h 19"/>
                  <a:gd name="T8" fmla="*/ 7 w 21"/>
                  <a:gd name="T9" fmla="*/ 15 h 19"/>
                  <a:gd name="T10" fmla="*/ 0 w 21"/>
                  <a:gd name="T11" fmla="*/ 3 h 19"/>
                  <a:gd name="T12" fmla="*/ 5 w 21"/>
                  <a:gd name="T13" fmla="*/ 17 h 19"/>
                  <a:gd name="T14" fmla="*/ 5 w 21"/>
                  <a:gd name="T15" fmla="*/ 17 h 19"/>
                  <a:gd name="T16" fmla="*/ 5 w 21"/>
                  <a:gd name="T17" fmla="*/ 19 h 19"/>
                  <a:gd name="T18" fmla="*/ 2 w 21"/>
                  <a:gd name="T19" fmla="*/ 19 h 19"/>
                  <a:gd name="T20" fmla="*/ 2 w 21"/>
                  <a:gd name="T21" fmla="*/ 19 h 19"/>
                  <a:gd name="T22" fmla="*/ 21 w 21"/>
                  <a:gd name="T23" fmla="*/ 15 h 19"/>
                  <a:gd name="T24" fmla="*/ 19 w 21"/>
                  <a:gd name="T25" fmla="*/ 0 h 19"/>
                  <a:gd name="T26" fmla="*/ 0 w 21"/>
                  <a:gd name="T27" fmla="*/ 8 h 19"/>
                  <a:gd name="T28" fmla="*/ 0 w 21"/>
                  <a:gd name="T2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9">
                    <a:moveTo>
                      <a:pt x="7" y="15"/>
                    </a:moveTo>
                    <a:lnTo>
                      <a:pt x="5" y="5"/>
                    </a:lnTo>
                    <a:lnTo>
                      <a:pt x="14" y="3"/>
                    </a:lnTo>
                    <a:lnTo>
                      <a:pt x="19" y="12"/>
                    </a:lnTo>
                    <a:lnTo>
                      <a:pt x="7" y="15"/>
                    </a:lnTo>
                    <a:moveTo>
                      <a:pt x="0" y="3"/>
                    </a:moveTo>
                    <a:lnTo>
                      <a:pt x="5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9"/>
                    </a:lnTo>
                    <a:lnTo>
                      <a:pt x="21" y="15"/>
                    </a:lnTo>
                    <a:lnTo>
                      <a:pt x="19" y="0"/>
                    </a:lnTo>
                    <a:lnTo>
                      <a:pt x="0" y="8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5" name="Freeform 1216"/>
              <p:cNvSpPr/>
              <p:nvPr/>
            </p:nvSpPr>
            <p:spPr bwMode="auto">
              <a:xfrm>
                <a:off x="3372879" y="4136845"/>
                <a:ext cx="83834" cy="76213"/>
              </a:xfrm>
              <a:custGeom>
                <a:avLst/>
                <a:gdLst>
                  <a:gd name="T0" fmla="*/ 16 w 44"/>
                  <a:gd name="T1" fmla="*/ 0 h 40"/>
                  <a:gd name="T2" fmla="*/ 0 w 44"/>
                  <a:gd name="T3" fmla="*/ 7 h 40"/>
                  <a:gd name="T4" fmla="*/ 0 w 44"/>
                  <a:gd name="T5" fmla="*/ 12 h 40"/>
                  <a:gd name="T6" fmla="*/ 0 w 44"/>
                  <a:gd name="T7" fmla="*/ 21 h 40"/>
                  <a:gd name="T8" fmla="*/ 4 w 44"/>
                  <a:gd name="T9" fmla="*/ 40 h 40"/>
                  <a:gd name="T10" fmla="*/ 28 w 44"/>
                  <a:gd name="T11" fmla="*/ 33 h 40"/>
                  <a:gd name="T12" fmla="*/ 44 w 44"/>
                  <a:gd name="T13" fmla="*/ 26 h 40"/>
                  <a:gd name="T14" fmla="*/ 40 w 44"/>
                  <a:gd name="T15" fmla="*/ 3 h 40"/>
                  <a:gd name="T16" fmla="*/ 37 w 44"/>
                  <a:gd name="T17" fmla="*/ 3 h 40"/>
                  <a:gd name="T18" fmla="*/ 40 w 44"/>
                  <a:gd name="T19" fmla="*/ 14 h 40"/>
                  <a:gd name="T20" fmla="*/ 16 w 44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0">
                    <a:moveTo>
                      <a:pt x="16" y="0"/>
                    </a:moveTo>
                    <a:lnTo>
                      <a:pt x="0" y="7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4" y="40"/>
                    </a:lnTo>
                    <a:lnTo>
                      <a:pt x="28" y="33"/>
                    </a:lnTo>
                    <a:lnTo>
                      <a:pt x="44" y="26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40" y="1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6" name="Freeform 1217"/>
              <p:cNvSpPr/>
              <p:nvPr/>
            </p:nvSpPr>
            <p:spPr bwMode="auto">
              <a:xfrm>
                <a:off x="3372879" y="4136845"/>
                <a:ext cx="83834" cy="76213"/>
              </a:xfrm>
              <a:custGeom>
                <a:avLst/>
                <a:gdLst>
                  <a:gd name="T0" fmla="*/ 16 w 44"/>
                  <a:gd name="T1" fmla="*/ 0 h 40"/>
                  <a:gd name="T2" fmla="*/ 0 w 44"/>
                  <a:gd name="T3" fmla="*/ 7 h 40"/>
                  <a:gd name="T4" fmla="*/ 0 w 44"/>
                  <a:gd name="T5" fmla="*/ 12 h 40"/>
                  <a:gd name="T6" fmla="*/ 0 w 44"/>
                  <a:gd name="T7" fmla="*/ 21 h 40"/>
                  <a:gd name="T8" fmla="*/ 4 w 44"/>
                  <a:gd name="T9" fmla="*/ 40 h 40"/>
                  <a:gd name="T10" fmla="*/ 28 w 44"/>
                  <a:gd name="T11" fmla="*/ 33 h 40"/>
                  <a:gd name="T12" fmla="*/ 44 w 44"/>
                  <a:gd name="T13" fmla="*/ 26 h 40"/>
                  <a:gd name="T14" fmla="*/ 40 w 44"/>
                  <a:gd name="T15" fmla="*/ 3 h 40"/>
                  <a:gd name="T16" fmla="*/ 37 w 44"/>
                  <a:gd name="T17" fmla="*/ 3 h 40"/>
                  <a:gd name="T18" fmla="*/ 40 w 44"/>
                  <a:gd name="T19" fmla="*/ 14 h 40"/>
                  <a:gd name="T20" fmla="*/ 16 w 44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40">
                    <a:moveTo>
                      <a:pt x="16" y="0"/>
                    </a:moveTo>
                    <a:lnTo>
                      <a:pt x="0" y="7"/>
                    </a:lnTo>
                    <a:lnTo>
                      <a:pt x="0" y="12"/>
                    </a:lnTo>
                    <a:lnTo>
                      <a:pt x="0" y="21"/>
                    </a:lnTo>
                    <a:lnTo>
                      <a:pt x="4" y="40"/>
                    </a:lnTo>
                    <a:lnTo>
                      <a:pt x="28" y="33"/>
                    </a:lnTo>
                    <a:lnTo>
                      <a:pt x="44" y="26"/>
                    </a:lnTo>
                    <a:lnTo>
                      <a:pt x="40" y="3"/>
                    </a:lnTo>
                    <a:lnTo>
                      <a:pt x="37" y="3"/>
                    </a:lnTo>
                    <a:lnTo>
                      <a:pt x="40" y="14"/>
                    </a:lnTo>
                    <a:lnTo>
                      <a:pt x="1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7" name="Freeform 1218"/>
              <p:cNvSpPr/>
              <p:nvPr/>
            </p:nvSpPr>
            <p:spPr bwMode="auto">
              <a:xfrm>
                <a:off x="3363352" y="4133034"/>
                <a:ext cx="93361" cy="85740"/>
              </a:xfrm>
              <a:custGeom>
                <a:avLst/>
                <a:gdLst>
                  <a:gd name="T0" fmla="*/ 21 w 49"/>
                  <a:gd name="T1" fmla="*/ 0 h 45"/>
                  <a:gd name="T2" fmla="*/ 5 w 49"/>
                  <a:gd name="T3" fmla="*/ 5 h 45"/>
                  <a:gd name="T4" fmla="*/ 0 w 49"/>
                  <a:gd name="T5" fmla="*/ 7 h 45"/>
                  <a:gd name="T6" fmla="*/ 2 w 49"/>
                  <a:gd name="T7" fmla="*/ 9 h 45"/>
                  <a:gd name="T8" fmla="*/ 2 w 49"/>
                  <a:gd name="T9" fmla="*/ 14 h 45"/>
                  <a:gd name="T10" fmla="*/ 0 w 49"/>
                  <a:gd name="T11" fmla="*/ 23 h 45"/>
                  <a:gd name="T12" fmla="*/ 5 w 49"/>
                  <a:gd name="T13" fmla="*/ 45 h 45"/>
                  <a:gd name="T14" fmla="*/ 9 w 49"/>
                  <a:gd name="T15" fmla="*/ 42 h 45"/>
                  <a:gd name="T16" fmla="*/ 5 w 49"/>
                  <a:gd name="T17" fmla="*/ 23 h 45"/>
                  <a:gd name="T18" fmla="*/ 5 w 49"/>
                  <a:gd name="T19" fmla="*/ 14 h 45"/>
                  <a:gd name="T20" fmla="*/ 5 w 49"/>
                  <a:gd name="T21" fmla="*/ 9 h 45"/>
                  <a:gd name="T22" fmla="*/ 21 w 49"/>
                  <a:gd name="T23" fmla="*/ 2 h 45"/>
                  <a:gd name="T24" fmla="*/ 45 w 49"/>
                  <a:gd name="T25" fmla="*/ 16 h 45"/>
                  <a:gd name="T26" fmla="*/ 42 w 49"/>
                  <a:gd name="T27" fmla="*/ 5 h 45"/>
                  <a:gd name="T28" fmla="*/ 45 w 49"/>
                  <a:gd name="T29" fmla="*/ 5 h 45"/>
                  <a:gd name="T30" fmla="*/ 49 w 49"/>
                  <a:gd name="T31" fmla="*/ 28 h 45"/>
                  <a:gd name="T32" fmla="*/ 49 w 49"/>
                  <a:gd name="T33" fmla="*/ 28 h 45"/>
                  <a:gd name="T34" fmla="*/ 42 w 49"/>
                  <a:gd name="T35" fmla="*/ 2 h 45"/>
                  <a:gd name="T36" fmla="*/ 38 w 49"/>
                  <a:gd name="T37" fmla="*/ 2 h 45"/>
                  <a:gd name="T38" fmla="*/ 40 w 49"/>
                  <a:gd name="T39" fmla="*/ 9 h 45"/>
                  <a:gd name="T40" fmla="*/ 21 w 49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45">
                    <a:moveTo>
                      <a:pt x="21" y="0"/>
                    </a:moveTo>
                    <a:lnTo>
                      <a:pt x="5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0" y="23"/>
                    </a:lnTo>
                    <a:lnTo>
                      <a:pt x="5" y="45"/>
                    </a:lnTo>
                    <a:lnTo>
                      <a:pt x="9" y="42"/>
                    </a:lnTo>
                    <a:lnTo>
                      <a:pt x="5" y="23"/>
                    </a:lnTo>
                    <a:lnTo>
                      <a:pt x="5" y="14"/>
                    </a:lnTo>
                    <a:lnTo>
                      <a:pt x="5" y="9"/>
                    </a:lnTo>
                    <a:lnTo>
                      <a:pt x="21" y="2"/>
                    </a:lnTo>
                    <a:lnTo>
                      <a:pt x="45" y="16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40" y="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8" name="Freeform 1219"/>
              <p:cNvSpPr/>
              <p:nvPr/>
            </p:nvSpPr>
            <p:spPr bwMode="auto">
              <a:xfrm>
                <a:off x="3363352" y="4133034"/>
                <a:ext cx="93361" cy="85740"/>
              </a:xfrm>
              <a:custGeom>
                <a:avLst/>
                <a:gdLst>
                  <a:gd name="T0" fmla="*/ 21 w 49"/>
                  <a:gd name="T1" fmla="*/ 0 h 45"/>
                  <a:gd name="T2" fmla="*/ 5 w 49"/>
                  <a:gd name="T3" fmla="*/ 5 h 45"/>
                  <a:gd name="T4" fmla="*/ 0 w 49"/>
                  <a:gd name="T5" fmla="*/ 7 h 45"/>
                  <a:gd name="T6" fmla="*/ 2 w 49"/>
                  <a:gd name="T7" fmla="*/ 9 h 45"/>
                  <a:gd name="T8" fmla="*/ 2 w 49"/>
                  <a:gd name="T9" fmla="*/ 14 h 45"/>
                  <a:gd name="T10" fmla="*/ 0 w 49"/>
                  <a:gd name="T11" fmla="*/ 23 h 45"/>
                  <a:gd name="T12" fmla="*/ 5 w 49"/>
                  <a:gd name="T13" fmla="*/ 45 h 45"/>
                  <a:gd name="T14" fmla="*/ 9 w 49"/>
                  <a:gd name="T15" fmla="*/ 42 h 45"/>
                  <a:gd name="T16" fmla="*/ 5 w 49"/>
                  <a:gd name="T17" fmla="*/ 23 h 45"/>
                  <a:gd name="T18" fmla="*/ 5 w 49"/>
                  <a:gd name="T19" fmla="*/ 14 h 45"/>
                  <a:gd name="T20" fmla="*/ 5 w 49"/>
                  <a:gd name="T21" fmla="*/ 9 h 45"/>
                  <a:gd name="T22" fmla="*/ 21 w 49"/>
                  <a:gd name="T23" fmla="*/ 2 h 45"/>
                  <a:gd name="T24" fmla="*/ 45 w 49"/>
                  <a:gd name="T25" fmla="*/ 16 h 45"/>
                  <a:gd name="T26" fmla="*/ 42 w 49"/>
                  <a:gd name="T27" fmla="*/ 5 h 45"/>
                  <a:gd name="T28" fmla="*/ 45 w 49"/>
                  <a:gd name="T29" fmla="*/ 5 h 45"/>
                  <a:gd name="T30" fmla="*/ 49 w 49"/>
                  <a:gd name="T31" fmla="*/ 28 h 45"/>
                  <a:gd name="T32" fmla="*/ 49 w 49"/>
                  <a:gd name="T33" fmla="*/ 28 h 45"/>
                  <a:gd name="T34" fmla="*/ 42 w 49"/>
                  <a:gd name="T35" fmla="*/ 2 h 45"/>
                  <a:gd name="T36" fmla="*/ 38 w 49"/>
                  <a:gd name="T37" fmla="*/ 2 h 45"/>
                  <a:gd name="T38" fmla="*/ 40 w 49"/>
                  <a:gd name="T39" fmla="*/ 9 h 45"/>
                  <a:gd name="T40" fmla="*/ 21 w 49"/>
                  <a:gd name="T4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45">
                    <a:moveTo>
                      <a:pt x="21" y="0"/>
                    </a:moveTo>
                    <a:lnTo>
                      <a:pt x="5" y="5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0" y="23"/>
                    </a:lnTo>
                    <a:lnTo>
                      <a:pt x="5" y="45"/>
                    </a:lnTo>
                    <a:lnTo>
                      <a:pt x="9" y="42"/>
                    </a:lnTo>
                    <a:lnTo>
                      <a:pt x="5" y="23"/>
                    </a:lnTo>
                    <a:lnTo>
                      <a:pt x="5" y="14"/>
                    </a:lnTo>
                    <a:lnTo>
                      <a:pt x="5" y="9"/>
                    </a:lnTo>
                    <a:lnTo>
                      <a:pt x="21" y="2"/>
                    </a:lnTo>
                    <a:lnTo>
                      <a:pt x="45" y="16"/>
                    </a:lnTo>
                    <a:lnTo>
                      <a:pt x="42" y="5"/>
                    </a:lnTo>
                    <a:lnTo>
                      <a:pt x="45" y="5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2" y="2"/>
                    </a:lnTo>
                    <a:lnTo>
                      <a:pt x="38" y="2"/>
                    </a:lnTo>
                    <a:lnTo>
                      <a:pt x="40" y="9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59" name="Freeform 1220"/>
              <p:cNvSpPr/>
              <p:nvPr/>
            </p:nvSpPr>
            <p:spPr bwMode="auto">
              <a:xfrm>
                <a:off x="4283624" y="4037768"/>
                <a:ext cx="152426" cy="171479"/>
              </a:xfrm>
              <a:custGeom>
                <a:avLst/>
                <a:gdLst>
                  <a:gd name="T0" fmla="*/ 57 w 80"/>
                  <a:gd name="T1" fmla="*/ 0 h 90"/>
                  <a:gd name="T2" fmla="*/ 52 w 80"/>
                  <a:gd name="T3" fmla="*/ 7 h 90"/>
                  <a:gd name="T4" fmla="*/ 54 w 80"/>
                  <a:gd name="T5" fmla="*/ 12 h 90"/>
                  <a:gd name="T6" fmla="*/ 38 w 80"/>
                  <a:gd name="T7" fmla="*/ 17 h 90"/>
                  <a:gd name="T8" fmla="*/ 23 w 80"/>
                  <a:gd name="T9" fmla="*/ 12 h 90"/>
                  <a:gd name="T10" fmla="*/ 0 w 80"/>
                  <a:gd name="T11" fmla="*/ 19 h 90"/>
                  <a:gd name="T12" fmla="*/ 19 w 80"/>
                  <a:gd name="T13" fmla="*/ 38 h 90"/>
                  <a:gd name="T14" fmla="*/ 14 w 80"/>
                  <a:gd name="T15" fmla="*/ 59 h 90"/>
                  <a:gd name="T16" fmla="*/ 16 w 80"/>
                  <a:gd name="T17" fmla="*/ 59 h 90"/>
                  <a:gd name="T18" fmla="*/ 21 w 80"/>
                  <a:gd name="T19" fmla="*/ 71 h 90"/>
                  <a:gd name="T20" fmla="*/ 19 w 80"/>
                  <a:gd name="T21" fmla="*/ 73 h 90"/>
                  <a:gd name="T22" fmla="*/ 57 w 80"/>
                  <a:gd name="T23" fmla="*/ 78 h 90"/>
                  <a:gd name="T24" fmla="*/ 57 w 80"/>
                  <a:gd name="T25" fmla="*/ 88 h 90"/>
                  <a:gd name="T26" fmla="*/ 73 w 80"/>
                  <a:gd name="T27" fmla="*/ 90 h 90"/>
                  <a:gd name="T28" fmla="*/ 80 w 80"/>
                  <a:gd name="T29" fmla="*/ 55 h 90"/>
                  <a:gd name="T30" fmla="*/ 73 w 80"/>
                  <a:gd name="T31" fmla="*/ 52 h 90"/>
                  <a:gd name="T32" fmla="*/ 61 w 80"/>
                  <a:gd name="T33" fmla="*/ 12 h 90"/>
                  <a:gd name="T34" fmla="*/ 66 w 80"/>
                  <a:gd name="T35" fmla="*/ 5 h 90"/>
                  <a:gd name="T36" fmla="*/ 57 w 80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90">
                    <a:moveTo>
                      <a:pt x="57" y="0"/>
                    </a:moveTo>
                    <a:lnTo>
                      <a:pt x="52" y="7"/>
                    </a:lnTo>
                    <a:lnTo>
                      <a:pt x="54" y="12"/>
                    </a:lnTo>
                    <a:lnTo>
                      <a:pt x="38" y="17"/>
                    </a:lnTo>
                    <a:lnTo>
                      <a:pt x="23" y="12"/>
                    </a:lnTo>
                    <a:lnTo>
                      <a:pt x="0" y="19"/>
                    </a:lnTo>
                    <a:lnTo>
                      <a:pt x="19" y="38"/>
                    </a:lnTo>
                    <a:lnTo>
                      <a:pt x="14" y="59"/>
                    </a:lnTo>
                    <a:lnTo>
                      <a:pt x="16" y="59"/>
                    </a:lnTo>
                    <a:lnTo>
                      <a:pt x="21" y="71"/>
                    </a:lnTo>
                    <a:lnTo>
                      <a:pt x="19" y="73"/>
                    </a:lnTo>
                    <a:lnTo>
                      <a:pt x="57" y="78"/>
                    </a:lnTo>
                    <a:lnTo>
                      <a:pt x="57" y="88"/>
                    </a:lnTo>
                    <a:lnTo>
                      <a:pt x="73" y="90"/>
                    </a:lnTo>
                    <a:lnTo>
                      <a:pt x="80" y="55"/>
                    </a:lnTo>
                    <a:lnTo>
                      <a:pt x="73" y="52"/>
                    </a:lnTo>
                    <a:lnTo>
                      <a:pt x="61" y="12"/>
                    </a:lnTo>
                    <a:lnTo>
                      <a:pt x="66" y="5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0" name="Freeform 1221"/>
              <p:cNvSpPr/>
              <p:nvPr/>
            </p:nvSpPr>
            <p:spPr bwMode="auto">
              <a:xfrm>
                <a:off x="4283624" y="4037768"/>
                <a:ext cx="152426" cy="171479"/>
              </a:xfrm>
              <a:custGeom>
                <a:avLst/>
                <a:gdLst>
                  <a:gd name="T0" fmla="*/ 57 w 80"/>
                  <a:gd name="T1" fmla="*/ 0 h 90"/>
                  <a:gd name="T2" fmla="*/ 52 w 80"/>
                  <a:gd name="T3" fmla="*/ 7 h 90"/>
                  <a:gd name="T4" fmla="*/ 54 w 80"/>
                  <a:gd name="T5" fmla="*/ 12 h 90"/>
                  <a:gd name="T6" fmla="*/ 38 w 80"/>
                  <a:gd name="T7" fmla="*/ 17 h 90"/>
                  <a:gd name="T8" fmla="*/ 23 w 80"/>
                  <a:gd name="T9" fmla="*/ 12 h 90"/>
                  <a:gd name="T10" fmla="*/ 0 w 80"/>
                  <a:gd name="T11" fmla="*/ 19 h 90"/>
                  <a:gd name="T12" fmla="*/ 19 w 80"/>
                  <a:gd name="T13" fmla="*/ 38 h 90"/>
                  <a:gd name="T14" fmla="*/ 14 w 80"/>
                  <a:gd name="T15" fmla="*/ 59 h 90"/>
                  <a:gd name="T16" fmla="*/ 16 w 80"/>
                  <a:gd name="T17" fmla="*/ 59 h 90"/>
                  <a:gd name="T18" fmla="*/ 21 w 80"/>
                  <a:gd name="T19" fmla="*/ 71 h 90"/>
                  <a:gd name="T20" fmla="*/ 19 w 80"/>
                  <a:gd name="T21" fmla="*/ 73 h 90"/>
                  <a:gd name="T22" fmla="*/ 57 w 80"/>
                  <a:gd name="T23" fmla="*/ 78 h 90"/>
                  <a:gd name="T24" fmla="*/ 57 w 80"/>
                  <a:gd name="T25" fmla="*/ 88 h 90"/>
                  <a:gd name="T26" fmla="*/ 73 w 80"/>
                  <a:gd name="T27" fmla="*/ 90 h 90"/>
                  <a:gd name="T28" fmla="*/ 80 w 80"/>
                  <a:gd name="T29" fmla="*/ 55 h 90"/>
                  <a:gd name="T30" fmla="*/ 73 w 80"/>
                  <a:gd name="T31" fmla="*/ 52 h 90"/>
                  <a:gd name="T32" fmla="*/ 61 w 80"/>
                  <a:gd name="T33" fmla="*/ 12 h 90"/>
                  <a:gd name="T34" fmla="*/ 66 w 80"/>
                  <a:gd name="T35" fmla="*/ 5 h 90"/>
                  <a:gd name="T36" fmla="*/ 57 w 80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90">
                    <a:moveTo>
                      <a:pt x="57" y="0"/>
                    </a:moveTo>
                    <a:lnTo>
                      <a:pt x="52" y="7"/>
                    </a:lnTo>
                    <a:lnTo>
                      <a:pt x="54" y="12"/>
                    </a:lnTo>
                    <a:lnTo>
                      <a:pt x="38" y="17"/>
                    </a:lnTo>
                    <a:lnTo>
                      <a:pt x="23" y="12"/>
                    </a:lnTo>
                    <a:lnTo>
                      <a:pt x="0" y="19"/>
                    </a:lnTo>
                    <a:lnTo>
                      <a:pt x="19" y="38"/>
                    </a:lnTo>
                    <a:lnTo>
                      <a:pt x="14" y="59"/>
                    </a:lnTo>
                    <a:lnTo>
                      <a:pt x="16" y="59"/>
                    </a:lnTo>
                    <a:lnTo>
                      <a:pt x="21" y="71"/>
                    </a:lnTo>
                    <a:lnTo>
                      <a:pt x="19" y="73"/>
                    </a:lnTo>
                    <a:lnTo>
                      <a:pt x="57" y="78"/>
                    </a:lnTo>
                    <a:lnTo>
                      <a:pt x="57" y="88"/>
                    </a:lnTo>
                    <a:lnTo>
                      <a:pt x="73" y="90"/>
                    </a:lnTo>
                    <a:lnTo>
                      <a:pt x="80" y="55"/>
                    </a:lnTo>
                    <a:lnTo>
                      <a:pt x="73" y="52"/>
                    </a:lnTo>
                    <a:lnTo>
                      <a:pt x="61" y="12"/>
                    </a:lnTo>
                    <a:lnTo>
                      <a:pt x="66" y="5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1" name="Freeform 1222"/>
              <p:cNvSpPr>
                <a:spLocks noEditPoints="1"/>
              </p:cNvSpPr>
              <p:nvPr/>
            </p:nvSpPr>
            <p:spPr bwMode="auto">
              <a:xfrm>
                <a:off x="4277908" y="4060632"/>
                <a:ext cx="167668" cy="148616"/>
              </a:xfrm>
              <a:custGeom>
                <a:avLst/>
                <a:gdLst>
                  <a:gd name="T0" fmla="*/ 12 w 88"/>
                  <a:gd name="T1" fmla="*/ 50 h 78"/>
                  <a:gd name="T2" fmla="*/ 12 w 88"/>
                  <a:gd name="T3" fmla="*/ 50 h 78"/>
                  <a:gd name="T4" fmla="*/ 12 w 88"/>
                  <a:gd name="T5" fmla="*/ 50 h 78"/>
                  <a:gd name="T6" fmla="*/ 12 w 88"/>
                  <a:gd name="T7" fmla="*/ 50 h 78"/>
                  <a:gd name="T8" fmla="*/ 17 w 88"/>
                  <a:gd name="T9" fmla="*/ 47 h 78"/>
                  <a:gd name="T10" fmla="*/ 15 w 88"/>
                  <a:gd name="T11" fmla="*/ 50 h 78"/>
                  <a:gd name="T12" fmla="*/ 17 w 88"/>
                  <a:gd name="T13" fmla="*/ 50 h 78"/>
                  <a:gd name="T14" fmla="*/ 19 w 88"/>
                  <a:gd name="T15" fmla="*/ 59 h 78"/>
                  <a:gd name="T16" fmla="*/ 19 w 88"/>
                  <a:gd name="T17" fmla="*/ 61 h 78"/>
                  <a:gd name="T18" fmla="*/ 60 w 88"/>
                  <a:gd name="T19" fmla="*/ 66 h 78"/>
                  <a:gd name="T20" fmla="*/ 22 w 88"/>
                  <a:gd name="T21" fmla="*/ 61 h 78"/>
                  <a:gd name="T22" fmla="*/ 24 w 88"/>
                  <a:gd name="T23" fmla="*/ 59 h 78"/>
                  <a:gd name="T24" fmla="*/ 19 w 88"/>
                  <a:gd name="T25" fmla="*/ 47 h 78"/>
                  <a:gd name="T26" fmla="*/ 17 w 88"/>
                  <a:gd name="T27" fmla="*/ 47 h 78"/>
                  <a:gd name="T28" fmla="*/ 64 w 88"/>
                  <a:gd name="T29" fmla="*/ 0 h 78"/>
                  <a:gd name="T30" fmla="*/ 76 w 88"/>
                  <a:gd name="T31" fmla="*/ 40 h 78"/>
                  <a:gd name="T32" fmla="*/ 83 w 88"/>
                  <a:gd name="T33" fmla="*/ 43 h 78"/>
                  <a:gd name="T34" fmla="*/ 76 w 88"/>
                  <a:gd name="T35" fmla="*/ 78 h 78"/>
                  <a:gd name="T36" fmla="*/ 60 w 88"/>
                  <a:gd name="T37" fmla="*/ 76 h 78"/>
                  <a:gd name="T38" fmla="*/ 79 w 88"/>
                  <a:gd name="T39" fmla="*/ 78 h 78"/>
                  <a:gd name="T40" fmla="*/ 88 w 88"/>
                  <a:gd name="T41" fmla="*/ 45 h 78"/>
                  <a:gd name="T42" fmla="*/ 88 w 88"/>
                  <a:gd name="T43" fmla="*/ 40 h 78"/>
                  <a:gd name="T44" fmla="*/ 88 w 88"/>
                  <a:gd name="T45" fmla="*/ 40 h 78"/>
                  <a:gd name="T46" fmla="*/ 86 w 88"/>
                  <a:gd name="T47" fmla="*/ 45 h 78"/>
                  <a:gd name="T48" fmla="*/ 76 w 88"/>
                  <a:gd name="T49" fmla="*/ 40 h 78"/>
                  <a:gd name="T50" fmla="*/ 64 w 88"/>
                  <a:gd name="T51" fmla="*/ 0 h 78"/>
                  <a:gd name="T52" fmla="*/ 17 w 88"/>
                  <a:gd name="T53" fmla="*/ 0 h 78"/>
                  <a:gd name="T54" fmla="*/ 0 w 88"/>
                  <a:gd name="T55" fmla="*/ 5 h 78"/>
                  <a:gd name="T56" fmla="*/ 0 w 88"/>
                  <a:gd name="T57" fmla="*/ 7 h 78"/>
                  <a:gd name="T58" fmla="*/ 22 w 88"/>
                  <a:gd name="T59" fmla="*/ 26 h 78"/>
                  <a:gd name="T60" fmla="*/ 3 w 88"/>
                  <a:gd name="T61" fmla="*/ 7 h 78"/>
                  <a:gd name="T62" fmla="*/ 26 w 88"/>
                  <a:gd name="T63" fmla="*/ 0 h 78"/>
                  <a:gd name="T64" fmla="*/ 41 w 88"/>
                  <a:gd name="T65" fmla="*/ 5 h 78"/>
                  <a:gd name="T66" fmla="*/ 57 w 88"/>
                  <a:gd name="T67" fmla="*/ 0 h 78"/>
                  <a:gd name="T68" fmla="*/ 41 w 88"/>
                  <a:gd name="T69" fmla="*/ 5 h 78"/>
                  <a:gd name="T70" fmla="*/ 26 w 88"/>
                  <a:gd name="T71" fmla="*/ 0 h 78"/>
                  <a:gd name="T72" fmla="*/ 17 w 88"/>
                  <a:gd name="T73" fmla="*/ 2 h 78"/>
                  <a:gd name="T74" fmla="*/ 17 w 88"/>
                  <a:gd name="T7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78">
                    <a:moveTo>
                      <a:pt x="12" y="50"/>
                    </a:moveTo>
                    <a:lnTo>
                      <a:pt x="12" y="50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  <a:moveTo>
                      <a:pt x="17" y="47"/>
                    </a:moveTo>
                    <a:lnTo>
                      <a:pt x="15" y="50"/>
                    </a:lnTo>
                    <a:lnTo>
                      <a:pt x="17" y="50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60" y="66"/>
                    </a:lnTo>
                    <a:lnTo>
                      <a:pt x="22" y="61"/>
                    </a:lnTo>
                    <a:lnTo>
                      <a:pt x="24" y="59"/>
                    </a:lnTo>
                    <a:lnTo>
                      <a:pt x="19" y="47"/>
                    </a:lnTo>
                    <a:lnTo>
                      <a:pt x="17" y="47"/>
                    </a:lnTo>
                    <a:close/>
                    <a:moveTo>
                      <a:pt x="64" y="0"/>
                    </a:moveTo>
                    <a:lnTo>
                      <a:pt x="76" y="40"/>
                    </a:lnTo>
                    <a:lnTo>
                      <a:pt x="83" y="43"/>
                    </a:lnTo>
                    <a:lnTo>
                      <a:pt x="76" y="78"/>
                    </a:lnTo>
                    <a:lnTo>
                      <a:pt x="60" y="76"/>
                    </a:lnTo>
                    <a:lnTo>
                      <a:pt x="79" y="78"/>
                    </a:lnTo>
                    <a:lnTo>
                      <a:pt x="88" y="45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86" y="45"/>
                    </a:lnTo>
                    <a:lnTo>
                      <a:pt x="76" y="40"/>
                    </a:lnTo>
                    <a:lnTo>
                      <a:pt x="64" y="0"/>
                    </a:lnTo>
                    <a:close/>
                    <a:moveTo>
                      <a:pt x="17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22" y="26"/>
                    </a:lnTo>
                    <a:lnTo>
                      <a:pt x="3" y="7"/>
                    </a:lnTo>
                    <a:lnTo>
                      <a:pt x="26" y="0"/>
                    </a:lnTo>
                    <a:lnTo>
                      <a:pt x="41" y="5"/>
                    </a:lnTo>
                    <a:lnTo>
                      <a:pt x="57" y="0"/>
                    </a:lnTo>
                    <a:lnTo>
                      <a:pt x="41" y="5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2" name="Freeform 1223"/>
              <p:cNvSpPr>
                <a:spLocks noEditPoints="1"/>
              </p:cNvSpPr>
              <p:nvPr/>
            </p:nvSpPr>
            <p:spPr bwMode="auto">
              <a:xfrm>
                <a:off x="4277908" y="4060632"/>
                <a:ext cx="167668" cy="148616"/>
              </a:xfrm>
              <a:custGeom>
                <a:avLst/>
                <a:gdLst>
                  <a:gd name="T0" fmla="*/ 12 w 88"/>
                  <a:gd name="T1" fmla="*/ 50 h 78"/>
                  <a:gd name="T2" fmla="*/ 12 w 88"/>
                  <a:gd name="T3" fmla="*/ 50 h 78"/>
                  <a:gd name="T4" fmla="*/ 12 w 88"/>
                  <a:gd name="T5" fmla="*/ 50 h 78"/>
                  <a:gd name="T6" fmla="*/ 12 w 88"/>
                  <a:gd name="T7" fmla="*/ 50 h 78"/>
                  <a:gd name="T8" fmla="*/ 17 w 88"/>
                  <a:gd name="T9" fmla="*/ 47 h 78"/>
                  <a:gd name="T10" fmla="*/ 15 w 88"/>
                  <a:gd name="T11" fmla="*/ 50 h 78"/>
                  <a:gd name="T12" fmla="*/ 17 w 88"/>
                  <a:gd name="T13" fmla="*/ 50 h 78"/>
                  <a:gd name="T14" fmla="*/ 19 w 88"/>
                  <a:gd name="T15" fmla="*/ 59 h 78"/>
                  <a:gd name="T16" fmla="*/ 19 w 88"/>
                  <a:gd name="T17" fmla="*/ 61 h 78"/>
                  <a:gd name="T18" fmla="*/ 60 w 88"/>
                  <a:gd name="T19" fmla="*/ 66 h 78"/>
                  <a:gd name="T20" fmla="*/ 22 w 88"/>
                  <a:gd name="T21" fmla="*/ 61 h 78"/>
                  <a:gd name="T22" fmla="*/ 24 w 88"/>
                  <a:gd name="T23" fmla="*/ 59 h 78"/>
                  <a:gd name="T24" fmla="*/ 19 w 88"/>
                  <a:gd name="T25" fmla="*/ 47 h 78"/>
                  <a:gd name="T26" fmla="*/ 17 w 88"/>
                  <a:gd name="T27" fmla="*/ 47 h 78"/>
                  <a:gd name="T28" fmla="*/ 64 w 88"/>
                  <a:gd name="T29" fmla="*/ 0 h 78"/>
                  <a:gd name="T30" fmla="*/ 76 w 88"/>
                  <a:gd name="T31" fmla="*/ 40 h 78"/>
                  <a:gd name="T32" fmla="*/ 83 w 88"/>
                  <a:gd name="T33" fmla="*/ 43 h 78"/>
                  <a:gd name="T34" fmla="*/ 76 w 88"/>
                  <a:gd name="T35" fmla="*/ 78 h 78"/>
                  <a:gd name="T36" fmla="*/ 60 w 88"/>
                  <a:gd name="T37" fmla="*/ 76 h 78"/>
                  <a:gd name="T38" fmla="*/ 79 w 88"/>
                  <a:gd name="T39" fmla="*/ 78 h 78"/>
                  <a:gd name="T40" fmla="*/ 88 w 88"/>
                  <a:gd name="T41" fmla="*/ 45 h 78"/>
                  <a:gd name="T42" fmla="*/ 88 w 88"/>
                  <a:gd name="T43" fmla="*/ 40 h 78"/>
                  <a:gd name="T44" fmla="*/ 88 w 88"/>
                  <a:gd name="T45" fmla="*/ 40 h 78"/>
                  <a:gd name="T46" fmla="*/ 86 w 88"/>
                  <a:gd name="T47" fmla="*/ 45 h 78"/>
                  <a:gd name="T48" fmla="*/ 76 w 88"/>
                  <a:gd name="T49" fmla="*/ 40 h 78"/>
                  <a:gd name="T50" fmla="*/ 64 w 88"/>
                  <a:gd name="T51" fmla="*/ 0 h 78"/>
                  <a:gd name="T52" fmla="*/ 17 w 88"/>
                  <a:gd name="T53" fmla="*/ 0 h 78"/>
                  <a:gd name="T54" fmla="*/ 0 w 88"/>
                  <a:gd name="T55" fmla="*/ 5 h 78"/>
                  <a:gd name="T56" fmla="*/ 0 w 88"/>
                  <a:gd name="T57" fmla="*/ 7 h 78"/>
                  <a:gd name="T58" fmla="*/ 22 w 88"/>
                  <a:gd name="T59" fmla="*/ 26 h 78"/>
                  <a:gd name="T60" fmla="*/ 3 w 88"/>
                  <a:gd name="T61" fmla="*/ 7 h 78"/>
                  <a:gd name="T62" fmla="*/ 26 w 88"/>
                  <a:gd name="T63" fmla="*/ 0 h 78"/>
                  <a:gd name="T64" fmla="*/ 41 w 88"/>
                  <a:gd name="T65" fmla="*/ 5 h 78"/>
                  <a:gd name="T66" fmla="*/ 57 w 88"/>
                  <a:gd name="T67" fmla="*/ 0 h 78"/>
                  <a:gd name="T68" fmla="*/ 41 w 88"/>
                  <a:gd name="T69" fmla="*/ 5 h 78"/>
                  <a:gd name="T70" fmla="*/ 26 w 88"/>
                  <a:gd name="T71" fmla="*/ 0 h 78"/>
                  <a:gd name="T72" fmla="*/ 17 w 88"/>
                  <a:gd name="T73" fmla="*/ 2 h 78"/>
                  <a:gd name="T74" fmla="*/ 17 w 88"/>
                  <a:gd name="T7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78">
                    <a:moveTo>
                      <a:pt x="12" y="50"/>
                    </a:moveTo>
                    <a:lnTo>
                      <a:pt x="12" y="50"/>
                    </a:lnTo>
                    <a:lnTo>
                      <a:pt x="12" y="50"/>
                    </a:lnTo>
                    <a:lnTo>
                      <a:pt x="12" y="50"/>
                    </a:lnTo>
                    <a:moveTo>
                      <a:pt x="17" y="47"/>
                    </a:moveTo>
                    <a:lnTo>
                      <a:pt x="15" y="50"/>
                    </a:lnTo>
                    <a:lnTo>
                      <a:pt x="17" y="50"/>
                    </a:lnTo>
                    <a:lnTo>
                      <a:pt x="19" y="59"/>
                    </a:lnTo>
                    <a:lnTo>
                      <a:pt x="19" y="61"/>
                    </a:lnTo>
                    <a:lnTo>
                      <a:pt x="60" y="66"/>
                    </a:lnTo>
                    <a:lnTo>
                      <a:pt x="22" y="61"/>
                    </a:lnTo>
                    <a:lnTo>
                      <a:pt x="24" y="59"/>
                    </a:lnTo>
                    <a:lnTo>
                      <a:pt x="19" y="47"/>
                    </a:lnTo>
                    <a:lnTo>
                      <a:pt x="17" y="47"/>
                    </a:lnTo>
                    <a:moveTo>
                      <a:pt x="64" y="0"/>
                    </a:moveTo>
                    <a:lnTo>
                      <a:pt x="76" y="40"/>
                    </a:lnTo>
                    <a:lnTo>
                      <a:pt x="83" y="43"/>
                    </a:lnTo>
                    <a:lnTo>
                      <a:pt x="76" y="78"/>
                    </a:lnTo>
                    <a:lnTo>
                      <a:pt x="60" y="76"/>
                    </a:lnTo>
                    <a:lnTo>
                      <a:pt x="79" y="78"/>
                    </a:lnTo>
                    <a:lnTo>
                      <a:pt x="88" y="45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86" y="45"/>
                    </a:lnTo>
                    <a:lnTo>
                      <a:pt x="76" y="40"/>
                    </a:lnTo>
                    <a:lnTo>
                      <a:pt x="64" y="0"/>
                    </a:lnTo>
                    <a:moveTo>
                      <a:pt x="17" y="0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22" y="26"/>
                    </a:lnTo>
                    <a:lnTo>
                      <a:pt x="3" y="7"/>
                    </a:lnTo>
                    <a:lnTo>
                      <a:pt x="26" y="0"/>
                    </a:lnTo>
                    <a:lnTo>
                      <a:pt x="41" y="5"/>
                    </a:lnTo>
                    <a:lnTo>
                      <a:pt x="57" y="0"/>
                    </a:lnTo>
                    <a:lnTo>
                      <a:pt x="41" y="5"/>
                    </a:lnTo>
                    <a:lnTo>
                      <a:pt x="26" y="0"/>
                    </a:lnTo>
                    <a:lnTo>
                      <a:pt x="17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3" name="Freeform 1224"/>
              <p:cNvSpPr/>
              <p:nvPr/>
            </p:nvSpPr>
            <p:spPr bwMode="auto">
              <a:xfrm>
                <a:off x="3841589" y="4037768"/>
                <a:ext cx="135278" cy="217207"/>
              </a:xfrm>
              <a:custGeom>
                <a:avLst/>
                <a:gdLst>
                  <a:gd name="T0" fmla="*/ 35 w 71"/>
                  <a:gd name="T1" fmla="*/ 0 h 114"/>
                  <a:gd name="T2" fmla="*/ 31 w 71"/>
                  <a:gd name="T3" fmla="*/ 9 h 114"/>
                  <a:gd name="T4" fmla="*/ 33 w 71"/>
                  <a:gd name="T5" fmla="*/ 14 h 114"/>
                  <a:gd name="T6" fmla="*/ 21 w 71"/>
                  <a:gd name="T7" fmla="*/ 73 h 114"/>
                  <a:gd name="T8" fmla="*/ 12 w 71"/>
                  <a:gd name="T9" fmla="*/ 66 h 114"/>
                  <a:gd name="T10" fmla="*/ 2 w 71"/>
                  <a:gd name="T11" fmla="*/ 71 h 114"/>
                  <a:gd name="T12" fmla="*/ 0 w 71"/>
                  <a:gd name="T13" fmla="*/ 92 h 114"/>
                  <a:gd name="T14" fmla="*/ 14 w 71"/>
                  <a:gd name="T15" fmla="*/ 100 h 114"/>
                  <a:gd name="T16" fmla="*/ 16 w 71"/>
                  <a:gd name="T17" fmla="*/ 114 h 114"/>
                  <a:gd name="T18" fmla="*/ 71 w 71"/>
                  <a:gd name="T19" fmla="*/ 95 h 114"/>
                  <a:gd name="T20" fmla="*/ 68 w 71"/>
                  <a:gd name="T21" fmla="*/ 90 h 114"/>
                  <a:gd name="T22" fmla="*/ 47 w 71"/>
                  <a:gd name="T23" fmla="*/ 66 h 114"/>
                  <a:gd name="T24" fmla="*/ 52 w 71"/>
                  <a:gd name="T25" fmla="*/ 47 h 114"/>
                  <a:gd name="T26" fmla="*/ 52 w 71"/>
                  <a:gd name="T27" fmla="*/ 47 h 114"/>
                  <a:gd name="T28" fmla="*/ 52 w 71"/>
                  <a:gd name="T29" fmla="*/ 47 h 114"/>
                  <a:gd name="T30" fmla="*/ 33 w 71"/>
                  <a:gd name="T31" fmla="*/ 36 h 114"/>
                  <a:gd name="T32" fmla="*/ 33 w 71"/>
                  <a:gd name="T33" fmla="*/ 26 h 114"/>
                  <a:gd name="T34" fmla="*/ 42 w 71"/>
                  <a:gd name="T35" fmla="*/ 24 h 114"/>
                  <a:gd name="T36" fmla="*/ 35 w 71"/>
                  <a:gd name="T3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114">
                    <a:moveTo>
                      <a:pt x="35" y="0"/>
                    </a:moveTo>
                    <a:lnTo>
                      <a:pt x="31" y="9"/>
                    </a:lnTo>
                    <a:lnTo>
                      <a:pt x="33" y="14"/>
                    </a:lnTo>
                    <a:lnTo>
                      <a:pt x="21" y="73"/>
                    </a:lnTo>
                    <a:lnTo>
                      <a:pt x="12" y="66"/>
                    </a:lnTo>
                    <a:lnTo>
                      <a:pt x="2" y="71"/>
                    </a:lnTo>
                    <a:lnTo>
                      <a:pt x="0" y="92"/>
                    </a:lnTo>
                    <a:lnTo>
                      <a:pt x="14" y="100"/>
                    </a:lnTo>
                    <a:lnTo>
                      <a:pt x="16" y="114"/>
                    </a:lnTo>
                    <a:lnTo>
                      <a:pt x="71" y="95"/>
                    </a:lnTo>
                    <a:lnTo>
                      <a:pt x="68" y="90"/>
                    </a:lnTo>
                    <a:lnTo>
                      <a:pt x="47" y="66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33" y="36"/>
                    </a:lnTo>
                    <a:lnTo>
                      <a:pt x="33" y="26"/>
                    </a:lnTo>
                    <a:lnTo>
                      <a:pt x="42" y="2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4" name="Freeform 1225"/>
              <p:cNvSpPr/>
              <p:nvPr/>
            </p:nvSpPr>
            <p:spPr bwMode="auto">
              <a:xfrm>
                <a:off x="3841589" y="4037768"/>
                <a:ext cx="135278" cy="217207"/>
              </a:xfrm>
              <a:custGeom>
                <a:avLst/>
                <a:gdLst>
                  <a:gd name="T0" fmla="*/ 35 w 71"/>
                  <a:gd name="T1" fmla="*/ 0 h 114"/>
                  <a:gd name="T2" fmla="*/ 31 w 71"/>
                  <a:gd name="T3" fmla="*/ 9 h 114"/>
                  <a:gd name="T4" fmla="*/ 33 w 71"/>
                  <a:gd name="T5" fmla="*/ 14 h 114"/>
                  <a:gd name="T6" fmla="*/ 21 w 71"/>
                  <a:gd name="T7" fmla="*/ 73 h 114"/>
                  <a:gd name="T8" fmla="*/ 12 w 71"/>
                  <a:gd name="T9" fmla="*/ 66 h 114"/>
                  <a:gd name="T10" fmla="*/ 2 w 71"/>
                  <a:gd name="T11" fmla="*/ 71 h 114"/>
                  <a:gd name="T12" fmla="*/ 0 w 71"/>
                  <a:gd name="T13" fmla="*/ 92 h 114"/>
                  <a:gd name="T14" fmla="*/ 14 w 71"/>
                  <a:gd name="T15" fmla="*/ 100 h 114"/>
                  <a:gd name="T16" fmla="*/ 16 w 71"/>
                  <a:gd name="T17" fmla="*/ 114 h 114"/>
                  <a:gd name="T18" fmla="*/ 71 w 71"/>
                  <a:gd name="T19" fmla="*/ 95 h 114"/>
                  <a:gd name="T20" fmla="*/ 68 w 71"/>
                  <a:gd name="T21" fmla="*/ 90 h 114"/>
                  <a:gd name="T22" fmla="*/ 47 w 71"/>
                  <a:gd name="T23" fmla="*/ 66 h 114"/>
                  <a:gd name="T24" fmla="*/ 52 w 71"/>
                  <a:gd name="T25" fmla="*/ 47 h 114"/>
                  <a:gd name="T26" fmla="*/ 52 w 71"/>
                  <a:gd name="T27" fmla="*/ 47 h 114"/>
                  <a:gd name="T28" fmla="*/ 52 w 71"/>
                  <a:gd name="T29" fmla="*/ 47 h 114"/>
                  <a:gd name="T30" fmla="*/ 33 w 71"/>
                  <a:gd name="T31" fmla="*/ 36 h 114"/>
                  <a:gd name="T32" fmla="*/ 33 w 71"/>
                  <a:gd name="T33" fmla="*/ 26 h 114"/>
                  <a:gd name="T34" fmla="*/ 42 w 71"/>
                  <a:gd name="T35" fmla="*/ 24 h 114"/>
                  <a:gd name="T36" fmla="*/ 35 w 71"/>
                  <a:gd name="T3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114">
                    <a:moveTo>
                      <a:pt x="35" y="0"/>
                    </a:moveTo>
                    <a:lnTo>
                      <a:pt x="31" y="9"/>
                    </a:lnTo>
                    <a:lnTo>
                      <a:pt x="33" y="14"/>
                    </a:lnTo>
                    <a:lnTo>
                      <a:pt x="21" y="73"/>
                    </a:lnTo>
                    <a:lnTo>
                      <a:pt x="12" y="66"/>
                    </a:lnTo>
                    <a:lnTo>
                      <a:pt x="2" y="71"/>
                    </a:lnTo>
                    <a:lnTo>
                      <a:pt x="0" y="92"/>
                    </a:lnTo>
                    <a:lnTo>
                      <a:pt x="14" y="100"/>
                    </a:lnTo>
                    <a:lnTo>
                      <a:pt x="16" y="114"/>
                    </a:lnTo>
                    <a:lnTo>
                      <a:pt x="71" y="95"/>
                    </a:lnTo>
                    <a:lnTo>
                      <a:pt x="68" y="90"/>
                    </a:lnTo>
                    <a:lnTo>
                      <a:pt x="47" y="66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52" y="47"/>
                    </a:lnTo>
                    <a:lnTo>
                      <a:pt x="33" y="36"/>
                    </a:lnTo>
                    <a:lnTo>
                      <a:pt x="33" y="26"/>
                    </a:lnTo>
                    <a:lnTo>
                      <a:pt x="42" y="24"/>
                    </a:lnTo>
                    <a:lnTo>
                      <a:pt x="3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5" name="Freeform 1226"/>
              <p:cNvSpPr>
                <a:spLocks noEditPoints="1"/>
              </p:cNvSpPr>
              <p:nvPr/>
            </p:nvSpPr>
            <p:spPr bwMode="auto">
              <a:xfrm>
                <a:off x="3832062" y="4018715"/>
                <a:ext cx="144804" cy="245786"/>
              </a:xfrm>
              <a:custGeom>
                <a:avLst/>
                <a:gdLst>
                  <a:gd name="T0" fmla="*/ 52 w 76"/>
                  <a:gd name="T1" fmla="*/ 76 h 129"/>
                  <a:gd name="T2" fmla="*/ 73 w 76"/>
                  <a:gd name="T3" fmla="*/ 100 h 129"/>
                  <a:gd name="T4" fmla="*/ 76 w 76"/>
                  <a:gd name="T5" fmla="*/ 105 h 129"/>
                  <a:gd name="T6" fmla="*/ 76 w 76"/>
                  <a:gd name="T7" fmla="*/ 105 h 129"/>
                  <a:gd name="T8" fmla="*/ 73 w 76"/>
                  <a:gd name="T9" fmla="*/ 100 h 129"/>
                  <a:gd name="T10" fmla="*/ 52 w 76"/>
                  <a:gd name="T11" fmla="*/ 76 h 129"/>
                  <a:gd name="T12" fmla="*/ 38 w 76"/>
                  <a:gd name="T13" fmla="*/ 24 h 129"/>
                  <a:gd name="T14" fmla="*/ 26 w 76"/>
                  <a:gd name="T15" fmla="*/ 83 h 129"/>
                  <a:gd name="T16" fmla="*/ 17 w 76"/>
                  <a:gd name="T17" fmla="*/ 76 h 129"/>
                  <a:gd name="T18" fmla="*/ 7 w 76"/>
                  <a:gd name="T19" fmla="*/ 81 h 129"/>
                  <a:gd name="T20" fmla="*/ 5 w 76"/>
                  <a:gd name="T21" fmla="*/ 107 h 129"/>
                  <a:gd name="T22" fmla="*/ 0 w 76"/>
                  <a:gd name="T23" fmla="*/ 107 h 129"/>
                  <a:gd name="T24" fmla="*/ 5 w 76"/>
                  <a:gd name="T25" fmla="*/ 107 h 129"/>
                  <a:gd name="T26" fmla="*/ 17 w 76"/>
                  <a:gd name="T27" fmla="*/ 112 h 129"/>
                  <a:gd name="T28" fmla="*/ 19 w 76"/>
                  <a:gd name="T29" fmla="*/ 124 h 129"/>
                  <a:gd name="T30" fmla="*/ 19 w 76"/>
                  <a:gd name="T31" fmla="*/ 129 h 129"/>
                  <a:gd name="T32" fmla="*/ 38 w 76"/>
                  <a:gd name="T33" fmla="*/ 121 h 129"/>
                  <a:gd name="T34" fmla="*/ 50 w 76"/>
                  <a:gd name="T35" fmla="*/ 117 h 129"/>
                  <a:gd name="T36" fmla="*/ 50 w 76"/>
                  <a:gd name="T37" fmla="*/ 114 h 129"/>
                  <a:gd name="T38" fmla="*/ 76 w 76"/>
                  <a:gd name="T39" fmla="*/ 105 h 129"/>
                  <a:gd name="T40" fmla="*/ 21 w 76"/>
                  <a:gd name="T41" fmla="*/ 124 h 129"/>
                  <a:gd name="T42" fmla="*/ 19 w 76"/>
                  <a:gd name="T43" fmla="*/ 110 h 129"/>
                  <a:gd name="T44" fmla="*/ 5 w 76"/>
                  <a:gd name="T45" fmla="*/ 102 h 129"/>
                  <a:gd name="T46" fmla="*/ 7 w 76"/>
                  <a:gd name="T47" fmla="*/ 81 h 129"/>
                  <a:gd name="T48" fmla="*/ 17 w 76"/>
                  <a:gd name="T49" fmla="*/ 76 h 129"/>
                  <a:gd name="T50" fmla="*/ 26 w 76"/>
                  <a:gd name="T51" fmla="*/ 83 h 129"/>
                  <a:gd name="T52" fmla="*/ 38 w 76"/>
                  <a:gd name="T53" fmla="*/ 24 h 129"/>
                  <a:gd name="T54" fmla="*/ 40 w 76"/>
                  <a:gd name="T55" fmla="*/ 0 h 129"/>
                  <a:gd name="T56" fmla="*/ 33 w 76"/>
                  <a:gd name="T57" fmla="*/ 17 h 129"/>
                  <a:gd name="T58" fmla="*/ 38 w 76"/>
                  <a:gd name="T59" fmla="*/ 24 h 129"/>
                  <a:gd name="T60" fmla="*/ 36 w 76"/>
                  <a:gd name="T61" fmla="*/ 19 h 129"/>
                  <a:gd name="T62" fmla="*/ 40 w 76"/>
                  <a:gd name="T63" fmla="*/ 10 h 129"/>
                  <a:gd name="T64" fmla="*/ 47 w 76"/>
                  <a:gd name="T65" fmla="*/ 34 h 129"/>
                  <a:gd name="T66" fmla="*/ 38 w 76"/>
                  <a:gd name="T67" fmla="*/ 36 h 129"/>
                  <a:gd name="T68" fmla="*/ 38 w 76"/>
                  <a:gd name="T69" fmla="*/ 46 h 129"/>
                  <a:gd name="T70" fmla="*/ 57 w 76"/>
                  <a:gd name="T71" fmla="*/ 57 h 129"/>
                  <a:gd name="T72" fmla="*/ 57 w 76"/>
                  <a:gd name="T73" fmla="*/ 57 h 129"/>
                  <a:gd name="T74" fmla="*/ 59 w 76"/>
                  <a:gd name="T75" fmla="*/ 55 h 129"/>
                  <a:gd name="T76" fmla="*/ 59 w 76"/>
                  <a:gd name="T77" fmla="*/ 55 h 129"/>
                  <a:gd name="T78" fmla="*/ 43 w 76"/>
                  <a:gd name="T79" fmla="*/ 43 h 129"/>
                  <a:gd name="T80" fmla="*/ 43 w 76"/>
                  <a:gd name="T81" fmla="*/ 38 h 129"/>
                  <a:gd name="T82" fmla="*/ 52 w 76"/>
                  <a:gd name="T83" fmla="*/ 36 h 129"/>
                  <a:gd name="T84" fmla="*/ 40 w 76"/>
                  <a:gd name="T8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129">
                    <a:moveTo>
                      <a:pt x="52" y="76"/>
                    </a:moveTo>
                    <a:lnTo>
                      <a:pt x="73" y="100"/>
                    </a:lnTo>
                    <a:lnTo>
                      <a:pt x="76" y="105"/>
                    </a:lnTo>
                    <a:lnTo>
                      <a:pt x="76" y="105"/>
                    </a:lnTo>
                    <a:lnTo>
                      <a:pt x="73" y="100"/>
                    </a:lnTo>
                    <a:lnTo>
                      <a:pt x="52" y="76"/>
                    </a:lnTo>
                    <a:close/>
                    <a:moveTo>
                      <a:pt x="38" y="24"/>
                    </a:moveTo>
                    <a:lnTo>
                      <a:pt x="26" y="83"/>
                    </a:lnTo>
                    <a:lnTo>
                      <a:pt x="17" y="76"/>
                    </a:lnTo>
                    <a:lnTo>
                      <a:pt x="7" y="81"/>
                    </a:lnTo>
                    <a:lnTo>
                      <a:pt x="5" y="107"/>
                    </a:lnTo>
                    <a:lnTo>
                      <a:pt x="0" y="107"/>
                    </a:lnTo>
                    <a:lnTo>
                      <a:pt x="5" y="107"/>
                    </a:lnTo>
                    <a:lnTo>
                      <a:pt x="17" y="112"/>
                    </a:lnTo>
                    <a:lnTo>
                      <a:pt x="19" y="124"/>
                    </a:lnTo>
                    <a:lnTo>
                      <a:pt x="19" y="129"/>
                    </a:lnTo>
                    <a:lnTo>
                      <a:pt x="38" y="121"/>
                    </a:lnTo>
                    <a:lnTo>
                      <a:pt x="50" y="117"/>
                    </a:lnTo>
                    <a:lnTo>
                      <a:pt x="50" y="114"/>
                    </a:lnTo>
                    <a:lnTo>
                      <a:pt x="76" y="105"/>
                    </a:lnTo>
                    <a:lnTo>
                      <a:pt x="21" y="124"/>
                    </a:lnTo>
                    <a:lnTo>
                      <a:pt x="19" y="110"/>
                    </a:lnTo>
                    <a:lnTo>
                      <a:pt x="5" y="102"/>
                    </a:lnTo>
                    <a:lnTo>
                      <a:pt x="7" y="81"/>
                    </a:lnTo>
                    <a:lnTo>
                      <a:pt x="17" y="76"/>
                    </a:lnTo>
                    <a:lnTo>
                      <a:pt x="26" y="83"/>
                    </a:lnTo>
                    <a:lnTo>
                      <a:pt x="38" y="24"/>
                    </a:lnTo>
                    <a:close/>
                    <a:moveTo>
                      <a:pt x="40" y="0"/>
                    </a:moveTo>
                    <a:lnTo>
                      <a:pt x="33" y="17"/>
                    </a:lnTo>
                    <a:lnTo>
                      <a:pt x="38" y="24"/>
                    </a:lnTo>
                    <a:lnTo>
                      <a:pt x="36" y="19"/>
                    </a:lnTo>
                    <a:lnTo>
                      <a:pt x="40" y="10"/>
                    </a:lnTo>
                    <a:lnTo>
                      <a:pt x="47" y="34"/>
                    </a:lnTo>
                    <a:lnTo>
                      <a:pt x="38" y="36"/>
                    </a:lnTo>
                    <a:lnTo>
                      <a:pt x="38" y="46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9" y="55"/>
                    </a:lnTo>
                    <a:lnTo>
                      <a:pt x="59" y="55"/>
                    </a:lnTo>
                    <a:lnTo>
                      <a:pt x="43" y="43"/>
                    </a:lnTo>
                    <a:lnTo>
                      <a:pt x="43" y="38"/>
                    </a:lnTo>
                    <a:lnTo>
                      <a:pt x="52" y="3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6" name="Freeform 1227"/>
              <p:cNvSpPr>
                <a:spLocks noEditPoints="1"/>
              </p:cNvSpPr>
              <p:nvPr/>
            </p:nvSpPr>
            <p:spPr bwMode="auto">
              <a:xfrm>
                <a:off x="3832062" y="4018715"/>
                <a:ext cx="144804" cy="245786"/>
              </a:xfrm>
              <a:custGeom>
                <a:avLst/>
                <a:gdLst>
                  <a:gd name="T0" fmla="*/ 52 w 76"/>
                  <a:gd name="T1" fmla="*/ 76 h 129"/>
                  <a:gd name="T2" fmla="*/ 73 w 76"/>
                  <a:gd name="T3" fmla="*/ 100 h 129"/>
                  <a:gd name="T4" fmla="*/ 76 w 76"/>
                  <a:gd name="T5" fmla="*/ 105 h 129"/>
                  <a:gd name="T6" fmla="*/ 76 w 76"/>
                  <a:gd name="T7" fmla="*/ 105 h 129"/>
                  <a:gd name="T8" fmla="*/ 73 w 76"/>
                  <a:gd name="T9" fmla="*/ 100 h 129"/>
                  <a:gd name="T10" fmla="*/ 52 w 76"/>
                  <a:gd name="T11" fmla="*/ 76 h 129"/>
                  <a:gd name="T12" fmla="*/ 38 w 76"/>
                  <a:gd name="T13" fmla="*/ 24 h 129"/>
                  <a:gd name="T14" fmla="*/ 26 w 76"/>
                  <a:gd name="T15" fmla="*/ 83 h 129"/>
                  <a:gd name="T16" fmla="*/ 17 w 76"/>
                  <a:gd name="T17" fmla="*/ 76 h 129"/>
                  <a:gd name="T18" fmla="*/ 7 w 76"/>
                  <a:gd name="T19" fmla="*/ 81 h 129"/>
                  <a:gd name="T20" fmla="*/ 5 w 76"/>
                  <a:gd name="T21" fmla="*/ 107 h 129"/>
                  <a:gd name="T22" fmla="*/ 0 w 76"/>
                  <a:gd name="T23" fmla="*/ 107 h 129"/>
                  <a:gd name="T24" fmla="*/ 5 w 76"/>
                  <a:gd name="T25" fmla="*/ 107 h 129"/>
                  <a:gd name="T26" fmla="*/ 17 w 76"/>
                  <a:gd name="T27" fmla="*/ 112 h 129"/>
                  <a:gd name="T28" fmla="*/ 19 w 76"/>
                  <a:gd name="T29" fmla="*/ 124 h 129"/>
                  <a:gd name="T30" fmla="*/ 19 w 76"/>
                  <a:gd name="T31" fmla="*/ 129 h 129"/>
                  <a:gd name="T32" fmla="*/ 38 w 76"/>
                  <a:gd name="T33" fmla="*/ 121 h 129"/>
                  <a:gd name="T34" fmla="*/ 50 w 76"/>
                  <a:gd name="T35" fmla="*/ 117 h 129"/>
                  <a:gd name="T36" fmla="*/ 50 w 76"/>
                  <a:gd name="T37" fmla="*/ 114 h 129"/>
                  <a:gd name="T38" fmla="*/ 76 w 76"/>
                  <a:gd name="T39" fmla="*/ 105 h 129"/>
                  <a:gd name="T40" fmla="*/ 21 w 76"/>
                  <a:gd name="T41" fmla="*/ 124 h 129"/>
                  <a:gd name="T42" fmla="*/ 19 w 76"/>
                  <a:gd name="T43" fmla="*/ 110 h 129"/>
                  <a:gd name="T44" fmla="*/ 5 w 76"/>
                  <a:gd name="T45" fmla="*/ 102 h 129"/>
                  <a:gd name="T46" fmla="*/ 7 w 76"/>
                  <a:gd name="T47" fmla="*/ 81 h 129"/>
                  <a:gd name="T48" fmla="*/ 17 w 76"/>
                  <a:gd name="T49" fmla="*/ 76 h 129"/>
                  <a:gd name="T50" fmla="*/ 26 w 76"/>
                  <a:gd name="T51" fmla="*/ 83 h 129"/>
                  <a:gd name="T52" fmla="*/ 38 w 76"/>
                  <a:gd name="T53" fmla="*/ 24 h 129"/>
                  <a:gd name="T54" fmla="*/ 40 w 76"/>
                  <a:gd name="T55" fmla="*/ 0 h 129"/>
                  <a:gd name="T56" fmla="*/ 33 w 76"/>
                  <a:gd name="T57" fmla="*/ 17 h 129"/>
                  <a:gd name="T58" fmla="*/ 38 w 76"/>
                  <a:gd name="T59" fmla="*/ 24 h 129"/>
                  <a:gd name="T60" fmla="*/ 36 w 76"/>
                  <a:gd name="T61" fmla="*/ 19 h 129"/>
                  <a:gd name="T62" fmla="*/ 40 w 76"/>
                  <a:gd name="T63" fmla="*/ 10 h 129"/>
                  <a:gd name="T64" fmla="*/ 47 w 76"/>
                  <a:gd name="T65" fmla="*/ 34 h 129"/>
                  <a:gd name="T66" fmla="*/ 38 w 76"/>
                  <a:gd name="T67" fmla="*/ 36 h 129"/>
                  <a:gd name="T68" fmla="*/ 38 w 76"/>
                  <a:gd name="T69" fmla="*/ 46 h 129"/>
                  <a:gd name="T70" fmla="*/ 57 w 76"/>
                  <a:gd name="T71" fmla="*/ 57 h 129"/>
                  <a:gd name="T72" fmla="*/ 57 w 76"/>
                  <a:gd name="T73" fmla="*/ 57 h 129"/>
                  <a:gd name="T74" fmla="*/ 59 w 76"/>
                  <a:gd name="T75" fmla="*/ 55 h 129"/>
                  <a:gd name="T76" fmla="*/ 59 w 76"/>
                  <a:gd name="T77" fmla="*/ 55 h 129"/>
                  <a:gd name="T78" fmla="*/ 43 w 76"/>
                  <a:gd name="T79" fmla="*/ 43 h 129"/>
                  <a:gd name="T80" fmla="*/ 43 w 76"/>
                  <a:gd name="T81" fmla="*/ 38 h 129"/>
                  <a:gd name="T82" fmla="*/ 52 w 76"/>
                  <a:gd name="T83" fmla="*/ 36 h 129"/>
                  <a:gd name="T84" fmla="*/ 40 w 76"/>
                  <a:gd name="T8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129">
                    <a:moveTo>
                      <a:pt x="52" y="76"/>
                    </a:moveTo>
                    <a:lnTo>
                      <a:pt x="73" y="100"/>
                    </a:lnTo>
                    <a:lnTo>
                      <a:pt x="76" y="105"/>
                    </a:lnTo>
                    <a:lnTo>
                      <a:pt x="76" y="105"/>
                    </a:lnTo>
                    <a:lnTo>
                      <a:pt x="73" y="100"/>
                    </a:lnTo>
                    <a:lnTo>
                      <a:pt x="52" y="76"/>
                    </a:lnTo>
                    <a:moveTo>
                      <a:pt x="38" y="24"/>
                    </a:moveTo>
                    <a:lnTo>
                      <a:pt x="26" y="83"/>
                    </a:lnTo>
                    <a:lnTo>
                      <a:pt x="17" y="76"/>
                    </a:lnTo>
                    <a:lnTo>
                      <a:pt x="7" y="81"/>
                    </a:lnTo>
                    <a:lnTo>
                      <a:pt x="5" y="107"/>
                    </a:lnTo>
                    <a:lnTo>
                      <a:pt x="0" y="107"/>
                    </a:lnTo>
                    <a:lnTo>
                      <a:pt x="5" y="107"/>
                    </a:lnTo>
                    <a:lnTo>
                      <a:pt x="17" y="112"/>
                    </a:lnTo>
                    <a:lnTo>
                      <a:pt x="19" y="124"/>
                    </a:lnTo>
                    <a:lnTo>
                      <a:pt x="19" y="129"/>
                    </a:lnTo>
                    <a:lnTo>
                      <a:pt x="38" y="121"/>
                    </a:lnTo>
                    <a:lnTo>
                      <a:pt x="50" y="117"/>
                    </a:lnTo>
                    <a:lnTo>
                      <a:pt x="50" y="114"/>
                    </a:lnTo>
                    <a:lnTo>
                      <a:pt x="76" y="105"/>
                    </a:lnTo>
                    <a:lnTo>
                      <a:pt x="21" y="124"/>
                    </a:lnTo>
                    <a:lnTo>
                      <a:pt x="19" y="110"/>
                    </a:lnTo>
                    <a:lnTo>
                      <a:pt x="5" y="102"/>
                    </a:lnTo>
                    <a:lnTo>
                      <a:pt x="7" y="81"/>
                    </a:lnTo>
                    <a:lnTo>
                      <a:pt x="17" y="76"/>
                    </a:lnTo>
                    <a:lnTo>
                      <a:pt x="26" y="83"/>
                    </a:lnTo>
                    <a:lnTo>
                      <a:pt x="38" y="24"/>
                    </a:lnTo>
                    <a:moveTo>
                      <a:pt x="40" y="0"/>
                    </a:moveTo>
                    <a:lnTo>
                      <a:pt x="33" y="17"/>
                    </a:lnTo>
                    <a:lnTo>
                      <a:pt x="38" y="24"/>
                    </a:lnTo>
                    <a:lnTo>
                      <a:pt x="36" y="19"/>
                    </a:lnTo>
                    <a:lnTo>
                      <a:pt x="40" y="10"/>
                    </a:lnTo>
                    <a:lnTo>
                      <a:pt x="47" y="34"/>
                    </a:lnTo>
                    <a:lnTo>
                      <a:pt x="38" y="36"/>
                    </a:lnTo>
                    <a:lnTo>
                      <a:pt x="38" y="46"/>
                    </a:lnTo>
                    <a:lnTo>
                      <a:pt x="57" y="57"/>
                    </a:lnTo>
                    <a:lnTo>
                      <a:pt x="57" y="57"/>
                    </a:lnTo>
                    <a:lnTo>
                      <a:pt x="59" y="55"/>
                    </a:lnTo>
                    <a:lnTo>
                      <a:pt x="59" y="55"/>
                    </a:lnTo>
                    <a:lnTo>
                      <a:pt x="43" y="43"/>
                    </a:lnTo>
                    <a:lnTo>
                      <a:pt x="43" y="38"/>
                    </a:lnTo>
                    <a:lnTo>
                      <a:pt x="52" y="36"/>
                    </a:lnTo>
                    <a:lnTo>
                      <a:pt x="4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7" name="Freeform 1228"/>
              <p:cNvSpPr/>
              <p:nvPr/>
            </p:nvSpPr>
            <p:spPr bwMode="auto">
              <a:xfrm>
                <a:off x="4256949" y="4182572"/>
                <a:ext cx="221017" cy="190533"/>
              </a:xfrm>
              <a:custGeom>
                <a:avLst/>
                <a:gdLst>
                  <a:gd name="T0" fmla="*/ 9 w 116"/>
                  <a:gd name="T1" fmla="*/ 5 h 100"/>
                  <a:gd name="T2" fmla="*/ 0 w 116"/>
                  <a:gd name="T3" fmla="*/ 7 h 100"/>
                  <a:gd name="T4" fmla="*/ 2 w 116"/>
                  <a:gd name="T5" fmla="*/ 12 h 100"/>
                  <a:gd name="T6" fmla="*/ 7 w 116"/>
                  <a:gd name="T7" fmla="*/ 28 h 100"/>
                  <a:gd name="T8" fmla="*/ 2 w 116"/>
                  <a:gd name="T9" fmla="*/ 43 h 100"/>
                  <a:gd name="T10" fmla="*/ 2 w 116"/>
                  <a:gd name="T11" fmla="*/ 43 h 100"/>
                  <a:gd name="T12" fmla="*/ 0 w 116"/>
                  <a:gd name="T13" fmla="*/ 45 h 100"/>
                  <a:gd name="T14" fmla="*/ 26 w 116"/>
                  <a:gd name="T15" fmla="*/ 81 h 100"/>
                  <a:gd name="T16" fmla="*/ 42 w 116"/>
                  <a:gd name="T17" fmla="*/ 81 h 100"/>
                  <a:gd name="T18" fmla="*/ 42 w 116"/>
                  <a:gd name="T19" fmla="*/ 81 h 100"/>
                  <a:gd name="T20" fmla="*/ 59 w 116"/>
                  <a:gd name="T21" fmla="*/ 81 h 100"/>
                  <a:gd name="T22" fmla="*/ 71 w 116"/>
                  <a:gd name="T23" fmla="*/ 100 h 100"/>
                  <a:gd name="T24" fmla="*/ 97 w 116"/>
                  <a:gd name="T25" fmla="*/ 90 h 100"/>
                  <a:gd name="T26" fmla="*/ 116 w 116"/>
                  <a:gd name="T27" fmla="*/ 73 h 100"/>
                  <a:gd name="T28" fmla="*/ 113 w 116"/>
                  <a:gd name="T29" fmla="*/ 71 h 100"/>
                  <a:gd name="T30" fmla="*/ 104 w 116"/>
                  <a:gd name="T31" fmla="*/ 73 h 100"/>
                  <a:gd name="T32" fmla="*/ 87 w 116"/>
                  <a:gd name="T33" fmla="*/ 19 h 100"/>
                  <a:gd name="T34" fmla="*/ 87 w 116"/>
                  <a:gd name="T35" fmla="*/ 19 h 100"/>
                  <a:gd name="T36" fmla="*/ 68 w 116"/>
                  <a:gd name="T37" fmla="*/ 14 h 100"/>
                  <a:gd name="T38" fmla="*/ 68 w 116"/>
                  <a:gd name="T39" fmla="*/ 5 h 100"/>
                  <a:gd name="T40" fmla="*/ 33 w 116"/>
                  <a:gd name="T41" fmla="*/ 0 h 100"/>
                  <a:gd name="T42" fmla="*/ 28 w 116"/>
                  <a:gd name="T43" fmla="*/ 7 h 100"/>
                  <a:gd name="T44" fmla="*/ 30 w 116"/>
                  <a:gd name="T45" fmla="*/ 14 h 100"/>
                  <a:gd name="T46" fmla="*/ 14 w 116"/>
                  <a:gd name="T47" fmla="*/ 19 h 100"/>
                  <a:gd name="T48" fmla="*/ 9 w 116"/>
                  <a:gd name="T4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6" h="100">
                    <a:moveTo>
                      <a:pt x="9" y="5"/>
                    </a:moveTo>
                    <a:lnTo>
                      <a:pt x="0" y="7"/>
                    </a:lnTo>
                    <a:lnTo>
                      <a:pt x="2" y="12"/>
                    </a:lnTo>
                    <a:lnTo>
                      <a:pt x="7" y="28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26" y="81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59" y="81"/>
                    </a:lnTo>
                    <a:lnTo>
                      <a:pt x="71" y="100"/>
                    </a:lnTo>
                    <a:lnTo>
                      <a:pt x="97" y="90"/>
                    </a:lnTo>
                    <a:lnTo>
                      <a:pt x="116" y="73"/>
                    </a:lnTo>
                    <a:lnTo>
                      <a:pt x="113" y="71"/>
                    </a:lnTo>
                    <a:lnTo>
                      <a:pt x="104" y="73"/>
                    </a:lnTo>
                    <a:lnTo>
                      <a:pt x="87" y="19"/>
                    </a:lnTo>
                    <a:lnTo>
                      <a:pt x="87" y="19"/>
                    </a:lnTo>
                    <a:lnTo>
                      <a:pt x="68" y="14"/>
                    </a:lnTo>
                    <a:lnTo>
                      <a:pt x="68" y="5"/>
                    </a:lnTo>
                    <a:lnTo>
                      <a:pt x="33" y="0"/>
                    </a:lnTo>
                    <a:lnTo>
                      <a:pt x="28" y="7"/>
                    </a:lnTo>
                    <a:lnTo>
                      <a:pt x="30" y="14"/>
                    </a:lnTo>
                    <a:lnTo>
                      <a:pt x="14" y="19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8" name="Freeform 1229"/>
              <p:cNvSpPr/>
              <p:nvPr/>
            </p:nvSpPr>
            <p:spPr bwMode="auto">
              <a:xfrm>
                <a:off x="4256949" y="4182572"/>
                <a:ext cx="221017" cy="190533"/>
              </a:xfrm>
              <a:custGeom>
                <a:avLst/>
                <a:gdLst>
                  <a:gd name="T0" fmla="*/ 9 w 116"/>
                  <a:gd name="T1" fmla="*/ 5 h 100"/>
                  <a:gd name="T2" fmla="*/ 0 w 116"/>
                  <a:gd name="T3" fmla="*/ 7 h 100"/>
                  <a:gd name="T4" fmla="*/ 2 w 116"/>
                  <a:gd name="T5" fmla="*/ 12 h 100"/>
                  <a:gd name="T6" fmla="*/ 7 w 116"/>
                  <a:gd name="T7" fmla="*/ 28 h 100"/>
                  <a:gd name="T8" fmla="*/ 2 w 116"/>
                  <a:gd name="T9" fmla="*/ 43 h 100"/>
                  <a:gd name="T10" fmla="*/ 2 w 116"/>
                  <a:gd name="T11" fmla="*/ 43 h 100"/>
                  <a:gd name="T12" fmla="*/ 0 w 116"/>
                  <a:gd name="T13" fmla="*/ 45 h 100"/>
                  <a:gd name="T14" fmla="*/ 26 w 116"/>
                  <a:gd name="T15" fmla="*/ 81 h 100"/>
                  <a:gd name="T16" fmla="*/ 42 w 116"/>
                  <a:gd name="T17" fmla="*/ 81 h 100"/>
                  <a:gd name="T18" fmla="*/ 42 w 116"/>
                  <a:gd name="T19" fmla="*/ 81 h 100"/>
                  <a:gd name="T20" fmla="*/ 59 w 116"/>
                  <a:gd name="T21" fmla="*/ 81 h 100"/>
                  <a:gd name="T22" fmla="*/ 71 w 116"/>
                  <a:gd name="T23" fmla="*/ 100 h 100"/>
                  <a:gd name="T24" fmla="*/ 97 w 116"/>
                  <a:gd name="T25" fmla="*/ 90 h 100"/>
                  <a:gd name="T26" fmla="*/ 116 w 116"/>
                  <a:gd name="T27" fmla="*/ 73 h 100"/>
                  <a:gd name="T28" fmla="*/ 113 w 116"/>
                  <a:gd name="T29" fmla="*/ 71 h 100"/>
                  <a:gd name="T30" fmla="*/ 104 w 116"/>
                  <a:gd name="T31" fmla="*/ 73 h 100"/>
                  <a:gd name="T32" fmla="*/ 87 w 116"/>
                  <a:gd name="T33" fmla="*/ 19 h 100"/>
                  <a:gd name="T34" fmla="*/ 87 w 116"/>
                  <a:gd name="T35" fmla="*/ 19 h 100"/>
                  <a:gd name="T36" fmla="*/ 68 w 116"/>
                  <a:gd name="T37" fmla="*/ 14 h 100"/>
                  <a:gd name="T38" fmla="*/ 68 w 116"/>
                  <a:gd name="T39" fmla="*/ 5 h 100"/>
                  <a:gd name="T40" fmla="*/ 33 w 116"/>
                  <a:gd name="T41" fmla="*/ 0 h 100"/>
                  <a:gd name="T42" fmla="*/ 28 w 116"/>
                  <a:gd name="T43" fmla="*/ 7 h 100"/>
                  <a:gd name="T44" fmla="*/ 30 w 116"/>
                  <a:gd name="T45" fmla="*/ 14 h 100"/>
                  <a:gd name="T46" fmla="*/ 14 w 116"/>
                  <a:gd name="T47" fmla="*/ 19 h 100"/>
                  <a:gd name="T48" fmla="*/ 9 w 116"/>
                  <a:gd name="T4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6" h="100">
                    <a:moveTo>
                      <a:pt x="9" y="5"/>
                    </a:moveTo>
                    <a:lnTo>
                      <a:pt x="0" y="7"/>
                    </a:lnTo>
                    <a:lnTo>
                      <a:pt x="2" y="12"/>
                    </a:lnTo>
                    <a:lnTo>
                      <a:pt x="7" y="28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5"/>
                    </a:lnTo>
                    <a:lnTo>
                      <a:pt x="26" y="81"/>
                    </a:lnTo>
                    <a:lnTo>
                      <a:pt x="42" y="81"/>
                    </a:lnTo>
                    <a:lnTo>
                      <a:pt x="42" y="81"/>
                    </a:lnTo>
                    <a:lnTo>
                      <a:pt x="59" y="81"/>
                    </a:lnTo>
                    <a:lnTo>
                      <a:pt x="71" y="100"/>
                    </a:lnTo>
                    <a:lnTo>
                      <a:pt x="97" y="90"/>
                    </a:lnTo>
                    <a:lnTo>
                      <a:pt x="116" y="73"/>
                    </a:lnTo>
                    <a:lnTo>
                      <a:pt x="113" y="71"/>
                    </a:lnTo>
                    <a:lnTo>
                      <a:pt x="104" y="73"/>
                    </a:lnTo>
                    <a:lnTo>
                      <a:pt x="87" y="19"/>
                    </a:lnTo>
                    <a:lnTo>
                      <a:pt x="87" y="19"/>
                    </a:lnTo>
                    <a:lnTo>
                      <a:pt x="68" y="14"/>
                    </a:lnTo>
                    <a:lnTo>
                      <a:pt x="68" y="5"/>
                    </a:lnTo>
                    <a:lnTo>
                      <a:pt x="33" y="0"/>
                    </a:lnTo>
                    <a:lnTo>
                      <a:pt x="28" y="7"/>
                    </a:lnTo>
                    <a:lnTo>
                      <a:pt x="30" y="14"/>
                    </a:lnTo>
                    <a:lnTo>
                      <a:pt x="14" y="19"/>
                    </a:lnTo>
                    <a:lnTo>
                      <a:pt x="9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69" name="Freeform 1230"/>
              <p:cNvSpPr>
                <a:spLocks noEditPoints="1"/>
              </p:cNvSpPr>
              <p:nvPr/>
            </p:nvSpPr>
            <p:spPr bwMode="auto">
              <a:xfrm>
                <a:off x="4256949" y="4176856"/>
                <a:ext cx="224828" cy="196248"/>
              </a:xfrm>
              <a:custGeom>
                <a:avLst/>
                <a:gdLst>
                  <a:gd name="T0" fmla="*/ 59 w 118"/>
                  <a:gd name="T1" fmla="*/ 84 h 103"/>
                  <a:gd name="T2" fmla="*/ 63 w 118"/>
                  <a:gd name="T3" fmla="*/ 93 h 103"/>
                  <a:gd name="T4" fmla="*/ 63 w 118"/>
                  <a:gd name="T5" fmla="*/ 93 h 103"/>
                  <a:gd name="T6" fmla="*/ 71 w 118"/>
                  <a:gd name="T7" fmla="*/ 103 h 103"/>
                  <a:gd name="T8" fmla="*/ 59 w 118"/>
                  <a:gd name="T9" fmla="*/ 84 h 103"/>
                  <a:gd name="T10" fmla="*/ 26 w 118"/>
                  <a:gd name="T11" fmla="*/ 84 h 103"/>
                  <a:gd name="T12" fmla="*/ 42 w 118"/>
                  <a:gd name="T13" fmla="*/ 84 h 103"/>
                  <a:gd name="T14" fmla="*/ 42 w 118"/>
                  <a:gd name="T15" fmla="*/ 84 h 103"/>
                  <a:gd name="T16" fmla="*/ 26 w 118"/>
                  <a:gd name="T17" fmla="*/ 84 h 103"/>
                  <a:gd name="T18" fmla="*/ 0 w 118"/>
                  <a:gd name="T19" fmla="*/ 48 h 103"/>
                  <a:gd name="T20" fmla="*/ 26 w 118"/>
                  <a:gd name="T21" fmla="*/ 81 h 103"/>
                  <a:gd name="T22" fmla="*/ 26 w 118"/>
                  <a:gd name="T23" fmla="*/ 81 h 103"/>
                  <a:gd name="T24" fmla="*/ 26 w 118"/>
                  <a:gd name="T25" fmla="*/ 84 h 103"/>
                  <a:gd name="T26" fmla="*/ 0 w 118"/>
                  <a:gd name="T27" fmla="*/ 48 h 103"/>
                  <a:gd name="T28" fmla="*/ 2 w 118"/>
                  <a:gd name="T29" fmla="*/ 15 h 103"/>
                  <a:gd name="T30" fmla="*/ 0 w 118"/>
                  <a:gd name="T31" fmla="*/ 15 h 103"/>
                  <a:gd name="T32" fmla="*/ 2 w 118"/>
                  <a:gd name="T33" fmla="*/ 22 h 103"/>
                  <a:gd name="T34" fmla="*/ 4 w 118"/>
                  <a:gd name="T35" fmla="*/ 31 h 103"/>
                  <a:gd name="T36" fmla="*/ 0 w 118"/>
                  <a:gd name="T37" fmla="*/ 43 h 103"/>
                  <a:gd name="T38" fmla="*/ 2 w 118"/>
                  <a:gd name="T39" fmla="*/ 46 h 103"/>
                  <a:gd name="T40" fmla="*/ 7 w 118"/>
                  <a:gd name="T41" fmla="*/ 31 h 103"/>
                  <a:gd name="T42" fmla="*/ 2 w 118"/>
                  <a:gd name="T43" fmla="*/ 15 h 103"/>
                  <a:gd name="T44" fmla="*/ 30 w 118"/>
                  <a:gd name="T45" fmla="*/ 0 h 103"/>
                  <a:gd name="T46" fmla="*/ 26 w 118"/>
                  <a:gd name="T47" fmla="*/ 10 h 103"/>
                  <a:gd name="T48" fmla="*/ 26 w 118"/>
                  <a:gd name="T49" fmla="*/ 15 h 103"/>
                  <a:gd name="T50" fmla="*/ 16 w 118"/>
                  <a:gd name="T51" fmla="*/ 19 h 103"/>
                  <a:gd name="T52" fmla="*/ 11 w 118"/>
                  <a:gd name="T53" fmla="*/ 5 h 103"/>
                  <a:gd name="T54" fmla="*/ 0 w 118"/>
                  <a:gd name="T55" fmla="*/ 10 h 103"/>
                  <a:gd name="T56" fmla="*/ 9 w 118"/>
                  <a:gd name="T57" fmla="*/ 8 h 103"/>
                  <a:gd name="T58" fmla="*/ 14 w 118"/>
                  <a:gd name="T59" fmla="*/ 22 h 103"/>
                  <a:gd name="T60" fmla="*/ 30 w 118"/>
                  <a:gd name="T61" fmla="*/ 17 h 103"/>
                  <a:gd name="T62" fmla="*/ 28 w 118"/>
                  <a:gd name="T63" fmla="*/ 10 h 103"/>
                  <a:gd name="T64" fmla="*/ 33 w 118"/>
                  <a:gd name="T65" fmla="*/ 3 h 103"/>
                  <a:gd name="T66" fmla="*/ 68 w 118"/>
                  <a:gd name="T67" fmla="*/ 8 h 103"/>
                  <a:gd name="T68" fmla="*/ 68 w 118"/>
                  <a:gd name="T69" fmla="*/ 17 h 103"/>
                  <a:gd name="T70" fmla="*/ 87 w 118"/>
                  <a:gd name="T71" fmla="*/ 22 h 103"/>
                  <a:gd name="T72" fmla="*/ 87 w 118"/>
                  <a:gd name="T73" fmla="*/ 22 h 103"/>
                  <a:gd name="T74" fmla="*/ 104 w 118"/>
                  <a:gd name="T75" fmla="*/ 76 h 103"/>
                  <a:gd name="T76" fmla="*/ 113 w 118"/>
                  <a:gd name="T77" fmla="*/ 74 h 103"/>
                  <a:gd name="T78" fmla="*/ 116 w 118"/>
                  <a:gd name="T79" fmla="*/ 76 h 103"/>
                  <a:gd name="T80" fmla="*/ 97 w 118"/>
                  <a:gd name="T81" fmla="*/ 93 h 103"/>
                  <a:gd name="T82" fmla="*/ 118 w 118"/>
                  <a:gd name="T83" fmla="*/ 74 h 103"/>
                  <a:gd name="T84" fmla="*/ 116 w 118"/>
                  <a:gd name="T85" fmla="*/ 69 h 103"/>
                  <a:gd name="T86" fmla="*/ 106 w 118"/>
                  <a:gd name="T87" fmla="*/ 74 h 103"/>
                  <a:gd name="T88" fmla="*/ 90 w 118"/>
                  <a:gd name="T89" fmla="*/ 22 h 103"/>
                  <a:gd name="T90" fmla="*/ 90 w 118"/>
                  <a:gd name="T91" fmla="*/ 17 h 103"/>
                  <a:gd name="T92" fmla="*/ 90 w 118"/>
                  <a:gd name="T93" fmla="*/ 17 h 103"/>
                  <a:gd name="T94" fmla="*/ 71 w 118"/>
                  <a:gd name="T95" fmla="*/ 15 h 103"/>
                  <a:gd name="T96" fmla="*/ 71 w 118"/>
                  <a:gd name="T97" fmla="*/ 5 h 103"/>
                  <a:gd name="T98" fmla="*/ 30 w 118"/>
                  <a:gd name="T99" fmla="*/ 0 h 103"/>
                  <a:gd name="T100" fmla="*/ 30 w 118"/>
                  <a:gd name="T10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03">
                    <a:moveTo>
                      <a:pt x="59" y="84"/>
                    </a:moveTo>
                    <a:lnTo>
                      <a:pt x="63" y="93"/>
                    </a:lnTo>
                    <a:lnTo>
                      <a:pt x="63" y="93"/>
                    </a:lnTo>
                    <a:lnTo>
                      <a:pt x="71" y="103"/>
                    </a:lnTo>
                    <a:lnTo>
                      <a:pt x="59" y="84"/>
                    </a:lnTo>
                    <a:close/>
                    <a:moveTo>
                      <a:pt x="26" y="84"/>
                    </a:moveTo>
                    <a:lnTo>
                      <a:pt x="42" y="84"/>
                    </a:lnTo>
                    <a:lnTo>
                      <a:pt x="42" y="84"/>
                    </a:lnTo>
                    <a:lnTo>
                      <a:pt x="26" y="84"/>
                    </a:lnTo>
                    <a:close/>
                    <a:moveTo>
                      <a:pt x="0" y="48"/>
                    </a:moveTo>
                    <a:lnTo>
                      <a:pt x="26" y="81"/>
                    </a:lnTo>
                    <a:lnTo>
                      <a:pt x="26" y="81"/>
                    </a:lnTo>
                    <a:lnTo>
                      <a:pt x="26" y="84"/>
                    </a:lnTo>
                    <a:lnTo>
                      <a:pt x="0" y="48"/>
                    </a:lnTo>
                    <a:close/>
                    <a:moveTo>
                      <a:pt x="2" y="15"/>
                    </a:moveTo>
                    <a:lnTo>
                      <a:pt x="0" y="15"/>
                    </a:lnTo>
                    <a:lnTo>
                      <a:pt x="2" y="22"/>
                    </a:lnTo>
                    <a:lnTo>
                      <a:pt x="4" y="31"/>
                    </a:lnTo>
                    <a:lnTo>
                      <a:pt x="0" y="43"/>
                    </a:lnTo>
                    <a:lnTo>
                      <a:pt x="2" y="46"/>
                    </a:lnTo>
                    <a:lnTo>
                      <a:pt x="7" y="31"/>
                    </a:lnTo>
                    <a:lnTo>
                      <a:pt x="2" y="15"/>
                    </a:lnTo>
                    <a:close/>
                    <a:moveTo>
                      <a:pt x="30" y="0"/>
                    </a:moveTo>
                    <a:lnTo>
                      <a:pt x="26" y="10"/>
                    </a:lnTo>
                    <a:lnTo>
                      <a:pt x="26" y="15"/>
                    </a:lnTo>
                    <a:lnTo>
                      <a:pt x="16" y="19"/>
                    </a:lnTo>
                    <a:lnTo>
                      <a:pt x="11" y="5"/>
                    </a:lnTo>
                    <a:lnTo>
                      <a:pt x="0" y="10"/>
                    </a:lnTo>
                    <a:lnTo>
                      <a:pt x="9" y="8"/>
                    </a:lnTo>
                    <a:lnTo>
                      <a:pt x="14" y="22"/>
                    </a:lnTo>
                    <a:lnTo>
                      <a:pt x="30" y="17"/>
                    </a:lnTo>
                    <a:lnTo>
                      <a:pt x="28" y="10"/>
                    </a:lnTo>
                    <a:lnTo>
                      <a:pt x="33" y="3"/>
                    </a:lnTo>
                    <a:lnTo>
                      <a:pt x="68" y="8"/>
                    </a:lnTo>
                    <a:lnTo>
                      <a:pt x="68" y="17"/>
                    </a:lnTo>
                    <a:lnTo>
                      <a:pt x="87" y="22"/>
                    </a:lnTo>
                    <a:lnTo>
                      <a:pt x="87" y="22"/>
                    </a:lnTo>
                    <a:lnTo>
                      <a:pt x="104" y="76"/>
                    </a:lnTo>
                    <a:lnTo>
                      <a:pt x="113" y="74"/>
                    </a:lnTo>
                    <a:lnTo>
                      <a:pt x="116" y="76"/>
                    </a:lnTo>
                    <a:lnTo>
                      <a:pt x="97" y="93"/>
                    </a:lnTo>
                    <a:lnTo>
                      <a:pt x="118" y="74"/>
                    </a:lnTo>
                    <a:lnTo>
                      <a:pt x="116" y="69"/>
                    </a:lnTo>
                    <a:lnTo>
                      <a:pt x="106" y="74"/>
                    </a:lnTo>
                    <a:lnTo>
                      <a:pt x="90" y="22"/>
                    </a:lnTo>
                    <a:lnTo>
                      <a:pt x="90" y="17"/>
                    </a:lnTo>
                    <a:lnTo>
                      <a:pt x="90" y="17"/>
                    </a:lnTo>
                    <a:lnTo>
                      <a:pt x="71" y="15"/>
                    </a:lnTo>
                    <a:lnTo>
                      <a:pt x="71" y="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0" name="Freeform 1231"/>
              <p:cNvSpPr>
                <a:spLocks noEditPoints="1"/>
              </p:cNvSpPr>
              <p:nvPr/>
            </p:nvSpPr>
            <p:spPr bwMode="auto">
              <a:xfrm>
                <a:off x="4256949" y="4176856"/>
                <a:ext cx="224828" cy="196248"/>
              </a:xfrm>
              <a:custGeom>
                <a:avLst/>
                <a:gdLst>
                  <a:gd name="T0" fmla="*/ 59 w 118"/>
                  <a:gd name="T1" fmla="*/ 84 h 103"/>
                  <a:gd name="T2" fmla="*/ 63 w 118"/>
                  <a:gd name="T3" fmla="*/ 93 h 103"/>
                  <a:gd name="T4" fmla="*/ 63 w 118"/>
                  <a:gd name="T5" fmla="*/ 93 h 103"/>
                  <a:gd name="T6" fmla="*/ 71 w 118"/>
                  <a:gd name="T7" fmla="*/ 103 h 103"/>
                  <a:gd name="T8" fmla="*/ 59 w 118"/>
                  <a:gd name="T9" fmla="*/ 84 h 103"/>
                  <a:gd name="T10" fmla="*/ 26 w 118"/>
                  <a:gd name="T11" fmla="*/ 84 h 103"/>
                  <a:gd name="T12" fmla="*/ 42 w 118"/>
                  <a:gd name="T13" fmla="*/ 84 h 103"/>
                  <a:gd name="T14" fmla="*/ 42 w 118"/>
                  <a:gd name="T15" fmla="*/ 84 h 103"/>
                  <a:gd name="T16" fmla="*/ 26 w 118"/>
                  <a:gd name="T17" fmla="*/ 84 h 103"/>
                  <a:gd name="T18" fmla="*/ 0 w 118"/>
                  <a:gd name="T19" fmla="*/ 48 h 103"/>
                  <a:gd name="T20" fmla="*/ 26 w 118"/>
                  <a:gd name="T21" fmla="*/ 81 h 103"/>
                  <a:gd name="T22" fmla="*/ 26 w 118"/>
                  <a:gd name="T23" fmla="*/ 81 h 103"/>
                  <a:gd name="T24" fmla="*/ 26 w 118"/>
                  <a:gd name="T25" fmla="*/ 84 h 103"/>
                  <a:gd name="T26" fmla="*/ 0 w 118"/>
                  <a:gd name="T27" fmla="*/ 48 h 103"/>
                  <a:gd name="T28" fmla="*/ 2 w 118"/>
                  <a:gd name="T29" fmla="*/ 15 h 103"/>
                  <a:gd name="T30" fmla="*/ 0 w 118"/>
                  <a:gd name="T31" fmla="*/ 15 h 103"/>
                  <a:gd name="T32" fmla="*/ 2 w 118"/>
                  <a:gd name="T33" fmla="*/ 22 h 103"/>
                  <a:gd name="T34" fmla="*/ 4 w 118"/>
                  <a:gd name="T35" fmla="*/ 31 h 103"/>
                  <a:gd name="T36" fmla="*/ 0 w 118"/>
                  <a:gd name="T37" fmla="*/ 43 h 103"/>
                  <a:gd name="T38" fmla="*/ 2 w 118"/>
                  <a:gd name="T39" fmla="*/ 46 h 103"/>
                  <a:gd name="T40" fmla="*/ 7 w 118"/>
                  <a:gd name="T41" fmla="*/ 31 h 103"/>
                  <a:gd name="T42" fmla="*/ 2 w 118"/>
                  <a:gd name="T43" fmla="*/ 15 h 103"/>
                  <a:gd name="T44" fmla="*/ 30 w 118"/>
                  <a:gd name="T45" fmla="*/ 0 h 103"/>
                  <a:gd name="T46" fmla="*/ 26 w 118"/>
                  <a:gd name="T47" fmla="*/ 10 h 103"/>
                  <a:gd name="T48" fmla="*/ 26 w 118"/>
                  <a:gd name="T49" fmla="*/ 15 h 103"/>
                  <a:gd name="T50" fmla="*/ 16 w 118"/>
                  <a:gd name="T51" fmla="*/ 19 h 103"/>
                  <a:gd name="T52" fmla="*/ 11 w 118"/>
                  <a:gd name="T53" fmla="*/ 5 h 103"/>
                  <a:gd name="T54" fmla="*/ 0 w 118"/>
                  <a:gd name="T55" fmla="*/ 10 h 103"/>
                  <a:gd name="T56" fmla="*/ 9 w 118"/>
                  <a:gd name="T57" fmla="*/ 8 h 103"/>
                  <a:gd name="T58" fmla="*/ 14 w 118"/>
                  <a:gd name="T59" fmla="*/ 22 h 103"/>
                  <a:gd name="T60" fmla="*/ 30 w 118"/>
                  <a:gd name="T61" fmla="*/ 17 h 103"/>
                  <a:gd name="T62" fmla="*/ 28 w 118"/>
                  <a:gd name="T63" fmla="*/ 10 h 103"/>
                  <a:gd name="T64" fmla="*/ 33 w 118"/>
                  <a:gd name="T65" fmla="*/ 3 h 103"/>
                  <a:gd name="T66" fmla="*/ 68 w 118"/>
                  <a:gd name="T67" fmla="*/ 8 h 103"/>
                  <a:gd name="T68" fmla="*/ 68 w 118"/>
                  <a:gd name="T69" fmla="*/ 17 h 103"/>
                  <a:gd name="T70" fmla="*/ 87 w 118"/>
                  <a:gd name="T71" fmla="*/ 22 h 103"/>
                  <a:gd name="T72" fmla="*/ 87 w 118"/>
                  <a:gd name="T73" fmla="*/ 22 h 103"/>
                  <a:gd name="T74" fmla="*/ 104 w 118"/>
                  <a:gd name="T75" fmla="*/ 76 h 103"/>
                  <a:gd name="T76" fmla="*/ 113 w 118"/>
                  <a:gd name="T77" fmla="*/ 74 h 103"/>
                  <a:gd name="T78" fmla="*/ 116 w 118"/>
                  <a:gd name="T79" fmla="*/ 76 h 103"/>
                  <a:gd name="T80" fmla="*/ 97 w 118"/>
                  <a:gd name="T81" fmla="*/ 93 h 103"/>
                  <a:gd name="T82" fmla="*/ 118 w 118"/>
                  <a:gd name="T83" fmla="*/ 74 h 103"/>
                  <a:gd name="T84" fmla="*/ 116 w 118"/>
                  <a:gd name="T85" fmla="*/ 69 h 103"/>
                  <a:gd name="T86" fmla="*/ 106 w 118"/>
                  <a:gd name="T87" fmla="*/ 74 h 103"/>
                  <a:gd name="T88" fmla="*/ 90 w 118"/>
                  <a:gd name="T89" fmla="*/ 22 h 103"/>
                  <a:gd name="T90" fmla="*/ 90 w 118"/>
                  <a:gd name="T91" fmla="*/ 17 h 103"/>
                  <a:gd name="T92" fmla="*/ 90 w 118"/>
                  <a:gd name="T93" fmla="*/ 17 h 103"/>
                  <a:gd name="T94" fmla="*/ 71 w 118"/>
                  <a:gd name="T95" fmla="*/ 15 h 103"/>
                  <a:gd name="T96" fmla="*/ 71 w 118"/>
                  <a:gd name="T97" fmla="*/ 5 h 103"/>
                  <a:gd name="T98" fmla="*/ 30 w 118"/>
                  <a:gd name="T99" fmla="*/ 0 h 103"/>
                  <a:gd name="T100" fmla="*/ 30 w 118"/>
                  <a:gd name="T10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03">
                    <a:moveTo>
                      <a:pt x="59" y="84"/>
                    </a:moveTo>
                    <a:lnTo>
                      <a:pt x="63" y="93"/>
                    </a:lnTo>
                    <a:lnTo>
                      <a:pt x="63" y="93"/>
                    </a:lnTo>
                    <a:lnTo>
                      <a:pt x="71" y="103"/>
                    </a:lnTo>
                    <a:lnTo>
                      <a:pt x="59" y="84"/>
                    </a:lnTo>
                    <a:moveTo>
                      <a:pt x="26" y="84"/>
                    </a:moveTo>
                    <a:lnTo>
                      <a:pt x="42" y="84"/>
                    </a:lnTo>
                    <a:lnTo>
                      <a:pt x="42" y="84"/>
                    </a:lnTo>
                    <a:lnTo>
                      <a:pt x="26" y="84"/>
                    </a:lnTo>
                    <a:moveTo>
                      <a:pt x="0" y="48"/>
                    </a:moveTo>
                    <a:lnTo>
                      <a:pt x="26" y="81"/>
                    </a:lnTo>
                    <a:lnTo>
                      <a:pt x="26" y="81"/>
                    </a:lnTo>
                    <a:lnTo>
                      <a:pt x="26" y="84"/>
                    </a:lnTo>
                    <a:lnTo>
                      <a:pt x="0" y="48"/>
                    </a:lnTo>
                    <a:moveTo>
                      <a:pt x="2" y="15"/>
                    </a:moveTo>
                    <a:lnTo>
                      <a:pt x="0" y="15"/>
                    </a:lnTo>
                    <a:lnTo>
                      <a:pt x="2" y="22"/>
                    </a:lnTo>
                    <a:lnTo>
                      <a:pt x="4" y="31"/>
                    </a:lnTo>
                    <a:lnTo>
                      <a:pt x="0" y="43"/>
                    </a:lnTo>
                    <a:lnTo>
                      <a:pt x="2" y="46"/>
                    </a:lnTo>
                    <a:lnTo>
                      <a:pt x="7" y="31"/>
                    </a:lnTo>
                    <a:lnTo>
                      <a:pt x="2" y="15"/>
                    </a:lnTo>
                    <a:moveTo>
                      <a:pt x="30" y="0"/>
                    </a:moveTo>
                    <a:lnTo>
                      <a:pt x="26" y="10"/>
                    </a:lnTo>
                    <a:lnTo>
                      <a:pt x="26" y="15"/>
                    </a:lnTo>
                    <a:lnTo>
                      <a:pt x="16" y="19"/>
                    </a:lnTo>
                    <a:lnTo>
                      <a:pt x="11" y="5"/>
                    </a:lnTo>
                    <a:lnTo>
                      <a:pt x="0" y="10"/>
                    </a:lnTo>
                    <a:lnTo>
                      <a:pt x="9" y="8"/>
                    </a:lnTo>
                    <a:lnTo>
                      <a:pt x="14" y="22"/>
                    </a:lnTo>
                    <a:lnTo>
                      <a:pt x="30" y="17"/>
                    </a:lnTo>
                    <a:lnTo>
                      <a:pt x="28" y="10"/>
                    </a:lnTo>
                    <a:lnTo>
                      <a:pt x="33" y="3"/>
                    </a:lnTo>
                    <a:lnTo>
                      <a:pt x="68" y="8"/>
                    </a:lnTo>
                    <a:lnTo>
                      <a:pt x="68" y="17"/>
                    </a:lnTo>
                    <a:lnTo>
                      <a:pt x="87" y="22"/>
                    </a:lnTo>
                    <a:lnTo>
                      <a:pt x="87" y="22"/>
                    </a:lnTo>
                    <a:lnTo>
                      <a:pt x="104" y="76"/>
                    </a:lnTo>
                    <a:lnTo>
                      <a:pt x="113" y="74"/>
                    </a:lnTo>
                    <a:lnTo>
                      <a:pt x="116" y="76"/>
                    </a:lnTo>
                    <a:lnTo>
                      <a:pt x="97" y="93"/>
                    </a:lnTo>
                    <a:lnTo>
                      <a:pt x="118" y="74"/>
                    </a:lnTo>
                    <a:lnTo>
                      <a:pt x="116" y="69"/>
                    </a:lnTo>
                    <a:lnTo>
                      <a:pt x="106" y="74"/>
                    </a:lnTo>
                    <a:lnTo>
                      <a:pt x="90" y="22"/>
                    </a:lnTo>
                    <a:lnTo>
                      <a:pt x="90" y="17"/>
                    </a:lnTo>
                    <a:lnTo>
                      <a:pt x="90" y="17"/>
                    </a:lnTo>
                    <a:lnTo>
                      <a:pt x="71" y="15"/>
                    </a:lnTo>
                    <a:lnTo>
                      <a:pt x="71" y="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1" name="Freeform 1232"/>
              <p:cNvSpPr/>
              <p:nvPr/>
            </p:nvSpPr>
            <p:spPr bwMode="auto">
              <a:xfrm>
                <a:off x="4327446" y="4331187"/>
                <a:ext cx="177195" cy="362012"/>
              </a:xfrm>
              <a:custGeom>
                <a:avLst/>
                <a:gdLst>
                  <a:gd name="T0" fmla="*/ 79 w 93"/>
                  <a:gd name="T1" fmla="*/ 0 h 190"/>
                  <a:gd name="T2" fmla="*/ 62 w 93"/>
                  <a:gd name="T3" fmla="*/ 14 h 190"/>
                  <a:gd name="T4" fmla="*/ 31 w 93"/>
                  <a:gd name="T5" fmla="*/ 24 h 190"/>
                  <a:gd name="T6" fmla="*/ 29 w 93"/>
                  <a:gd name="T7" fmla="*/ 19 h 190"/>
                  <a:gd name="T8" fmla="*/ 29 w 93"/>
                  <a:gd name="T9" fmla="*/ 33 h 190"/>
                  <a:gd name="T10" fmla="*/ 38 w 93"/>
                  <a:gd name="T11" fmla="*/ 45 h 190"/>
                  <a:gd name="T12" fmla="*/ 45 w 93"/>
                  <a:gd name="T13" fmla="*/ 43 h 190"/>
                  <a:gd name="T14" fmla="*/ 55 w 93"/>
                  <a:gd name="T15" fmla="*/ 67 h 190"/>
                  <a:gd name="T16" fmla="*/ 50 w 93"/>
                  <a:gd name="T17" fmla="*/ 81 h 190"/>
                  <a:gd name="T18" fmla="*/ 34 w 93"/>
                  <a:gd name="T19" fmla="*/ 69 h 190"/>
                  <a:gd name="T20" fmla="*/ 38 w 93"/>
                  <a:gd name="T21" fmla="*/ 62 h 190"/>
                  <a:gd name="T22" fmla="*/ 36 w 93"/>
                  <a:gd name="T23" fmla="*/ 55 h 190"/>
                  <a:gd name="T24" fmla="*/ 26 w 93"/>
                  <a:gd name="T25" fmla="*/ 57 h 190"/>
                  <a:gd name="T26" fmla="*/ 19 w 93"/>
                  <a:gd name="T27" fmla="*/ 55 h 190"/>
                  <a:gd name="T28" fmla="*/ 19 w 93"/>
                  <a:gd name="T29" fmla="*/ 57 h 190"/>
                  <a:gd name="T30" fmla="*/ 19 w 93"/>
                  <a:gd name="T31" fmla="*/ 57 h 190"/>
                  <a:gd name="T32" fmla="*/ 17 w 93"/>
                  <a:gd name="T33" fmla="*/ 57 h 190"/>
                  <a:gd name="T34" fmla="*/ 17 w 93"/>
                  <a:gd name="T35" fmla="*/ 57 h 190"/>
                  <a:gd name="T36" fmla="*/ 0 w 93"/>
                  <a:gd name="T37" fmla="*/ 71 h 190"/>
                  <a:gd name="T38" fmla="*/ 5 w 93"/>
                  <a:gd name="T39" fmla="*/ 76 h 190"/>
                  <a:gd name="T40" fmla="*/ 3 w 93"/>
                  <a:gd name="T41" fmla="*/ 78 h 190"/>
                  <a:gd name="T42" fmla="*/ 3 w 93"/>
                  <a:gd name="T43" fmla="*/ 81 h 190"/>
                  <a:gd name="T44" fmla="*/ 12 w 93"/>
                  <a:gd name="T45" fmla="*/ 78 h 190"/>
                  <a:gd name="T46" fmla="*/ 29 w 93"/>
                  <a:gd name="T47" fmla="*/ 86 h 190"/>
                  <a:gd name="T48" fmla="*/ 36 w 93"/>
                  <a:gd name="T49" fmla="*/ 114 h 190"/>
                  <a:gd name="T50" fmla="*/ 31 w 93"/>
                  <a:gd name="T51" fmla="*/ 150 h 190"/>
                  <a:gd name="T52" fmla="*/ 31 w 93"/>
                  <a:gd name="T53" fmla="*/ 150 h 190"/>
                  <a:gd name="T54" fmla="*/ 43 w 93"/>
                  <a:gd name="T55" fmla="*/ 164 h 190"/>
                  <a:gd name="T56" fmla="*/ 50 w 93"/>
                  <a:gd name="T57" fmla="*/ 185 h 190"/>
                  <a:gd name="T58" fmla="*/ 50 w 93"/>
                  <a:gd name="T59" fmla="*/ 190 h 190"/>
                  <a:gd name="T60" fmla="*/ 50 w 93"/>
                  <a:gd name="T61" fmla="*/ 190 h 190"/>
                  <a:gd name="T62" fmla="*/ 53 w 93"/>
                  <a:gd name="T63" fmla="*/ 188 h 190"/>
                  <a:gd name="T64" fmla="*/ 50 w 93"/>
                  <a:gd name="T65" fmla="*/ 176 h 190"/>
                  <a:gd name="T66" fmla="*/ 67 w 93"/>
                  <a:gd name="T67" fmla="*/ 154 h 190"/>
                  <a:gd name="T68" fmla="*/ 55 w 93"/>
                  <a:gd name="T69" fmla="*/ 116 h 190"/>
                  <a:gd name="T70" fmla="*/ 93 w 93"/>
                  <a:gd name="T71" fmla="*/ 45 h 190"/>
                  <a:gd name="T72" fmla="*/ 79 w 93"/>
                  <a:gd name="T7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190">
                    <a:moveTo>
                      <a:pt x="79" y="0"/>
                    </a:moveTo>
                    <a:lnTo>
                      <a:pt x="62" y="14"/>
                    </a:lnTo>
                    <a:lnTo>
                      <a:pt x="31" y="24"/>
                    </a:lnTo>
                    <a:lnTo>
                      <a:pt x="29" y="19"/>
                    </a:lnTo>
                    <a:lnTo>
                      <a:pt x="29" y="33"/>
                    </a:lnTo>
                    <a:lnTo>
                      <a:pt x="38" y="45"/>
                    </a:lnTo>
                    <a:lnTo>
                      <a:pt x="45" y="43"/>
                    </a:lnTo>
                    <a:lnTo>
                      <a:pt x="55" y="67"/>
                    </a:lnTo>
                    <a:lnTo>
                      <a:pt x="50" y="81"/>
                    </a:lnTo>
                    <a:lnTo>
                      <a:pt x="34" y="69"/>
                    </a:lnTo>
                    <a:lnTo>
                      <a:pt x="38" y="62"/>
                    </a:lnTo>
                    <a:lnTo>
                      <a:pt x="36" y="55"/>
                    </a:lnTo>
                    <a:lnTo>
                      <a:pt x="26" y="57"/>
                    </a:lnTo>
                    <a:lnTo>
                      <a:pt x="19" y="55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0" y="71"/>
                    </a:lnTo>
                    <a:lnTo>
                      <a:pt x="5" y="76"/>
                    </a:lnTo>
                    <a:lnTo>
                      <a:pt x="3" y="78"/>
                    </a:lnTo>
                    <a:lnTo>
                      <a:pt x="3" y="81"/>
                    </a:lnTo>
                    <a:lnTo>
                      <a:pt x="12" y="78"/>
                    </a:lnTo>
                    <a:lnTo>
                      <a:pt x="29" y="86"/>
                    </a:lnTo>
                    <a:lnTo>
                      <a:pt x="36" y="114"/>
                    </a:lnTo>
                    <a:lnTo>
                      <a:pt x="31" y="150"/>
                    </a:lnTo>
                    <a:lnTo>
                      <a:pt x="31" y="150"/>
                    </a:lnTo>
                    <a:lnTo>
                      <a:pt x="43" y="164"/>
                    </a:lnTo>
                    <a:lnTo>
                      <a:pt x="50" y="185"/>
                    </a:lnTo>
                    <a:lnTo>
                      <a:pt x="50" y="190"/>
                    </a:lnTo>
                    <a:lnTo>
                      <a:pt x="50" y="190"/>
                    </a:lnTo>
                    <a:lnTo>
                      <a:pt x="53" y="188"/>
                    </a:lnTo>
                    <a:lnTo>
                      <a:pt x="50" y="176"/>
                    </a:lnTo>
                    <a:lnTo>
                      <a:pt x="67" y="154"/>
                    </a:lnTo>
                    <a:lnTo>
                      <a:pt x="55" y="116"/>
                    </a:lnTo>
                    <a:lnTo>
                      <a:pt x="93" y="45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2" name="Freeform 1233"/>
              <p:cNvSpPr/>
              <p:nvPr/>
            </p:nvSpPr>
            <p:spPr bwMode="auto">
              <a:xfrm>
                <a:off x="4327446" y="4331187"/>
                <a:ext cx="177195" cy="362012"/>
              </a:xfrm>
              <a:custGeom>
                <a:avLst/>
                <a:gdLst>
                  <a:gd name="T0" fmla="*/ 79 w 93"/>
                  <a:gd name="T1" fmla="*/ 0 h 190"/>
                  <a:gd name="T2" fmla="*/ 62 w 93"/>
                  <a:gd name="T3" fmla="*/ 14 h 190"/>
                  <a:gd name="T4" fmla="*/ 31 w 93"/>
                  <a:gd name="T5" fmla="*/ 24 h 190"/>
                  <a:gd name="T6" fmla="*/ 29 w 93"/>
                  <a:gd name="T7" fmla="*/ 19 h 190"/>
                  <a:gd name="T8" fmla="*/ 29 w 93"/>
                  <a:gd name="T9" fmla="*/ 33 h 190"/>
                  <a:gd name="T10" fmla="*/ 38 w 93"/>
                  <a:gd name="T11" fmla="*/ 45 h 190"/>
                  <a:gd name="T12" fmla="*/ 45 w 93"/>
                  <a:gd name="T13" fmla="*/ 43 h 190"/>
                  <a:gd name="T14" fmla="*/ 55 w 93"/>
                  <a:gd name="T15" fmla="*/ 67 h 190"/>
                  <a:gd name="T16" fmla="*/ 50 w 93"/>
                  <a:gd name="T17" fmla="*/ 81 h 190"/>
                  <a:gd name="T18" fmla="*/ 34 w 93"/>
                  <a:gd name="T19" fmla="*/ 69 h 190"/>
                  <a:gd name="T20" fmla="*/ 38 w 93"/>
                  <a:gd name="T21" fmla="*/ 62 h 190"/>
                  <a:gd name="T22" fmla="*/ 36 w 93"/>
                  <a:gd name="T23" fmla="*/ 55 h 190"/>
                  <a:gd name="T24" fmla="*/ 26 w 93"/>
                  <a:gd name="T25" fmla="*/ 57 h 190"/>
                  <a:gd name="T26" fmla="*/ 19 w 93"/>
                  <a:gd name="T27" fmla="*/ 55 h 190"/>
                  <a:gd name="T28" fmla="*/ 19 w 93"/>
                  <a:gd name="T29" fmla="*/ 57 h 190"/>
                  <a:gd name="T30" fmla="*/ 19 w 93"/>
                  <a:gd name="T31" fmla="*/ 57 h 190"/>
                  <a:gd name="T32" fmla="*/ 17 w 93"/>
                  <a:gd name="T33" fmla="*/ 57 h 190"/>
                  <a:gd name="T34" fmla="*/ 17 w 93"/>
                  <a:gd name="T35" fmla="*/ 57 h 190"/>
                  <a:gd name="T36" fmla="*/ 0 w 93"/>
                  <a:gd name="T37" fmla="*/ 71 h 190"/>
                  <a:gd name="T38" fmla="*/ 5 w 93"/>
                  <a:gd name="T39" fmla="*/ 76 h 190"/>
                  <a:gd name="T40" fmla="*/ 3 w 93"/>
                  <a:gd name="T41" fmla="*/ 78 h 190"/>
                  <a:gd name="T42" fmla="*/ 3 w 93"/>
                  <a:gd name="T43" fmla="*/ 81 h 190"/>
                  <a:gd name="T44" fmla="*/ 12 w 93"/>
                  <a:gd name="T45" fmla="*/ 78 h 190"/>
                  <a:gd name="T46" fmla="*/ 29 w 93"/>
                  <a:gd name="T47" fmla="*/ 86 h 190"/>
                  <a:gd name="T48" fmla="*/ 36 w 93"/>
                  <a:gd name="T49" fmla="*/ 114 h 190"/>
                  <a:gd name="T50" fmla="*/ 31 w 93"/>
                  <a:gd name="T51" fmla="*/ 150 h 190"/>
                  <a:gd name="T52" fmla="*/ 31 w 93"/>
                  <a:gd name="T53" fmla="*/ 150 h 190"/>
                  <a:gd name="T54" fmla="*/ 43 w 93"/>
                  <a:gd name="T55" fmla="*/ 164 h 190"/>
                  <a:gd name="T56" fmla="*/ 50 w 93"/>
                  <a:gd name="T57" fmla="*/ 185 h 190"/>
                  <a:gd name="T58" fmla="*/ 50 w 93"/>
                  <a:gd name="T59" fmla="*/ 190 h 190"/>
                  <a:gd name="T60" fmla="*/ 50 w 93"/>
                  <a:gd name="T61" fmla="*/ 190 h 190"/>
                  <a:gd name="T62" fmla="*/ 53 w 93"/>
                  <a:gd name="T63" fmla="*/ 188 h 190"/>
                  <a:gd name="T64" fmla="*/ 50 w 93"/>
                  <a:gd name="T65" fmla="*/ 176 h 190"/>
                  <a:gd name="T66" fmla="*/ 67 w 93"/>
                  <a:gd name="T67" fmla="*/ 154 h 190"/>
                  <a:gd name="T68" fmla="*/ 55 w 93"/>
                  <a:gd name="T69" fmla="*/ 116 h 190"/>
                  <a:gd name="T70" fmla="*/ 93 w 93"/>
                  <a:gd name="T71" fmla="*/ 45 h 190"/>
                  <a:gd name="T72" fmla="*/ 79 w 93"/>
                  <a:gd name="T7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190">
                    <a:moveTo>
                      <a:pt x="79" y="0"/>
                    </a:moveTo>
                    <a:lnTo>
                      <a:pt x="62" y="14"/>
                    </a:lnTo>
                    <a:lnTo>
                      <a:pt x="31" y="24"/>
                    </a:lnTo>
                    <a:lnTo>
                      <a:pt x="29" y="19"/>
                    </a:lnTo>
                    <a:lnTo>
                      <a:pt x="29" y="33"/>
                    </a:lnTo>
                    <a:lnTo>
                      <a:pt x="38" y="45"/>
                    </a:lnTo>
                    <a:lnTo>
                      <a:pt x="45" y="43"/>
                    </a:lnTo>
                    <a:lnTo>
                      <a:pt x="55" y="67"/>
                    </a:lnTo>
                    <a:lnTo>
                      <a:pt x="50" y="81"/>
                    </a:lnTo>
                    <a:lnTo>
                      <a:pt x="34" y="69"/>
                    </a:lnTo>
                    <a:lnTo>
                      <a:pt x="38" y="62"/>
                    </a:lnTo>
                    <a:lnTo>
                      <a:pt x="36" y="55"/>
                    </a:lnTo>
                    <a:lnTo>
                      <a:pt x="26" y="57"/>
                    </a:lnTo>
                    <a:lnTo>
                      <a:pt x="19" y="55"/>
                    </a:lnTo>
                    <a:lnTo>
                      <a:pt x="19" y="57"/>
                    </a:lnTo>
                    <a:lnTo>
                      <a:pt x="19" y="57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0" y="71"/>
                    </a:lnTo>
                    <a:lnTo>
                      <a:pt x="5" y="76"/>
                    </a:lnTo>
                    <a:lnTo>
                      <a:pt x="3" y="78"/>
                    </a:lnTo>
                    <a:lnTo>
                      <a:pt x="3" y="81"/>
                    </a:lnTo>
                    <a:lnTo>
                      <a:pt x="12" y="78"/>
                    </a:lnTo>
                    <a:lnTo>
                      <a:pt x="29" y="86"/>
                    </a:lnTo>
                    <a:lnTo>
                      <a:pt x="36" y="114"/>
                    </a:lnTo>
                    <a:lnTo>
                      <a:pt x="31" y="150"/>
                    </a:lnTo>
                    <a:lnTo>
                      <a:pt x="31" y="150"/>
                    </a:lnTo>
                    <a:lnTo>
                      <a:pt x="43" y="164"/>
                    </a:lnTo>
                    <a:lnTo>
                      <a:pt x="50" y="185"/>
                    </a:lnTo>
                    <a:lnTo>
                      <a:pt x="50" y="190"/>
                    </a:lnTo>
                    <a:lnTo>
                      <a:pt x="50" y="190"/>
                    </a:lnTo>
                    <a:lnTo>
                      <a:pt x="53" y="188"/>
                    </a:lnTo>
                    <a:lnTo>
                      <a:pt x="50" y="176"/>
                    </a:lnTo>
                    <a:lnTo>
                      <a:pt x="67" y="154"/>
                    </a:lnTo>
                    <a:lnTo>
                      <a:pt x="55" y="116"/>
                    </a:lnTo>
                    <a:lnTo>
                      <a:pt x="93" y="45"/>
                    </a:lnTo>
                    <a:lnTo>
                      <a:pt x="7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3" name="Freeform 1234"/>
              <p:cNvSpPr>
                <a:spLocks noEditPoints="1"/>
              </p:cNvSpPr>
              <p:nvPr/>
            </p:nvSpPr>
            <p:spPr bwMode="auto">
              <a:xfrm>
                <a:off x="4323635" y="4317851"/>
                <a:ext cx="190533" cy="384875"/>
              </a:xfrm>
              <a:custGeom>
                <a:avLst/>
                <a:gdLst>
                  <a:gd name="T0" fmla="*/ 52 w 100"/>
                  <a:gd name="T1" fmla="*/ 192 h 202"/>
                  <a:gd name="T2" fmla="*/ 47 w 100"/>
                  <a:gd name="T3" fmla="*/ 192 h 202"/>
                  <a:gd name="T4" fmla="*/ 50 w 100"/>
                  <a:gd name="T5" fmla="*/ 202 h 202"/>
                  <a:gd name="T6" fmla="*/ 52 w 100"/>
                  <a:gd name="T7" fmla="*/ 199 h 202"/>
                  <a:gd name="T8" fmla="*/ 52 w 100"/>
                  <a:gd name="T9" fmla="*/ 197 h 202"/>
                  <a:gd name="T10" fmla="*/ 52 w 100"/>
                  <a:gd name="T11" fmla="*/ 197 h 202"/>
                  <a:gd name="T12" fmla="*/ 52 w 100"/>
                  <a:gd name="T13" fmla="*/ 192 h 202"/>
                  <a:gd name="T14" fmla="*/ 7 w 100"/>
                  <a:gd name="T15" fmla="*/ 83 h 202"/>
                  <a:gd name="T16" fmla="*/ 0 w 100"/>
                  <a:gd name="T17" fmla="*/ 85 h 202"/>
                  <a:gd name="T18" fmla="*/ 2 w 100"/>
                  <a:gd name="T19" fmla="*/ 93 h 202"/>
                  <a:gd name="T20" fmla="*/ 14 w 100"/>
                  <a:gd name="T21" fmla="*/ 88 h 202"/>
                  <a:gd name="T22" fmla="*/ 28 w 100"/>
                  <a:gd name="T23" fmla="*/ 95 h 202"/>
                  <a:gd name="T24" fmla="*/ 36 w 100"/>
                  <a:gd name="T25" fmla="*/ 121 h 202"/>
                  <a:gd name="T26" fmla="*/ 31 w 100"/>
                  <a:gd name="T27" fmla="*/ 154 h 202"/>
                  <a:gd name="T28" fmla="*/ 31 w 100"/>
                  <a:gd name="T29" fmla="*/ 154 h 202"/>
                  <a:gd name="T30" fmla="*/ 33 w 100"/>
                  <a:gd name="T31" fmla="*/ 157 h 202"/>
                  <a:gd name="T32" fmla="*/ 33 w 100"/>
                  <a:gd name="T33" fmla="*/ 157 h 202"/>
                  <a:gd name="T34" fmla="*/ 38 w 100"/>
                  <a:gd name="T35" fmla="*/ 121 h 202"/>
                  <a:gd name="T36" fmla="*/ 31 w 100"/>
                  <a:gd name="T37" fmla="*/ 93 h 202"/>
                  <a:gd name="T38" fmla="*/ 14 w 100"/>
                  <a:gd name="T39" fmla="*/ 85 h 202"/>
                  <a:gd name="T40" fmla="*/ 5 w 100"/>
                  <a:gd name="T41" fmla="*/ 88 h 202"/>
                  <a:gd name="T42" fmla="*/ 5 w 100"/>
                  <a:gd name="T43" fmla="*/ 85 h 202"/>
                  <a:gd name="T44" fmla="*/ 7 w 100"/>
                  <a:gd name="T45" fmla="*/ 83 h 202"/>
                  <a:gd name="T46" fmla="*/ 28 w 100"/>
                  <a:gd name="T47" fmla="*/ 19 h 202"/>
                  <a:gd name="T48" fmla="*/ 31 w 100"/>
                  <a:gd name="T49" fmla="*/ 26 h 202"/>
                  <a:gd name="T50" fmla="*/ 33 w 100"/>
                  <a:gd name="T51" fmla="*/ 31 h 202"/>
                  <a:gd name="T52" fmla="*/ 64 w 100"/>
                  <a:gd name="T53" fmla="*/ 21 h 202"/>
                  <a:gd name="T54" fmla="*/ 81 w 100"/>
                  <a:gd name="T55" fmla="*/ 7 h 202"/>
                  <a:gd name="T56" fmla="*/ 95 w 100"/>
                  <a:gd name="T57" fmla="*/ 52 h 202"/>
                  <a:gd name="T58" fmla="*/ 57 w 100"/>
                  <a:gd name="T59" fmla="*/ 123 h 202"/>
                  <a:gd name="T60" fmla="*/ 69 w 100"/>
                  <a:gd name="T61" fmla="*/ 161 h 202"/>
                  <a:gd name="T62" fmla="*/ 52 w 100"/>
                  <a:gd name="T63" fmla="*/ 183 h 202"/>
                  <a:gd name="T64" fmla="*/ 55 w 100"/>
                  <a:gd name="T65" fmla="*/ 195 h 202"/>
                  <a:gd name="T66" fmla="*/ 59 w 100"/>
                  <a:gd name="T67" fmla="*/ 195 h 202"/>
                  <a:gd name="T68" fmla="*/ 55 w 100"/>
                  <a:gd name="T69" fmla="*/ 185 h 202"/>
                  <a:gd name="T70" fmla="*/ 73 w 100"/>
                  <a:gd name="T71" fmla="*/ 161 h 202"/>
                  <a:gd name="T72" fmla="*/ 62 w 100"/>
                  <a:gd name="T73" fmla="*/ 123 h 202"/>
                  <a:gd name="T74" fmla="*/ 100 w 100"/>
                  <a:gd name="T75" fmla="*/ 52 h 202"/>
                  <a:gd name="T76" fmla="*/ 83 w 100"/>
                  <a:gd name="T77" fmla="*/ 0 h 202"/>
                  <a:gd name="T78" fmla="*/ 62 w 100"/>
                  <a:gd name="T79" fmla="*/ 19 h 202"/>
                  <a:gd name="T80" fmla="*/ 36 w 100"/>
                  <a:gd name="T81" fmla="*/ 29 h 202"/>
                  <a:gd name="T82" fmla="*/ 28 w 100"/>
                  <a:gd name="T83" fmla="*/ 1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202">
                    <a:moveTo>
                      <a:pt x="52" y="192"/>
                    </a:moveTo>
                    <a:lnTo>
                      <a:pt x="47" y="192"/>
                    </a:lnTo>
                    <a:lnTo>
                      <a:pt x="50" y="202"/>
                    </a:lnTo>
                    <a:lnTo>
                      <a:pt x="52" y="199"/>
                    </a:lnTo>
                    <a:lnTo>
                      <a:pt x="52" y="197"/>
                    </a:lnTo>
                    <a:lnTo>
                      <a:pt x="52" y="197"/>
                    </a:lnTo>
                    <a:lnTo>
                      <a:pt x="52" y="192"/>
                    </a:lnTo>
                    <a:close/>
                    <a:moveTo>
                      <a:pt x="7" y="83"/>
                    </a:moveTo>
                    <a:lnTo>
                      <a:pt x="0" y="85"/>
                    </a:lnTo>
                    <a:lnTo>
                      <a:pt x="2" y="93"/>
                    </a:lnTo>
                    <a:lnTo>
                      <a:pt x="14" y="88"/>
                    </a:lnTo>
                    <a:lnTo>
                      <a:pt x="28" y="95"/>
                    </a:lnTo>
                    <a:lnTo>
                      <a:pt x="36" y="121"/>
                    </a:lnTo>
                    <a:lnTo>
                      <a:pt x="31" y="154"/>
                    </a:lnTo>
                    <a:lnTo>
                      <a:pt x="31" y="154"/>
                    </a:lnTo>
                    <a:lnTo>
                      <a:pt x="33" y="157"/>
                    </a:lnTo>
                    <a:lnTo>
                      <a:pt x="33" y="157"/>
                    </a:lnTo>
                    <a:lnTo>
                      <a:pt x="38" y="121"/>
                    </a:lnTo>
                    <a:lnTo>
                      <a:pt x="31" y="93"/>
                    </a:lnTo>
                    <a:lnTo>
                      <a:pt x="14" y="85"/>
                    </a:lnTo>
                    <a:lnTo>
                      <a:pt x="5" y="88"/>
                    </a:lnTo>
                    <a:lnTo>
                      <a:pt x="5" y="85"/>
                    </a:lnTo>
                    <a:lnTo>
                      <a:pt x="7" y="83"/>
                    </a:lnTo>
                    <a:close/>
                    <a:moveTo>
                      <a:pt x="28" y="19"/>
                    </a:moveTo>
                    <a:lnTo>
                      <a:pt x="31" y="26"/>
                    </a:lnTo>
                    <a:lnTo>
                      <a:pt x="33" y="31"/>
                    </a:lnTo>
                    <a:lnTo>
                      <a:pt x="64" y="21"/>
                    </a:lnTo>
                    <a:lnTo>
                      <a:pt x="81" y="7"/>
                    </a:lnTo>
                    <a:lnTo>
                      <a:pt x="95" y="52"/>
                    </a:lnTo>
                    <a:lnTo>
                      <a:pt x="57" y="123"/>
                    </a:lnTo>
                    <a:lnTo>
                      <a:pt x="69" y="161"/>
                    </a:lnTo>
                    <a:lnTo>
                      <a:pt x="52" y="183"/>
                    </a:lnTo>
                    <a:lnTo>
                      <a:pt x="55" y="195"/>
                    </a:lnTo>
                    <a:lnTo>
                      <a:pt x="59" y="195"/>
                    </a:lnTo>
                    <a:lnTo>
                      <a:pt x="55" y="185"/>
                    </a:lnTo>
                    <a:lnTo>
                      <a:pt x="73" y="161"/>
                    </a:lnTo>
                    <a:lnTo>
                      <a:pt x="62" y="123"/>
                    </a:lnTo>
                    <a:lnTo>
                      <a:pt x="100" y="52"/>
                    </a:lnTo>
                    <a:lnTo>
                      <a:pt x="83" y="0"/>
                    </a:lnTo>
                    <a:lnTo>
                      <a:pt x="62" y="19"/>
                    </a:lnTo>
                    <a:lnTo>
                      <a:pt x="36" y="29"/>
                    </a:ln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4" name="Freeform 1235"/>
              <p:cNvSpPr>
                <a:spLocks noEditPoints="1"/>
              </p:cNvSpPr>
              <p:nvPr/>
            </p:nvSpPr>
            <p:spPr bwMode="auto">
              <a:xfrm>
                <a:off x="4323635" y="4317851"/>
                <a:ext cx="190533" cy="384875"/>
              </a:xfrm>
              <a:custGeom>
                <a:avLst/>
                <a:gdLst>
                  <a:gd name="T0" fmla="*/ 52 w 100"/>
                  <a:gd name="T1" fmla="*/ 192 h 202"/>
                  <a:gd name="T2" fmla="*/ 47 w 100"/>
                  <a:gd name="T3" fmla="*/ 192 h 202"/>
                  <a:gd name="T4" fmla="*/ 50 w 100"/>
                  <a:gd name="T5" fmla="*/ 202 h 202"/>
                  <a:gd name="T6" fmla="*/ 52 w 100"/>
                  <a:gd name="T7" fmla="*/ 199 h 202"/>
                  <a:gd name="T8" fmla="*/ 52 w 100"/>
                  <a:gd name="T9" fmla="*/ 197 h 202"/>
                  <a:gd name="T10" fmla="*/ 52 w 100"/>
                  <a:gd name="T11" fmla="*/ 197 h 202"/>
                  <a:gd name="T12" fmla="*/ 52 w 100"/>
                  <a:gd name="T13" fmla="*/ 192 h 202"/>
                  <a:gd name="T14" fmla="*/ 7 w 100"/>
                  <a:gd name="T15" fmla="*/ 83 h 202"/>
                  <a:gd name="T16" fmla="*/ 0 w 100"/>
                  <a:gd name="T17" fmla="*/ 85 h 202"/>
                  <a:gd name="T18" fmla="*/ 2 w 100"/>
                  <a:gd name="T19" fmla="*/ 93 h 202"/>
                  <a:gd name="T20" fmla="*/ 14 w 100"/>
                  <a:gd name="T21" fmla="*/ 88 h 202"/>
                  <a:gd name="T22" fmla="*/ 28 w 100"/>
                  <a:gd name="T23" fmla="*/ 95 h 202"/>
                  <a:gd name="T24" fmla="*/ 36 w 100"/>
                  <a:gd name="T25" fmla="*/ 121 h 202"/>
                  <a:gd name="T26" fmla="*/ 31 w 100"/>
                  <a:gd name="T27" fmla="*/ 154 h 202"/>
                  <a:gd name="T28" fmla="*/ 31 w 100"/>
                  <a:gd name="T29" fmla="*/ 154 h 202"/>
                  <a:gd name="T30" fmla="*/ 33 w 100"/>
                  <a:gd name="T31" fmla="*/ 157 h 202"/>
                  <a:gd name="T32" fmla="*/ 33 w 100"/>
                  <a:gd name="T33" fmla="*/ 157 h 202"/>
                  <a:gd name="T34" fmla="*/ 38 w 100"/>
                  <a:gd name="T35" fmla="*/ 121 h 202"/>
                  <a:gd name="T36" fmla="*/ 31 w 100"/>
                  <a:gd name="T37" fmla="*/ 93 h 202"/>
                  <a:gd name="T38" fmla="*/ 14 w 100"/>
                  <a:gd name="T39" fmla="*/ 85 h 202"/>
                  <a:gd name="T40" fmla="*/ 5 w 100"/>
                  <a:gd name="T41" fmla="*/ 88 h 202"/>
                  <a:gd name="T42" fmla="*/ 5 w 100"/>
                  <a:gd name="T43" fmla="*/ 85 h 202"/>
                  <a:gd name="T44" fmla="*/ 7 w 100"/>
                  <a:gd name="T45" fmla="*/ 83 h 202"/>
                  <a:gd name="T46" fmla="*/ 28 w 100"/>
                  <a:gd name="T47" fmla="*/ 19 h 202"/>
                  <a:gd name="T48" fmla="*/ 31 w 100"/>
                  <a:gd name="T49" fmla="*/ 26 h 202"/>
                  <a:gd name="T50" fmla="*/ 33 w 100"/>
                  <a:gd name="T51" fmla="*/ 31 h 202"/>
                  <a:gd name="T52" fmla="*/ 64 w 100"/>
                  <a:gd name="T53" fmla="*/ 21 h 202"/>
                  <a:gd name="T54" fmla="*/ 81 w 100"/>
                  <a:gd name="T55" fmla="*/ 7 h 202"/>
                  <a:gd name="T56" fmla="*/ 95 w 100"/>
                  <a:gd name="T57" fmla="*/ 52 h 202"/>
                  <a:gd name="T58" fmla="*/ 57 w 100"/>
                  <a:gd name="T59" fmla="*/ 123 h 202"/>
                  <a:gd name="T60" fmla="*/ 69 w 100"/>
                  <a:gd name="T61" fmla="*/ 161 h 202"/>
                  <a:gd name="T62" fmla="*/ 52 w 100"/>
                  <a:gd name="T63" fmla="*/ 183 h 202"/>
                  <a:gd name="T64" fmla="*/ 55 w 100"/>
                  <a:gd name="T65" fmla="*/ 195 h 202"/>
                  <a:gd name="T66" fmla="*/ 59 w 100"/>
                  <a:gd name="T67" fmla="*/ 195 h 202"/>
                  <a:gd name="T68" fmla="*/ 55 w 100"/>
                  <a:gd name="T69" fmla="*/ 185 h 202"/>
                  <a:gd name="T70" fmla="*/ 73 w 100"/>
                  <a:gd name="T71" fmla="*/ 161 h 202"/>
                  <a:gd name="T72" fmla="*/ 62 w 100"/>
                  <a:gd name="T73" fmla="*/ 123 h 202"/>
                  <a:gd name="T74" fmla="*/ 100 w 100"/>
                  <a:gd name="T75" fmla="*/ 52 h 202"/>
                  <a:gd name="T76" fmla="*/ 83 w 100"/>
                  <a:gd name="T77" fmla="*/ 0 h 202"/>
                  <a:gd name="T78" fmla="*/ 62 w 100"/>
                  <a:gd name="T79" fmla="*/ 19 h 202"/>
                  <a:gd name="T80" fmla="*/ 36 w 100"/>
                  <a:gd name="T81" fmla="*/ 29 h 202"/>
                  <a:gd name="T82" fmla="*/ 28 w 100"/>
                  <a:gd name="T83" fmla="*/ 1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202">
                    <a:moveTo>
                      <a:pt x="52" y="192"/>
                    </a:moveTo>
                    <a:lnTo>
                      <a:pt x="47" y="192"/>
                    </a:lnTo>
                    <a:lnTo>
                      <a:pt x="50" y="202"/>
                    </a:lnTo>
                    <a:lnTo>
                      <a:pt x="52" y="199"/>
                    </a:lnTo>
                    <a:lnTo>
                      <a:pt x="52" y="197"/>
                    </a:lnTo>
                    <a:lnTo>
                      <a:pt x="52" y="197"/>
                    </a:lnTo>
                    <a:lnTo>
                      <a:pt x="52" y="192"/>
                    </a:lnTo>
                    <a:moveTo>
                      <a:pt x="7" y="83"/>
                    </a:moveTo>
                    <a:lnTo>
                      <a:pt x="0" y="85"/>
                    </a:lnTo>
                    <a:lnTo>
                      <a:pt x="2" y="93"/>
                    </a:lnTo>
                    <a:lnTo>
                      <a:pt x="14" y="88"/>
                    </a:lnTo>
                    <a:lnTo>
                      <a:pt x="28" y="95"/>
                    </a:lnTo>
                    <a:lnTo>
                      <a:pt x="36" y="121"/>
                    </a:lnTo>
                    <a:lnTo>
                      <a:pt x="31" y="154"/>
                    </a:lnTo>
                    <a:lnTo>
                      <a:pt x="31" y="154"/>
                    </a:lnTo>
                    <a:lnTo>
                      <a:pt x="33" y="157"/>
                    </a:lnTo>
                    <a:lnTo>
                      <a:pt x="33" y="157"/>
                    </a:lnTo>
                    <a:lnTo>
                      <a:pt x="38" y="121"/>
                    </a:lnTo>
                    <a:lnTo>
                      <a:pt x="31" y="93"/>
                    </a:lnTo>
                    <a:lnTo>
                      <a:pt x="14" y="85"/>
                    </a:lnTo>
                    <a:lnTo>
                      <a:pt x="5" y="88"/>
                    </a:lnTo>
                    <a:lnTo>
                      <a:pt x="5" y="85"/>
                    </a:lnTo>
                    <a:lnTo>
                      <a:pt x="7" y="83"/>
                    </a:lnTo>
                    <a:moveTo>
                      <a:pt x="28" y="19"/>
                    </a:moveTo>
                    <a:lnTo>
                      <a:pt x="31" y="26"/>
                    </a:lnTo>
                    <a:lnTo>
                      <a:pt x="33" y="31"/>
                    </a:lnTo>
                    <a:lnTo>
                      <a:pt x="64" y="21"/>
                    </a:lnTo>
                    <a:lnTo>
                      <a:pt x="81" y="7"/>
                    </a:lnTo>
                    <a:lnTo>
                      <a:pt x="95" y="52"/>
                    </a:lnTo>
                    <a:lnTo>
                      <a:pt x="57" y="123"/>
                    </a:lnTo>
                    <a:lnTo>
                      <a:pt x="69" y="161"/>
                    </a:lnTo>
                    <a:lnTo>
                      <a:pt x="52" y="183"/>
                    </a:lnTo>
                    <a:lnTo>
                      <a:pt x="55" y="195"/>
                    </a:lnTo>
                    <a:lnTo>
                      <a:pt x="59" y="195"/>
                    </a:lnTo>
                    <a:lnTo>
                      <a:pt x="55" y="185"/>
                    </a:lnTo>
                    <a:lnTo>
                      <a:pt x="73" y="161"/>
                    </a:lnTo>
                    <a:lnTo>
                      <a:pt x="62" y="123"/>
                    </a:lnTo>
                    <a:lnTo>
                      <a:pt x="100" y="52"/>
                    </a:lnTo>
                    <a:lnTo>
                      <a:pt x="83" y="0"/>
                    </a:lnTo>
                    <a:lnTo>
                      <a:pt x="62" y="19"/>
                    </a:lnTo>
                    <a:lnTo>
                      <a:pt x="36" y="29"/>
                    </a:lnTo>
                    <a:lnTo>
                      <a:pt x="28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5" name="Freeform 1236"/>
              <p:cNvSpPr/>
              <p:nvPr/>
            </p:nvSpPr>
            <p:spPr bwMode="auto">
              <a:xfrm>
                <a:off x="3456713" y="4241638"/>
                <a:ext cx="41917" cy="49538"/>
              </a:xfrm>
              <a:custGeom>
                <a:avLst/>
                <a:gdLst>
                  <a:gd name="T0" fmla="*/ 12 w 22"/>
                  <a:gd name="T1" fmla="*/ 0 h 26"/>
                  <a:gd name="T2" fmla="*/ 0 w 22"/>
                  <a:gd name="T3" fmla="*/ 2 h 26"/>
                  <a:gd name="T4" fmla="*/ 0 w 22"/>
                  <a:gd name="T5" fmla="*/ 9 h 26"/>
                  <a:gd name="T6" fmla="*/ 0 w 22"/>
                  <a:gd name="T7" fmla="*/ 9 h 26"/>
                  <a:gd name="T8" fmla="*/ 5 w 22"/>
                  <a:gd name="T9" fmla="*/ 23 h 26"/>
                  <a:gd name="T10" fmla="*/ 15 w 22"/>
                  <a:gd name="T11" fmla="*/ 26 h 26"/>
                  <a:gd name="T12" fmla="*/ 22 w 22"/>
                  <a:gd name="T13" fmla="*/ 12 h 26"/>
                  <a:gd name="T14" fmla="*/ 22 w 22"/>
                  <a:gd name="T15" fmla="*/ 12 h 26"/>
                  <a:gd name="T16" fmla="*/ 12 w 22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6">
                    <a:moveTo>
                      <a:pt x="12" y="0"/>
                    </a:moveTo>
                    <a:lnTo>
                      <a:pt x="0" y="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23"/>
                    </a:lnTo>
                    <a:lnTo>
                      <a:pt x="15" y="2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6" name="Freeform 1237"/>
              <p:cNvSpPr/>
              <p:nvPr/>
            </p:nvSpPr>
            <p:spPr bwMode="auto">
              <a:xfrm>
                <a:off x="3456713" y="4241638"/>
                <a:ext cx="41917" cy="49538"/>
              </a:xfrm>
              <a:custGeom>
                <a:avLst/>
                <a:gdLst>
                  <a:gd name="T0" fmla="*/ 12 w 22"/>
                  <a:gd name="T1" fmla="*/ 0 h 26"/>
                  <a:gd name="T2" fmla="*/ 0 w 22"/>
                  <a:gd name="T3" fmla="*/ 2 h 26"/>
                  <a:gd name="T4" fmla="*/ 0 w 22"/>
                  <a:gd name="T5" fmla="*/ 9 h 26"/>
                  <a:gd name="T6" fmla="*/ 0 w 22"/>
                  <a:gd name="T7" fmla="*/ 9 h 26"/>
                  <a:gd name="T8" fmla="*/ 5 w 22"/>
                  <a:gd name="T9" fmla="*/ 23 h 26"/>
                  <a:gd name="T10" fmla="*/ 15 w 22"/>
                  <a:gd name="T11" fmla="*/ 26 h 26"/>
                  <a:gd name="T12" fmla="*/ 22 w 22"/>
                  <a:gd name="T13" fmla="*/ 12 h 26"/>
                  <a:gd name="T14" fmla="*/ 22 w 22"/>
                  <a:gd name="T15" fmla="*/ 12 h 26"/>
                  <a:gd name="T16" fmla="*/ 12 w 22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6">
                    <a:moveTo>
                      <a:pt x="12" y="0"/>
                    </a:moveTo>
                    <a:lnTo>
                      <a:pt x="0" y="2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23"/>
                    </a:lnTo>
                    <a:lnTo>
                      <a:pt x="15" y="2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7" name="Freeform 1238"/>
              <p:cNvSpPr>
                <a:spLocks noEditPoints="1"/>
              </p:cNvSpPr>
              <p:nvPr/>
            </p:nvSpPr>
            <p:spPr bwMode="auto">
              <a:xfrm>
                <a:off x="3452903" y="4241638"/>
                <a:ext cx="45728" cy="59065"/>
              </a:xfrm>
              <a:custGeom>
                <a:avLst/>
                <a:gdLst>
                  <a:gd name="T0" fmla="*/ 24 w 24"/>
                  <a:gd name="T1" fmla="*/ 12 h 31"/>
                  <a:gd name="T2" fmla="*/ 24 w 24"/>
                  <a:gd name="T3" fmla="*/ 12 h 31"/>
                  <a:gd name="T4" fmla="*/ 24 w 24"/>
                  <a:gd name="T5" fmla="*/ 12 h 31"/>
                  <a:gd name="T6" fmla="*/ 24 w 24"/>
                  <a:gd name="T7" fmla="*/ 12 h 31"/>
                  <a:gd name="T8" fmla="*/ 14 w 24"/>
                  <a:gd name="T9" fmla="*/ 0 h 31"/>
                  <a:gd name="T10" fmla="*/ 2 w 24"/>
                  <a:gd name="T11" fmla="*/ 2 h 31"/>
                  <a:gd name="T12" fmla="*/ 2 w 24"/>
                  <a:gd name="T13" fmla="*/ 12 h 31"/>
                  <a:gd name="T14" fmla="*/ 0 w 24"/>
                  <a:gd name="T15" fmla="*/ 12 h 31"/>
                  <a:gd name="T16" fmla="*/ 2 w 24"/>
                  <a:gd name="T17" fmla="*/ 26 h 31"/>
                  <a:gd name="T18" fmla="*/ 17 w 24"/>
                  <a:gd name="T19" fmla="*/ 31 h 31"/>
                  <a:gd name="T20" fmla="*/ 17 w 24"/>
                  <a:gd name="T21" fmla="*/ 26 h 31"/>
                  <a:gd name="T22" fmla="*/ 7 w 24"/>
                  <a:gd name="T23" fmla="*/ 23 h 31"/>
                  <a:gd name="T24" fmla="*/ 2 w 24"/>
                  <a:gd name="T25" fmla="*/ 9 h 31"/>
                  <a:gd name="T26" fmla="*/ 2 w 24"/>
                  <a:gd name="T27" fmla="*/ 9 h 31"/>
                  <a:gd name="T28" fmla="*/ 2 w 24"/>
                  <a:gd name="T29" fmla="*/ 2 h 31"/>
                  <a:gd name="T30" fmla="*/ 14 w 24"/>
                  <a:gd name="T31" fmla="*/ 0 h 31"/>
                  <a:gd name="T32" fmla="*/ 24 w 24"/>
                  <a:gd name="T33" fmla="*/ 12 h 31"/>
                  <a:gd name="T34" fmla="*/ 14 w 24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31">
                    <a:moveTo>
                      <a:pt x="24" y="12"/>
                    </a:move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close/>
                    <a:moveTo>
                      <a:pt x="14" y="0"/>
                    </a:moveTo>
                    <a:lnTo>
                      <a:pt x="2" y="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26"/>
                    </a:lnTo>
                    <a:lnTo>
                      <a:pt x="17" y="31"/>
                    </a:lnTo>
                    <a:lnTo>
                      <a:pt x="17" y="26"/>
                    </a:lnTo>
                    <a:lnTo>
                      <a:pt x="7" y="23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2"/>
                    </a:lnTo>
                    <a:lnTo>
                      <a:pt x="14" y="0"/>
                    </a:lnTo>
                    <a:lnTo>
                      <a:pt x="24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8" name="Freeform 1239"/>
              <p:cNvSpPr>
                <a:spLocks noEditPoints="1"/>
              </p:cNvSpPr>
              <p:nvPr/>
            </p:nvSpPr>
            <p:spPr bwMode="auto">
              <a:xfrm>
                <a:off x="3452903" y="4241638"/>
                <a:ext cx="45728" cy="59065"/>
              </a:xfrm>
              <a:custGeom>
                <a:avLst/>
                <a:gdLst>
                  <a:gd name="T0" fmla="*/ 24 w 24"/>
                  <a:gd name="T1" fmla="*/ 12 h 31"/>
                  <a:gd name="T2" fmla="*/ 24 w 24"/>
                  <a:gd name="T3" fmla="*/ 12 h 31"/>
                  <a:gd name="T4" fmla="*/ 24 w 24"/>
                  <a:gd name="T5" fmla="*/ 12 h 31"/>
                  <a:gd name="T6" fmla="*/ 24 w 24"/>
                  <a:gd name="T7" fmla="*/ 12 h 31"/>
                  <a:gd name="T8" fmla="*/ 14 w 24"/>
                  <a:gd name="T9" fmla="*/ 0 h 31"/>
                  <a:gd name="T10" fmla="*/ 2 w 24"/>
                  <a:gd name="T11" fmla="*/ 2 h 31"/>
                  <a:gd name="T12" fmla="*/ 2 w 24"/>
                  <a:gd name="T13" fmla="*/ 12 h 31"/>
                  <a:gd name="T14" fmla="*/ 0 w 24"/>
                  <a:gd name="T15" fmla="*/ 12 h 31"/>
                  <a:gd name="T16" fmla="*/ 2 w 24"/>
                  <a:gd name="T17" fmla="*/ 26 h 31"/>
                  <a:gd name="T18" fmla="*/ 17 w 24"/>
                  <a:gd name="T19" fmla="*/ 31 h 31"/>
                  <a:gd name="T20" fmla="*/ 17 w 24"/>
                  <a:gd name="T21" fmla="*/ 26 h 31"/>
                  <a:gd name="T22" fmla="*/ 7 w 24"/>
                  <a:gd name="T23" fmla="*/ 23 h 31"/>
                  <a:gd name="T24" fmla="*/ 2 w 24"/>
                  <a:gd name="T25" fmla="*/ 9 h 31"/>
                  <a:gd name="T26" fmla="*/ 2 w 24"/>
                  <a:gd name="T27" fmla="*/ 9 h 31"/>
                  <a:gd name="T28" fmla="*/ 2 w 24"/>
                  <a:gd name="T29" fmla="*/ 2 h 31"/>
                  <a:gd name="T30" fmla="*/ 14 w 24"/>
                  <a:gd name="T31" fmla="*/ 0 h 31"/>
                  <a:gd name="T32" fmla="*/ 24 w 24"/>
                  <a:gd name="T33" fmla="*/ 12 h 31"/>
                  <a:gd name="T34" fmla="*/ 14 w 24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31">
                    <a:moveTo>
                      <a:pt x="24" y="12"/>
                    </a:move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moveTo>
                      <a:pt x="14" y="0"/>
                    </a:moveTo>
                    <a:lnTo>
                      <a:pt x="2" y="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26"/>
                    </a:lnTo>
                    <a:lnTo>
                      <a:pt x="17" y="31"/>
                    </a:lnTo>
                    <a:lnTo>
                      <a:pt x="17" y="26"/>
                    </a:lnTo>
                    <a:lnTo>
                      <a:pt x="7" y="23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2" y="2"/>
                    </a:lnTo>
                    <a:lnTo>
                      <a:pt x="14" y="0"/>
                    </a:lnTo>
                    <a:lnTo>
                      <a:pt x="24" y="1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79" name="Freeform 1240"/>
              <p:cNvSpPr/>
              <p:nvPr/>
            </p:nvSpPr>
            <p:spPr bwMode="auto">
              <a:xfrm>
                <a:off x="3489104" y="4264501"/>
                <a:ext cx="72402" cy="49538"/>
              </a:xfrm>
              <a:custGeom>
                <a:avLst/>
                <a:gdLst>
                  <a:gd name="T0" fmla="*/ 7 w 38"/>
                  <a:gd name="T1" fmla="*/ 2 h 26"/>
                  <a:gd name="T2" fmla="*/ 0 w 38"/>
                  <a:gd name="T3" fmla="*/ 16 h 26"/>
                  <a:gd name="T4" fmla="*/ 38 w 38"/>
                  <a:gd name="T5" fmla="*/ 26 h 26"/>
                  <a:gd name="T6" fmla="*/ 38 w 38"/>
                  <a:gd name="T7" fmla="*/ 14 h 26"/>
                  <a:gd name="T8" fmla="*/ 26 w 38"/>
                  <a:gd name="T9" fmla="*/ 9 h 26"/>
                  <a:gd name="T10" fmla="*/ 24 w 38"/>
                  <a:gd name="T11" fmla="*/ 0 h 26"/>
                  <a:gd name="T12" fmla="*/ 7 w 38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6">
                    <a:moveTo>
                      <a:pt x="7" y="2"/>
                    </a:moveTo>
                    <a:lnTo>
                      <a:pt x="0" y="16"/>
                    </a:lnTo>
                    <a:lnTo>
                      <a:pt x="38" y="26"/>
                    </a:lnTo>
                    <a:lnTo>
                      <a:pt x="38" y="14"/>
                    </a:lnTo>
                    <a:lnTo>
                      <a:pt x="26" y="9"/>
                    </a:lnTo>
                    <a:lnTo>
                      <a:pt x="2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0" name="Freeform 1241"/>
              <p:cNvSpPr/>
              <p:nvPr/>
            </p:nvSpPr>
            <p:spPr bwMode="auto">
              <a:xfrm>
                <a:off x="3489104" y="4264501"/>
                <a:ext cx="72402" cy="49538"/>
              </a:xfrm>
              <a:custGeom>
                <a:avLst/>
                <a:gdLst>
                  <a:gd name="T0" fmla="*/ 7 w 38"/>
                  <a:gd name="T1" fmla="*/ 2 h 26"/>
                  <a:gd name="T2" fmla="*/ 0 w 38"/>
                  <a:gd name="T3" fmla="*/ 16 h 26"/>
                  <a:gd name="T4" fmla="*/ 38 w 38"/>
                  <a:gd name="T5" fmla="*/ 26 h 26"/>
                  <a:gd name="T6" fmla="*/ 38 w 38"/>
                  <a:gd name="T7" fmla="*/ 14 h 26"/>
                  <a:gd name="T8" fmla="*/ 26 w 38"/>
                  <a:gd name="T9" fmla="*/ 9 h 26"/>
                  <a:gd name="T10" fmla="*/ 24 w 38"/>
                  <a:gd name="T11" fmla="*/ 0 h 26"/>
                  <a:gd name="T12" fmla="*/ 7 w 38"/>
                  <a:gd name="T13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6">
                    <a:moveTo>
                      <a:pt x="7" y="2"/>
                    </a:moveTo>
                    <a:lnTo>
                      <a:pt x="0" y="16"/>
                    </a:lnTo>
                    <a:lnTo>
                      <a:pt x="38" y="26"/>
                    </a:lnTo>
                    <a:lnTo>
                      <a:pt x="38" y="14"/>
                    </a:lnTo>
                    <a:lnTo>
                      <a:pt x="26" y="9"/>
                    </a:lnTo>
                    <a:lnTo>
                      <a:pt x="24" y="0"/>
                    </a:lnTo>
                    <a:lnTo>
                      <a:pt x="7" y="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1" name="Freeform 1242"/>
              <p:cNvSpPr>
                <a:spLocks noEditPoints="1"/>
              </p:cNvSpPr>
              <p:nvPr/>
            </p:nvSpPr>
            <p:spPr bwMode="auto">
              <a:xfrm>
                <a:off x="3485293" y="4264501"/>
                <a:ext cx="85740" cy="57159"/>
              </a:xfrm>
              <a:custGeom>
                <a:avLst/>
                <a:gdLst>
                  <a:gd name="T0" fmla="*/ 42 w 45"/>
                  <a:gd name="T1" fmla="*/ 30 h 30"/>
                  <a:gd name="T2" fmla="*/ 45 w 45"/>
                  <a:gd name="T3" fmla="*/ 30 h 30"/>
                  <a:gd name="T4" fmla="*/ 45 w 45"/>
                  <a:gd name="T5" fmla="*/ 30 h 30"/>
                  <a:gd name="T6" fmla="*/ 45 w 45"/>
                  <a:gd name="T7" fmla="*/ 30 h 30"/>
                  <a:gd name="T8" fmla="*/ 42 w 45"/>
                  <a:gd name="T9" fmla="*/ 30 h 30"/>
                  <a:gd name="T10" fmla="*/ 7 w 45"/>
                  <a:gd name="T11" fmla="*/ 0 h 30"/>
                  <a:gd name="T12" fmla="*/ 7 w 45"/>
                  <a:gd name="T13" fmla="*/ 0 h 30"/>
                  <a:gd name="T14" fmla="*/ 0 w 45"/>
                  <a:gd name="T15" fmla="*/ 14 h 30"/>
                  <a:gd name="T16" fmla="*/ 0 w 45"/>
                  <a:gd name="T17" fmla="*/ 19 h 30"/>
                  <a:gd name="T18" fmla="*/ 0 w 45"/>
                  <a:gd name="T19" fmla="*/ 19 h 30"/>
                  <a:gd name="T20" fmla="*/ 40 w 45"/>
                  <a:gd name="T21" fmla="*/ 30 h 30"/>
                  <a:gd name="T22" fmla="*/ 40 w 45"/>
                  <a:gd name="T23" fmla="*/ 26 h 30"/>
                  <a:gd name="T24" fmla="*/ 2 w 45"/>
                  <a:gd name="T25" fmla="*/ 16 h 30"/>
                  <a:gd name="T26" fmla="*/ 9 w 45"/>
                  <a:gd name="T27" fmla="*/ 2 h 30"/>
                  <a:gd name="T28" fmla="*/ 26 w 45"/>
                  <a:gd name="T29" fmla="*/ 0 h 30"/>
                  <a:gd name="T30" fmla="*/ 28 w 45"/>
                  <a:gd name="T31" fmla="*/ 9 h 30"/>
                  <a:gd name="T32" fmla="*/ 40 w 45"/>
                  <a:gd name="T33" fmla="*/ 14 h 30"/>
                  <a:gd name="T34" fmla="*/ 28 w 45"/>
                  <a:gd name="T35" fmla="*/ 9 h 30"/>
                  <a:gd name="T36" fmla="*/ 26 w 45"/>
                  <a:gd name="T37" fmla="*/ 0 h 30"/>
                  <a:gd name="T38" fmla="*/ 26 w 45"/>
                  <a:gd name="T39" fmla="*/ 0 h 30"/>
                  <a:gd name="T40" fmla="*/ 7 w 45"/>
                  <a:gd name="T41" fmla="*/ 2 h 30"/>
                  <a:gd name="T42" fmla="*/ 7 w 45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0">
                    <a:moveTo>
                      <a:pt x="42" y="30"/>
                    </a:moveTo>
                    <a:lnTo>
                      <a:pt x="45" y="30"/>
                    </a:lnTo>
                    <a:lnTo>
                      <a:pt x="45" y="30"/>
                    </a:lnTo>
                    <a:lnTo>
                      <a:pt x="45" y="30"/>
                    </a:lnTo>
                    <a:lnTo>
                      <a:pt x="42" y="30"/>
                    </a:lnTo>
                    <a:close/>
                    <a:moveTo>
                      <a:pt x="7" y="0"/>
                    </a:moveTo>
                    <a:lnTo>
                      <a:pt x="7" y="0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2" y="16"/>
                    </a:lnTo>
                    <a:lnTo>
                      <a:pt x="9" y="2"/>
                    </a:lnTo>
                    <a:lnTo>
                      <a:pt x="26" y="0"/>
                    </a:lnTo>
                    <a:lnTo>
                      <a:pt x="28" y="9"/>
                    </a:lnTo>
                    <a:lnTo>
                      <a:pt x="40" y="14"/>
                    </a:lnTo>
                    <a:lnTo>
                      <a:pt x="28" y="9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2" name="Freeform 1243"/>
              <p:cNvSpPr>
                <a:spLocks noEditPoints="1"/>
              </p:cNvSpPr>
              <p:nvPr/>
            </p:nvSpPr>
            <p:spPr bwMode="auto">
              <a:xfrm>
                <a:off x="3485293" y="4264501"/>
                <a:ext cx="85740" cy="57159"/>
              </a:xfrm>
              <a:custGeom>
                <a:avLst/>
                <a:gdLst>
                  <a:gd name="T0" fmla="*/ 42 w 45"/>
                  <a:gd name="T1" fmla="*/ 30 h 30"/>
                  <a:gd name="T2" fmla="*/ 45 w 45"/>
                  <a:gd name="T3" fmla="*/ 30 h 30"/>
                  <a:gd name="T4" fmla="*/ 45 w 45"/>
                  <a:gd name="T5" fmla="*/ 30 h 30"/>
                  <a:gd name="T6" fmla="*/ 45 w 45"/>
                  <a:gd name="T7" fmla="*/ 30 h 30"/>
                  <a:gd name="T8" fmla="*/ 42 w 45"/>
                  <a:gd name="T9" fmla="*/ 30 h 30"/>
                  <a:gd name="T10" fmla="*/ 7 w 45"/>
                  <a:gd name="T11" fmla="*/ 0 h 30"/>
                  <a:gd name="T12" fmla="*/ 7 w 45"/>
                  <a:gd name="T13" fmla="*/ 0 h 30"/>
                  <a:gd name="T14" fmla="*/ 0 w 45"/>
                  <a:gd name="T15" fmla="*/ 14 h 30"/>
                  <a:gd name="T16" fmla="*/ 0 w 45"/>
                  <a:gd name="T17" fmla="*/ 19 h 30"/>
                  <a:gd name="T18" fmla="*/ 0 w 45"/>
                  <a:gd name="T19" fmla="*/ 19 h 30"/>
                  <a:gd name="T20" fmla="*/ 40 w 45"/>
                  <a:gd name="T21" fmla="*/ 30 h 30"/>
                  <a:gd name="T22" fmla="*/ 40 w 45"/>
                  <a:gd name="T23" fmla="*/ 26 h 30"/>
                  <a:gd name="T24" fmla="*/ 2 w 45"/>
                  <a:gd name="T25" fmla="*/ 16 h 30"/>
                  <a:gd name="T26" fmla="*/ 9 w 45"/>
                  <a:gd name="T27" fmla="*/ 2 h 30"/>
                  <a:gd name="T28" fmla="*/ 26 w 45"/>
                  <a:gd name="T29" fmla="*/ 0 h 30"/>
                  <a:gd name="T30" fmla="*/ 28 w 45"/>
                  <a:gd name="T31" fmla="*/ 9 h 30"/>
                  <a:gd name="T32" fmla="*/ 40 w 45"/>
                  <a:gd name="T33" fmla="*/ 14 h 30"/>
                  <a:gd name="T34" fmla="*/ 28 w 45"/>
                  <a:gd name="T35" fmla="*/ 9 h 30"/>
                  <a:gd name="T36" fmla="*/ 26 w 45"/>
                  <a:gd name="T37" fmla="*/ 0 h 30"/>
                  <a:gd name="T38" fmla="*/ 26 w 45"/>
                  <a:gd name="T39" fmla="*/ 0 h 30"/>
                  <a:gd name="T40" fmla="*/ 7 w 45"/>
                  <a:gd name="T41" fmla="*/ 2 h 30"/>
                  <a:gd name="T42" fmla="*/ 7 w 45"/>
                  <a:gd name="T4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0">
                    <a:moveTo>
                      <a:pt x="42" y="30"/>
                    </a:moveTo>
                    <a:lnTo>
                      <a:pt x="45" y="30"/>
                    </a:lnTo>
                    <a:lnTo>
                      <a:pt x="45" y="30"/>
                    </a:lnTo>
                    <a:lnTo>
                      <a:pt x="45" y="30"/>
                    </a:lnTo>
                    <a:lnTo>
                      <a:pt x="42" y="30"/>
                    </a:lnTo>
                    <a:moveTo>
                      <a:pt x="7" y="0"/>
                    </a:moveTo>
                    <a:lnTo>
                      <a:pt x="7" y="0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2" y="16"/>
                    </a:lnTo>
                    <a:lnTo>
                      <a:pt x="9" y="2"/>
                    </a:lnTo>
                    <a:lnTo>
                      <a:pt x="26" y="0"/>
                    </a:lnTo>
                    <a:lnTo>
                      <a:pt x="28" y="9"/>
                    </a:lnTo>
                    <a:lnTo>
                      <a:pt x="40" y="14"/>
                    </a:lnTo>
                    <a:lnTo>
                      <a:pt x="28" y="9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7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3" name="Freeform 1244"/>
              <p:cNvSpPr/>
              <p:nvPr/>
            </p:nvSpPr>
            <p:spPr bwMode="auto">
              <a:xfrm>
                <a:off x="3380500" y="4205436"/>
                <a:ext cx="41917" cy="30485"/>
              </a:xfrm>
              <a:custGeom>
                <a:avLst/>
                <a:gdLst>
                  <a:gd name="T0" fmla="*/ 22 w 22"/>
                  <a:gd name="T1" fmla="*/ 0 h 16"/>
                  <a:gd name="T2" fmla="*/ 0 w 22"/>
                  <a:gd name="T3" fmla="*/ 9 h 16"/>
                  <a:gd name="T4" fmla="*/ 17 w 22"/>
                  <a:gd name="T5" fmla="*/ 16 h 16"/>
                  <a:gd name="T6" fmla="*/ 22 w 2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6">
                    <a:moveTo>
                      <a:pt x="22" y="0"/>
                    </a:moveTo>
                    <a:lnTo>
                      <a:pt x="0" y="9"/>
                    </a:lnTo>
                    <a:lnTo>
                      <a:pt x="17" y="1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4" name="Freeform 1245"/>
              <p:cNvSpPr/>
              <p:nvPr/>
            </p:nvSpPr>
            <p:spPr bwMode="auto">
              <a:xfrm>
                <a:off x="3380500" y="4205436"/>
                <a:ext cx="41917" cy="30485"/>
              </a:xfrm>
              <a:custGeom>
                <a:avLst/>
                <a:gdLst>
                  <a:gd name="T0" fmla="*/ 22 w 22"/>
                  <a:gd name="T1" fmla="*/ 0 h 16"/>
                  <a:gd name="T2" fmla="*/ 0 w 22"/>
                  <a:gd name="T3" fmla="*/ 9 h 16"/>
                  <a:gd name="T4" fmla="*/ 17 w 22"/>
                  <a:gd name="T5" fmla="*/ 16 h 16"/>
                  <a:gd name="T6" fmla="*/ 22 w 2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6">
                    <a:moveTo>
                      <a:pt x="22" y="0"/>
                    </a:moveTo>
                    <a:lnTo>
                      <a:pt x="0" y="9"/>
                    </a:lnTo>
                    <a:lnTo>
                      <a:pt x="17" y="16"/>
                    </a:lnTo>
                    <a:lnTo>
                      <a:pt x="2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5" name="Freeform 1246"/>
              <p:cNvSpPr>
                <a:spLocks noEditPoints="1"/>
              </p:cNvSpPr>
              <p:nvPr/>
            </p:nvSpPr>
            <p:spPr bwMode="auto">
              <a:xfrm>
                <a:off x="3372879" y="4199720"/>
                <a:ext cx="53349" cy="45728"/>
              </a:xfrm>
              <a:custGeom>
                <a:avLst/>
                <a:gdLst>
                  <a:gd name="T0" fmla="*/ 21 w 28"/>
                  <a:gd name="T1" fmla="*/ 19 h 24"/>
                  <a:gd name="T2" fmla="*/ 4 w 28"/>
                  <a:gd name="T3" fmla="*/ 12 h 24"/>
                  <a:gd name="T4" fmla="*/ 26 w 28"/>
                  <a:gd name="T5" fmla="*/ 3 h 24"/>
                  <a:gd name="T6" fmla="*/ 21 w 28"/>
                  <a:gd name="T7" fmla="*/ 19 h 24"/>
                  <a:gd name="T8" fmla="*/ 28 w 28"/>
                  <a:gd name="T9" fmla="*/ 0 h 24"/>
                  <a:gd name="T10" fmla="*/ 4 w 28"/>
                  <a:gd name="T11" fmla="*/ 7 h 24"/>
                  <a:gd name="T12" fmla="*/ 0 w 28"/>
                  <a:gd name="T13" fmla="*/ 10 h 24"/>
                  <a:gd name="T14" fmla="*/ 0 w 28"/>
                  <a:gd name="T15" fmla="*/ 10 h 24"/>
                  <a:gd name="T16" fmla="*/ 2 w 28"/>
                  <a:gd name="T17" fmla="*/ 12 h 24"/>
                  <a:gd name="T18" fmla="*/ 21 w 28"/>
                  <a:gd name="T19" fmla="*/ 24 h 24"/>
                  <a:gd name="T20" fmla="*/ 18 w 28"/>
                  <a:gd name="T21" fmla="*/ 22 h 24"/>
                  <a:gd name="T22" fmla="*/ 28 w 28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4">
                    <a:moveTo>
                      <a:pt x="21" y="19"/>
                    </a:moveTo>
                    <a:lnTo>
                      <a:pt x="4" y="12"/>
                    </a:lnTo>
                    <a:lnTo>
                      <a:pt x="26" y="3"/>
                    </a:lnTo>
                    <a:lnTo>
                      <a:pt x="21" y="19"/>
                    </a:lnTo>
                    <a:close/>
                    <a:moveTo>
                      <a:pt x="28" y="0"/>
                    </a:moveTo>
                    <a:lnTo>
                      <a:pt x="4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1" y="24"/>
                    </a:lnTo>
                    <a:lnTo>
                      <a:pt x="18" y="22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6" name="Freeform 1247"/>
              <p:cNvSpPr>
                <a:spLocks noEditPoints="1"/>
              </p:cNvSpPr>
              <p:nvPr/>
            </p:nvSpPr>
            <p:spPr bwMode="auto">
              <a:xfrm>
                <a:off x="3372879" y="4199720"/>
                <a:ext cx="53349" cy="45728"/>
              </a:xfrm>
              <a:custGeom>
                <a:avLst/>
                <a:gdLst>
                  <a:gd name="T0" fmla="*/ 21 w 28"/>
                  <a:gd name="T1" fmla="*/ 19 h 24"/>
                  <a:gd name="T2" fmla="*/ 4 w 28"/>
                  <a:gd name="T3" fmla="*/ 12 h 24"/>
                  <a:gd name="T4" fmla="*/ 26 w 28"/>
                  <a:gd name="T5" fmla="*/ 3 h 24"/>
                  <a:gd name="T6" fmla="*/ 21 w 28"/>
                  <a:gd name="T7" fmla="*/ 19 h 24"/>
                  <a:gd name="T8" fmla="*/ 28 w 28"/>
                  <a:gd name="T9" fmla="*/ 0 h 24"/>
                  <a:gd name="T10" fmla="*/ 4 w 28"/>
                  <a:gd name="T11" fmla="*/ 7 h 24"/>
                  <a:gd name="T12" fmla="*/ 0 w 28"/>
                  <a:gd name="T13" fmla="*/ 10 h 24"/>
                  <a:gd name="T14" fmla="*/ 0 w 28"/>
                  <a:gd name="T15" fmla="*/ 10 h 24"/>
                  <a:gd name="T16" fmla="*/ 2 w 28"/>
                  <a:gd name="T17" fmla="*/ 12 h 24"/>
                  <a:gd name="T18" fmla="*/ 21 w 28"/>
                  <a:gd name="T19" fmla="*/ 24 h 24"/>
                  <a:gd name="T20" fmla="*/ 18 w 28"/>
                  <a:gd name="T21" fmla="*/ 22 h 24"/>
                  <a:gd name="T22" fmla="*/ 28 w 28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4">
                    <a:moveTo>
                      <a:pt x="21" y="19"/>
                    </a:moveTo>
                    <a:lnTo>
                      <a:pt x="4" y="12"/>
                    </a:lnTo>
                    <a:lnTo>
                      <a:pt x="26" y="3"/>
                    </a:lnTo>
                    <a:lnTo>
                      <a:pt x="21" y="19"/>
                    </a:lnTo>
                    <a:moveTo>
                      <a:pt x="28" y="0"/>
                    </a:moveTo>
                    <a:lnTo>
                      <a:pt x="4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1" y="24"/>
                    </a:lnTo>
                    <a:lnTo>
                      <a:pt x="18" y="22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7" name="Freeform 1248"/>
              <p:cNvSpPr/>
              <p:nvPr/>
            </p:nvSpPr>
            <p:spPr bwMode="auto">
              <a:xfrm>
                <a:off x="3620571" y="4159708"/>
                <a:ext cx="76213" cy="118130"/>
              </a:xfrm>
              <a:custGeom>
                <a:avLst/>
                <a:gdLst>
                  <a:gd name="T0" fmla="*/ 21 w 40"/>
                  <a:gd name="T1" fmla="*/ 0 h 62"/>
                  <a:gd name="T2" fmla="*/ 14 w 40"/>
                  <a:gd name="T3" fmla="*/ 2 h 62"/>
                  <a:gd name="T4" fmla="*/ 0 w 40"/>
                  <a:gd name="T5" fmla="*/ 7 h 62"/>
                  <a:gd name="T6" fmla="*/ 2 w 40"/>
                  <a:gd name="T7" fmla="*/ 17 h 62"/>
                  <a:gd name="T8" fmla="*/ 7 w 40"/>
                  <a:gd name="T9" fmla="*/ 14 h 62"/>
                  <a:gd name="T10" fmla="*/ 9 w 40"/>
                  <a:gd name="T11" fmla="*/ 31 h 62"/>
                  <a:gd name="T12" fmla="*/ 7 w 40"/>
                  <a:gd name="T13" fmla="*/ 38 h 62"/>
                  <a:gd name="T14" fmla="*/ 12 w 40"/>
                  <a:gd name="T15" fmla="*/ 62 h 62"/>
                  <a:gd name="T16" fmla="*/ 21 w 40"/>
                  <a:gd name="T17" fmla="*/ 62 h 62"/>
                  <a:gd name="T18" fmla="*/ 40 w 40"/>
                  <a:gd name="T19" fmla="*/ 43 h 62"/>
                  <a:gd name="T20" fmla="*/ 21 w 40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2">
                    <a:moveTo>
                      <a:pt x="21" y="0"/>
                    </a:moveTo>
                    <a:lnTo>
                      <a:pt x="14" y="2"/>
                    </a:lnTo>
                    <a:lnTo>
                      <a:pt x="0" y="7"/>
                    </a:lnTo>
                    <a:lnTo>
                      <a:pt x="2" y="17"/>
                    </a:lnTo>
                    <a:lnTo>
                      <a:pt x="7" y="14"/>
                    </a:lnTo>
                    <a:lnTo>
                      <a:pt x="9" y="31"/>
                    </a:lnTo>
                    <a:lnTo>
                      <a:pt x="7" y="38"/>
                    </a:lnTo>
                    <a:lnTo>
                      <a:pt x="12" y="62"/>
                    </a:lnTo>
                    <a:lnTo>
                      <a:pt x="21" y="62"/>
                    </a:lnTo>
                    <a:lnTo>
                      <a:pt x="40" y="4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8" name="Freeform 1249"/>
              <p:cNvSpPr/>
              <p:nvPr/>
            </p:nvSpPr>
            <p:spPr bwMode="auto">
              <a:xfrm>
                <a:off x="3620571" y="4159708"/>
                <a:ext cx="76213" cy="118130"/>
              </a:xfrm>
              <a:custGeom>
                <a:avLst/>
                <a:gdLst>
                  <a:gd name="T0" fmla="*/ 21 w 40"/>
                  <a:gd name="T1" fmla="*/ 0 h 62"/>
                  <a:gd name="T2" fmla="*/ 14 w 40"/>
                  <a:gd name="T3" fmla="*/ 2 h 62"/>
                  <a:gd name="T4" fmla="*/ 0 w 40"/>
                  <a:gd name="T5" fmla="*/ 7 h 62"/>
                  <a:gd name="T6" fmla="*/ 2 w 40"/>
                  <a:gd name="T7" fmla="*/ 17 h 62"/>
                  <a:gd name="T8" fmla="*/ 7 w 40"/>
                  <a:gd name="T9" fmla="*/ 14 h 62"/>
                  <a:gd name="T10" fmla="*/ 9 w 40"/>
                  <a:gd name="T11" fmla="*/ 31 h 62"/>
                  <a:gd name="T12" fmla="*/ 7 w 40"/>
                  <a:gd name="T13" fmla="*/ 38 h 62"/>
                  <a:gd name="T14" fmla="*/ 12 w 40"/>
                  <a:gd name="T15" fmla="*/ 62 h 62"/>
                  <a:gd name="T16" fmla="*/ 21 w 40"/>
                  <a:gd name="T17" fmla="*/ 62 h 62"/>
                  <a:gd name="T18" fmla="*/ 40 w 40"/>
                  <a:gd name="T19" fmla="*/ 43 h 62"/>
                  <a:gd name="T20" fmla="*/ 21 w 40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62">
                    <a:moveTo>
                      <a:pt x="21" y="0"/>
                    </a:moveTo>
                    <a:lnTo>
                      <a:pt x="14" y="2"/>
                    </a:lnTo>
                    <a:lnTo>
                      <a:pt x="0" y="7"/>
                    </a:lnTo>
                    <a:lnTo>
                      <a:pt x="2" y="17"/>
                    </a:lnTo>
                    <a:lnTo>
                      <a:pt x="7" y="14"/>
                    </a:lnTo>
                    <a:lnTo>
                      <a:pt x="9" y="31"/>
                    </a:lnTo>
                    <a:lnTo>
                      <a:pt x="7" y="38"/>
                    </a:lnTo>
                    <a:lnTo>
                      <a:pt x="12" y="62"/>
                    </a:lnTo>
                    <a:lnTo>
                      <a:pt x="21" y="62"/>
                    </a:lnTo>
                    <a:lnTo>
                      <a:pt x="40" y="43"/>
                    </a:lnTo>
                    <a:lnTo>
                      <a:pt x="2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89" name="Freeform 1250"/>
              <p:cNvSpPr>
                <a:spLocks noEditPoints="1"/>
              </p:cNvSpPr>
              <p:nvPr/>
            </p:nvSpPr>
            <p:spPr bwMode="auto">
              <a:xfrm>
                <a:off x="3614855" y="4155898"/>
                <a:ext cx="81929" cy="125751"/>
              </a:xfrm>
              <a:custGeom>
                <a:avLst/>
                <a:gdLst>
                  <a:gd name="T0" fmla="*/ 43 w 43"/>
                  <a:gd name="T1" fmla="*/ 45 h 66"/>
                  <a:gd name="T2" fmla="*/ 24 w 43"/>
                  <a:gd name="T3" fmla="*/ 64 h 66"/>
                  <a:gd name="T4" fmla="*/ 15 w 43"/>
                  <a:gd name="T5" fmla="*/ 64 h 66"/>
                  <a:gd name="T6" fmla="*/ 17 w 43"/>
                  <a:gd name="T7" fmla="*/ 66 h 66"/>
                  <a:gd name="T8" fmla="*/ 12 w 43"/>
                  <a:gd name="T9" fmla="*/ 66 h 66"/>
                  <a:gd name="T10" fmla="*/ 12 w 43"/>
                  <a:gd name="T11" fmla="*/ 66 h 66"/>
                  <a:gd name="T12" fmla="*/ 24 w 43"/>
                  <a:gd name="T13" fmla="*/ 66 h 66"/>
                  <a:gd name="T14" fmla="*/ 43 w 43"/>
                  <a:gd name="T15" fmla="*/ 47 h 66"/>
                  <a:gd name="T16" fmla="*/ 43 w 43"/>
                  <a:gd name="T17" fmla="*/ 45 h 66"/>
                  <a:gd name="T18" fmla="*/ 22 w 43"/>
                  <a:gd name="T19" fmla="*/ 0 h 66"/>
                  <a:gd name="T20" fmla="*/ 15 w 43"/>
                  <a:gd name="T21" fmla="*/ 2 h 66"/>
                  <a:gd name="T22" fmla="*/ 0 w 43"/>
                  <a:gd name="T23" fmla="*/ 7 h 66"/>
                  <a:gd name="T24" fmla="*/ 3 w 43"/>
                  <a:gd name="T25" fmla="*/ 19 h 66"/>
                  <a:gd name="T26" fmla="*/ 5 w 43"/>
                  <a:gd name="T27" fmla="*/ 19 h 66"/>
                  <a:gd name="T28" fmla="*/ 3 w 43"/>
                  <a:gd name="T29" fmla="*/ 9 h 66"/>
                  <a:gd name="T30" fmla="*/ 17 w 43"/>
                  <a:gd name="T31" fmla="*/ 4 h 66"/>
                  <a:gd name="T32" fmla="*/ 24 w 43"/>
                  <a:gd name="T33" fmla="*/ 2 h 66"/>
                  <a:gd name="T34" fmla="*/ 22 w 43"/>
                  <a:gd name="T3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6">
                    <a:moveTo>
                      <a:pt x="43" y="45"/>
                    </a:moveTo>
                    <a:lnTo>
                      <a:pt x="24" y="64"/>
                    </a:lnTo>
                    <a:lnTo>
                      <a:pt x="15" y="64"/>
                    </a:lnTo>
                    <a:lnTo>
                      <a:pt x="17" y="66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24" y="66"/>
                    </a:lnTo>
                    <a:lnTo>
                      <a:pt x="43" y="47"/>
                    </a:lnTo>
                    <a:lnTo>
                      <a:pt x="43" y="45"/>
                    </a:lnTo>
                    <a:close/>
                    <a:moveTo>
                      <a:pt x="22" y="0"/>
                    </a:moveTo>
                    <a:lnTo>
                      <a:pt x="15" y="2"/>
                    </a:lnTo>
                    <a:lnTo>
                      <a:pt x="0" y="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3" y="9"/>
                    </a:lnTo>
                    <a:lnTo>
                      <a:pt x="17" y="4"/>
                    </a:lnTo>
                    <a:lnTo>
                      <a:pt x="24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0" name="Freeform 1251"/>
              <p:cNvSpPr>
                <a:spLocks noEditPoints="1"/>
              </p:cNvSpPr>
              <p:nvPr/>
            </p:nvSpPr>
            <p:spPr bwMode="auto">
              <a:xfrm>
                <a:off x="3614855" y="4155898"/>
                <a:ext cx="81929" cy="125751"/>
              </a:xfrm>
              <a:custGeom>
                <a:avLst/>
                <a:gdLst>
                  <a:gd name="T0" fmla="*/ 43 w 43"/>
                  <a:gd name="T1" fmla="*/ 45 h 66"/>
                  <a:gd name="T2" fmla="*/ 24 w 43"/>
                  <a:gd name="T3" fmla="*/ 64 h 66"/>
                  <a:gd name="T4" fmla="*/ 15 w 43"/>
                  <a:gd name="T5" fmla="*/ 64 h 66"/>
                  <a:gd name="T6" fmla="*/ 17 w 43"/>
                  <a:gd name="T7" fmla="*/ 66 h 66"/>
                  <a:gd name="T8" fmla="*/ 12 w 43"/>
                  <a:gd name="T9" fmla="*/ 66 h 66"/>
                  <a:gd name="T10" fmla="*/ 12 w 43"/>
                  <a:gd name="T11" fmla="*/ 66 h 66"/>
                  <a:gd name="T12" fmla="*/ 24 w 43"/>
                  <a:gd name="T13" fmla="*/ 66 h 66"/>
                  <a:gd name="T14" fmla="*/ 43 w 43"/>
                  <a:gd name="T15" fmla="*/ 47 h 66"/>
                  <a:gd name="T16" fmla="*/ 43 w 43"/>
                  <a:gd name="T17" fmla="*/ 45 h 66"/>
                  <a:gd name="T18" fmla="*/ 22 w 43"/>
                  <a:gd name="T19" fmla="*/ 0 h 66"/>
                  <a:gd name="T20" fmla="*/ 15 w 43"/>
                  <a:gd name="T21" fmla="*/ 2 h 66"/>
                  <a:gd name="T22" fmla="*/ 0 w 43"/>
                  <a:gd name="T23" fmla="*/ 7 h 66"/>
                  <a:gd name="T24" fmla="*/ 3 w 43"/>
                  <a:gd name="T25" fmla="*/ 19 h 66"/>
                  <a:gd name="T26" fmla="*/ 5 w 43"/>
                  <a:gd name="T27" fmla="*/ 19 h 66"/>
                  <a:gd name="T28" fmla="*/ 3 w 43"/>
                  <a:gd name="T29" fmla="*/ 9 h 66"/>
                  <a:gd name="T30" fmla="*/ 17 w 43"/>
                  <a:gd name="T31" fmla="*/ 4 h 66"/>
                  <a:gd name="T32" fmla="*/ 24 w 43"/>
                  <a:gd name="T33" fmla="*/ 2 h 66"/>
                  <a:gd name="T34" fmla="*/ 22 w 43"/>
                  <a:gd name="T3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6">
                    <a:moveTo>
                      <a:pt x="43" y="45"/>
                    </a:moveTo>
                    <a:lnTo>
                      <a:pt x="24" y="64"/>
                    </a:lnTo>
                    <a:lnTo>
                      <a:pt x="15" y="64"/>
                    </a:lnTo>
                    <a:lnTo>
                      <a:pt x="17" y="66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24" y="66"/>
                    </a:lnTo>
                    <a:lnTo>
                      <a:pt x="43" y="47"/>
                    </a:lnTo>
                    <a:lnTo>
                      <a:pt x="43" y="45"/>
                    </a:lnTo>
                    <a:moveTo>
                      <a:pt x="22" y="0"/>
                    </a:moveTo>
                    <a:lnTo>
                      <a:pt x="15" y="2"/>
                    </a:lnTo>
                    <a:lnTo>
                      <a:pt x="0" y="7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3" y="9"/>
                    </a:lnTo>
                    <a:lnTo>
                      <a:pt x="17" y="4"/>
                    </a:lnTo>
                    <a:lnTo>
                      <a:pt x="24" y="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1" name="Freeform 1252"/>
              <p:cNvSpPr/>
              <p:nvPr/>
            </p:nvSpPr>
            <p:spPr bwMode="auto">
              <a:xfrm>
                <a:off x="3683447" y="4119697"/>
                <a:ext cx="45728" cy="102888"/>
              </a:xfrm>
              <a:custGeom>
                <a:avLst/>
                <a:gdLst>
                  <a:gd name="T0" fmla="*/ 3 w 10"/>
                  <a:gd name="T1" fmla="*/ 0 h 23"/>
                  <a:gd name="T2" fmla="*/ 0 w 10"/>
                  <a:gd name="T3" fmla="*/ 7 h 23"/>
                  <a:gd name="T4" fmla="*/ 3 w 10"/>
                  <a:gd name="T5" fmla="*/ 9 h 23"/>
                  <a:gd name="T6" fmla="*/ 3 w 10"/>
                  <a:gd name="T7" fmla="*/ 9 h 23"/>
                  <a:gd name="T8" fmla="*/ 3 w 10"/>
                  <a:gd name="T9" fmla="*/ 10 h 23"/>
                  <a:gd name="T10" fmla="*/ 5 w 10"/>
                  <a:gd name="T11" fmla="*/ 14 h 23"/>
                  <a:gd name="T12" fmla="*/ 6 w 10"/>
                  <a:gd name="T13" fmla="*/ 18 h 23"/>
                  <a:gd name="T14" fmla="*/ 7 w 10"/>
                  <a:gd name="T15" fmla="*/ 22 h 23"/>
                  <a:gd name="T16" fmla="*/ 7 w 10"/>
                  <a:gd name="T17" fmla="*/ 22 h 23"/>
                  <a:gd name="T18" fmla="*/ 7 w 10"/>
                  <a:gd name="T19" fmla="*/ 22 h 23"/>
                  <a:gd name="T20" fmla="*/ 7 w 10"/>
                  <a:gd name="T21" fmla="*/ 23 h 23"/>
                  <a:gd name="T22" fmla="*/ 7 w 10"/>
                  <a:gd name="T23" fmla="*/ 23 h 23"/>
                  <a:gd name="T24" fmla="*/ 10 w 10"/>
                  <a:gd name="T25" fmla="*/ 22 h 23"/>
                  <a:gd name="T26" fmla="*/ 7 w 10"/>
                  <a:gd name="T27" fmla="*/ 13 h 23"/>
                  <a:gd name="T28" fmla="*/ 10 w 10"/>
                  <a:gd name="T29" fmla="*/ 5 h 23"/>
                  <a:gd name="T30" fmla="*/ 8 w 10"/>
                  <a:gd name="T31" fmla="*/ 0 h 23"/>
                  <a:gd name="T32" fmla="*/ 3 w 10"/>
                  <a:gd name="T3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23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4" y="11"/>
                      <a:pt x="4" y="12"/>
                      <a:pt x="5" y="14"/>
                    </a:cubicBezTo>
                    <a:cubicBezTo>
                      <a:pt x="5" y="15"/>
                      <a:pt x="5" y="17"/>
                      <a:pt x="6" y="18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2" name="Freeform 1253"/>
              <p:cNvSpPr/>
              <p:nvPr/>
            </p:nvSpPr>
            <p:spPr bwMode="auto">
              <a:xfrm>
                <a:off x="3683447" y="4119697"/>
                <a:ext cx="45728" cy="102888"/>
              </a:xfrm>
              <a:custGeom>
                <a:avLst/>
                <a:gdLst>
                  <a:gd name="T0" fmla="*/ 3 w 10"/>
                  <a:gd name="T1" fmla="*/ 0 h 23"/>
                  <a:gd name="T2" fmla="*/ 0 w 10"/>
                  <a:gd name="T3" fmla="*/ 7 h 23"/>
                  <a:gd name="T4" fmla="*/ 3 w 10"/>
                  <a:gd name="T5" fmla="*/ 9 h 23"/>
                  <a:gd name="T6" fmla="*/ 3 w 10"/>
                  <a:gd name="T7" fmla="*/ 9 h 23"/>
                  <a:gd name="T8" fmla="*/ 3 w 10"/>
                  <a:gd name="T9" fmla="*/ 10 h 23"/>
                  <a:gd name="T10" fmla="*/ 5 w 10"/>
                  <a:gd name="T11" fmla="*/ 14 h 23"/>
                  <a:gd name="T12" fmla="*/ 6 w 10"/>
                  <a:gd name="T13" fmla="*/ 18 h 23"/>
                  <a:gd name="T14" fmla="*/ 7 w 10"/>
                  <a:gd name="T15" fmla="*/ 22 h 23"/>
                  <a:gd name="T16" fmla="*/ 7 w 10"/>
                  <a:gd name="T17" fmla="*/ 22 h 23"/>
                  <a:gd name="T18" fmla="*/ 7 w 10"/>
                  <a:gd name="T19" fmla="*/ 22 h 23"/>
                  <a:gd name="T20" fmla="*/ 7 w 10"/>
                  <a:gd name="T21" fmla="*/ 23 h 23"/>
                  <a:gd name="T22" fmla="*/ 7 w 10"/>
                  <a:gd name="T23" fmla="*/ 23 h 23"/>
                  <a:gd name="T24" fmla="*/ 10 w 10"/>
                  <a:gd name="T25" fmla="*/ 22 h 23"/>
                  <a:gd name="T26" fmla="*/ 7 w 10"/>
                  <a:gd name="T27" fmla="*/ 13 h 23"/>
                  <a:gd name="T28" fmla="*/ 10 w 10"/>
                  <a:gd name="T29" fmla="*/ 5 h 23"/>
                  <a:gd name="T30" fmla="*/ 8 w 10"/>
                  <a:gd name="T31" fmla="*/ 0 h 23"/>
                  <a:gd name="T32" fmla="*/ 3 w 10"/>
                  <a:gd name="T3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23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4" y="11"/>
                      <a:pt x="4" y="12"/>
                      <a:pt x="5" y="14"/>
                    </a:cubicBezTo>
                    <a:cubicBezTo>
                      <a:pt x="5" y="15"/>
                      <a:pt x="5" y="17"/>
                      <a:pt x="6" y="18"/>
                    </a:cubicBezTo>
                    <a:cubicBezTo>
                      <a:pt x="6" y="20"/>
                      <a:pt x="7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3" name="Freeform 1254"/>
              <p:cNvSpPr>
                <a:spLocks noEditPoints="1"/>
              </p:cNvSpPr>
              <p:nvPr/>
            </p:nvSpPr>
            <p:spPr bwMode="auto">
              <a:xfrm>
                <a:off x="3673920" y="4119697"/>
                <a:ext cx="59065" cy="108603"/>
              </a:xfrm>
              <a:custGeom>
                <a:avLst/>
                <a:gdLst>
                  <a:gd name="T0" fmla="*/ 9 w 13"/>
                  <a:gd name="T1" fmla="*/ 13 h 24"/>
                  <a:gd name="T2" fmla="*/ 12 w 13"/>
                  <a:gd name="T3" fmla="*/ 22 h 24"/>
                  <a:gd name="T4" fmla="*/ 9 w 13"/>
                  <a:gd name="T5" fmla="*/ 23 h 24"/>
                  <a:gd name="T6" fmla="*/ 9 w 13"/>
                  <a:gd name="T7" fmla="*/ 23 h 24"/>
                  <a:gd name="T8" fmla="*/ 9 w 13"/>
                  <a:gd name="T9" fmla="*/ 23 h 24"/>
                  <a:gd name="T10" fmla="*/ 9 w 13"/>
                  <a:gd name="T11" fmla="*/ 23 h 24"/>
                  <a:gd name="T12" fmla="*/ 9 w 13"/>
                  <a:gd name="T13" fmla="*/ 23 h 24"/>
                  <a:gd name="T14" fmla="*/ 9 w 13"/>
                  <a:gd name="T15" fmla="*/ 24 h 24"/>
                  <a:gd name="T16" fmla="*/ 9 w 13"/>
                  <a:gd name="T17" fmla="*/ 24 h 24"/>
                  <a:gd name="T18" fmla="*/ 13 w 13"/>
                  <a:gd name="T19" fmla="*/ 23 h 24"/>
                  <a:gd name="T20" fmla="*/ 12 w 13"/>
                  <a:gd name="T21" fmla="*/ 23 h 24"/>
                  <a:gd name="T22" fmla="*/ 9 w 13"/>
                  <a:gd name="T23" fmla="*/ 13 h 24"/>
                  <a:gd name="T24" fmla="*/ 5 w 13"/>
                  <a:gd name="T25" fmla="*/ 9 h 24"/>
                  <a:gd name="T26" fmla="*/ 5 w 13"/>
                  <a:gd name="T27" fmla="*/ 10 h 24"/>
                  <a:gd name="T28" fmla="*/ 7 w 13"/>
                  <a:gd name="T29" fmla="*/ 14 h 24"/>
                  <a:gd name="T30" fmla="*/ 8 w 13"/>
                  <a:gd name="T31" fmla="*/ 18 h 24"/>
                  <a:gd name="T32" fmla="*/ 9 w 13"/>
                  <a:gd name="T33" fmla="*/ 22 h 24"/>
                  <a:gd name="T34" fmla="*/ 8 w 13"/>
                  <a:gd name="T35" fmla="*/ 18 h 24"/>
                  <a:gd name="T36" fmla="*/ 7 w 13"/>
                  <a:gd name="T37" fmla="*/ 14 h 24"/>
                  <a:gd name="T38" fmla="*/ 5 w 13"/>
                  <a:gd name="T39" fmla="*/ 10 h 24"/>
                  <a:gd name="T40" fmla="*/ 5 w 13"/>
                  <a:gd name="T41" fmla="*/ 9 h 24"/>
                  <a:gd name="T42" fmla="*/ 5 w 13"/>
                  <a:gd name="T43" fmla="*/ 0 h 24"/>
                  <a:gd name="T44" fmla="*/ 5 w 13"/>
                  <a:gd name="T45" fmla="*/ 1 h 24"/>
                  <a:gd name="T46" fmla="*/ 4 w 13"/>
                  <a:gd name="T47" fmla="*/ 1 h 24"/>
                  <a:gd name="T48" fmla="*/ 4 w 13"/>
                  <a:gd name="T49" fmla="*/ 1 h 24"/>
                  <a:gd name="T50" fmla="*/ 3 w 13"/>
                  <a:gd name="T51" fmla="*/ 0 h 24"/>
                  <a:gd name="T52" fmla="*/ 0 w 13"/>
                  <a:gd name="T53" fmla="*/ 6 h 24"/>
                  <a:gd name="T54" fmla="*/ 0 w 13"/>
                  <a:gd name="T55" fmla="*/ 6 h 24"/>
                  <a:gd name="T56" fmla="*/ 1 w 13"/>
                  <a:gd name="T57" fmla="*/ 6 h 24"/>
                  <a:gd name="T58" fmla="*/ 2 w 13"/>
                  <a:gd name="T59" fmla="*/ 7 h 24"/>
                  <a:gd name="T60" fmla="*/ 5 w 13"/>
                  <a:gd name="T61" fmla="*/ 0 h 24"/>
                  <a:gd name="T62" fmla="*/ 10 w 13"/>
                  <a:gd name="T63" fmla="*/ 0 h 24"/>
                  <a:gd name="T64" fmla="*/ 12 w 13"/>
                  <a:gd name="T65" fmla="*/ 5 h 24"/>
                  <a:gd name="T66" fmla="*/ 10 w 13"/>
                  <a:gd name="T67" fmla="*/ 0 h 24"/>
                  <a:gd name="T68" fmla="*/ 10 w 13"/>
                  <a:gd name="T69" fmla="*/ 0 h 24"/>
                  <a:gd name="T70" fmla="*/ 5 w 13"/>
                  <a:gd name="T7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" h="24">
                    <a:moveTo>
                      <a:pt x="9" y="13"/>
                    </a:moveTo>
                    <a:cubicBezTo>
                      <a:pt x="12" y="22"/>
                      <a:pt x="12" y="22"/>
                      <a:pt x="12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13"/>
                      <a:pt x="9" y="13"/>
                      <a:pt x="9" y="13"/>
                    </a:cubicBezTo>
                    <a:moveTo>
                      <a:pt x="5" y="9"/>
                    </a:moveTo>
                    <a:cubicBezTo>
                      <a:pt x="5" y="9"/>
                      <a:pt x="5" y="10"/>
                      <a:pt x="5" y="10"/>
                    </a:cubicBezTo>
                    <a:cubicBezTo>
                      <a:pt x="6" y="11"/>
                      <a:pt x="6" y="12"/>
                      <a:pt x="7" y="14"/>
                    </a:cubicBezTo>
                    <a:cubicBezTo>
                      <a:pt x="7" y="15"/>
                      <a:pt x="7" y="17"/>
                      <a:pt x="8" y="18"/>
                    </a:cubicBezTo>
                    <a:cubicBezTo>
                      <a:pt x="8" y="20"/>
                      <a:pt x="9" y="21"/>
                      <a:pt x="9" y="22"/>
                    </a:cubicBezTo>
                    <a:cubicBezTo>
                      <a:pt x="9" y="21"/>
                      <a:pt x="8" y="20"/>
                      <a:pt x="8" y="18"/>
                    </a:cubicBezTo>
                    <a:cubicBezTo>
                      <a:pt x="7" y="17"/>
                      <a:pt x="7" y="15"/>
                      <a:pt x="7" y="14"/>
                    </a:cubicBezTo>
                    <a:cubicBezTo>
                      <a:pt x="6" y="12"/>
                      <a:pt x="6" y="11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moveTo>
                      <a:pt x="5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4" name="Freeform 1255"/>
              <p:cNvSpPr/>
              <p:nvPr/>
            </p:nvSpPr>
            <p:spPr bwMode="auto">
              <a:xfrm>
                <a:off x="3664393" y="4155898"/>
                <a:ext cx="45728" cy="80024"/>
              </a:xfrm>
              <a:custGeom>
                <a:avLst/>
                <a:gdLst>
                  <a:gd name="T0" fmla="*/ 3 w 10"/>
                  <a:gd name="T1" fmla="*/ 0 h 18"/>
                  <a:gd name="T2" fmla="*/ 0 w 10"/>
                  <a:gd name="T3" fmla="*/ 0 h 18"/>
                  <a:gd name="T4" fmla="*/ 8 w 10"/>
                  <a:gd name="T5" fmla="*/ 18 h 18"/>
                  <a:gd name="T6" fmla="*/ 10 w 10"/>
                  <a:gd name="T7" fmla="*/ 16 h 18"/>
                  <a:gd name="T8" fmla="*/ 9 w 10"/>
                  <a:gd name="T9" fmla="*/ 12 h 18"/>
                  <a:gd name="T10" fmla="*/ 8 w 10"/>
                  <a:gd name="T11" fmla="*/ 8 h 18"/>
                  <a:gd name="T12" fmla="*/ 6 w 10"/>
                  <a:gd name="T13" fmla="*/ 4 h 18"/>
                  <a:gd name="T14" fmla="*/ 6 w 10"/>
                  <a:gd name="T15" fmla="*/ 2 h 18"/>
                  <a:gd name="T16" fmla="*/ 3 w 10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5"/>
                      <a:pt x="9" y="13"/>
                      <a:pt x="9" y="12"/>
                    </a:cubicBezTo>
                    <a:cubicBezTo>
                      <a:pt x="8" y="11"/>
                      <a:pt x="8" y="9"/>
                      <a:pt x="8" y="8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5" name="Freeform 1256"/>
              <p:cNvSpPr/>
              <p:nvPr/>
            </p:nvSpPr>
            <p:spPr bwMode="auto">
              <a:xfrm>
                <a:off x="3664393" y="4155898"/>
                <a:ext cx="45728" cy="80024"/>
              </a:xfrm>
              <a:custGeom>
                <a:avLst/>
                <a:gdLst>
                  <a:gd name="T0" fmla="*/ 3 w 10"/>
                  <a:gd name="T1" fmla="*/ 0 h 18"/>
                  <a:gd name="T2" fmla="*/ 0 w 10"/>
                  <a:gd name="T3" fmla="*/ 0 h 18"/>
                  <a:gd name="T4" fmla="*/ 8 w 10"/>
                  <a:gd name="T5" fmla="*/ 18 h 18"/>
                  <a:gd name="T6" fmla="*/ 10 w 10"/>
                  <a:gd name="T7" fmla="*/ 16 h 18"/>
                  <a:gd name="T8" fmla="*/ 9 w 10"/>
                  <a:gd name="T9" fmla="*/ 12 h 18"/>
                  <a:gd name="T10" fmla="*/ 8 w 10"/>
                  <a:gd name="T11" fmla="*/ 8 h 18"/>
                  <a:gd name="T12" fmla="*/ 6 w 10"/>
                  <a:gd name="T13" fmla="*/ 4 h 18"/>
                  <a:gd name="T14" fmla="*/ 6 w 10"/>
                  <a:gd name="T15" fmla="*/ 2 h 18"/>
                  <a:gd name="T16" fmla="*/ 3 w 10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5"/>
                      <a:pt x="9" y="13"/>
                      <a:pt x="9" y="12"/>
                    </a:cubicBezTo>
                    <a:cubicBezTo>
                      <a:pt x="8" y="11"/>
                      <a:pt x="8" y="9"/>
                      <a:pt x="8" y="8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6" name="Freeform 1257"/>
              <p:cNvSpPr>
                <a:spLocks noEditPoints="1"/>
              </p:cNvSpPr>
              <p:nvPr/>
            </p:nvSpPr>
            <p:spPr bwMode="auto">
              <a:xfrm>
                <a:off x="3656772" y="4146371"/>
                <a:ext cx="57159" cy="99077"/>
              </a:xfrm>
              <a:custGeom>
                <a:avLst/>
                <a:gdLst>
                  <a:gd name="T0" fmla="*/ 10 w 13"/>
                  <a:gd name="T1" fmla="*/ 20 h 22"/>
                  <a:gd name="T2" fmla="*/ 2 w 13"/>
                  <a:gd name="T3" fmla="*/ 2 h 22"/>
                  <a:gd name="T4" fmla="*/ 5 w 13"/>
                  <a:gd name="T5" fmla="*/ 2 h 22"/>
                  <a:gd name="T6" fmla="*/ 8 w 13"/>
                  <a:gd name="T7" fmla="*/ 4 h 22"/>
                  <a:gd name="T8" fmla="*/ 8 w 13"/>
                  <a:gd name="T9" fmla="*/ 6 h 22"/>
                  <a:gd name="T10" fmla="*/ 10 w 13"/>
                  <a:gd name="T11" fmla="*/ 10 h 22"/>
                  <a:gd name="T12" fmla="*/ 11 w 13"/>
                  <a:gd name="T13" fmla="*/ 14 h 22"/>
                  <a:gd name="T14" fmla="*/ 12 w 13"/>
                  <a:gd name="T15" fmla="*/ 18 h 22"/>
                  <a:gd name="T16" fmla="*/ 10 w 13"/>
                  <a:gd name="T17" fmla="*/ 20 h 22"/>
                  <a:gd name="T18" fmla="*/ 5 w 13"/>
                  <a:gd name="T19" fmla="*/ 0 h 22"/>
                  <a:gd name="T20" fmla="*/ 4 w 13"/>
                  <a:gd name="T21" fmla="*/ 0 h 22"/>
                  <a:gd name="T22" fmla="*/ 0 w 13"/>
                  <a:gd name="T23" fmla="*/ 2 h 22"/>
                  <a:gd name="T24" fmla="*/ 1 w 13"/>
                  <a:gd name="T25" fmla="*/ 3 h 22"/>
                  <a:gd name="T26" fmla="*/ 9 w 13"/>
                  <a:gd name="T27" fmla="*/ 21 h 22"/>
                  <a:gd name="T28" fmla="*/ 9 w 13"/>
                  <a:gd name="T29" fmla="*/ 22 h 22"/>
                  <a:gd name="T30" fmla="*/ 9 w 13"/>
                  <a:gd name="T31" fmla="*/ 22 h 22"/>
                  <a:gd name="T32" fmla="*/ 13 w 13"/>
                  <a:gd name="T33" fmla="*/ 18 h 22"/>
                  <a:gd name="T34" fmla="*/ 13 w 13"/>
                  <a:gd name="T35" fmla="*/ 18 h 22"/>
                  <a:gd name="T36" fmla="*/ 13 w 13"/>
                  <a:gd name="T37" fmla="*/ 17 h 22"/>
                  <a:gd name="T38" fmla="*/ 13 w 13"/>
                  <a:gd name="T39" fmla="*/ 17 h 22"/>
                  <a:gd name="T40" fmla="*/ 13 w 13"/>
                  <a:gd name="T41" fmla="*/ 17 h 22"/>
                  <a:gd name="T42" fmla="*/ 13 w 13"/>
                  <a:gd name="T43" fmla="*/ 17 h 22"/>
                  <a:gd name="T44" fmla="*/ 13 w 13"/>
                  <a:gd name="T45" fmla="*/ 17 h 22"/>
                  <a:gd name="T46" fmla="*/ 13 w 13"/>
                  <a:gd name="T47" fmla="*/ 17 h 22"/>
                  <a:gd name="T48" fmla="*/ 13 w 13"/>
                  <a:gd name="T49" fmla="*/ 16 h 22"/>
                  <a:gd name="T50" fmla="*/ 13 w 13"/>
                  <a:gd name="T51" fmla="*/ 16 h 22"/>
                  <a:gd name="T52" fmla="*/ 13 w 13"/>
                  <a:gd name="T53" fmla="*/ 16 h 22"/>
                  <a:gd name="T54" fmla="*/ 12 w 13"/>
                  <a:gd name="T55" fmla="*/ 12 h 22"/>
                  <a:gd name="T56" fmla="*/ 11 w 13"/>
                  <a:gd name="T57" fmla="*/ 8 h 22"/>
                  <a:gd name="T58" fmla="*/ 9 w 13"/>
                  <a:gd name="T59" fmla="*/ 4 h 22"/>
                  <a:gd name="T60" fmla="*/ 9 w 13"/>
                  <a:gd name="T61" fmla="*/ 3 h 22"/>
                  <a:gd name="T62" fmla="*/ 9 w 13"/>
                  <a:gd name="T63" fmla="*/ 3 h 22"/>
                  <a:gd name="T64" fmla="*/ 6 w 13"/>
                  <a:gd name="T65" fmla="*/ 1 h 22"/>
                  <a:gd name="T66" fmla="*/ 5 w 13"/>
                  <a:gd name="T6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" h="22">
                    <a:moveTo>
                      <a:pt x="10" y="2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5"/>
                      <a:pt x="8" y="6"/>
                    </a:cubicBezTo>
                    <a:cubicBezTo>
                      <a:pt x="9" y="7"/>
                      <a:pt x="9" y="8"/>
                      <a:pt x="10" y="10"/>
                    </a:cubicBezTo>
                    <a:cubicBezTo>
                      <a:pt x="10" y="11"/>
                      <a:pt x="10" y="13"/>
                      <a:pt x="11" y="14"/>
                    </a:cubicBezTo>
                    <a:cubicBezTo>
                      <a:pt x="11" y="15"/>
                      <a:pt x="12" y="17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2" y="14"/>
                      <a:pt x="12" y="12"/>
                    </a:cubicBezTo>
                    <a:cubicBezTo>
                      <a:pt x="11" y="11"/>
                      <a:pt x="11" y="9"/>
                      <a:pt x="11" y="8"/>
                    </a:cubicBezTo>
                    <a:cubicBezTo>
                      <a:pt x="10" y="6"/>
                      <a:pt x="10" y="5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7" name="Freeform 1258"/>
              <p:cNvSpPr/>
              <p:nvPr/>
            </p:nvSpPr>
            <p:spPr bwMode="auto">
              <a:xfrm>
                <a:off x="3407175" y="3738632"/>
                <a:ext cx="140994" cy="177195"/>
              </a:xfrm>
              <a:custGeom>
                <a:avLst/>
                <a:gdLst>
                  <a:gd name="T0" fmla="*/ 38 w 74"/>
                  <a:gd name="T1" fmla="*/ 5 h 93"/>
                  <a:gd name="T2" fmla="*/ 34 w 74"/>
                  <a:gd name="T3" fmla="*/ 5 h 93"/>
                  <a:gd name="T4" fmla="*/ 29 w 74"/>
                  <a:gd name="T5" fmla="*/ 24 h 93"/>
                  <a:gd name="T6" fmla="*/ 12 w 74"/>
                  <a:gd name="T7" fmla="*/ 41 h 93"/>
                  <a:gd name="T8" fmla="*/ 12 w 74"/>
                  <a:gd name="T9" fmla="*/ 45 h 93"/>
                  <a:gd name="T10" fmla="*/ 8 w 74"/>
                  <a:gd name="T11" fmla="*/ 57 h 93"/>
                  <a:gd name="T12" fmla="*/ 15 w 74"/>
                  <a:gd name="T13" fmla="*/ 64 h 93"/>
                  <a:gd name="T14" fmla="*/ 0 w 74"/>
                  <a:gd name="T15" fmla="*/ 93 h 93"/>
                  <a:gd name="T16" fmla="*/ 22 w 74"/>
                  <a:gd name="T17" fmla="*/ 86 h 93"/>
                  <a:gd name="T18" fmla="*/ 19 w 74"/>
                  <a:gd name="T19" fmla="*/ 76 h 93"/>
                  <a:gd name="T20" fmla="*/ 64 w 74"/>
                  <a:gd name="T21" fmla="*/ 38 h 93"/>
                  <a:gd name="T22" fmla="*/ 62 w 74"/>
                  <a:gd name="T23" fmla="*/ 29 h 93"/>
                  <a:gd name="T24" fmla="*/ 74 w 74"/>
                  <a:gd name="T25" fmla="*/ 24 h 93"/>
                  <a:gd name="T26" fmla="*/ 64 w 74"/>
                  <a:gd name="T27" fmla="*/ 0 h 93"/>
                  <a:gd name="T28" fmla="*/ 43 w 74"/>
                  <a:gd name="T29" fmla="*/ 7 h 93"/>
                  <a:gd name="T30" fmla="*/ 38 w 74"/>
                  <a:gd name="T31" fmla="*/ 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93">
                    <a:moveTo>
                      <a:pt x="38" y="5"/>
                    </a:moveTo>
                    <a:lnTo>
                      <a:pt x="34" y="5"/>
                    </a:lnTo>
                    <a:lnTo>
                      <a:pt x="29" y="24"/>
                    </a:lnTo>
                    <a:lnTo>
                      <a:pt x="12" y="41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15" y="64"/>
                    </a:lnTo>
                    <a:lnTo>
                      <a:pt x="0" y="93"/>
                    </a:lnTo>
                    <a:lnTo>
                      <a:pt x="22" y="86"/>
                    </a:lnTo>
                    <a:lnTo>
                      <a:pt x="19" y="76"/>
                    </a:lnTo>
                    <a:lnTo>
                      <a:pt x="64" y="38"/>
                    </a:lnTo>
                    <a:lnTo>
                      <a:pt x="62" y="29"/>
                    </a:lnTo>
                    <a:lnTo>
                      <a:pt x="74" y="24"/>
                    </a:lnTo>
                    <a:lnTo>
                      <a:pt x="64" y="0"/>
                    </a:lnTo>
                    <a:lnTo>
                      <a:pt x="43" y="7"/>
                    </a:lnTo>
                    <a:lnTo>
                      <a:pt x="38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8" name="Freeform 1259"/>
              <p:cNvSpPr/>
              <p:nvPr/>
            </p:nvSpPr>
            <p:spPr bwMode="auto">
              <a:xfrm>
                <a:off x="3407175" y="3738632"/>
                <a:ext cx="140994" cy="177195"/>
              </a:xfrm>
              <a:custGeom>
                <a:avLst/>
                <a:gdLst>
                  <a:gd name="T0" fmla="*/ 38 w 74"/>
                  <a:gd name="T1" fmla="*/ 5 h 93"/>
                  <a:gd name="T2" fmla="*/ 34 w 74"/>
                  <a:gd name="T3" fmla="*/ 5 h 93"/>
                  <a:gd name="T4" fmla="*/ 29 w 74"/>
                  <a:gd name="T5" fmla="*/ 24 h 93"/>
                  <a:gd name="T6" fmla="*/ 12 w 74"/>
                  <a:gd name="T7" fmla="*/ 41 h 93"/>
                  <a:gd name="T8" fmla="*/ 12 w 74"/>
                  <a:gd name="T9" fmla="*/ 45 h 93"/>
                  <a:gd name="T10" fmla="*/ 8 w 74"/>
                  <a:gd name="T11" fmla="*/ 57 h 93"/>
                  <a:gd name="T12" fmla="*/ 15 w 74"/>
                  <a:gd name="T13" fmla="*/ 64 h 93"/>
                  <a:gd name="T14" fmla="*/ 0 w 74"/>
                  <a:gd name="T15" fmla="*/ 93 h 93"/>
                  <a:gd name="T16" fmla="*/ 22 w 74"/>
                  <a:gd name="T17" fmla="*/ 86 h 93"/>
                  <a:gd name="T18" fmla="*/ 19 w 74"/>
                  <a:gd name="T19" fmla="*/ 76 h 93"/>
                  <a:gd name="T20" fmla="*/ 64 w 74"/>
                  <a:gd name="T21" fmla="*/ 38 h 93"/>
                  <a:gd name="T22" fmla="*/ 62 w 74"/>
                  <a:gd name="T23" fmla="*/ 29 h 93"/>
                  <a:gd name="T24" fmla="*/ 74 w 74"/>
                  <a:gd name="T25" fmla="*/ 24 h 93"/>
                  <a:gd name="T26" fmla="*/ 64 w 74"/>
                  <a:gd name="T27" fmla="*/ 0 h 93"/>
                  <a:gd name="T28" fmla="*/ 43 w 74"/>
                  <a:gd name="T29" fmla="*/ 7 h 93"/>
                  <a:gd name="T30" fmla="*/ 38 w 74"/>
                  <a:gd name="T31" fmla="*/ 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93">
                    <a:moveTo>
                      <a:pt x="38" y="5"/>
                    </a:moveTo>
                    <a:lnTo>
                      <a:pt x="34" y="5"/>
                    </a:lnTo>
                    <a:lnTo>
                      <a:pt x="29" y="24"/>
                    </a:lnTo>
                    <a:lnTo>
                      <a:pt x="12" y="41"/>
                    </a:lnTo>
                    <a:lnTo>
                      <a:pt x="12" y="45"/>
                    </a:lnTo>
                    <a:lnTo>
                      <a:pt x="8" y="57"/>
                    </a:lnTo>
                    <a:lnTo>
                      <a:pt x="15" y="64"/>
                    </a:lnTo>
                    <a:lnTo>
                      <a:pt x="0" y="93"/>
                    </a:lnTo>
                    <a:lnTo>
                      <a:pt x="22" y="86"/>
                    </a:lnTo>
                    <a:lnTo>
                      <a:pt x="19" y="76"/>
                    </a:lnTo>
                    <a:lnTo>
                      <a:pt x="64" y="38"/>
                    </a:lnTo>
                    <a:lnTo>
                      <a:pt x="62" y="29"/>
                    </a:lnTo>
                    <a:lnTo>
                      <a:pt x="74" y="24"/>
                    </a:lnTo>
                    <a:lnTo>
                      <a:pt x="64" y="0"/>
                    </a:lnTo>
                    <a:lnTo>
                      <a:pt x="43" y="7"/>
                    </a:lnTo>
                    <a:lnTo>
                      <a:pt x="38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899" name="Freeform 1260"/>
              <p:cNvSpPr>
                <a:spLocks noEditPoints="1"/>
              </p:cNvSpPr>
              <p:nvPr/>
            </p:nvSpPr>
            <p:spPr bwMode="auto">
              <a:xfrm>
                <a:off x="3380500" y="3731010"/>
                <a:ext cx="177195" cy="201964"/>
              </a:xfrm>
              <a:custGeom>
                <a:avLst/>
                <a:gdLst>
                  <a:gd name="T0" fmla="*/ 14 w 93"/>
                  <a:gd name="T1" fmla="*/ 97 h 106"/>
                  <a:gd name="T2" fmla="*/ 29 w 93"/>
                  <a:gd name="T3" fmla="*/ 68 h 106"/>
                  <a:gd name="T4" fmla="*/ 22 w 93"/>
                  <a:gd name="T5" fmla="*/ 61 h 106"/>
                  <a:gd name="T6" fmla="*/ 26 w 93"/>
                  <a:gd name="T7" fmla="*/ 49 h 106"/>
                  <a:gd name="T8" fmla="*/ 26 w 93"/>
                  <a:gd name="T9" fmla="*/ 45 h 106"/>
                  <a:gd name="T10" fmla="*/ 43 w 93"/>
                  <a:gd name="T11" fmla="*/ 28 h 106"/>
                  <a:gd name="T12" fmla="*/ 48 w 93"/>
                  <a:gd name="T13" fmla="*/ 9 h 106"/>
                  <a:gd name="T14" fmla="*/ 52 w 93"/>
                  <a:gd name="T15" fmla="*/ 9 h 106"/>
                  <a:gd name="T16" fmla="*/ 57 w 93"/>
                  <a:gd name="T17" fmla="*/ 11 h 106"/>
                  <a:gd name="T18" fmla="*/ 78 w 93"/>
                  <a:gd name="T19" fmla="*/ 4 h 106"/>
                  <a:gd name="T20" fmla="*/ 88 w 93"/>
                  <a:gd name="T21" fmla="*/ 28 h 106"/>
                  <a:gd name="T22" fmla="*/ 76 w 93"/>
                  <a:gd name="T23" fmla="*/ 33 h 106"/>
                  <a:gd name="T24" fmla="*/ 78 w 93"/>
                  <a:gd name="T25" fmla="*/ 42 h 106"/>
                  <a:gd name="T26" fmla="*/ 33 w 93"/>
                  <a:gd name="T27" fmla="*/ 80 h 106"/>
                  <a:gd name="T28" fmla="*/ 36 w 93"/>
                  <a:gd name="T29" fmla="*/ 90 h 106"/>
                  <a:gd name="T30" fmla="*/ 14 w 93"/>
                  <a:gd name="T31" fmla="*/ 97 h 106"/>
                  <a:gd name="T32" fmla="*/ 52 w 93"/>
                  <a:gd name="T33" fmla="*/ 4 h 106"/>
                  <a:gd name="T34" fmla="*/ 52 w 93"/>
                  <a:gd name="T35" fmla="*/ 4 h 106"/>
                  <a:gd name="T36" fmla="*/ 48 w 93"/>
                  <a:gd name="T37" fmla="*/ 7 h 106"/>
                  <a:gd name="T38" fmla="*/ 45 w 93"/>
                  <a:gd name="T39" fmla="*/ 7 h 106"/>
                  <a:gd name="T40" fmla="*/ 40 w 93"/>
                  <a:gd name="T41" fmla="*/ 26 h 106"/>
                  <a:gd name="T42" fmla="*/ 24 w 93"/>
                  <a:gd name="T43" fmla="*/ 45 h 106"/>
                  <a:gd name="T44" fmla="*/ 24 w 93"/>
                  <a:gd name="T45" fmla="*/ 49 h 106"/>
                  <a:gd name="T46" fmla="*/ 19 w 93"/>
                  <a:gd name="T47" fmla="*/ 61 h 106"/>
                  <a:gd name="T48" fmla="*/ 24 w 93"/>
                  <a:gd name="T49" fmla="*/ 68 h 106"/>
                  <a:gd name="T50" fmla="*/ 12 w 93"/>
                  <a:gd name="T51" fmla="*/ 97 h 106"/>
                  <a:gd name="T52" fmla="*/ 0 w 93"/>
                  <a:gd name="T53" fmla="*/ 99 h 106"/>
                  <a:gd name="T54" fmla="*/ 0 w 93"/>
                  <a:gd name="T55" fmla="*/ 102 h 106"/>
                  <a:gd name="T56" fmla="*/ 0 w 93"/>
                  <a:gd name="T57" fmla="*/ 104 h 106"/>
                  <a:gd name="T58" fmla="*/ 0 w 93"/>
                  <a:gd name="T59" fmla="*/ 106 h 106"/>
                  <a:gd name="T60" fmla="*/ 0 w 93"/>
                  <a:gd name="T61" fmla="*/ 106 h 106"/>
                  <a:gd name="T62" fmla="*/ 40 w 93"/>
                  <a:gd name="T63" fmla="*/ 92 h 106"/>
                  <a:gd name="T64" fmla="*/ 38 w 93"/>
                  <a:gd name="T65" fmla="*/ 83 h 106"/>
                  <a:gd name="T66" fmla="*/ 81 w 93"/>
                  <a:gd name="T67" fmla="*/ 45 h 106"/>
                  <a:gd name="T68" fmla="*/ 78 w 93"/>
                  <a:gd name="T69" fmla="*/ 35 h 106"/>
                  <a:gd name="T70" fmla="*/ 93 w 93"/>
                  <a:gd name="T71" fmla="*/ 30 h 106"/>
                  <a:gd name="T72" fmla="*/ 81 w 93"/>
                  <a:gd name="T73" fmla="*/ 0 h 106"/>
                  <a:gd name="T74" fmla="*/ 78 w 93"/>
                  <a:gd name="T75" fmla="*/ 2 h 106"/>
                  <a:gd name="T76" fmla="*/ 59 w 93"/>
                  <a:gd name="T77" fmla="*/ 9 h 106"/>
                  <a:gd name="T78" fmla="*/ 52 w 93"/>
                  <a:gd name="T79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3" h="106">
                    <a:moveTo>
                      <a:pt x="14" y="97"/>
                    </a:moveTo>
                    <a:lnTo>
                      <a:pt x="29" y="68"/>
                    </a:lnTo>
                    <a:lnTo>
                      <a:pt x="22" y="61"/>
                    </a:lnTo>
                    <a:lnTo>
                      <a:pt x="26" y="49"/>
                    </a:lnTo>
                    <a:lnTo>
                      <a:pt x="26" y="45"/>
                    </a:lnTo>
                    <a:lnTo>
                      <a:pt x="43" y="28"/>
                    </a:lnTo>
                    <a:lnTo>
                      <a:pt x="48" y="9"/>
                    </a:lnTo>
                    <a:lnTo>
                      <a:pt x="52" y="9"/>
                    </a:lnTo>
                    <a:lnTo>
                      <a:pt x="57" y="11"/>
                    </a:lnTo>
                    <a:lnTo>
                      <a:pt x="78" y="4"/>
                    </a:lnTo>
                    <a:lnTo>
                      <a:pt x="88" y="28"/>
                    </a:lnTo>
                    <a:lnTo>
                      <a:pt x="76" y="33"/>
                    </a:lnTo>
                    <a:lnTo>
                      <a:pt x="78" y="42"/>
                    </a:lnTo>
                    <a:lnTo>
                      <a:pt x="33" y="80"/>
                    </a:lnTo>
                    <a:lnTo>
                      <a:pt x="36" y="90"/>
                    </a:lnTo>
                    <a:lnTo>
                      <a:pt x="14" y="97"/>
                    </a:lnTo>
                    <a:close/>
                    <a:moveTo>
                      <a:pt x="52" y="4"/>
                    </a:moveTo>
                    <a:lnTo>
                      <a:pt x="52" y="4"/>
                    </a:lnTo>
                    <a:lnTo>
                      <a:pt x="48" y="7"/>
                    </a:lnTo>
                    <a:lnTo>
                      <a:pt x="45" y="7"/>
                    </a:lnTo>
                    <a:lnTo>
                      <a:pt x="40" y="26"/>
                    </a:lnTo>
                    <a:lnTo>
                      <a:pt x="24" y="45"/>
                    </a:lnTo>
                    <a:lnTo>
                      <a:pt x="24" y="49"/>
                    </a:lnTo>
                    <a:lnTo>
                      <a:pt x="19" y="61"/>
                    </a:lnTo>
                    <a:lnTo>
                      <a:pt x="24" y="68"/>
                    </a:lnTo>
                    <a:lnTo>
                      <a:pt x="12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40" y="92"/>
                    </a:lnTo>
                    <a:lnTo>
                      <a:pt x="38" y="83"/>
                    </a:lnTo>
                    <a:lnTo>
                      <a:pt x="81" y="45"/>
                    </a:lnTo>
                    <a:lnTo>
                      <a:pt x="78" y="35"/>
                    </a:lnTo>
                    <a:lnTo>
                      <a:pt x="93" y="30"/>
                    </a:lnTo>
                    <a:lnTo>
                      <a:pt x="81" y="0"/>
                    </a:lnTo>
                    <a:lnTo>
                      <a:pt x="78" y="2"/>
                    </a:lnTo>
                    <a:lnTo>
                      <a:pt x="59" y="9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0" name="Freeform 1261"/>
              <p:cNvSpPr>
                <a:spLocks noEditPoints="1"/>
              </p:cNvSpPr>
              <p:nvPr/>
            </p:nvSpPr>
            <p:spPr bwMode="auto">
              <a:xfrm>
                <a:off x="3380500" y="3731010"/>
                <a:ext cx="177195" cy="201964"/>
              </a:xfrm>
              <a:custGeom>
                <a:avLst/>
                <a:gdLst>
                  <a:gd name="T0" fmla="*/ 14 w 93"/>
                  <a:gd name="T1" fmla="*/ 97 h 106"/>
                  <a:gd name="T2" fmla="*/ 29 w 93"/>
                  <a:gd name="T3" fmla="*/ 68 h 106"/>
                  <a:gd name="T4" fmla="*/ 22 w 93"/>
                  <a:gd name="T5" fmla="*/ 61 h 106"/>
                  <a:gd name="T6" fmla="*/ 26 w 93"/>
                  <a:gd name="T7" fmla="*/ 49 h 106"/>
                  <a:gd name="T8" fmla="*/ 26 w 93"/>
                  <a:gd name="T9" fmla="*/ 45 h 106"/>
                  <a:gd name="T10" fmla="*/ 43 w 93"/>
                  <a:gd name="T11" fmla="*/ 28 h 106"/>
                  <a:gd name="T12" fmla="*/ 48 w 93"/>
                  <a:gd name="T13" fmla="*/ 9 h 106"/>
                  <a:gd name="T14" fmla="*/ 52 w 93"/>
                  <a:gd name="T15" fmla="*/ 9 h 106"/>
                  <a:gd name="T16" fmla="*/ 57 w 93"/>
                  <a:gd name="T17" fmla="*/ 11 h 106"/>
                  <a:gd name="T18" fmla="*/ 78 w 93"/>
                  <a:gd name="T19" fmla="*/ 4 h 106"/>
                  <a:gd name="T20" fmla="*/ 88 w 93"/>
                  <a:gd name="T21" fmla="*/ 28 h 106"/>
                  <a:gd name="T22" fmla="*/ 76 w 93"/>
                  <a:gd name="T23" fmla="*/ 33 h 106"/>
                  <a:gd name="T24" fmla="*/ 78 w 93"/>
                  <a:gd name="T25" fmla="*/ 42 h 106"/>
                  <a:gd name="T26" fmla="*/ 33 w 93"/>
                  <a:gd name="T27" fmla="*/ 80 h 106"/>
                  <a:gd name="T28" fmla="*/ 36 w 93"/>
                  <a:gd name="T29" fmla="*/ 90 h 106"/>
                  <a:gd name="T30" fmla="*/ 14 w 93"/>
                  <a:gd name="T31" fmla="*/ 97 h 106"/>
                  <a:gd name="T32" fmla="*/ 52 w 93"/>
                  <a:gd name="T33" fmla="*/ 4 h 106"/>
                  <a:gd name="T34" fmla="*/ 52 w 93"/>
                  <a:gd name="T35" fmla="*/ 4 h 106"/>
                  <a:gd name="T36" fmla="*/ 48 w 93"/>
                  <a:gd name="T37" fmla="*/ 7 h 106"/>
                  <a:gd name="T38" fmla="*/ 45 w 93"/>
                  <a:gd name="T39" fmla="*/ 7 h 106"/>
                  <a:gd name="T40" fmla="*/ 40 w 93"/>
                  <a:gd name="T41" fmla="*/ 26 h 106"/>
                  <a:gd name="T42" fmla="*/ 24 w 93"/>
                  <a:gd name="T43" fmla="*/ 45 h 106"/>
                  <a:gd name="T44" fmla="*/ 24 w 93"/>
                  <a:gd name="T45" fmla="*/ 49 h 106"/>
                  <a:gd name="T46" fmla="*/ 19 w 93"/>
                  <a:gd name="T47" fmla="*/ 61 h 106"/>
                  <a:gd name="T48" fmla="*/ 24 w 93"/>
                  <a:gd name="T49" fmla="*/ 68 h 106"/>
                  <a:gd name="T50" fmla="*/ 12 w 93"/>
                  <a:gd name="T51" fmla="*/ 97 h 106"/>
                  <a:gd name="T52" fmla="*/ 0 w 93"/>
                  <a:gd name="T53" fmla="*/ 99 h 106"/>
                  <a:gd name="T54" fmla="*/ 0 w 93"/>
                  <a:gd name="T55" fmla="*/ 102 h 106"/>
                  <a:gd name="T56" fmla="*/ 0 w 93"/>
                  <a:gd name="T57" fmla="*/ 104 h 106"/>
                  <a:gd name="T58" fmla="*/ 0 w 93"/>
                  <a:gd name="T59" fmla="*/ 106 h 106"/>
                  <a:gd name="T60" fmla="*/ 0 w 93"/>
                  <a:gd name="T61" fmla="*/ 106 h 106"/>
                  <a:gd name="T62" fmla="*/ 40 w 93"/>
                  <a:gd name="T63" fmla="*/ 92 h 106"/>
                  <a:gd name="T64" fmla="*/ 38 w 93"/>
                  <a:gd name="T65" fmla="*/ 83 h 106"/>
                  <a:gd name="T66" fmla="*/ 81 w 93"/>
                  <a:gd name="T67" fmla="*/ 45 h 106"/>
                  <a:gd name="T68" fmla="*/ 78 w 93"/>
                  <a:gd name="T69" fmla="*/ 35 h 106"/>
                  <a:gd name="T70" fmla="*/ 93 w 93"/>
                  <a:gd name="T71" fmla="*/ 30 h 106"/>
                  <a:gd name="T72" fmla="*/ 81 w 93"/>
                  <a:gd name="T73" fmla="*/ 0 h 106"/>
                  <a:gd name="T74" fmla="*/ 78 w 93"/>
                  <a:gd name="T75" fmla="*/ 2 h 106"/>
                  <a:gd name="T76" fmla="*/ 59 w 93"/>
                  <a:gd name="T77" fmla="*/ 9 h 106"/>
                  <a:gd name="T78" fmla="*/ 52 w 93"/>
                  <a:gd name="T79" fmla="*/ 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3" h="106">
                    <a:moveTo>
                      <a:pt x="14" y="97"/>
                    </a:moveTo>
                    <a:lnTo>
                      <a:pt x="29" y="68"/>
                    </a:lnTo>
                    <a:lnTo>
                      <a:pt x="22" y="61"/>
                    </a:lnTo>
                    <a:lnTo>
                      <a:pt x="26" y="49"/>
                    </a:lnTo>
                    <a:lnTo>
                      <a:pt x="26" y="45"/>
                    </a:lnTo>
                    <a:lnTo>
                      <a:pt x="43" y="28"/>
                    </a:lnTo>
                    <a:lnTo>
                      <a:pt x="48" y="9"/>
                    </a:lnTo>
                    <a:lnTo>
                      <a:pt x="52" y="9"/>
                    </a:lnTo>
                    <a:lnTo>
                      <a:pt x="57" y="11"/>
                    </a:lnTo>
                    <a:lnTo>
                      <a:pt x="78" y="4"/>
                    </a:lnTo>
                    <a:lnTo>
                      <a:pt x="88" y="28"/>
                    </a:lnTo>
                    <a:lnTo>
                      <a:pt x="76" y="33"/>
                    </a:lnTo>
                    <a:lnTo>
                      <a:pt x="78" y="42"/>
                    </a:lnTo>
                    <a:lnTo>
                      <a:pt x="33" y="80"/>
                    </a:lnTo>
                    <a:lnTo>
                      <a:pt x="36" y="90"/>
                    </a:lnTo>
                    <a:lnTo>
                      <a:pt x="14" y="97"/>
                    </a:lnTo>
                    <a:moveTo>
                      <a:pt x="52" y="4"/>
                    </a:moveTo>
                    <a:lnTo>
                      <a:pt x="52" y="4"/>
                    </a:lnTo>
                    <a:lnTo>
                      <a:pt x="48" y="7"/>
                    </a:lnTo>
                    <a:lnTo>
                      <a:pt x="45" y="7"/>
                    </a:lnTo>
                    <a:lnTo>
                      <a:pt x="40" y="26"/>
                    </a:lnTo>
                    <a:lnTo>
                      <a:pt x="24" y="45"/>
                    </a:lnTo>
                    <a:lnTo>
                      <a:pt x="24" y="49"/>
                    </a:lnTo>
                    <a:lnTo>
                      <a:pt x="19" y="61"/>
                    </a:lnTo>
                    <a:lnTo>
                      <a:pt x="24" y="68"/>
                    </a:lnTo>
                    <a:lnTo>
                      <a:pt x="12" y="97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40" y="92"/>
                    </a:lnTo>
                    <a:lnTo>
                      <a:pt x="38" y="83"/>
                    </a:lnTo>
                    <a:lnTo>
                      <a:pt x="81" y="45"/>
                    </a:lnTo>
                    <a:lnTo>
                      <a:pt x="78" y="35"/>
                    </a:lnTo>
                    <a:lnTo>
                      <a:pt x="93" y="30"/>
                    </a:lnTo>
                    <a:lnTo>
                      <a:pt x="81" y="0"/>
                    </a:lnTo>
                    <a:lnTo>
                      <a:pt x="78" y="2"/>
                    </a:lnTo>
                    <a:lnTo>
                      <a:pt x="59" y="9"/>
                    </a:lnTo>
                    <a:lnTo>
                      <a:pt x="52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1" name="Freeform 1262"/>
              <p:cNvSpPr/>
              <p:nvPr/>
            </p:nvSpPr>
            <p:spPr bwMode="auto">
              <a:xfrm>
                <a:off x="4016878" y="4552205"/>
                <a:ext cx="224828" cy="272461"/>
              </a:xfrm>
              <a:custGeom>
                <a:avLst/>
                <a:gdLst>
                  <a:gd name="T0" fmla="*/ 102 w 118"/>
                  <a:gd name="T1" fmla="*/ 3 h 143"/>
                  <a:gd name="T2" fmla="*/ 83 w 118"/>
                  <a:gd name="T3" fmla="*/ 12 h 143"/>
                  <a:gd name="T4" fmla="*/ 0 w 118"/>
                  <a:gd name="T5" fmla="*/ 41 h 143"/>
                  <a:gd name="T6" fmla="*/ 0 w 118"/>
                  <a:gd name="T7" fmla="*/ 43 h 143"/>
                  <a:gd name="T8" fmla="*/ 40 w 118"/>
                  <a:gd name="T9" fmla="*/ 88 h 143"/>
                  <a:gd name="T10" fmla="*/ 71 w 118"/>
                  <a:gd name="T11" fmla="*/ 143 h 143"/>
                  <a:gd name="T12" fmla="*/ 73 w 118"/>
                  <a:gd name="T13" fmla="*/ 143 h 143"/>
                  <a:gd name="T14" fmla="*/ 76 w 118"/>
                  <a:gd name="T15" fmla="*/ 133 h 143"/>
                  <a:gd name="T16" fmla="*/ 83 w 118"/>
                  <a:gd name="T17" fmla="*/ 136 h 143"/>
                  <a:gd name="T18" fmla="*/ 83 w 118"/>
                  <a:gd name="T19" fmla="*/ 140 h 143"/>
                  <a:gd name="T20" fmla="*/ 97 w 118"/>
                  <a:gd name="T21" fmla="*/ 138 h 143"/>
                  <a:gd name="T22" fmla="*/ 104 w 118"/>
                  <a:gd name="T23" fmla="*/ 131 h 143"/>
                  <a:gd name="T24" fmla="*/ 83 w 118"/>
                  <a:gd name="T25" fmla="*/ 62 h 143"/>
                  <a:gd name="T26" fmla="*/ 95 w 118"/>
                  <a:gd name="T27" fmla="*/ 57 h 143"/>
                  <a:gd name="T28" fmla="*/ 83 w 118"/>
                  <a:gd name="T29" fmla="*/ 19 h 143"/>
                  <a:gd name="T30" fmla="*/ 102 w 118"/>
                  <a:gd name="T31" fmla="*/ 8 h 143"/>
                  <a:gd name="T32" fmla="*/ 118 w 118"/>
                  <a:gd name="T33" fmla="*/ 3 h 143"/>
                  <a:gd name="T34" fmla="*/ 118 w 118"/>
                  <a:gd name="T35" fmla="*/ 0 h 143"/>
                  <a:gd name="T36" fmla="*/ 104 w 118"/>
                  <a:gd name="T37" fmla="*/ 5 h 143"/>
                  <a:gd name="T38" fmla="*/ 102 w 118"/>
                  <a:gd name="T39" fmla="*/ 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" h="143">
                    <a:moveTo>
                      <a:pt x="102" y="3"/>
                    </a:moveTo>
                    <a:lnTo>
                      <a:pt x="83" y="12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40" y="88"/>
                    </a:lnTo>
                    <a:lnTo>
                      <a:pt x="71" y="143"/>
                    </a:lnTo>
                    <a:lnTo>
                      <a:pt x="73" y="143"/>
                    </a:lnTo>
                    <a:lnTo>
                      <a:pt x="76" y="133"/>
                    </a:lnTo>
                    <a:lnTo>
                      <a:pt x="83" y="136"/>
                    </a:lnTo>
                    <a:lnTo>
                      <a:pt x="83" y="140"/>
                    </a:lnTo>
                    <a:lnTo>
                      <a:pt x="97" y="138"/>
                    </a:lnTo>
                    <a:lnTo>
                      <a:pt x="104" y="131"/>
                    </a:lnTo>
                    <a:lnTo>
                      <a:pt x="83" y="62"/>
                    </a:lnTo>
                    <a:lnTo>
                      <a:pt x="95" y="57"/>
                    </a:lnTo>
                    <a:lnTo>
                      <a:pt x="83" y="19"/>
                    </a:lnTo>
                    <a:lnTo>
                      <a:pt x="102" y="8"/>
                    </a:lnTo>
                    <a:lnTo>
                      <a:pt x="118" y="3"/>
                    </a:lnTo>
                    <a:lnTo>
                      <a:pt x="118" y="0"/>
                    </a:lnTo>
                    <a:lnTo>
                      <a:pt x="104" y="5"/>
                    </a:lnTo>
                    <a:lnTo>
                      <a:pt x="102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2" name="Freeform 1263"/>
              <p:cNvSpPr/>
              <p:nvPr/>
            </p:nvSpPr>
            <p:spPr bwMode="auto">
              <a:xfrm>
                <a:off x="4016878" y="4552205"/>
                <a:ext cx="224828" cy="272461"/>
              </a:xfrm>
              <a:custGeom>
                <a:avLst/>
                <a:gdLst>
                  <a:gd name="T0" fmla="*/ 102 w 118"/>
                  <a:gd name="T1" fmla="*/ 3 h 143"/>
                  <a:gd name="T2" fmla="*/ 83 w 118"/>
                  <a:gd name="T3" fmla="*/ 12 h 143"/>
                  <a:gd name="T4" fmla="*/ 0 w 118"/>
                  <a:gd name="T5" fmla="*/ 41 h 143"/>
                  <a:gd name="T6" fmla="*/ 0 w 118"/>
                  <a:gd name="T7" fmla="*/ 43 h 143"/>
                  <a:gd name="T8" fmla="*/ 40 w 118"/>
                  <a:gd name="T9" fmla="*/ 88 h 143"/>
                  <a:gd name="T10" fmla="*/ 71 w 118"/>
                  <a:gd name="T11" fmla="*/ 143 h 143"/>
                  <a:gd name="T12" fmla="*/ 73 w 118"/>
                  <a:gd name="T13" fmla="*/ 143 h 143"/>
                  <a:gd name="T14" fmla="*/ 76 w 118"/>
                  <a:gd name="T15" fmla="*/ 133 h 143"/>
                  <a:gd name="T16" fmla="*/ 83 w 118"/>
                  <a:gd name="T17" fmla="*/ 136 h 143"/>
                  <a:gd name="T18" fmla="*/ 83 w 118"/>
                  <a:gd name="T19" fmla="*/ 140 h 143"/>
                  <a:gd name="T20" fmla="*/ 97 w 118"/>
                  <a:gd name="T21" fmla="*/ 138 h 143"/>
                  <a:gd name="T22" fmla="*/ 104 w 118"/>
                  <a:gd name="T23" fmla="*/ 131 h 143"/>
                  <a:gd name="T24" fmla="*/ 83 w 118"/>
                  <a:gd name="T25" fmla="*/ 62 h 143"/>
                  <a:gd name="T26" fmla="*/ 95 w 118"/>
                  <a:gd name="T27" fmla="*/ 57 h 143"/>
                  <a:gd name="T28" fmla="*/ 83 w 118"/>
                  <a:gd name="T29" fmla="*/ 19 h 143"/>
                  <a:gd name="T30" fmla="*/ 102 w 118"/>
                  <a:gd name="T31" fmla="*/ 8 h 143"/>
                  <a:gd name="T32" fmla="*/ 118 w 118"/>
                  <a:gd name="T33" fmla="*/ 3 h 143"/>
                  <a:gd name="T34" fmla="*/ 118 w 118"/>
                  <a:gd name="T35" fmla="*/ 0 h 143"/>
                  <a:gd name="T36" fmla="*/ 104 w 118"/>
                  <a:gd name="T37" fmla="*/ 5 h 143"/>
                  <a:gd name="T38" fmla="*/ 102 w 118"/>
                  <a:gd name="T39" fmla="*/ 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" h="143">
                    <a:moveTo>
                      <a:pt x="102" y="3"/>
                    </a:moveTo>
                    <a:lnTo>
                      <a:pt x="83" y="12"/>
                    </a:lnTo>
                    <a:lnTo>
                      <a:pt x="0" y="41"/>
                    </a:lnTo>
                    <a:lnTo>
                      <a:pt x="0" y="43"/>
                    </a:lnTo>
                    <a:lnTo>
                      <a:pt x="40" y="88"/>
                    </a:lnTo>
                    <a:lnTo>
                      <a:pt x="71" y="143"/>
                    </a:lnTo>
                    <a:lnTo>
                      <a:pt x="73" y="143"/>
                    </a:lnTo>
                    <a:lnTo>
                      <a:pt x="76" y="133"/>
                    </a:lnTo>
                    <a:lnTo>
                      <a:pt x="83" y="136"/>
                    </a:lnTo>
                    <a:lnTo>
                      <a:pt x="83" y="140"/>
                    </a:lnTo>
                    <a:lnTo>
                      <a:pt x="97" y="138"/>
                    </a:lnTo>
                    <a:lnTo>
                      <a:pt x="104" y="131"/>
                    </a:lnTo>
                    <a:lnTo>
                      <a:pt x="83" y="62"/>
                    </a:lnTo>
                    <a:lnTo>
                      <a:pt x="95" y="57"/>
                    </a:lnTo>
                    <a:lnTo>
                      <a:pt x="83" y="19"/>
                    </a:lnTo>
                    <a:lnTo>
                      <a:pt x="102" y="8"/>
                    </a:lnTo>
                    <a:lnTo>
                      <a:pt x="118" y="3"/>
                    </a:lnTo>
                    <a:lnTo>
                      <a:pt x="118" y="0"/>
                    </a:lnTo>
                    <a:lnTo>
                      <a:pt x="104" y="5"/>
                    </a:lnTo>
                    <a:lnTo>
                      <a:pt x="102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3" name="Freeform 1264"/>
              <p:cNvSpPr/>
              <p:nvPr/>
            </p:nvSpPr>
            <p:spPr bwMode="auto">
              <a:xfrm>
                <a:off x="4007352" y="4552205"/>
                <a:ext cx="234355" cy="280082"/>
              </a:xfrm>
              <a:custGeom>
                <a:avLst/>
                <a:gdLst>
                  <a:gd name="T0" fmla="*/ 102 w 123"/>
                  <a:gd name="T1" fmla="*/ 0 h 147"/>
                  <a:gd name="T2" fmla="*/ 102 w 123"/>
                  <a:gd name="T3" fmla="*/ 0 h 147"/>
                  <a:gd name="T4" fmla="*/ 95 w 123"/>
                  <a:gd name="T5" fmla="*/ 5 h 147"/>
                  <a:gd name="T6" fmla="*/ 86 w 123"/>
                  <a:gd name="T7" fmla="*/ 10 h 147"/>
                  <a:gd name="T8" fmla="*/ 86 w 123"/>
                  <a:gd name="T9" fmla="*/ 10 h 147"/>
                  <a:gd name="T10" fmla="*/ 3 w 123"/>
                  <a:gd name="T11" fmla="*/ 38 h 147"/>
                  <a:gd name="T12" fmla="*/ 0 w 123"/>
                  <a:gd name="T13" fmla="*/ 38 h 147"/>
                  <a:gd name="T14" fmla="*/ 0 w 123"/>
                  <a:gd name="T15" fmla="*/ 38 h 147"/>
                  <a:gd name="T16" fmla="*/ 3 w 123"/>
                  <a:gd name="T17" fmla="*/ 45 h 147"/>
                  <a:gd name="T18" fmla="*/ 43 w 123"/>
                  <a:gd name="T19" fmla="*/ 91 h 147"/>
                  <a:gd name="T20" fmla="*/ 74 w 123"/>
                  <a:gd name="T21" fmla="*/ 147 h 147"/>
                  <a:gd name="T22" fmla="*/ 78 w 123"/>
                  <a:gd name="T23" fmla="*/ 145 h 147"/>
                  <a:gd name="T24" fmla="*/ 76 w 123"/>
                  <a:gd name="T25" fmla="*/ 145 h 147"/>
                  <a:gd name="T26" fmla="*/ 78 w 123"/>
                  <a:gd name="T27" fmla="*/ 143 h 147"/>
                  <a:gd name="T28" fmla="*/ 76 w 123"/>
                  <a:gd name="T29" fmla="*/ 143 h 147"/>
                  <a:gd name="T30" fmla="*/ 45 w 123"/>
                  <a:gd name="T31" fmla="*/ 88 h 147"/>
                  <a:gd name="T32" fmla="*/ 5 w 123"/>
                  <a:gd name="T33" fmla="*/ 43 h 147"/>
                  <a:gd name="T34" fmla="*/ 5 w 123"/>
                  <a:gd name="T35" fmla="*/ 41 h 147"/>
                  <a:gd name="T36" fmla="*/ 88 w 123"/>
                  <a:gd name="T37" fmla="*/ 12 h 147"/>
                  <a:gd name="T38" fmla="*/ 107 w 123"/>
                  <a:gd name="T39" fmla="*/ 3 h 147"/>
                  <a:gd name="T40" fmla="*/ 109 w 123"/>
                  <a:gd name="T41" fmla="*/ 5 h 147"/>
                  <a:gd name="T42" fmla="*/ 123 w 123"/>
                  <a:gd name="T43" fmla="*/ 0 h 147"/>
                  <a:gd name="T44" fmla="*/ 123 w 123"/>
                  <a:gd name="T45" fmla="*/ 3 h 147"/>
                  <a:gd name="T46" fmla="*/ 123 w 123"/>
                  <a:gd name="T47" fmla="*/ 0 h 147"/>
                  <a:gd name="T48" fmla="*/ 109 w 123"/>
                  <a:gd name="T49" fmla="*/ 5 h 147"/>
                  <a:gd name="T50" fmla="*/ 102 w 123"/>
                  <a:gd name="T5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3" h="147">
                    <a:moveTo>
                      <a:pt x="102" y="0"/>
                    </a:moveTo>
                    <a:lnTo>
                      <a:pt x="102" y="0"/>
                    </a:lnTo>
                    <a:lnTo>
                      <a:pt x="95" y="5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3" y="45"/>
                    </a:lnTo>
                    <a:lnTo>
                      <a:pt x="43" y="91"/>
                    </a:lnTo>
                    <a:lnTo>
                      <a:pt x="74" y="147"/>
                    </a:lnTo>
                    <a:lnTo>
                      <a:pt x="78" y="145"/>
                    </a:lnTo>
                    <a:lnTo>
                      <a:pt x="76" y="145"/>
                    </a:lnTo>
                    <a:lnTo>
                      <a:pt x="78" y="143"/>
                    </a:lnTo>
                    <a:lnTo>
                      <a:pt x="76" y="143"/>
                    </a:lnTo>
                    <a:lnTo>
                      <a:pt x="45" y="88"/>
                    </a:lnTo>
                    <a:lnTo>
                      <a:pt x="5" y="43"/>
                    </a:lnTo>
                    <a:lnTo>
                      <a:pt x="5" y="41"/>
                    </a:lnTo>
                    <a:lnTo>
                      <a:pt x="88" y="12"/>
                    </a:lnTo>
                    <a:lnTo>
                      <a:pt x="107" y="3"/>
                    </a:lnTo>
                    <a:lnTo>
                      <a:pt x="109" y="5"/>
                    </a:lnTo>
                    <a:lnTo>
                      <a:pt x="123" y="0"/>
                    </a:lnTo>
                    <a:lnTo>
                      <a:pt x="123" y="3"/>
                    </a:lnTo>
                    <a:lnTo>
                      <a:pt x="123" y="0"/>
                    </a:lnTo>
                    <a:lnTo>
                      <a:pt x="109" y="5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4" name="Freeform 1265"/>
              <p:cNvSpPr/>
              <p:nvPr/>
            </p:nvSpPr>
            <p:spPr bwMode="auto">
              <a:xfrm>
                <a:off x="4007352" y="4552205"/>
                <a:ext cx="234355" cy="280082"/>
              </a:xfrm>
              <a:custGeom>
                <a:avLst/>
                <a:gdLst>
                  <a:gd name="T0" fmla="*/ 102 w 123"/>
                  <a:gd name="T1" fmla="*/ 0 h 147"/>
                  <a:gd name="T2" fmla="*/ 102 w 123"/>
                  <a:gd name="T3" fmla="*/ 0 h 147"/>
                  <a:gd name="T4" fmla="*/ 95 w 123"/>
                  <a:gd name="T5" fmla="*/ 5 h 147"/>
                  <a:gd name="T6" fmla="*/ 86 w 123"/>
                  <a:gd name="T7" fmla="*/ 10 h 147"/>
                  <a:gd name="T8" fmla="*/ 86 w 123"/>
                  <a:gd name="T9" fmla="*/ 10 h 147"/>
                  <a:gd name="T10" fmla="*/ 3 w 123"/>
                  <a:gd name="T11" fmla="*/ 38 h 147"/>
                  <a:gd name="T12" fmla="*/ 0 w 123"/>
                  <a:gd name="T13" fmla="*/ 38 h 147"/>
                  <a:gd name="T14" fmla="*/ 0 w 123"/>
                  <a:gd name="T15" fmla="*/ 38 h 147"/>
                  <a:gd name="T16" fmla="*/ 3 w 123"/>
                  <a:gd name="T17" fmla="*/ 45 h 147"/>
                  <a:gd name="T18" fmla="*/ 43 w 123"/>
                  <a:gd name="T19" fmla="*/ 91 h 147"/>
                  <a:gd name="T20" fmla="*/ 74 w 123"/>
                  <a:gd name="T21" fmla="*/ 147 h 147"/>
                  <a:gd name="T22" fmla="*/ 78 w 123"/>
                  <a:gd name="T23" fmla="*/ 145 h 147"/>
                  <a:gd name="T24" fmla="*/ 76 w 123"/>
                  <a:gd name="T25" fmla="*/ 145 h 147"/>
                  <a:gd name="T26" fmla="*/ 78 w 123"/>
                  <a:gd name="T27" fmla="*/ 143 h 147"/>
                  <a:gd name="T28" fmla="*/ 76 w 123"/>
                  <a:gd name="T29" fmla="*/ 143 h 147"/>
                  <a:gd name="T30" fmla="*/ 45 w 123"/>
                  <a:gd name="T31" fmla="*/ 88 h 147"/>
                  <a:gd name="T32" fmla="*/ 5 w 123"/>
                  <a:gd name="T33" fmla="*/ 43 h 147"/>
                  <a:gd name="T34" fmla="*/ 5 w 123"/>
                  <a:gd name="T35" fmla="*/ 41 h 147"/>
                  <a:gd name="T36" fmla="*/ 88 w 123"/>
                  <a:gd name="T37" fmla="*/ 12 h 147"/>
                  <a:gd name="T38" fmla="*/ 107 w 123"/>
                  <a:gd name="T39" fmla="*/ 3 h 147"/>
                  <a:gd name="T40" fmla="*/ 109 w 123"/>
                  <a:gd name="T41" fmla="*/ 5 h 147"/>
                  <a:gd name="T42" fmla="*/ 123 w 123"/>
                  <a:gd name="T43" fmla="*/ 0 h 147"/>
                  <a:gd name="T44" fmla="*/ 123 w 123"/>
                  <a:gd name="T45" fmla="*/ 3 h 147"/>
                  <a:gd name="T46" fmla="*/ 123 w 123"/>
                  <a:gd name="T47" fmla="*/ 0 h 147"/>
                  <a:gd name="T48" fmla="*/ 109 w 123"/>
                  <a:gd name="T49" fmla="*/ 5 h 147"/>
                  <a:gd name="T50" fmla="*/ 102 w 123"/>
                  <a:gd name="T51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3" h="147">
                    <a:moveTo>
                      <a:pt x="102" y="0"/>
                    </a:moveTo>
                    <a:lnTo>
                      <a:pt x="102" y="0"/>
                    </a:lnTo>
                    <a:lnTo>
                      <a:pt x="95" y="5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3" y="45"/>
                    </a:lnTo>
                    <a:lnTo>
                      <a:pt x="43" y="91"/>
                    </a:lnTo>
                    <a:lnTo>
                      <a:pt x="74" y="147"/>
                    </a:lnTo>
                    <a:lnTo>
                      <a:pt x="78" y="145"/>
                    </a:lnTo>
                    <a:lnTo>
                      <a:pt x="76" y="145"/>
                    </a:lnTo>
                    <a:lnTo>
                      <a:pt x="78" y="143"/>
                    </a:lnTo>
                    <a:lnTo>
                      <a:pt x="76" y="143"/>
                    </a:lnTo>
                    <a:lnTo>
                      <a:pt x="45" y="88"/>
                    </a:lnTo>
                    <a:lnTo>
                      <a:pt x="5" y="43"/>
                    </a:lnTo>
                    <a:lnTo>
                      <a:pt x="5" y="41"/>
                    </a:lnTo>
                    <a:lnTo>
                      <a:pt x="88" y="12"/>
                    </a:lnTo>
                    <a:lnTo>
                      <a:pt x="107" y="3"/>
                    </a:lnTo>
                    <a:lnTo>
                      <a:pt x="109" y="5"/>
                    </a:lnTo>
                    <a:lnTo>
                      <a:pt x="123" y="0"/>
                    </a:lnTo>
                    <a:lnTo>
                      <a:pt x="123" y="3"/>
                    </a:lnTo>
                    <a:lnTo>
                      <a:pt x="123" y="0"/>
                    </a:lnTo>
                    <a:lnTo>
                      <a:pt x="109" y="5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5" name="Freeform 1266"/>
              <p:cNvSpPr/>
              <p:nvPr/>
            </p:nvSpPr>
            <p:spPr bwMode="auto">
              <a:xfrm>
                <a:off x="4184547" y="4561732"/>
                <a:ext cx="152426" cy="200059"/>
              </a:xfrm>
              <a:custGeom>
                <a:avLst/>
                <a:gdLst>
                  <a:gd name="T0" fmla="*/ 16 w 80"/>
                  <a:gd name="T1" fmla="*/ 5 h 105"/>
                  <a:gd name="T2" fmla="*/ 0 w 80"/>
                  <a:gd name="T3" fmla="*/ 14 h 105"/>
                  <a:gd name="T4" fmla="*/ 12 w 80"/>
                  <a:gd name="T5" fmla="*/ 55 h 105"/>
                  <a:gd name="T6" fmla="*/ 0 w 80"/>
                  <a:gd name="T7" fmla="*/ 59 h 105"/>
                  <a:gd name="T8" fmla="*/ 9 w 80"/>
                  <a:gd name="T9" fmla="*/ 88 h 105"/>
                  <a:gd name="T10" fmla="*/ 21 w 80"/>
                  <a:gd name="T11" fmla="*/ 95 h 105"/>
                  <a:gd name="T12" fmla="*/ 21 w 80"/>
                  <a:gd name="T13" fmla="*/ 105 h 105"/>
                  <a:gd name="T14" fmla="*/ 28 w 80"/>
                  <a:gd name="T15" fmla="*/ 102 h 105"/>
                  <a:gd name="T16" fmla="*/ 33 w 80"/>
                  <a:gd name="T17" fmla="*/ 81 h 105"/>
                  <a:gd name="T18" fmla="*/ 42 w 80"/>
                  <a:gd name="T19" fmla="*/ 78 h 105"/>
                  <a:gd name="T20" fmla="*/ 47 w 80"/>
                  <a:gd name="T21" fmla="*/ 83 h 105"/>
                  <a:gd name="T22" fmla="*/ 59 w 80"/>
                  <a:gd name="T23" fmla="*/ 78 h 105"/>
                  <a:gd name="T24" fmla="*/ 80 w 80"/>
                  <a:gd name="T25" fmla="*/ 33 h 105"/>
                  <a:gd name="T26" fmla="*/ 73 w 80"/>
                  <a:gd name="T27" fmla="*/ 26 h 105"/>
                  <a:gd name="T28" fmla="*/ 66 w 80"/>
                  <a:gd name="T29" fmla="*/ 17 h 105"/>
                  <a:gd name="T30" fmla="*/ 52 w 80"/>
                  <a:gd name="T31" fmla="*/ 22 h 105"/>
                  <a:gd name="T32" fmla="*/ 38 w 80"/>
                  <a:gd name="T33" fmla="*/ 0 h 105"/>
                  <a:gd name="T34" fmla="*/ 16 w 80"/>
                  <a:gd name="T35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105">
                    <a:moveTo>
                      <a:pt x="16" y="5"/>
                    </a:moveTo>
                    <a:lnTo>
                      <a:pt x="0" y="14"/>
                    </a:lnTo>
                    <a:lnTo>
                      <a:pt x="12" y="55"/>
                    </a:lnTo>
                    <a:lnTo>
                      <a:pt x="0" y="59"/>
                    </a:lnTo>
                    <a:lnTo>
                      <a:pt x="9" y="88"/>
                    </a:lnTo>
                    <a:lnTo>
                      <a:pt x="21" y="95"/>
                    </a:lnTo>
                    <a:lnTo>
                      <a:pt x="21" y="105"/>
                    </a:lnTo>
                    <a:lnTo>
                      <a:pt x="28" y="102"/>
                    </a:lnTo>
                    <a:lnTo>
                      <a:pt x="33" y="81"/>
                    </a:lnTo>
                    <a:lnTo>
                      <a:pt x="42" y="78"/>
                    </a:lnTo>
                    <a:lnTo>
                      <a:pt x="47" y="83"/>
                    </a:lnTo>
                    <a:lnTo>
                      <a:pt x="59" y="78"/>
                    </a:lnTo>
                    <a:lnTo>
                      <a:pt x="80" y="33"/>
                    </a:lnTo>
                    <a:lnTo>
                      <a:pt x="73" y="26"/>
                    </a:lnTo>
                    <a:lnTo>
                      <a:pt x="66" y="17"/>
                    </a:lnTo>
                    <a:lnTo>
                      <a:pt x="52" y="22"/>
                    </a:lnTo>
                    <a:lnTo>
                      <a:pt x="38" y="0"/>
                    </a:ln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6" name="Freeform 1267"/>
              <p:cNvSpPr/>
              <p:nvPr/>
            </p:nvSpPr>
            <p:spPr bwMode="auto">
              <a:xfrm>
                <a:off x="4184547" y="4561732"/>
                <a:ext cx="152426" cy="200059"/>
              </a:xfrm>
              <a:custGeom>
                <a:avLst/>
                <a:gdLst>
                  <a:gd name="T0" fmla="*/ 16 w 80"/>
                  <a:gd name="T1" fmla="*/ 5 h 105"/>
                  <a:gd name="T2" fmla="*/ 0 w 80"/>
                  <a:gd name="T3" fmla="*/ 14 h 105"/>
                  <a:gd name="T4" fmla="*/ 12 w 80"/>
                  <a:gd name="T5" fmla="*/ 55 h 105"/>
                  <a:gd name="T6" fmla="*/ 0 w 80"/>
                  <a:gd name="T7" fmla="*/ 59 h 105"/>
                  <a:gd name="T8" fmla="*/ 9 w 80"/>
                  <a:gd name="T9" fmla="*/ 88 h 105"/>
                  <a:gd name="T10" fmla="*/ 21 w 80"/>
                  <a:gd name="T11" fmla="*/ 95 h 105"/>
                  <a:gd name="T12" fmla="*/ 21 w 80"/>
                  <a:gd name="T13" fmla="*/ 105 h 105"/>
                  <a:gd name="T14" fmla="*/ 28 w 80"/>
                  <a:gd name="T15" fmla="*/ 102 h 105"/>
                  <a:gd name="T16" fmla="*/ 33 w 80"/>
                  <a:gd name="T17" fmla="*/ 81 h 105"/>
                  <a:gd name="T18" fmla="*/ 42 w 80"/>
                  <a:gd name="T19" fmla="*/ 78 h 105"/>
                  <a:gd name="T20" fmla="*/ 47 w 80"/>
                  <a:gd name="T21" fmla="*/ 83 h 105"/>
                  <a:gd name="T22" fmla="*/ 59 w 80"/>
                  <a:gd name="T23" fmla="*/ 78 h 105"/>
                  <a:gd name="T24" fmla="*/ 80 w 80"/>
                  <a:gd name="T25" fmla="*/ 33 h 105"/>
                  <a:gd name="T26" fmla="*/ 73 w 80"/>
                  <a:gd name="T27" fmla="*/ 26 h 105"/>
                  <a:gd name="T28" fmla="*/ 66 w 80"/>
                  <a:gd name="T29" fmla="*/ 17 h 105"/>
                  <a:gd name="T30" fmla="*/ 52 w 80"/>
                  <a:gd name="T31" fmla="*/ 22 h 105"/>
                  <a:gd name="T32" fmla="*/ 38 w 80"/>
                  <a:gd name="T33" fmla="*/ 0 h 105"/>
                  <a:gd name="T34" fmla="*/ 16 w 80"/>
                  <a:gd name="T35" fmla="*/ 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105">
                    <a:moveTo>
                      <a:pt x="16" y="5"/>
                    </a:moveTo>
                    <a:lnTo>
                      <a:pt x="0" y="14"/>
                    </a:lnTo>
                    <a:lnTo>
                      <a:pt x="12" y="55"/>
                    </a:lnTo>
                    <a:lnTo>
                      <a:pt x="0" y="59"/>
                    </a:lnTo>
                    <a:lnTo>
                      <a:pt x="9" y="88"/>
                    </a:lnTo>
                    <a:lnTo>
                      <a:pt x="21" y="95"/>
                    </a:lnTo>
                    <a:lnTo>
                      <a:pt x="21" y="105"/>
                    </a:lnTo>
                    <a:lnTo>
                      <a:pt x="28" y="102"/>
                    </a:lnTo>
                    <a:lnTo>
                      <a:pt x="33" y="81"/>
                    </a:lnTo>
                    <a:lnTo>
                      <a:pt x="42" y="78"/>
                    </a:lnTo>
                    <a:lnTo>
                      <a:pt x="47" y="83"/>
                    </a:lnTo>
                    <a:lnTo>
                      <a:pt x="59" y="78"/>
                    </a:lnTo>
                    <a:lnTo>
                      <a:pt x="80" y="33"/>
                    </a:lnTo>
                    <a:lnTo>
                      <a:pt x="73" y="26"/>
                    </a:lnTo>
                    <a:lnTo>
                      <a:pt x="66" y="17"/>
                    </a:lnTo>
                    <a:lnTo>
                      <a:pt x="52" y="22"/>
                    </a:lnTo>
                    <a:lnTo>
                      <a:pt x="38" y="0"/>
                    </a:lnTo>
                    <a:lnTo>
                      <a:pt x="16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7" name="Freeform 1268"/>
              <p:cNvSpPr>
                <a:spLocks noEditPoints="1"/>
              </p:cNvSpPr>
              <p:nvPr/>
            </p:nvSpPr>
            <p:spPr bwMode="auto">
              <a:xfrm>
                <a:off x="4175020" y="4557921"/>
                <a:ext cx="167668" cy="184816"/>
              </a:xfrm>
              <a:custGeom>
                <a:avLst/>
                <a:gdLst>
                  <a:gd name="T0" fmla="*/ 88 w 88"/>
                  <a:gd name="T1" fmla="*/ 33 h 97"/>
                  <a:gd name="T2" fmla="*/ 88 w 88"/>
                  <a:gd name="T3" fmla="*/ 33 h 97"/>
                  <a:gd name="T4" fmla="*/ 88 w 88"/>
                  <a:gd name="T5" fmla="*/ 33 h 97"/>
                  <a:gd name="T6" fmla="*/ 88 w 88"/>
                  <a:gd name="T7" fmla="*/ 33 h 97"/>
                  <a:gd name="T8" fmla="*/ 78 w 88"/>
                  <a:gd name="T9" fmla="*/ 28 h 97"/>
                  <a:gd name="T10" fmla="*/ 85 w 88"/>
                  <a:gd name="T11" fmla="*/ 35 h 97"/>
                  <a:gd name="T12" fmla="*/ 85 w 88"/>
                  <a:gd name="T13" fmla="*/ 35 h 97"/>
                  <a:gd name="T14" fmla="*/ 78 w 88"/>
                  <a:gd name="T15" fmla="*/ 28 h 97"/>
                  <a:gd name="T16" fmla="*/ 73 w 88"/>
                  <a:gd name="T17" fmla="*/ 16 h 97"/>
                  <a:gd name="T18" fmla="*/ 88 w 88"/>
                  <a:gd name="T19" fmla="*/ 33 h 97"/>
                  <a:gd name="T20" fmla="*/ 88 w 88"/>
                  <a:gd name="T21" fmla="*/ 33 h 97"/>
                  <a:gd name="T22" fmla="*/ 73 w 88"/>
                  <a:gd name="T23" fmla="*/ 16 h 97"/>
                  <a:gd name="T24" fmla="*/ 19 w 88"/>
                  <a:gd name="T25" fmla="*/ 5 h 97"/>
                  <a:gd name="T26" fmla="*/ 0 w 88"/>
                  <a:gd name="T27" fmla="*/ 16 h 97"/>
                  <a:gd name="T28" fmla="*/ 12 w 88"/>
                  <a:gd name="T29" fmla="*/ 54 h 97"/>
                  <a:gd name="T30" fmla="*/ 0 w 88"/>
                  <a:gd name="T31" fmla="*/ 59 h 97"/>
                  <a:gd name="T32" fmla="*/ 9 w 88"/>
                  <a:gd name="T33" fmla="*/ 92 h 97"/>
                  <a:gd name="T34" fmla="*/ 9 w 88"/>
                  <a:gd name="T35" fmla="*/ 85 h 97"/>
                  <a:gd name="T36" fmla="*/ 26 w 88"/>
                  <a:gd name="T37" fmla="*/ 97 h 97"/>
                  <a:gd name="T38" fmla="*/ 14 w 88"/>
                  <a:gd name="T39" fmla="*/ 90 h 97"/>
                  <a:gd name="T40" fmla="*/ 5 w 88"/>
                  <a:gd name="T41" fmla="*/ 61 h 97"/>
                  <a:gd name="T42" fmla="*/ 17 w 88"/>
                  <a:gd name="T43" fmla="*/ 57 h 97"/>
                  <a:gd name="T44" fmla="*/ 5 w 88"/>
                  <a:gd name="T45" fmla="*/ 16 h 97"/>
                  <a:gd name="T46" fmla="*/ 21 w 88"/>
                  <a:gd name="T47" fmla="*/ 7 h 97"/>
                  <a:gd name="T48" fmla="*/ 43 w 88"/>
                  <a:gd name="T49" fmla="*/ 2 h 97"/>
                  <a:gd name="T50" fmla="*/ 57 w 88"/>
                  <a:gd name="T51" fmla="*/ 24 h 97"/>
                  <a:gd name="T52" fmla="*/ 71 w 88"/>
                  <a:gd name="T53" fmla="*/ 19 h 97"/>
                  <a:gd name="T54" fmla="*/ 69 w 88"/>
                  <a:gd name="T55" fmla="*/ 19 h 97"/>
                  <a:gd name="T56" fmla="*/ 71 w 88"/>
                  <a:gd name="T57" fmla="*/ 19 h 97"/>
                  <a:gd name="T58" fmla="*/ 71 w 88"/>
                  <a:gd name="T59" fmla="*/ 19 h 97"/>
                  <a:gd name="T60" fmla="*/ 71 w 88"/>
                  <a:gd name="T61" fmla="*/ 19 h 97"/>
                  <a:gd name="T62" fmla="*/ 73 w 88"/>
                  <a:gd name="T63" fmla="*/ 16 h 97"/>
                  <a:gd name="T64" fmla="*/ 71 w 88"/>
                  <a:gd name="T65" fmla="*/ 16 h 97"/>
                  <a:gd name="T66" fmla="*/ 57 w 88"/>
                  <a:gd name="T67" fmla="*/ 21 h 97"/>
                  <a:gd name="T68" fmla="*/ 45 w 88"/>
                  <a:gd name="T69" fmla="*/ 0 h 97"/>
                  <a:gd name="T70" fmla="*/ 38 w 88"/>
                  <a:gd name="T71" fmla="*/ 2 h 97"/>
                  <a:gd name="T72" fmla="*/ 35 w 88"/>
                  <a:gd name="T73" fmla="*/ 0 h 97"/>
                  <a:gd name="T74" fmla="*/ 19 w 88"/>
                  <a:gd name="T75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97">
                    <a:moveTo>
                      <a:pt x="88" y="33"/>
                    </a:moveTo>
                    <a:lnTo>
                      <a:pt x="88" y="33"/>
                    </a:lnTo>
                    <a:lnTo>
                      <a:pt x="88" y="33"/>
                    </a:lnTo>
                    <a:lnTo>
                      <a:pt x="88" y="33"/>
                    </a:lnTo>
                    <a:close/>
                    <a:moveTo>
                      <a:pt x="78" y="28"/>
                    </a:moveTo>
                    <a:lnTo>
                      <a:pt x="85" y="35"/>
                    </a:lnTo>
                    <a:lnTo>
                      <a:pt x="85" y="35"/>
                    </a:lnTo>
                    <a:lnTo>
                      <a:pt x="78" y="28"/>
                    </a:lnTo>
                    <a:close/>
                    <a:moveTo>
                      <a:pt x="73" y="16"/>
                    </a:moveTo>
                    <a:lnTo>
                      <a:pt x="88" y="33"/>
                    </a:lnTo>
                    <a:lnTo>
                      <a:pt x="88" y="33"/>
                    </a:lnTo>
                    <a:lnTo>
                      <a:pt x="73" y="16"/>
                    </a:lnTo>
                    <a:close/>
                    <a:moveTo>
                      <a:pt x="19" y="5"/>
                    </a:moveTo>
                    <a:lnTo>
                      <a:pt x="0" y="16"/>
                    </a:lnTo>
                    <a:lnTo>
                      <a:pt x="12" y="54"/>
                    </a:lnTo>
                    <a:lnTo>
                      <a:pt x="0" y="59"/>
                    </a:lnTo>
                    <a:lnTo>
                      <a:pt x="9" y="92"/>
                    </a:lnTo>
                    <a:lnTo>
                      <a:pt x="9" y="85"/>
                    </a:lnTo>
                    <a:lnTo>
                      <a:pt x="26" y="97"/>
                    </a:lnTo>
                    <a:lnTo>
                      <a:pt x="14" y="90"/>
                    </a:lnTo>
                    <a:lnTo>
                      <a:pt x="5" y="61"/>
                    </a:lnTo>
                    <a:lnTo>
                      <a:pt x="17" y="57"/>
                    </a:lnTo>
                    <a:lnTo>
                      <a:pt x="5" y="16"/>
                    </a:lnTo>
                    <a:lnTo>
                      <a:pt x="21" y="7"/>
                    </a:lnTo>
                    <a:lnTo>
                      <a:pt x="43" y="2"/>
                    </a:lnTo>
                    <a:lnTo>
                      <a:pt x="57" y="24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3" y="16"/>
                    </a:lnTo>
                    <a:lnTo>
                      <a:pt x="71" y="16"/>
                    </a:lnTo>
                    <a:lnTo>
                      <a:pt x="57" y="21"/>
                    </a:lnTo>
                    <a:lnTo>
                      <a:pt x="45" y="0"/>
                    </a:lnTo>
                    <a:lnTo>
                      <a:pt x="38" y="2"/>
                    </a:lnTo>
                    <a:lnTo>
                      <a:pt x="35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8" name="Freeform 1269"/>
              <p:cNvSpPr>
                <a:spLocks noEditPoints="1"/>
              </p:cNvSpPr>
              <p:nvPr/>
            </p:nvSpPr>
            <p:spPr bwMode="auto">
              <a:xfrm>
                <a:off x="4175020" y="4557921"/>
                <a:ext cx="167668" cy="184816"/>
              </a:xfrm>
              <a:custGeom>
                <a:avLst/>
                <a:gdLst>
                  <a:gd name="T0" fmla="*/ 88 w 88"/>
                  <a:gd name="T1" fmla="*/ 33 h 97"/>
                  <a:gd name="T2" fmla="*/ 88 w 88"/>
                  <a:gd name="T3" fmla="*/ 33 h 97"/>
                  <a:gd name="T4" fmla="*/ 88 w 88"/>
                  <a:gd name="T5" fmla="*/ 33 h 97"/>
                  <a:gd name="T6" fmla="*/ 88 w 88"/>
                  <a:gd name="T7" fmla="*/ 33 h 97"/>
                  <a:gd name="T8" fmla="*/ 78 w 88"/>
                  <a:gd name="T9" fmla="*/ 28 h 97"/>
                  <a:gd name="T10" fmla="*/ 85 w 88"/>
                  <a:gd name="T11" fmla="*/ 35 h 97"/>
                  <a:gd name="T12" fmla="*/ 85 w 88"/>
                  <a:gd name="T13" fmla="*/ 35 h 97"/>
                  <a:gd name="T14" fmla="*/ 78 w 88"/>
                  <a:gd name="T15" fmla="*/ 28 h 97"/>
                  <a:gd name="T16" fmla="*/ 73 w 88"/>
                  <a:gd name="T17" fmla="*/ 16 h 97"/>
                  <a:gd name="T18" fmla="*/ 88 w 88"/>
                  <a:gd name="T19" fmla="*/ 33 h 97"/>
                  <a:gd name="T20" fmla="*/ 88 w 88"/>
                  <a:gd name="T21" fmla="*/ 33 h 97"/>
                  <a:gd name="T22" fmla="*/ 73 w 88"/>
                  <a:gd name="T23" fmla="*/ 16 h 97"/>
                  <a:gd name="T24" fmla="*/ 19 w 88"/>
                  <a:gd name="T25" fmla="*/ 5 h 97"/>
                  <a:gd name="T26" fmla="*/ 0 w 88"/>
                  <a:gd name="T27" fmla="*/ 16 h 97"/>
                  <a:gd name="T28" fmla="*/ 12 w 88"/>
                  <a:gd name="T29" fmla="*/ 54 h 97"/>
                  <a:gd name="T30" fmla="*/ 0 w 88"/>
                  <a:gd name="T31" fmla="*/ 59 h 97"/>
                  <a:gd name="T32" fmla="*/ 9 w 88"/>
                  <a:gd name="T33" fmla="*/ 92 h 97"/>
                  <a:gd name="T34" fmla="*/ 9 w 88"/>
                  <a:gd name="T35" fmla="*/ 85 h 97"/>
                  <a:gd name="T36" fmla="*/ 26 w 88"/>
                  <a:gd name="T37" fmla="*/ 97 h 97"/>
                  <a:gd name="T38" fmla="*/ 14 w 88"/>
                  <a:gd name="T39" fmla="*/ 90 h 97"/>
                  <a:gd name="T40" fmla="*/ 5 w 88"/>
                  <a:gd name="T41" fmla="*/ 61 h 97"/>
                  <a:gd name="T42" fmla="*/ 17 w 88"/>
                  <a:gd name="T43" fmla="*/ 57 h 97"/>
                  <a:gd name="T44" fmla="*/ 5 w 88"/>
                  <a:gd name="T45" fmla="*/ 16 h 97"/>
                  <a:gd name="T46" fmla="*/ 21 w 88"/>
                  <a:gd name="T47" fmla="*/ 7 h 97"/>
                  <a:gd name="T48" fmla="*/ 43 w 88"/>
                  <a:gd name="T49" fmla="*/ 2 h 97"/>
                  <a:gd name="T50" fmla="*/ 57 w 88"/>
                  <a:gd name="T51" fmla="*/ 24 h 97"/>
                  <a:gd name="T52" fmla="*/ 71 w 88"/>
                  <a:gd name="T53" fmla="*/ 19 h 97"/>
                  <a:gd name="T54" fmla="*/ 69 w 88"/>
                  <a:gd name="T55" fmla="*/ 19 h 97"/>
                  <a:gd name="T56" fmla="*/ 71 w 88"/>
                  <a:gd name="T57" fmla="*/ 19 h 97"/>
                  <a:gd name="T58" fmla="*/ 71 w 88"/>
                  <a:gd name="T59" fmla="*/ 19 h 97"/>
                  <a:gd name="T60" fmla="*/ 71 w 88"/>
                  <a:gd name="T61" fmla="*/ 19 h 97"/>
                  <a:gd name="T62" fmla="*/ 73 w 88"/>
                  <a:gd name="T63" fmla="*/ 16 h 97"/>
                  <a:gd name="T64" fmla="*/ 71 w 88"/>
                  <a:gd name="T65" fmla="*/ 16 h 97"/>
                  <a:gd name="T66" fmla="*/ 57 w 88"/>
                  <a:gd name="T67" fmla="*/ 21 h 97"/>
                  <a:gd name="T68" fmla="*/ 45 w 88"/>
                  <a:gd name="T69" fmla="*/ 0 h 97"/>
                  <a:gd name="T70" fmla="*/ 38 w 88"/>
                  <a:gd name="T71" fmla="*/ 2 h 97"/>
                  <a:gd name="T72" fmla="*/ 35 w 88"/>
                  <a:gd name="T73" fmla="*/ 0 h 97"/>
                  <a:gd name="T74" fmla="*/ 19 w 88"/>
                  <a:gd name="T75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97">
                    <a:moveTo>
                      <a:pt x="88" y="33"/>
                    </a:moveTo>
                    <a:lnTo>
                      <a:pt x="88" y="33"/>
                    </a:lnTo>
                    <a:lnTo>
                      <a:pt x="88" y="33"/>
                    </a:lnTo>
                    <a:lnTo>
                      <a:pt x="88" y="33"/>
                    </a:lnTo>
                    <a:moveTo>
                      <a:pt x="78" y="28"/>
                    </a:moveTo>
                    <a:lnTo>
                      <a:pt x="85" y="35"/>
                    </a:lnTo>
                    <a:lnTo>
                      <a:pt x="85" y="35"/>
                    </a:lnTo>
                    <a:lnTo>
                      <a:pt x="78" y="28"/>
                    </a:lnTo>
                    <a:moveTo>
                      <a:pt x="73" y="16"/>
                    </a:moveTo>
                    <a:lnTo>
                      <a:pt x="88" y="33"/>
                    </a:lnTo>
                    <a:lnTo>
                      <a:pt x="88" y="33"/>
                    </a:lnTo>
                    <a:lnTo>
                      <a:pt x="73" y="16"/>
                    </a:lnTo>
                    <a:moveTo>
                      <a:pt x="19" y="5"/>
                    </a:moveTo>
                    <a:lnTo>
                      <a:pt x="0" y="16"/>
                    </a:lnTo>
                    <a:lnTo>
                      <a:pt x="12" y="54"/>
                    </a:lnTo>
                    <a:lnTo>
                      <a:pt x="0" y="59"/>
                    </a:lnTo>
                    <a:lnTo>
                      <a:pt x="9" y="92"/>
                    </a:lnTo>
                    <a:lnTo>
                      <a:pt x="9" y="85"/>
                    </a:lnTo>
                    <a:lnTo>
                      <a:pt x="26" y="97"/>
                    </a:lnTo>
                    <a:lnTo>
                      <a:pt x="14" y="90"/>
                    </a:lnTo>
                    <a:lnTo>
                      <a:pt x="5" y="61"/>
                    </a:lnTo>
                    <a:lnTo>
                      <a:pt x="17" y="57"/>
                    </a:lnTo>
                    <a:lnTo>
                      <a:pt x="5" y="16"/>
                    </a:lnTo>
                    <a:lnTo>
                      <a:pt x="21" y="7"/>
                    </a:lnTo>
                    <a:lnTo>
                      <a:pt x="43" y="2"/>
                    </a:lnTo>
                    <a:lnTo>
                      <a:pt x="57" y="24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1" y="19"/>
                    </a:lnTo>
                    <a:lnTo>
                      <a:pt x="73" y="16"/>
                    </a:lnTo>
                    <a:lnTo>
                      <a:pt x="71" y="16"/>
                    </a:lnTo>
                    <a:lnTo>
                      <a:pt x="57" y="21"/>
                    </a:lnTo>
                    <a:lnTo>
                      <a:pt x="45" y="0"/>
                    </a:lnTo>
                    <a:lnTo>
                      <a:pt x="38" y="2"/>
                    </a:lnTo>
                    <a:lnTo>
                      <a:pt x="35" y="0"/>
                    </a:lnTo>
                    <a:lnTo>
                      <a:pt x="1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09" name="Freeform 1270"/>
              <p:cNvSpPr/>
              <p:nvPr/>
            </p:nvSpPr>
            <p:spPr bwMode="auto">
              <a:xfrm>
                <a:off x="4310298" y="45941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0" name="Freeform 1271"/>
              <p:cNvSpPr/>
              <p:nvPr/>
            </p:nvSpPr>
            <p:spPr bwMode="auto">
              <a:xfrm>
                <a:off x="4310298" y="45941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1" name="Freeform 1272"/>
              <p:cNvSpPr/>
              <p:nvPr/>
            </p:nvSpPr>
            <p:spPr bwMode="auto">
              <a:xfrm>
                <a:off x="4306487" y="4588406"/>
                <a:ext cx="36201" cy="36201"/>
              </a:xfrm>
              <a:custGeom>
                <a:avLst/>
                <a:gdLst>
                  <a:gd name="T0" fmla="*/ 4 w 19"/>
                  <a:gd name="T1" fmla="*/ 0 h 19"/>
                  <a:gd name="T2" fmla="*/ 2 w 19"/>
                  <a:gd name="T3" fmla="*/ 3 h 19"/>
                  <a:gd name="T4" fmla="*/ 0 w 19"/>
                  <a:gd name="T5" fmla="*/ 3 h 19"/>
                  <a:gd name="T6" fmla="*/ 2 w 19"/>
                  <a:gd name="T7" fmla="*/ 3 h 19"/>
                  <a:gd name="T8" fmla="*/ 9 w 19"/>
                  <a:gd name="T9" fmla="*/ 12 h 19"/>
                  <a:gd name="T10" fmla="*/ 16 w 19"/>
                  <a:gd name="T11" fmla="*/ 19 h 19"/>
                  <a:gd name="T12" fmla="*/ 16 w 19"/>
                  <a:gd name="T13" fmla="*/ 19 h 19"/>
                  <a:gd name="T14" fmla="*/ 16 w 19"/>
                  <a:gd name="T15" fmla="*/ 19 h 19"/>
                  <a:gd name="T16" fmla="*/ 16 w 19"/>
                  <a:gd name="T17" fmla="*/ 19 h 19"/>
                  <a:gd name="T18" fmla="*/ 19 w 19"/>
                  <a:gd name="T19" fmla="*/ 17 h 19"/>
                  <a:gd name="T20" fmla="*/ 19 w 19"/>
                  <a:gd name="T21" fmla="*/ 17 h 19"/>
                  <a:gd name="T22" fmla="*/ 19 w 19"/>
                  <a:gd name="T23" fmla="*/ 17 h 19"/>
                  <a:gd name="T24" fmla="*/ 4 w 19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4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9" y="12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2" name="Freeform 1273"/>
              <p:cNvSpPr/>
              <p:nvPr/>
            </p:nvSpPr>
            <p:spPr bwMode="auto">
              <a:xfrm>
                <a:off x="4306487" y="4588406"/>
                <a:ext cx="36201" cy="36201"/>
              </a:xfrm>
              <a:custGeom>
                <a:avLst/>
                <a:gdLst>
                  <a:gd name="T0" fmla="*/ 4 w 19"/>
                  <a:gd name="T1" fmla="*/ 0 h 19"/>
                  <a:gd name="T2" fmla="*/ 2 w 19"/>
                  <a:gd name="T3" fmla="*/ 3 h 19"/>
                  <a:gd name="T4" fmla="*/ 0 w 19"/>
                  <a:gd name="T5" fmla="*/ 3 h 19"/>
                  <a:gd name="T6" fmla="*/ 2 w 19"/>
                  <a:gd name="T7" fmla="*/ 3 h 19"/>
                  <a:gd name="T8" fmla="*/ 9 w 19"/>
                  <a:gd name="T9" fmla="*/ 12 h 19"/>
                  <a:gd name="T10" fmla="*/ 16 w 19"/>
                  <a:gd name="T11" fmla="*/ 19 h 19"/>
                  <a:gd name="T12" fmla="*/ 16 w 19"/>
                  <a:gd name="T13" fmla="*/ 19 h 19"/>
                  <a:gd name="T14" fmla="*/ 16 w 19"/>
                  <a:gd name="T15" fmla="*/ 19 h 19"/>
                  <a:gd name="T16" fmla="*/ 16 w 19"/>
                  <a:gd name="T17" fmla="*/ 19 h 19"/>
                  <a:gd name="T18" fmla="*/ 19 w 19"/>
                  <a:gd name="T19" fmla="*/ 17 h 19"/>
                  <a:gd name="T20" fmla="*/ 19 w 19"/>
                  <a:gd name="T21" fmla="*/ 17 h 19"/>
                  <a:gd name="T22" fmla="*/ 19 w 19"/>
                  <a:gd name="T23" fmla="*/ 17 h 19"/>
                  <a:gd name="T24" fmla="*/ 4 w 19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19">
                    <a:moveTo>
                      <a:pt x="4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9" y="12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19" y="1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3" name="Freeform 1274"/>
              <p:cNvSpPr/>
              <p:nvPr/>
            </p:nvSpPr>
            <p:spPr bwMode="auto">
              <a:xfrm>
                <a:off x="4161683" y="4616986"/>
                <a:ext cx="274367" cy="316284"/>
              </a:xfrm>
              <a:custGeom>
                <a:avLst/>
                <a:gdLst>
                  <a:gd name="T0" fmla="*/ 113 w 144"/>
                  <a:gd name="T1" fmla="*/ 0 h 166"/>
                  <a:gd name="T2" fmla="*/ 95 w 144"/>
                  <a:gd name="T3" fmla="*/ 7 h 166"/>
                  <a:gd name="T4" fmla="*/ 73 w 144"/>
                  <a:gd name="T5" fmla="*/ 52 h 166"/>
                  <a:gd name="T6" fmla="*/ 59 w 144"/>
                  <a:gd name="T7" fmla="*/ 59 h 166"/>
                  <a:gd name="T8" fmla="*/ 52 w 144"/>
                  <a:gd name="T9" fmla="*/ 54 h 166"/>
                  <a:gd name="T10" fmla="*/ 47 w 144"/>
                  <a:gd name="T11" fmla="*/ 54 h 166"/>
                  <a:gd name="T12" fmla="*/ 42 w 144"/>
                  <a:gd name="T13" fmla="*/ 76 h 166"/>
                  <a:gd name="T14" fmla="*/ 31 w 144"/>
                  <a:gd name="T15" fmla="*/ 80 h 166"/>
                  <a:gd name="T16" fmla="*/ 28 w 144"/>
                  <a:gd name="T17" fmla="*/ 68 h 166"/>
                  <a:gd name="T18" fmla="*/ 21 w 144"/>
                  <a:gd name="T19" fmla="*/ 64 h 166"/>
                  <a:gd name="T20" fmla="*/ 33 w 144"/>
                  <a:gd name="T21" fmla="*/ 97 h 166"/>
                  <a:gd name="T22" fmla="*/ 24 w 144"/>
                  <a:gd name="T23" fmla="*/ 106 h 166"/>
                  <a:gd name="T24" fmla="*/ 5 w 144"/>
                  <a:gd name="T25" fmla="*/ 109 h 166"/>
                  <a:gd name="T26" fmla="*/ 5 w 144"/>
                  <a:gd name="T27" fmla="*/ 104 h 166"/>
                  <a:gd name="T28" fmla="*/ 2 w 144"/>
                  <a:gd name="T29" fmla="*/ 104 h 166"/>
                  <a:gd name="T30" fmla="*/ 0 w 144"/>
                  <a:gd name="T31" fmla="*/ 109 h 166"/>
                  <a:gd name="T32" fmla="*/ 26 w 144"/>
                  <a:gd name="T33" fmla="*/ 137 h 166"/>
                  <a:gd name="T34" fmla="*/ 31 w 144"/>
                  <a:gd name="T35" fmla="*/ 151 h 166"/>
                  <a:gd name="T36" fmla="*/ 26 w 144"/>
                  <a:gd name="T37" fmla="*/ 154 h 166"/>
                  <a:gd name="T38" fmla="*/ 45 w 144"/>
                  <a:gd name="T39" fmla="*/ 166 h 166"/>
                  <a:gd name="T40" fmla="*/ 104 w 144"/>
                  <a:gd name="T41" fmla="*/ 130 h 166"/>
                  <a:gd name="T42" fmla="*/ 144 w 144"/>
                  <a:gd name="T43" fmla="*/ 52 h 166"/>
                  <a:gd name="T44" fmla="*/ 142 w 144"/>
                  <a:gd name="T45" fmla="*/ 42 h 166"/>
                  <a:gd name="T46" fmla="*/ 142 w 144"/>
                  <a:gd name="T47" fmla="*/ 42 h 166"/>
                  <a:gd name="T48" fmla="*/ 140 w 144"/>
                  <a:gd name="T49" fmla="*/ 47 h 166"/>
                  <a:gd name="T50" fmla="*/ 125 w 144"/>
                  <a:gd name="T51" fmla="*/ 52 h 166"/>
                  <a:gd name="T52" fmla="*/ 121 w 144"/>
                  <a:gd name="T53" fmla="*/ 35 h 166"/>
                  <a:gd name="T54" fmla="*/ 132 w 144"/>
                  <a:gd name="T55" fmla="*/ 33 h 166"/>
                  <a:gd name="T56" fmla="*/ 128 w 144"/>
                  <a:gd name="T57" fmla="*/ 16 h 166"/>
                  <a:gd name="T58" fmla="*/ 113 w 144"/>
                  <a:gd name="T5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4" h="166">
                    <a:moveTo>
                      <a:pt x="113" y="0"/>
                    </a:moveTo>
                    <a:lnTo>
                      <a:pt x="95" y="7"/>
                    </a:lnTo>
                    <a:lnTo>
                      <a:pt x="73" y="52"/>
                    </a:lnTo>
                    <a:lnTo>
                      <a:pt x="59" y="59"/>
                    </a:lnTo>
                    <a:lnTo>
                      <a:pt x="52" y="54"/>
                    </a:lnTo>
                    <a:lnTo>
                      <a:pt x="47" y="54"/>
                    </a:lnTo>
                    <a:lnTo>
                      <a:pt x="42" y="76"/>
                    </a:lnTo>
                    <a:lnTo>
                      <a:pt x="31" y="80"/>
                    </a:lnTo>
                    <a:lnTo>
                      <a:pt x="28" y="68"/>
                    </a:lnTo>
                    <a:lnTo>
                      <a:pt x="21" y="64"/>
                    </a:lnTo>
                    <a:lnTo>
                      <a:pt x="33" y="97"/>
                    </a:lnTo>
                    <a:lnTo>
                      <a:pt x="24" y="106"/>
                    </a:lnTo>
                    <a:lnTo>
                      <a:pt x="5" y="109"/>
                    </a:lnTo>
                    <a:lnTo>
                      <a:pt x="5" y="104"/>
                    </a:lnTo>
                    <a:lnTo>
                      <a:pt x="2" y="104"/>
                    </a:lnTo>
                    <a:lnTo>
                      <a:pt x="0" y="109"/>
                    </a:lnTo>
                    <a:lnTo>
                      <a:pt x="26" y="137"/>
                    </a:lnTo>
                    <a:lnTo>
                      <a:pt x="31" y="151"/>
                    </a:lnTo>
                    <a:lnTo>
                      <a:pt x="26" y="154"/>
                    </a:lnTo>
                    <a:lnTo>
                      <a:pt x="45" y="166"/>
                    </a:lnTo>
                    <a:lnTo>
                      <a:pt x="104" y="130"/>
                    </a:lnTo>
                    <a:lnTo>
                      <a:pt x="144" y="52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40" y="47"/>
                    </a:lnTo>
                    <a:lnTo>
                      <a:pt x="125" y="52"/>
                    </a:lnTo>
                    <a:lnTo>
                      <a:pt x="121" y="35"/>
                    </a:lnTo>
                    <a:lnTo>
                      <a:pt x="132" y="33"/>
                    </a:lnTo>
                    <a:lnTo>
                      <a:pt x="128" y="16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4" name="Freeform 1275"/>
              <p:cNvSpPr/>
              <p:nvPr/>
            </p:nvSpPr>
            <p:spPr bwMode="auto">
              <a:xfrm>
                <a:off x="4161683" y="4616986"/>
                <a:ext cx="274367" cy="316284"/>
              </a:xfrm>
              <a:custGeom>
                <a:avLst/>
                <a:gdLst>
                  <a:gd name="T0" fmla="*/ 113 w 144"/>
                  <a:gd name="T1" fmla="*/ 0 h 166"/>
                  <a:gd name="T2" fmla="*/ 95 w 144"/>
                  <a:gd name="T3" fmla="*/ 7 h 166"/>
                  <a:gd name="T4" fmla="*/ 73 w 144"/>
                  <a:gd name="T5" fmla="*/ 52 h 166"/>
                  <a:gd name="T6" fmla="*/ 59 w 144"/>
                  <a:gd name="T7" fmla="*/ 59 h 166"/>
                  <a:gd name="T8" fmla="*/ 52 w 144"/>
                  <a:gd name="T9" fmla="*/ 54 h 166"/>
                  <a:gd name="T10" fmla="*/ 47 w 144"/>
                  <a:gd name="T11" fmla="*/ 54 h 166"/>
                  <a:gd name="T12" fmla="*/ 42 w 144"/>
                  <a:gd name="T13" fmla="*/ 76 h 166"/>
                  <a:gd name="T14" fmla="*/ 31 w 144"/>
                  <a:gd name="T15" fmla="*/ 80 h 166"/>
                  <a:gd name="T16" fmla="*/ 28 w 144"/>
                  <a:gd name="T17" fmla="*/ 68 h 166"/>
                  <a:gd name="T18" fmla="*/ 21 w 144"/>
                  <a:gd name="T19" fmla="*/ 64 h 166"/>
                  <a:gd name="T20" fmla="*/ 33 w 144"/>
                  <a:gd name="T21" fmla="*/ 97 h 166"/>
                  <a:gd name="T22" fmla="*/ 24 w 144"/>
                  <a:gd name="T23" fmla="*/ 106 h 166"/>
                  <a:gd name="T24" fmla="*/ 5 w 144"/>
                  <a:gd name="T25" fmla="*/ 109 h 166"/>
                  <a:gd name="T26" fmla="*/ 5 w 144"/>
                  <a:gd name="T27" fmla="*/ 104 h 166"/>
                  <a:gd name="T28" fmla="*/ 2 w 144"/>
                  <a:gd name="T29" fmla="*/ 104 h 166"/>
                  <a:gd name="T30" fmla="*/ 0 w 144"/>
                  <a:gd name="T31" fmla="*/ 109 h 166"/>
                  <a:gd name="T32" fmla="*/ 26 w 144"/>
                  <a:gd name="T33" fmla="*/ 137 h 166"/>
                  <a:gd name="T34" fmla="*/ 31 w 144"/>
                  <a:gd name="T35" fmla="*/ 151 h 166"/>
                  <a:gd name="T36" fmla="*/ 26 w 144"/>
                  <a:gd name="T37" fmla="*/ 154 h 166"/>
                  <a:gd name="T38" fmla="*/ 45 w 144"/>
                  <a:gd name="T39" fmla="*/ 166 h 166"/>
                  <a:gd name="T40" fmla="*/ 104 w 144"/>
                  <a:gd name="T41" fmla="*/ 130 h 166"/>
                  <a:gd name="T42" fmla="*/ 144 w 144"/>
                  <a:gd name="T43" fmla="*/ 52 h 166"/>
                  <a:gd name="T44" fmla="*/ 142 w 144"/>
                  <a:gd name="T45" fmla="*/ 42 h 166"/>
                  <a:gd name="T46" fmla="*/ 142 w 144"/>
                  <a:gd name="T47" fmla="*/ 42 h 166"/>
                  <a:gd name="T48" fmla="*/ 140 w 144"/>
                  <a:gd name="T49" fmla="*/ 47 h 166"/>
                  <a:gd name="T50" fmla="*/ 125 w 144"/>
                  <a:gd name="T51" fmla="*/ 52 h 166"/>
                  <a:gd name="T52" fmla="*/ 121 w 144"/>
                  <a:gd name="T53" fmla="*/ 35 h 166"/>
                  <a:gd name="T54" fmla="*/ 132 w 144"/>
                  <a:gd name="T55" fmla="*/ 33 h 166"/>
                  <a:gd name="T56" fmla="*/ 128 w 144"/>
                  <a:gd name="T57" fmla="*/ 16 h 166"/>
                  <a:gd name="T58" fmla="*/ 113 w 144"/>
                  <a:gd name="T5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4" h="166">
                    <a:moveTo>
                      <a:pt x="113" y="0"/>
                    </a:moveTo>
                    <a:lnTo>
                      <a:pt x="95" y="7"/>
                    </a:lnTo>
                    <a:lnTo>
                      <a:pt x="73" y="52"/>
                    </a:lnTo>
                    <a:lnTo>
                      <a:pt x="59" y="59"/>
                    </a:lnTo>
                    <a:lnTo>
                      <a:pt x="52" y="54"/>
                    </a:lnTo>
                    <a:lnTo>
                      <a:pt x="47" y="54"/>
                    </a:lnTo>
                    <a:lnTo>
                      <a:pt x="42" y="76"/>
                    </a:lnTo>
                    <a:lnTo>
                      <a:pt x="31" y="80"/>
                    </a:lnTo>
                    <a:lnTo>
                      <a:pt x="28" y="68"/>
                    </a:lnTo>
                    <a:lnTo>
                      <a:pt x="21" y="64"/>
                    </a:lnTo>
                    <a:lnTo>
                      <a:pt x="33" y="97"/>
                    </a:lnTo>
                    <a:lnTo>
                      <a:pt x="24" y="106"/>
                    </a:lnTo>
                    <a:lnTo>
                      <a:pt x="5" y="109"/>
                    </a:lnTo>
                    <a:lnTo>
                      <a:pt x="5" y="104"/>
                    </a:lnTo>
                    <a:lnTo>
                      <a:pt x="2" y="104"/>
                    </a:lnTo>
                    <a:lnTo>
                      <a:pt x="0" y="109"/>
                    </a:lnTo>
                    <a:lnTo>
                      <a:pt x="26" y="137"/>
                    </a:lnTo>
                    <a:lnTo>
                      <a:pt x="31" y="151"/>
                    </a:lnTo>
                    <a:lnTo>
                      <a:pt x="26" y="154"/>
                    </a:lnTo>
                    <a:lnTo>
                      <a:pt x="45" y="166"/>
                    </a:lnTo>
                    <a:lnTo>
                      <a:pt x="104" y="130"/>
                    </a:lnTo>
                    <a:lnTo>
                      <a:pt x="144" y="52"/>
                    </a:lnTo>
                    <a:lnTo>
                      <a:pt x="142" y="42"/>
                    </a:lnTo>
                    <a:lnTo>
                      <a:pt x="142" y="42"/>
                    </a:lnTo>
                    <a:lnTo>
                      <a:pt x="140" y="47"/>
                    </a:lnTo>
                    <a:lnTo>
                      <a:pt x="125" y="52"/>
                    </a:lnTo>
                    <a:lnTo>
                      <a:pt x="121" y="35"/>
                    </a:lnTo>
                    <a:lnTo>
                      <a:pt x="132" y="33"/>
                    </a:lnTo>
                    <a:lnTo>
                      <a:pt x="128" y="16"/>
                    </a:lnTo>
                    <a:lnTo>
                      <a:pt x="11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5" name="Freeform 1276"/>
              <p:cNvSpPr>
                <a:spLocks noEditPoints="1"/>
              </p:cNvSpPr>
              <p:nvPr/>
            </p:nvSpPr>
            <p:spPr bwMode="auto">
              <a:xfrm>
                <a:off x="4152156" y="4611270"/>
                <a:ext cx="293420" cy="325810"/>
              </a:xfrm>
              <a:custGeom>
                <a:avLst/>
                <a:gdLst>
                  <a:gd name="T0" fmla="*/ 78 w 154"/>
                  <a:gd name="T1" fmla="*/ 55 h 171"/>
                  <a:gd name="T2" fmla="*/ 118 w 154"/>
                  <a:gd name="T3" fmla="*/ 3 h 171"/>
                  <a:gd name="T4" fmla="*/ 137 w 154"/>
                  <a:gd name="T5" fmla="*/ 36 h 171"/>
                  <a:gd name="T6" fmla="*/ 130 w 154"/>
                  <a:gd name="T7" fmla="*/ 55 h 171"/>
                  <a:gd name="T8" fmla="*/ 147 w 154"/>
                  <a:gd name="T9" fmla="*/ 45 h 171"/>
                  <a:gd name="T10" fmla="*/ 149 w 154"/>
                  <a:gd name="T11" fmla="*/ 55 h 171"/>
                  <a:gd name="T12" fmla="*/ 50 w 154"/>
                  <a:gd name="T13" fmla="*/ 169 h 171"/>
                  <a:gd name="T14" fmla="*/ 36 w 154"/>
                  <a:gd name="T15" fmla="*/ 154 h 171"/>
                  <a:gd name="T16" fmla="*/ 5 w 154"/>
                  <a:gd name="T17" fmla="*/ 112 h 171"/>
                  <a:gd name="T18" fmla="*/ 10 w 154"/>
                  <a:gd name="T19" fmla="*/ 107 h 171"/>
                  <a:gd name="T20" fmla="*/ 29 w 154"/>
                  <a:gd name="T21" fmla="*/ 109 h 171"/>
                  <a:gd name="T22" fmla="*/ 26 w 154"/>
                  <a:gd name="T23" fmla="*/ 67 h 171"/>
                  <a:gd name="T24" fmla="*/ 36 w 154"/>
                  <a:gd name="T25" fmla="*/ 83 h 171"/>
                  <a:gd name="T26" fmla="*/ 52 w 154"/>
                  <a:gd name="T27" fmla="*/ 57 h 171"/>
                  <a:gd name="T28" fmla="*/ 64 w 154"/>
                  <a:gd name="T29" fmla="*/ 62 h 171"/>
                  <a:gd name="T30" fmla="*/ 102 w 154"/>
                  <a:gd name="T31" fmla="*/ 7 h 171"/>
                  <a:gd name="T32" fmla="*/ 102 w 154"/>
                  <a:gd name="T33" fmla="*/ 7 h 171"/>
                  <a:gd name="T34" fmla="*/ 100 w 154"/>
                  <a:gd name="T35" fmla="*/ 7 h 171"/>
                  <a:gd name="T36" fmla="*/ 97 w 154"/>
                  <a:gd name="T37" fmla="*/ 7 h 171"/>
                  <a:gd name="T38" fmla="*/ 97 w 154"/>
                  <a:gd name="T39" fmla="*/ 7 h 171"/>
                  <a:gd name="T40" fmla="*/ 64 w 154"/>
                  <a:gd name="T41" fmla="*/ 57 h 171"/>
                  <a:gd name="T42" fmla="*/ 50 w 154"/>
                  <a:gd name="T43" fmla="*/ 55 h 171"/>
                  <a:gd name="T44" fmla="*/ 38 w 154"/>
                  <a:gd name="T45" fmla="*/ 79 h 171"/>
                  <a:gd name="T46" fmla="*/ 21 w 154"/>
                  <a:gd name="T47" fmla="*/ 57 h 171"/>
                  <a:gd name="T48" fmla="*/ 33 w 154"/>
                  <a:gd name="T49" fmla="*/ 100 h 171"/>
                  <a:gd name="T50" fmla="*/ 12 w 154"/>
                  <a:gd name="T51" fmla="*/ 109 h 171"/>
                  <a:gd name="T52" fmla="*/ 5 w 154"/>
                  <a:gd name="T53" fmla="*/ 102 h 171"/>
                  <a:gd name="T54" fmla="*/ 0 w 154"/>
                  <a:gd name="T55" fmla="*/ 114 h 171"/>
                  <a:gd name="T56" fmla="*/ 26 w 154"/>
                  <a:gd name="T57" fmla="*/ 140 h 171"/>
                  <a:gd name="T58" fmla="*/ 21 w 154"/>
                  <a:gd name="T59" fmla="*/ 157 h 171"/>
                  <a:gd name="T60" fmla="*/ 111 w 154"/>
                  <a:gd name="T61" fmla="*/ 135 h 171"/>
                  <a:gd name="T62" fmla="*/ 149 w 154"/>
                  <a:gd name="T63" fmla="*/ 41 h 171"/>
                  <a:gd name="T64" fmla="*/ 142 w 154"/>
                  <a:gd name="T65" fmla="*/ 43 h 171"/>
                  <a:gd name="T66" fmla="*/ 142 w 154"/>
                  <a:gd name="T67" fmla="*/ 48 h 171"/>
                  <a:gd name="T68" fmla="*/ 130 w 154"/>
                  <a:gd name="T69" fmla="*/ 41 h 171"/>
                  <a:gd name="T70" fmla="*/ 142 w 154"/>
                  <a:gd name="T71" fmla="*/ 38 h 171"/>
                  <a:gd name="T72" fmla="*/ 123 w 154"/>
                  <a:gd name="T73" fmla="*/ 3 h 171"/>
                  <a:gd name="T74" fmla="*/ 102 w 154"/>
                  <a:gd name="T75" fmla="*/ 5 h 171"/>
                  <a:gd name="T76" fmla="*/ 100 w 154"/>
                  <a:gd name="T77" fmla="*/ 5 h 171"/>
                  <a:gd name="T78" fmla="*/ 97 w 154"/>
                  <a:gd name="T79" fmla="*/ 7 h 171"/>
                  <a:gd name="T80" fmla="*/ 100 w 154"/>
                  <a:gd name="T81" fmla="*/ 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71">
                    <a:moveTo>
                      <a:pt x="64" y="62"/>
                    </a:moveTo>
                    <a:lnTo>
                      <a:pt x="78" y="55"/>
                    </a:lnTo>
                    <a:lnTo>
                      <a:pt x="100" y="10"/>
                    </a:lnTo>
                    <a:lnTo>
                      <a:pt x="118" y="3"/>
                    </a:lnTo>
                    <a:lnTo>
                      <a:pt x="133" y="19"/>
                    </a:lnTo>
                    <a:lnTo>
                      <a:pt x="137" y="36"/>
                    </a:lnTo>
                    <a:lnTo>
                      <a:pt x="126" y="38"/>
                    </a:lnTo>
                    <a:lnTo>
                      <a:pt x="130" y="55"/>
                    </a:lnTo>
                    <a:lnTo>
                      <a:pt x="145" y="50"/>
                    </a:lnTo>
                    <a:lnTo>
                      <a:pt x="147" y="45"/>
                    </a:lnTo>
                    <a:lnTo>
                      <a:pt x="147" y="45"/>
                    </a:lnTo>
                    <a:lnTo>
                      <a:pt x="149" y="55"/>
                    </a:lnTo>
                    <a:lnTo>
                      <a:pt x="109" y="133"/>
                    </a:lnTo>
                    <a:lnTo>
                      <a:pt x="50" y="169"/>
                    </a:lnTo>
                    <a:lnTo>
                      <a:pt x="31" y="157"/>
                    </a:lnTo>
                    <a:lnTo>
                      <a:pt x="36" y="154"/>
                    </a:lnTo>
                    <a:lnTo>
                      <a:pt x="31" y="14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10" y="107"/>
                    </a:lnTo>
                    <a:lnTo>
                      <a:pt x="10" y="112"/>
                    </a:lnTo>
                    <a:lnTo>
                      <a:pt x="29" y="109"/>
                    </a:lnTo>
                    <a:lnTo>
                      <a:pt x="38" y="100"/>
                    </a:lnTo>
                    <a:lnTo>
                      <a:pt x="26" y="67"/>
                    </a:lnTo>
                    <a:lnTo>
                      <a:pt x="33" y="71"/>
                    </a:lnTo>
                    <a:lnTo>
                      <a:pt x="36" y="83"/>
                    </a:lnTo>
                    <a:lnTo>
                      <a:pt x="47" y="79"/>
                    </a:lnTo>
                    <a:lnTo>
                      <a:pt x="52" y="57"/>
                    </a:lnTo>
                    <a:lnTo>
                      <a:pt x="57" y="57"/>
                    </a:lnTo>
                    <a:lnTo>
                      <a:pt x="64" y="62"/>
                    </a:lnTo>
                    <a:close/>
                    <a:moveTo>
                      <a:pt x="100" y="5"/>
                    </a:moveTo>
                    <a:lnTo>
                      <a:pt x="102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0" y="7"/>
                    </a:lnTo>
                    <a:lnTo>
                      <a:pt x="100" y="10"/>
                    </a:lnTo>
                    <a:lnTo>
                      <a:pt x="97" y="7"/>
                    </a:lnTo>
                    <a:lnTo>
                      <a:pt x="97" y="7"/>
                    </a:lnTo>
                    <a:lnTo>
                      <a:pt x="97" y="7"/>
                    </a:lnTo>
                    <a:lnTo>
                      <a:pt x="76" y="52"/>
                    </a:lnTo>
                    <a:lnTo>
                      <a:pt x="64" y="57"/>
                    </a:lnTo>
                    <a:lnTo>
                      <a:pt x="59" y="52"/>
                    </a:lnTo>
                    <a:lnTo>
                      <a:pt x="50" y="55"/>
                    </a:lnTo>
                    <a:lnTo>
                      <a:pt x="45" y="76"/>
                    </a:lnTo>
                    <a:lnTo>
                      <a:pt x="38" y="79"/>
                    </a:lnTo>
                    <a:lnTo>
                      <a:pt x="38" y="69"/>
                    </a:lnTo>
                    <a:lnTo>
                      <a:pt x="21" y="57"/>
                    </a:lnTo>
                    <a:lnTo>
                      <a:pt x="21" y="64"/>
                    </a:lnTo>
                    <a:lnTo>
                      <a:pt x="33" y="100"/>
                    </a:lnTo>
                    <a:lnTo>
                      <a:pt x="26" y="107"/>
                    </a:lnTo>
                    <a:lnTo>
                      <a:pt x="12" y="109"/>
                    </a:lnTo>
                    <a:lnTo>
                      <a:pt x="12" y="105"/>
                    </a:lnTo>
                    <a:lnTo>
                      <a:pt x="5" y="10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6" y="140"/>
                    </a:lnTo>
                    <a:lnTo>
                      <a:pt x="31" y="152"/>
                    </a:lnTo>
                    <a:lnTo>
                      <a:pt x="21" y="157"/>
                    </a:lnTo>
                    <a:lnTo>
                      <a:pt x="52" y="171"/>
                    </a:lnTo>
                    <a:lnTo>
                      <a:pt x="111" y="135"/>
                    </a:lnTo>
                    <a:lnTo>
                      <a:pt x="154" y="55"/>
                    </a:lnTo>
                    <a:lnTo>
                      <a:pt x="149" y="41"/>
                    </a:lnTo>
                    <a:lnTo>
                      <a:pt x="145" y="41"/>
                    </a:lnTo>
                    <a:lnTo>
                      <a:pt x="142" y="43"/>
                    </a:lnTo>
                    <a:lnTo>
                      <a:pt x="142" y="45"/>
                    </a:lnTo>
                    <a:lnTo>
                      <a:pt x="142" y="48"/>
                    </a:lnTo>
                    <a:lnTo>
                      <a:pt x="133" y="50"/>
                    </a:lnTo>
                    <a:lnTo>
                      <a:pt x="130" y="41"/>
                    </a:lnTo>
                    <a:lnTo>
                      <a:pt x="137" y="38"/>
                    </a:lnTo>
                    <a:lnTo>
                      <a:pt x="142" y="38"/>
                    </a:lnTo>
                    <a:lnTo>
                      <a:pt x="135" y="17"/>
                    </a:lnTo>
                    <a:lnTo>
                      <a:pt x="123" y="3"/>
                    </a:lnTo>
                    <a:lnTo>
                      <a:pt x="121" y="0"/>
                    </a:lnTo>
                    <a:lnTo>
                      <a:pt x="102" y="5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  <a:moveTo>
                      <a:pt x="100" y="5"/>
                    </a:moveTo>
                    <a:lnTo>
                      <a:pt x="97" y="7"/>
                    </a:lnTo>
                    <a:lnTo>
                      <a:pt x="100" y="5"/>
                    </a:lnTo>
                    <a:lnTo>
                      <a:pt x="100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6" name="Freeform 1277"/>
              <p:cNvSpPr>
                <a:spLocks noEditPoints="1"/>
              </p:cNvSpPr>
              <p:nvPr/>
            </p:nvSpPr>
            <p:spPr bwMode="auto">
              <a:xfrm>
                <a:off x="4152156" y="4611270"/>
                <a:ext cx="293420" cy="325810"/>
              </a:xfrm>
              <a:custGeom>
                <a:avLst/>
                <a:gdLst>
                  <a:gd name="T0" fmla="*/ 78 w 154"/>
                  <a:gd name="T1" fmla="*/ 55 h 171"/>
                  <a:gd name="T2" fmla="*/ 118 w 154"/>
                  <a:gd name="T3" fmla="*/ 3 h 171"/>
                  <a:gd name="T4" fmla="*/ 137 w 154"/>
                  <a:gd name="T5" fmla="*/ 36 h 171"/>
                  <a:gd name="T6" fmla="*/ 130 w 154"/>
                  <a:gd name="T7" fmla="*/ 55 h 171"/>
                  <a:gd name="T8" fmla="*/ 147 w 154"/>
                  <a:gd name="T9" fmla="*/ 45 h 171"/>
                  <a:gd name="T10" fmla="*/ 149 w 154"/>
                  <a:gd name="T11" fmla="*/ 55 h 171"/>
                  <a:gd name="T12" fmla="*/ 50 w 154"/>
                  <a:gd name="T13" fmla="*/ 169 h 171"/>
                  <a:gd name="T14" fmla="*/ 36 w 154"/>
                  <a:gd name="T15" fmla="*/ 154 h 171"/>
                  <a:gd name="T16" fmla="*/ 5 w 154"/>
                  <a:gd name="T17" fmla="*/ 112 h 171"/>
                  <a:gd name="T18" fmla="*/ 10 w 154"/>
                  <a:gd name="T19" fmla="*/ 107 h 171"/>
                  <a:gd name="T20" fmla="*/ 29 w 154"/>
                  <a:gd name="T21" fmla="*/ 109 h 171"/>
                  <a:gd name="T22" fmla="*/ 26 w 154"/>
                  <a:gd name="T23" fmla="*/ 67 h 171"/>
                  <a:gd name="T24" fmla="*/ 36 w 154"/>
                  <a:gd name="T25" fmla="*/ 83 h 171"/>
                  <a:gd name="T26" fmla="*/ 52 w 154"/>
                  <a:gd name="T27" fmla="*/ 57 h 171"/>
                  <a:gd name="T28" fmla="*/ 64 w 154"/>
                  <a:gd name="T29" fmla="*/ 62 h 171"/>
                  <a:gd name="T30" fmla="*/ 102 w 154"/>
                  <a:gd name="T31" fmla="*/ 7 h 171"/>
                  <a:gd name="T32" fmla="*/ 102 w 154"/>
                  <a:gd name="T33" fmla="*/ 7 h 171"/>
                  <a:gd name="T34" fmla="*/ 100 w 154"/>
                  <a:gd name="T35" fmla="*/ 7 h 171"/>
                  <a:gd name="T36" fmla="*/ 97 w 154"/>
                  <a:gd name="T37" fmla="*/ 7 h 171"/>
                  <a:gd name="T38" fmla="*/ 97 w 154"/>
                  <a:gd name="T39" fmla="*/ 7 h 171"/>
                  <a:gd name="T40" fmla="*/ 64 w 154"/>
                  <a:gd name="T41" fmla="*/ 57 h 171"/>
                  <a:gd name="T42" fmla="*/ 50 w 154"/>
                  <a:gd name="T43" fmla="*/ 55 h 171"/>
                  <a:gd name="T44" fmla="*/ 38 w 154"/>
                  <a:gd name="T45" fmla="*/ 79 h 171"/>
                  <a:gd name="T46" fmla="*/ 21 w 154"/>
                  <a:gd name="T47" fmla="*/ 57 h 171"/>
                  <a:gd name="T48" fmla="*/ 33 w 154"/>
                  <a:gd name="T49" fmla="*/ 100 h 171"/>
                  <a:gd name="T50" fmla="*/ 12 w 154"/>
                  <a:gd name="T51" fmla="*/ 109 h 171"/>
                  <a:gd name="T52" fmla="*/ 5 w 154"/>
                  <a:gd name="T53" fmla="*/ 102 h 171"/>
                  <a:gd name="T54" fmla="*/ 0 w 154"/>
                  <a:gd name="T55" fmla="*/ 114 h 171"/>
                  <a:gd name="T56" fmla="*/ 26 w 154"/>
                  <a:gd name="T57" fmla="*/ 140 h 171"/>
                  <a:gd name="T58" fmla="*/ 21 w 154"/>
                  <a:gd name="T59" fmla="*/ 157 h 171"/>
                  <a:gd name="T60" fmla="*/ 111 w 154"/>
                  <a:gd name="T61" fmla="*/ 135 h 171"/>
                  <a:gd name="T62" fmla="*/ 149 w 154"/>
                  <a:gd name="T63" fmla="*/ 41 h 171"/>
                  <a:gd name="T64" fmla="*/ 142 w 154"/>
                  <a:gd name="T65" fmla="*/ 43 h 171"/>
                  <a:gd name="T66" fmla="*/ 142 w 154"/>
                  <a:gd name="T67" fmla="*/ 48 h 171"/>
                  <a:gd name="T68" fmla="*/ 130 w 154"/>
                  <a:gd name="T69" fmla="*/ 41 h 171"/>
                  <a:gd name="T70" fmla="*/ 142 w 154"/>
                  <a:gd name="T71" fmla="*/ 38 h 171"/>
                  <a:gd name="T72" fmla="*/ 123 w 154"/>
                  <a:gd name="T73" fmla="*/ 3 h 171"/>
                  <a:gd name="T74" fmla="*/ 102 w 154"/>
                  <a:gd name="T75" fmla="*/ 5 h 171"/>
                  <a:gd name="T76" fmla="*/ 100 w 154"/>
                  <a:gd name="T77" fmla="*/ 5 h 171"/>
                  <a:gd name="T78" fmla="*/ 97 w 154"/>
                  <a:gd name="T79" fmla="*/ 7 h 171"/>
                  <a:gd name="T80" fmla="*/ 100 w 154"/>
                  <a:gd name="T81" fmla="*/ 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4" h="171">
                    <a:moveTo>
                      <a:pt x="64" y="62"/>
                    </a:moveTo>
                    <a:lnTo>
                      <a:pt x="78" y="55"/>
                    </a:lnTo>
                    <a:lnTo>
                      <a:pt x="100" y="10"/>
                    </a:lnTo>
                    <a:lnTo>
                      <a:pt x="118" y="3"/>
                    </a:lnTo>
                    <a:lnTo>
                      <a:pt x="133" y="19"/>
                    </a:lnTo>
                    <a:lnTo>
                      <a:pt x="137" y="36"/>
                    </a:lnTo>
                    <a:lnTo>
                      <a:pt x="126" y="38"/>
                    </a:lnTo>
                    <a:lnTo>
                      <a:pt x="130" y="55"/>
                    </a:lnTo>
                    <a:lnTo>
                      <a:pt x="145" y="50"/>
                    </a:lnTo>
                    <a:lnTo>
                      <a:pt x="147" y="45"/>
                    </a:lnTo>
                    <a:lnTo>
                      <a:pt x="147" y="45"/>
                    </a:lnTo>
                    <a:lnTo>
                      <a:pt x="149" y="55"/>
                    </a:lnTo>
                    <a:lnTo>
                      <a:pt x="109" y="133"/>
                    </a:lnTo>
                    <a:lnTo>
                      <a:pt x="50" y="169"/>
                    </a:lnTo>
                    <a:lnTo>
                      <a:pt x="31" y="157"/>
                    </a:lnTo>
                    <a:lnTo>
                      <a:pt x="36" y="154"/>
                    </a:lnTo>
                    <a:lnTo>
                      <a:pt x="31" y="14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10" y="107"/>
                    </a:lnTo>
                    <a:lnTo>
                      <a:pt x="10" y="112"/>
                    </a:lnTo>
                    <a:lnTo>
                      <a:pt x="29" y="109"/>
                    </a:lnTo>
                    <a:lnTo>
                      <a:pt x="38" y="100"/>
                    </a:lnTo>
                    <a:lnTo>
                      <a:pt x="26" y="67"/>
                    </a:lnTo>
                    <a:lnTo>
                      <a:pt x="33" y="71"/>
                    </a:lnTo>
                    <a:lnTo>
                      <a:pt x="36" y="83"/>
                    </a:lnTo>
                    <a:lnTo>
                      <a:pt x="47" y="79"/>
                    </a:lnTo>
                    <a:lnTo>
                      <a:pt x="52" y="57"/>
                    </a:lnTo>
                    <a:lnTo>
                      <a:pt x="57" y="57"/>
                    </a:lnTo>
                    <a:lnTo>
                      <a:pt x="64" y="62"/>
                    </a:lnTo>
                    <a:moveTo>
                      <a:pt x="100" y="5"/>
                    </a:moveTo>
                    <a:lnTo>
                      <a:pt x="102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100" y="7"/>
                    </a:lnTo>
                    <a:lnTo>
                      <a:pt x="100" y="10"/>
                    </a:lnTo>
                    <a:lnTo>
                      <a:pt x="97" y="7"/>
                    </a:lnTo>
                    <a:lnTo>
                      <a:pt x="97" y="7"/>
                    </a:lnTo>
                    <a:lnTo>
                      <a:pt x="97" y="7"/>
                    </a:lnTo>
                    <a:lnTo>
                      <a:pt x="76" y="52"/>
                    </a:lnTo>
                    <a:lnTo>
                      <a:pt x="64" y="57"/>
                    </a:lnTo>
                    <a:lnTo>
                      <a:pt x="59" y="52"/>
                    </a:lnTo>
                    <a:lnTo>
                      <a:pt x="50" y="55"/>
                    </a:lnTo>
                    <a:lnTo>
                      <a:pt x="45" y="76"/>
                    </a:lnTo>
                    <a:lnTo>
                      <a:pt x="38" y="79"/>
                    </a:lnTo>
                    <a:lnTo>
                      <a:pt x="38" y="69"/>
                    </a:lnTo>
                    <a:lnTo>
                      <a:pt x="21" y="57"/>
                    </a:lnTo>
                    <a:lnTo>
                      <a:pt x="21" y="64"/>
                    </a:lnTo>
                    <a:lnTo>
                      <a:pt x="33" y="100"/>
                    </a:lnTo>
                    <a:lnTo>
                      <a:pt x="26" y="107"/>
                    </a:lnTo>
                    <a:lnTo>
                      <a:pt x="12" y="109"/>
                    </a:lnTo>
                    <a:lnTo>
                      <a:pt x="12" y="105"/>
                    </a:lnTo>
                    <a:lnTo>
                      <a:pt x="5" y="102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2" y="114"/>
                    </a:lnTo>
                    <a:lnTo>
                      <a:pt x="26" y="140"/>
                    </a:lnTo>
                    <a:lnTo>
                      <a:pt x="31" y="152"/>
                    </a:lnTo>
                    <a:lnTo>
                      <a:pt x="21" y="157"/>
                    </a:lnTo>
                    <a:lnTo>
                      <a:pt x="52" y="171"/>
                    </a:lnTo>
                    <a:lnTo>
                      <a:pt x="111" y="135"/>
                    </a:lnTo>
                    <a:lnTo>
                      <a:pt x="154" y="55"/>
                    </a:lnTo>
                    <a:lnTo>
                      <a:pt x="149" y="41"/>
                    </a:lnTo>
                    <a:lnTo>
                      <a:pt x="145" y="41"/>
                    </a:lnTo>
                    <a:lnTo>
                      <a:pt x="142" y="43"/>
                    </a:lnTo>
                    <a:lnTo>
                      <a:pt x="142" y="45"/>
                    </a:lnTo>
                    <a:lnTo>
                      <a:pt x="142" y="48"/>
                    </a:lnTo>
                    <a:lnTo>
                      <a:pt x="133" y="50"/>
                    </a:lnTo>
                    <a:lnTo>
                      <a:pt x="130" y="41"/>
                    </a:lnTo>
                    <a:lnTo>
                      <a:pt x="137" y="38"/>
                    </a:lnTo>
                    <a:lnTo>
                      <a:pt x="142" y="38"/>
                    </a:lnTo>
                    <a:lnTo>
                      <a:pt x="135" y="17"/>
                    </a:lnTo>
                    <a:lnTo>
                      <a:pt x="123" y="3"/>
                    </a:lnTo>
                    <a:lnTo>
                      <a:pt x="121" y="0"/>
                    </a:lnTo>
                    <a:lnTo>
                      <a:pt x="102" y="5"/>
                    </a:lnTo>
                    <a:lnTo>
                      <a:pt x="100" y="5"/>
                    </a:lnTo>
                    <a:lnTo>
                      <a:pt x="100" y="5"/>
                    </a:lnTo>
                    <a:moveTo>
                      <a:pt x="100" y="5"/>
                    </a:moveTo>
                    <a:lnTo>
                      <a:pt x="97" y="7"/>
                    </a:lnTo>
                    <a:lnTo>
                      <a:pt x="100" y="5"/>
                    </a:lnTo>
                    <a:lnTo>
                      <a:pt x="10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7" name="Freeform 1278"/>
              <p:cNvSpPr/>
              <p:nvPr/>
            </p:nvSpPr>
            <p:spPr bwMode="auto">
              <a:xfrm>
                <a:off x="4336973" y="4620796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3 w 5"/>
                  <a:gd name="T5" fmla="*/ 0 h 5"/>
                  <a:gd name="T6" fmla="*/ 0 w 5"/>
                  <a:gd name="T7" fmla="*/ 2 h 5"/>
                  <a:gd name="T8" fmla="*/ 0 w 5"/>
                  <a:gd name="T9" fmla="*/ 2 h 5"/>
                  <a:gd name="T10" fmla="*/ 0 w 5"/>
                  <a:gd name="T11" fmla="*/ 2 h 5"/>
                  <a:gd name="T12" fmla="*/ 3 w 5"/>
                  <a:gd name="T13" fmla="*/ 5 h 5"/>
                  <a:gd name="T14" fmla="*/ 3 w 5"/>
                  <a:gd name="T15" fmla="*/ 2 h 5"/>
                  <a:gd name="T16" fmla="*/ 5 w 5"/>
                  <a:gd name="T17" fmla="*/ 2 h 5"/>
                  <a:gd name="T18" fmla="*/ 5 w 5"/>
                  <a:gd name="T19" fmla="*/ 2 h 5"/>
                  <a:gd name="T20" fmla="*/ 5 w 5"/>
                  <a:gd name="T21" fmla="*/ 2 h 5"/>
                  <a:gd name="T22" fmla="*/ 5 w 5"/>
                  <a:gd name="T23" fmla="*/ 2 h 5"/>
                  <a:gd name="T24" fmla="*/ 3 w 5"/>
                  <a:gd name="T25" fmla="*/ 0 h 5"/>
                  <a:gd name="T26" fmla="*/ 3 w 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8" name="Freeform 1279"/>
              <p:cNvSpPr/>
              <p:nvPr/>
            </p:nvSpPr>
            <p:spPr bwMode="auto">
              <a:xfrm>
                <a:off x="4336973" y="4620796"/>
                <a:ext cx="9527" cy="9527"/>
              </a:xfrm>
              <a:custGeom>
                <a:avLst/>
                <a:gdLst>
                  <a:gd name="T0" fmla="*/ 3 w 5"/>
                  <a:gd name="T1" fmla="*/ 0 h 5"/>
                  <a:gd name="T2" fmla="*/ 3 w 5"/>
                  <a:gd name="T3" fmla="*/ 0 h 5"/>
                  <a:gd name="T4" fmla="*/ 3 w 5"/>
                  <a:gd name="T5" fmla="*/ 0 h 5"/>
                  <a:gd name="T6" fmla="*/ 0 w 5"/>
                  <a:gd name="T7" fmla="*/ 2 h 5"/>
                  <a:gd name="T8" fmla="*/ 0 w 5"/>
                  <a:gd name="T9" fmla="*/ 2 h 5"/>
                  <a:gd name="T10" fmla="*/ 0 w 5"/>
                  <a:gd name="T11" fmla="*/ 2 h 5"/>
                  <a:gd name="T12" fmla="*/ 3 w 5"/>
                  <a:gd name="T13" fmla="*/ 5 h 5"/>
                  <a:gd name="T14" fmla="*/ 3 w 5"/>
                  <a:gd name="T15" fmla="*/ 2 h 5"/>
                  <a:gd name="T16" fmla="*/ 5 w 5"/>
                  <a:gd name="T17" fmla="*/ 2 h 5"/>
                  <a:gd name="T18" fmla="*/ 5 w 5"/>
                  <a:gd name="T19" fmla="*/ 2 h 5"/>
                  <a:gd name="T20" fmla="*/ 5 w 5"/>
                  <a:gd name="T21" fmla="*/ 2 h 5"/>
                  <a:gd name="T22" fmla="*/ 5 w 5"/>
                  <a:gd name="T23" fmla="*/ 2 h 5"/>
                  <a:gd name="T24" fmla="*/ 3 w 5"/>
                  <a:gd name="T25" fmla="*/ 0 h 5"/>
                  <a:gd name="T26" fmla="*/ 3 w 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19" name="Freeform 1280"/>
              <p:cNvSpPr/>
              <p:nvPr/>
            </p:nvSpPr>
            <p:spPr bwMode="auto">
              <a:xfrm>
                <a:off x="4580854" y="4304513"/>
                <a:ext cx="102887" cy="283893"/>
              </a:xfrm>
              <a:custGeom>
                <a:avLst/>
                <a:gdLst>
                  <a:gd name="T0" fmla="*/ 33 w 54"/>
                  <a:gd name="T1" fmla="*/ 0 h 149"/>
                  <a:gd name="T2" fmla="*/ 31 w 54"/>
                  <a:gd name="T3" fmla="*/ 2 h 149"/>
                  <a:gd name="T4" fmla="*/ 36 w 54"/>
                  <a:gd name="T5" fmla="*/ 12 h 149"/>
                  <a:gd name="T6" fmla="*/ 28 w 54"/>
                  <a:gd name="T7" fmla="*/ 14 h 149"/>
                  <a:gd name="T8" fmla="*/ 31 w 54"/>
                  <a:gd name="T9" fmla="*/ 26 h 149"/>
                  <a:gd name="T10" fmla="*/ 19 w 54"/>
                  <a:gd name="T11" fmla="*/ 45 h 149"/>
                  <a:gd name="T12" fmla="*/ 0 w 54"/>
                  <a:gd name="T13" fmla="*/ 50 h 149"/>
                  <a:gd name="T14" fmla="*/ 2 w 54"/>
                  <a:gd name="T15" fmla="*/ 59 h 149"/>
                  <a:gd name="T16" fmla="*/ 0 w 54"/>
                  <a:gd name="T17" fmla="*/ 69 h 149"/>
                  <a:gd name="T18" fmla="*/ 5 w 54"/>
                  <a:gd name="T19" fmla="*/ 78 h 149"/>
                  <a:gd name="T20" fmla="*/ 7 w 54"/>
                  <a:gd name="T21" fmla="*/ 78 h 149"/>
                  <a:gd name="T22" fmla="*/ 12 w 54"/>
                  <a:gd name="T23" fmla="*/ 95 h 149"/>
                  <a:gd name="T24" fmla="*/ 12 w 54"/>
                  <a:gd name="T25" fmla="*/ 111 h 149"/>
                  <a:gd name="T26" fmla="*/ 7 w 54"/>
                  <a:gd name="T27" fmla="*/ 111 h 149"/>
                  <a:gd name="T28" fmla="*/ 5 w 54"/>
                  <a:gd name="T29" fmla="*/ 116 h 149"/>
                  <a:gd name="T30" fmla="*/ 7 w 54"/>
                  <a:gd name="T31" fmla="*/ 126 h 149"/>
                  <a:gd name="T32" fmla="*/ 17 w 54"/>
                  <a:gd name="T33" fmla="*/ 130 h 149"/>
                  <a:gd name="T34" fmla="*/ 19 w 54"/>
                  <a:gd name="T35" fmla="*/ 142 h 149"/>
                  <a:gd name="T36" fmla="*/ 26 w 54"/>
                  <a:gd name="T37" fmla="*/ 149 h 149"/>
                  <a:gd name="T38" fmla="*/ 33 w 54"/>
                  <a:gd name="T39" fmla="*/ 147 h 149"/>
                  <a:gd name="T40" fmla="*/ 33 w 54"/>
                  <a:gd name="T41" fmla="*/ 149 h 149"/>
                  <a:gd name="T42" fmla="*/ 40 w 54"/>
                  <a:gd name="T43" fmla="*/ 147 h 149"/>
                  <a:gd name="T44" fmla="*/ 43 w 54"/>
                  <a:gd name="T45" fmla="*/ 145 h 149"/>
                  <a:gd name="T46" fmla="*/ 50 w 54"/>
                  <a:gd name="T47" fmla="*/ 140 h 149"/>
                  <a:gd name="T48" fmla="*/ 50 w 54"/>
                  <a:gd name="T49" fmla="*/ 107 h 149"/>
                  <a:gd name="T50" fmla="*/ 54 w 54"/>
                  <a:gd name="T51" fmla="*/ 59 h 149"/>
                  <a:gd name="T52" fmla="*/ 50 w 54"/>
                  <a:gd name="T53" fmla="*/ 47 h 149"/>
                  <a:gd name="T54" fmla="*/ 52 w 54"/>
                  <a:gd name="T55" fmla="*/ 40 h 149"/>
                  <a:gd name="T56" fmla="*/ 43 w 54"/>
                  <a:gd name="T57" fmla="*/ 31 h 149"/>
                  <a:gd name="T58" fmla="*/ 47 w 54"/>
                  <a:gd name="T59" fmla="*/ 24 h 149"/>
                  <a:gd name="T60" fmla="*/ 52 w 54"/>
                  <a:gd name="T61" fmla="*/ 28 h 149"/>
                  <a:gd name="T62" fmla="*/ 54 w 54"/>
                  <a:gd name="T63" fmla="*/ 24 h 149"/>
                  <a:gd name="T64" fmla="*/ 47 w 54"/>
                  <a:gd name="T65" fmla="*/ 21 h 149"/>
                  <a:gd name="T66" fmla="*/ 43 w 54"/>
                  <a:gd name="T67" fmla="*/ 5 h 149"/>
                  <a:gd name="T68" fmla="*/ 33 w 54"/>
                  <a:gd name="T6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" h="149">
                    <a:moveTo>
                      <a:pt x="33" y="0"/>
                    </a:moveTo>
                    <a:lnTo>
                      <a:pt x="31" y="2"/>
                    </a:lnTo>
                    <a:lnTo>
                      <a:pt x="36" y="12"/>
                    </a:lnTo>
                    <a:lnTo>
                      <a:pt x="28" y="14"/>
                    </a:lnTo>
                    <a:lnTo>
                      <a:pt x="31" y="26"/>
                    </a:lnTo>
                    <a:lnTo>
                      <a:pt x="19" y="45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0" y="69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12" y="95"/>
                    </a:lnTo>
                    <a:lnTo>
                      <a:pt x="12" y="111"/>
                    </a:lnTo>
                    <a:lnTo>
                      <a:pt x="7" y="111"/>
                    </a:lnTo>
                    <a:lnTo>
                      <a:pt x="5" y="116"/>
                    </a:lnTo>
                    <a:lnTo>
                      <a:pt x="7" y="126"/>
                    </a:lnTo>
                    <a:lnTo>
                      <a:pt x="17" y="130"/>
                    </a:lnTo>
                    <a:lnTo>
                      <a:pt x="19" y="142"/>
                    </a:lnTo>
                    <a:lnTo>
                      <a:pt x="26" y="149"/>
                    </a:lnTo>
                    <a:lnTo>
                      <a:pt x="33" y="147"/>
                    </a:lnTo>
                    <a:lnTo>
                      <a:pt x="33" y="149"/>
                    </a:lnTo>
                    <a:lnTo>
                      <a:pt x="40" y="147"/>
                    </a:lnTo>
                    <a:lnTo>
                      <a:pt x="43" y="145"/>
                    </a:lnTo>
                    <a:lnTo>
                      <a:pt x="50" y="140"/>
                    </a:lnTo>
                    <a:lnTo>
                      <a:pt x="50" y="107"/>
                    </a:lnTo>
                    <a:lnTo>
                      <a:pt x="54" y="59"/>
                    </a:lnTo>
                    <a:lnTo>
                      <a:pt x="50" y="47"/>
                    </a:lnTo>
                    <a:lnTo>
                      <a:pt x="52" y="40"/>
                    </a:lnTo>
                    <a:lnTo>
                      <a:pt x="43" y="31"/>
                    </a:lnTo>
                    <a:lnTo>
                      <a:pt x="47" y="24"/>
                    </a:lnTo>
                    <a:lnTo>
                      <a:pt x="52" y="28"/>
                    </a:lnTo>
                    <a:lnTo>
                      <a:pt x="54" y="24"/>
                    </a:lnTo>
                    <a:lnTo>
                      <a:pt x="47" y="21"/>
                    </a:lnTo>
                    <a:lnTo>
                      <a:pt x="43" y="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0" name="Freeform 1281"/>
              <p:cNvSpPr/>
              <p:nvPr/>
            </p:nvSpPr>
            <p:spPr bwMode="auto">
              <a:xfrm>
                <a:off x="4580854" y="4304513"/>
                <a:ext cx="102887" cy="283893"/>
              </a:xfrm>
              <a:custGeom>
                <a:avLst/>
                <a:gdLst>
                  <a:gd name="T0" fmla="*/ 33 w 54"/>
                  <a:gd name="T1" fmla="*/ 0 h 149"/>
                  <a:gd name="T2" fmla="*/ 31 w 54"/>
                  <a:gd name="T3" fmla="*/ 2 h 149"/>
                  <a:gd name="T4" fmla="*/ 36 w 54"/>
                  <a:gd name="T5" fmla="*/ 12 h 149"/>
                  <a:gd name="T6" fmla="*/ 28 w 54"/>
                  <a:gd name="T7" fmla="*/ 14 h 149"/>
                  <a:gd name="T8" fmla="*/ 31 w 54"/>
                  <a:gd name="T9" fmla="*/ 26 h 149"/>
                  <a:gd name="T10" fmla="*/ 19 w 54"/>
                  <a:gd name="T11" fmla="*/ 45 h 149"/>
                  <a:gd name="T12" fmla="*/ 0 w 54"/>
                  <a:gd name="T13" fmla="*/ 50 h 149"/>
                  <a:gd name="T14" fmla="*/ 2 w 54"/>
                  <a:gd name="T15" fmla="*/ 59 h 149"/>
                  <a:gd name="T16" fmla="*/ 0 w 54"/>
                  <a:gd name="T17" fmla="*/ 69 h 149"/>
                  <a:gd name="T18" fmla="*/ 5 w 54"/>
                  <a:gd name="T19" fmla="*/ 78 h 149"/>
                  <a:gd name="T20" fmla="*/ 7 w 54"/>
                  <a:gd name="T21" fmla="*/ 78 h 149"/>
                  <a:gd name="T22" fmla="*/ 12 w 54"/>
                  <a:gd name="T23" fmla="*/ 95 h 149"/>
                  <a:gd name="T24" fmla="*/ 12 w 54"/>
                  <a:gd name="T25" fmla="*/ 111 h 149"/>
                  <a:gd name="T26" fmla="*/ 7 w 54"/>
                  <a:gd name="T27" fmla="*/ 111 h 149"/>
                  <a:gd name="T28" fmla="*/ 5 w 54"/>
                  <a:gd name="T29" fmla="*/ 116 h 149"/>
                  <a:gd name="T30" fmla="*/ 7 w 54"/>
                  <a:gd name="T31" fmla="*/ 126 h 149"/>
                  <a:gd name="T32" fmla="*/ 17 w 54"/>
                  <a:gd name="T33" fmla="*/ 130 h 149"/>
                  <a:gd name="T34" fmla="*/ 19 w 54"/>
                  <a:gd name="T35" fmla="*/ 142 h 149"/>
                  <a:gd name="T36" fmla="*/ 26 w 54"/>
                  <a:gd name="T37" fmla="*/ 149 h 149"/>
                  <a:gd name="T38" fmla="*/ 33 w 54"/>
                  <a:gd name="T39" fmla="*/ 147 h 149"/>
                  <a:gd name="T40" fmla="*/ 33 w 54"/>
                  <a:gd name="T41" fmla="*/ 149 h 149"/>
                  <a:gd name="T42" fmla="*/ 40 w 54"/>
                  <a:gd name="T43" fmla="*/ 147 h 149"/>
                  <a:gd name="T44" fmla="*/ 43 w 54"/>
                  <a:gd name="T45" fmla="*/ 145 h 149"/>
                  <a:gd name="T46" fmla="*/ 50 w 54"/>
                  <a:gd name="T47" fmla="*/ 140 h 149"/>
                  <a:gd name="T48" fmla="*/ 50 w 54"/>
                  <a:gd name="T49" fmla="*/ 107 h 149"/>
                  <a:gd name="T50" fmla="*/ 54 w 54"/>
                  <a:gd name="T51" fmla="*/ 59 h 149"/>
                  <a:gd name="T52" fmla="*/ 50 w 54"/>
                  <a:gd name="T53" fmla="*/ 47 h 149"/>
                  <a:gd name="T54" fmla="*/ 52 w 54"/>
                  <a:gd name="T55" fmla="*/ 40 h 149"/>
                  <a:gd name="T56" fmla="*/ 43 w 54"/>
                  <a:gd name="T57" fmla="*/ 31 h 149"/>
                  <a:gd name="T58" fmla="*/ 47 w 54"/>
                  <a:gd name="T59" fmla="*/ 24 h 149"/>
                  <a:gd name="T60" fmla="*/ 52 w 54"/>
                  <a:gd name="T61" fmla="*/ 28 h 149"/>
                  <a:gd name="T62" fmla="*/ 54 w 54"/>
                  <a:gd name="T63" fmla="*/ 24 h 149"/>
                  <a:gd name="T64" fmla="*/ 47 w 54"/>
                  <a:gd name="T65" fmla="*/ 21 h 149"/>
                  <a:gd name="T66" fmla="*/ 43 w 54"/>
                  <a:gd name="T67" fmla="*/ 5 h 149"/>
                  <a:gd name="T68" fmla="*/ 33 w 54"/>
                  <a:gd name="T6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" h="149">
                    <a:moveTo>
                      <a:pt x="33" y="0"/>
                    </a:moveTo>
                    <a:lnTo>
                      <a:pt x="31" y="2"/>
                    </a:lnTo>
                    <a:lnTo>
                      <a:pt x="36" y="12"/>
                    </a:lnTo>
                    <a:lnTo>
                      <a:pt x="28" y="14"/>
                    </a:lnTo>
                    <a:lnTo>
                      <a:pt x="31" y="26"/>
                    </a:lnTo>
                    <a:lnTo>
                      <a:pt x="19" y="45"/>
                    </a:lnTo>
                    <a:lnTo>
                      <a:pt x="0" y="50"/>
                    </a:lnTo>
                    <a:lnTo>
                      <a:pt x="2" y="59"/>
                    </a:lnTo>
                    <a:lnTo>
                      <a:pt x="0" y="69"/>
                    </a:lnTo>
                    <a:lnTo>
                      <a:pt x="5" y="78"/>
                    </a:lnTo>
                    <a:lnTo>
                      <a:pt x="7" y="78"/>
                    </a:lnTo>
                    <a:lnTo>
                      <a:pt x="12" y="95"/>
                    </a:lnTo>
                    <a:lnTo>
                      <a:pt x="12" y="111"/>
                    </a:lnTo>
                    <a:lnTo>
                      <a:pt x="7" y="111"/>
                    </a:lnTo>
                    <a:lnTo>
                      <a:pt x="5" y="116"/>
                    </a:lnTo>
                    <a:lnTo>
                      <a:pt x="7" y="126"/>
                    </a:lnTo>
                    <a:lnTo>
                      <a:pt x="17" y="130"/>
                    </a:lnTo>
                    <a:lnTo>
                      <a:pt x="19" y="142"/>
                    </a:lnTo>
                    <a:lnTo>
                      <a:pt x="26" y="149"/>
                    </a:lnTo>
                    <a:lnTo>
                      <a:pt x="33" y="147"/>
                    </a:lnTo>
                    <a:lnTo>
                      <a:pt x="33" y="149"/>
                    </a:lnTo>
                    <a:lnTo>
                      <a:pt x="40" y="147"/>
                    </a:lnTo>
                    <a:lnTo>
                      <a:pt x="43" y="145"/>
                    </a:lnTo>
                    <a:lnTo>
                      <a:pt x="50" y="140"/>
                    </a:lnTo>
                    <a:lnTo>
                      <a:pt x="50" y="107"/>
                    </a:lnTo>
                    <a:lnTo>
                      <a:pt x="54" y="59"/>
                    </a:lnTo>
                    <a:lnTo>
                      <a:pt x="50" y="47"/>
                    </a:lnTo>
                    <a:lnTo>
                      <a:pt x="52" y="40"/>
                    </a:lnTo>
                    <a:lnTo>
                      <a:pt x="43" y="31"/>
                    </a:lnTo>
                    <a:lnTo>
                      <a:pt x="47" y="24"/>
                    </a:lnTo>
                    <a:lnTo>
                      <a:pt x="52" y="28"/>
                    </a:lnTo>
                    <a:lnTo>
                      <a:pt x="54" y="24"/>
                    </a:lnTo>
                    <a:lnTo>
                      <a:pt x="47" y="21"/>
                    </a:lnTo>
                    <a:lnTo>
                      <a:pt x="43" y="5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1" name="Freeform 1282"/>
              <p:cNvSpPr>
                <a:spLocks noEditPoints="1"/>
              </p:cNvSpPr>
              <p:nvPr/>
            </p:nvSpPr>
            <p:spPr bwMode="auto">
              <a:xfrm>
                <a:off x="4571327" y="4294986"/>
                <a:ext cx="118130" cy="302947"/>
              </a:xfrm>
              <a:custGeom>
                <a:avLst/>
                <a:gdLst>
                  <a:gd name="T0" fmla="*/ 24 w 62"/>
                  <a:gd name="T1" fmla="*/ 147 h 159"/>
                  <a:gd name="T2" fmla="*/ 12 w 62"/>
                  <a:gd name="T3" fmla="*/ 131 h 159"/>
                  <a:gd name="T4" fmla="*/ 12 w 62"/>
                  <a:gd name="T5" fmla="*/ 116 h 159"/>
                  <a:gd name="T6" fmla="*/ 17 w 62"/>
                  <a:gd name="T7" fmla="*/ 100 h 159"/>
                  <a:gd name="T8" fmla="*/ 10 w 62"/>
                  <a:gd name="T9" fmla="*/ 83 h 159"/>
                  <a:gd name="T10" fmla="*/ 7 w 62"/>
                  <a:gd name="T11" fmla="*/ 64 h 159"/>
                  <a:gd name="T12" fmla="*/ 24 w 62"/>
                  <a:gd name="T13" fmla="*/ 50 h 159"/>
                  <a:gd name="T14" fmla="*/ 33 w 62"/>
                  <a:gd name="T15" fmla="*/ 19 h 159"/>
                  <a:gd name="T16" fmla="*/ 36 w 62"/>
                  <a:gd name="T17" fmla="*/ 7 h 159"/>
                  <a:gd name="T18" fmla="*/ 48 w 62"/>
                  <a:gd name="T19" fmla="*/ 10 h 159"/>
                  <a:gd name="T20" fmla="*/ 59 w 62"/>
                  <a:gd name="T21" fmla="*/ 29 h 159"/>
                  <a:gd name="T22" fmla="*/ 52 w 62"/>
                  <a:gd name="T23" fmla="*/ 29 h 159"/>
                  <a:gd name="T24" fmla="*/ 57 w 62"/>
                  <a:gd name="T25" fmla="*/ 45 h 159"/>
                  <a:gd name="T26" fmla="*/ 59 w 62"/>
                  <a:gd name="T27" fmla="*/ 64 h 159"/>
                  <a:gd name="T28" fmla="*/ 55 w 62"/>
                  <a:gd name="T29" fmla="*/ 145 h 159"/>
                  <a:gd name="T30" fmla="*/ 45 w 62"/>
                  <a:gd name="T31" fmla="*/ 152 h 159"/>
                  <a:gd name="T32" fmla="*/ 38 w 62"/>
                  <a:gd name="T33" fmla="*/ 152 h 159"/>
                  <a:gd name="T34" fmla="*/ 36 w 62"/>
                  <a:gd name="T35" fmla="*/ 0 h 159"/>
                  <a:gd name="T36" fmla="*/ 36 w 62"/>
                  <a:gd name="T37" fmla="*/ 14 h 159"/>
                  <a:gd name="T38" fmla="*/ 33 w 62"/>
                  <a:gd name="T39" fmla="*/ 31 h 159"/>
                  <a:gd name="T40" fmla="*/ 0 w 62"/>
                  <a:gd name="T41" fmla="*/ 52 h 159"/>
                  <a:gd name="T42" fmla="*/ 3 w 62"/>
                  <a:gd name="T43" fmla="*/ 74 h 159"/>
                  <a:gd name="T44" fmla="*/ 10 w 62"/>
                  <a:gd name="T45" fmla="*/ 86 h 159"/>
                  <a:gd name="T46" fmla="*/ 12 w 62"/>
                  <a:gd name="T47" fmla="*/ 114 h 159"/>
                  <a:gd name="T48" fmla="*/ 5 w 62"/>
                  <a:gd name="T49" fmla="*/ 121 h 159"/>
                  <a:gd name="T50" fmla="*/ 19 w 62"/>
                  <a:gd name="T51" fmla="*/ 138 h 159"/>
                  <a:gd name="T52" fmla="*/ 31 w 62"/>
                  <a:gd name="T53" fmla="*/ 159 h 159"/>
                  <a:gd name="T54" fmla="*/ 36 w 62"/>
                  <a:gd name="T55" fmla="*/ 159 h 159"/>
                  <a:gd name="T56" fmla="*/ 50 w 62"/>
                  <a:gd name="T57" fmla="*/ 152 h 159"/>
                  <a:gd name="T58" fmla="*/ 57 w 62"/>
                  <a:gd name="T59" fmla="*/ 112 h 159"/>
                  <a:gd name="T60" fmla="*/ 59 w 62"/>
                  <a:gd name="T61" fmla="*/ 52 h 159"/>
                  <a:gd name="T62" fmla="*/ 52 w 62"/>
                  <a:gd name="T63" fmla="*/ 36 h 159"/>
                  <a:gd name="T64" fmla="*/ 59 w 62"/>
                  <a:gd name="T65" fmla="*/ 43 h 159"/>
                  <a:gd name="T66" fmla="*/ 57 w 62"/>
                  <a:gd name="T67" fmla="*/ 24 h 159"/>
                  <a:gd name="T68" fmla="*/ 36 w 62"/>
                  <a:gd name="T6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159">
                    <a:moveTo>
                      <a:pt x="31" y="154"/>
                    </a:moveTo>
                    <a:lnTo>
                      <a:pt x="24" y="147"/>
                    </a:lnTo>
                    <a:lnTo>
                      <a:pt x="22" y="135"/>
                    </a:lnTo>
                    <a:lnTo>
                      <a:pt x="12" y="131"/>
                    </a:lnTo>
                    <a:lnTo>
                      <a:pt x="10" y="121"/>
                    </a:lnTo>
                    <a:lnTo>
                      <a:pt x="12" y="116"/>
                    </a:lnTo>
                    <a:lnTo>
                      <a:pt x="17" y="116"/>
                    </a:lnTo>
                    <a:lnTo>
                      <a:pt x="17" y="100"/>
                    </a:lnTo>
                    <a:lnTo>
                      <a:pt x="12" y="83"/>
                    </a:lnTo>
                    <a:lnTo>
                      <a:pt x="10" y="83"/>
                    </a:lnTo>
                    <a:lnTo>
                      <a:pt x="5" y="74"/>
                    </a:lnTo>
                    <a:lnTo>
                      <a:pt x="7" y="64"/>
                    </a:lnTo>
                    <a:lnTo>
                      <a:pt x="5" y="55"/>
                    </a:lnTo>
                    <a:lnTo>
                      <a:pt x="24" y="50"/>
                    </a:lnTo>
                    <a:lnTo>
                      <a:pt x="36" y="31"/>
                    </a:lnTo>
                    <a:lnTo>
                      <a:pt x="33" y="19"/>
                    </a:lnTo>
                    <a:lnTo>
                      <a:pt x="41" y="1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48" y="10"/>
                    </a:lnTo>
                    <a:lnTo>
                      <a:pt x="52" y="26"/>
                    </a:lnTo>
                    <a:lnTo>
                      <a:pt x="59" y="29"/>
                    </a:lnTo>
                    <a:lnTo>
                      <a:pt x="57" y="33"/>
                    </a:lnTo>
                    <a:lnTo>
                      <a:pt x="52" y="29"/>
                    </a:lnTo>
                    <a:lnTo>
                      <a:pt x="48" y="36"/>
                    </a:lnTo>
                    <a:lnTo>
                      <a:pt x="57" y="45"/>
                    </a:lnTo>
                    <a:lnTo>
                      <a:pt x="55" y="52"/>
                    </a:lnTo>
                    <a:lnTo>
                      <a:pt x="59" y="64"/>
                    </a:lnTo>
                    <a:lnTo>
                      <a:pt x="55" y="112"/>
                    </a:lnTo>
                    <a:lnTo>
                      <a:pt x="55" y="145"/>
                    </a:lnTo>
                    <a:lnTo>
                      <a:pt x="48" y="150"/>
                    </a:lnTo>
                    <a:lnTo>
                      <a:pt x="45" y="152"/>
                    </a:lnTo>
                    <a:lnTo>
                      <a:pt x="38" y="154"/>
                    </a:lnTo>
                    <a:lnTo>
                      <a:pt x="38" y="152"/>
                    </a:lnTo>
                    <a:lnTo>
                      <a:pt x="31" y="154"/>
                    </a:lnTo>
                    <a:close/>
                    <a:moveTo>
                      <a:pt x="36" y="0"/>
                    </a:moveTo>
                    <a:lnTo>
                      <a:pt x="33" y="7"/>
                    </a:lnTo>
                    <a:lnTo>
                      <a:pt x="36" y="14"/>
                    </a:lnTo>
                    <a:lnTo>
                      <a:pt x="29" y="17"/>
                    </a:lnTo>
                    <a:lnTo>
                      <a:pt x="33" y="31"/>
                    </a:lnTo>
                    <a:lnTo>
                      <a:pt x="22" y="48"/>
                    </a:lnTo>
                    <a:lnTo>
                      <a:pt x="0" y="52"/>
                    </a:lnTo>
                    <a:lnTo>
                      <a:pt x="5" y="64"/>
                    </a:lnTo>
                    <a:lnTo>
                      <a:pt x="3" y="74"/>
                    </a:lnTo>
                    <a:lnTo>
                      <a:pt x="5" y="86"/>
                    </a:lnTo>
                    <a:lnTo>
                      <a:pt x="10" y="86"/>
                    </a:lnTo>
                    <a:lnTo>
                      <a:pt x="14" y="100"/>
                    </a:lnTo>
                    <a:lnTo>
                      <a:pt x="12" y="114"/>
                    </a:lnTo>
                    <a:lnTo>
                      <a:pt x="10" y="114"/>
                    </a:lnTo>
                    <a:lnTo>
                      <a:pt x="5" y="121"/>
                    </a:lnTo>
                    <a:lnTo>
                      <a:pt x="10" y="133"/>
                    </a:lnTo>
                    <a:lnTo>
                      <a:pt x="19" y="138"/>
                    </a:lnTo>
                    <a:lnTo>
                      <a:pt x="22" y="150"/>
                    </a:lnTo>
                    <a:lnTo>
                      <a:pt x="31" y="159"/>
                    </a:lnTo>
                    <a:lnTo>
                      <a:pt x="36" y="157"/>
                    </a:lnTo>
                    <a:lnTo>
                      <a:pt x="36" y="159"/>
                    </a:lnTo>
                    <a:lnTo>
                      <a:pt x="48" y="157"/>
                    </a:lnTo>
                    <a:lnTo>
                      <a:pt x="50" y="152"/>
                    </a:lnTo>
                    <a:lnTo>
                      <a:pt x="59" y="147"/>
                    </a:lnTo>
                    <a:lnTo>
                      <a:pt x="57" y="112"/>
                    </a:lnTo>
                    <a:lnTo>
                      <a:pt x="62" y="64"/>
                    </a:lnTo>
                    <a:lnTo>
                      <a:pt x="59" y="52"/>
                    </a:lnTo>
                    <a:lnTo>
                      <a:pt x="59" y="45"/>
                    </a:lnTo>
                    <a:lnTo>
                      <a:pt x="52" y="36"/>
                    </a:lnTo>
                    <a:lnTo>
                      <a:pt x="52" y="33"/>
                    </a:lnTo>
                    <a:lnTo>
                      <a:pt x="59" y="43"/>
                    </a:lnTo>
                    <a:lnTo>
                      <a:pt x="62" y="29"/>
                    </a:lnTo>
                    <a:lnTo>
                      <a:pt x="57" y="24"/>
                    </a:lnTo>
                    <a:lnTo>
                      <a:pt x="50" y="7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2" name="Freeform 1283"/>
              <p:cNvSpPr>
                <a:spLocks noEditPoints="1"/>
              </p:cNvSpPr>
              <p:nvPr/>
            </p:nvSpPr>
            <p:spPr bwMode="auto">
              <a:xfrm>
                <a:off x="4571327" y="4294986"/>
                <a:ext cx="118130" cy="302947"/>
              </a:xfrm>
              <a:custGeom>
                <a:avLst/>
                <a:gdLst>
                  <a:gd name="T0" fmla="*/ 24 w 62"/>
                  <a:gd name="T1" fmla="*/ 147 h 159"/>
                  <a:gd name="T2" fmla="*/ 12 w 62"/>
                  <a:gd name="T3" fmla="*/ 131 h 159"/>
                  <a:gd name="T4" fmla="*/ 12 w 62"/>
                  <a:gd name="T5" fmla="*/ 116 h 159"/>
                  <a:gd name="T6" fmla="*/ 17 w 62"/>
                  <a:gd name="T7" fmla="*/ 100 h 159"/>
                  <a:gd name="T8" fmla="*/ 10 w 62"/>
                  <a:gd name="T9" fmla="*/ 83 h 159"/>
                  <a:gd name="T10" fmla="*/ 7 w 62"/>
                  <a:gd name="T11" fmla="*/ 64 h 159"/>
                  <a:gd name="T12" fmla="*/ 24 w 62"/>
                  <a:gd name="T13" fmla="*/ 50 h 159"/>
                  <a:gd name="T14" fmla="*/ 33 w 62"/>
                  <a:gd name="T15" fmla="*/ 19 h 159"/>
                  <a:gd name="T16" fmla="*/ 36 w 62"/>
                  <a:gd name="T17" fmla="*/ 7 h 159"/>
                  <a:gd name="T18" fmla="*/ 48 w 62"/>
                  <a:gd name="T19" fmla="*/ 10 h 159"/>
                  <a:gd name="T20" fmla="*/ 59 w 62"/>
                  <a:gd name="T21" fmla="*/ 29 h 159"/>
                  <a:gd name="T22" fmla="*/ 52 w 62"/>
                  <a:gd name="T23" fmla="*/ 29 h 159"/>
                  <a:gd name="T24" fmla="*/ 57 w 62"/>
                  <a:gd name="T25" fmla="*/ 45 h 159"/>
                  <a:gd name="T26" fmla="*/ 59 w 62"/>
                  <a:gd name="T27" fmla="*/ 64 h 159"/>
                  <a:gd name="T28" fmla="*/ 55 w 62"/>
                  <a:gd name="T29" fmla="*/ 145 h 159"/>
                  <a:gd name="T30" fmla="*/ 45 w 62"/>
                  <a:gd name="T31" fmla="*/ 152 h 159"/>
                  <a:gd name="T32" fmla="*/ 38 w 62"/>
                  <a:gd name="T33" fmla="*/ 152 h 159"/>
                  <a:gd name="T34" fmla="*/ 36 w 62"/>
                  <a:gd name="T35" fmla="*/ 0 h 159"/>
                  <a:gd name="T36" fmla="*/ 36 w 62"/>
                  <a:gd name="T37" fmla="*/ 14 h 159"/>
                  <a:gd name="T38" fmla="*/ 33 w 62"/>
                  <a:gd name="T39" fmla="*/ 31 h 159"/>
                  <a:gd name="T40" fmla="*/ 0 w 62"/>
                  <a:gd name="T41" fmla="*/ 52 h 159"/>
                  <a:gd name="T42" fmla="*/ 3 w 62"/>
                  <a:gd name="T43" fmla="*/ 74 h 159"/>
                  <a:gd name="T44" fmla="*/ 10 w 62"/>
                  <a:gd name="T45" fmla="*/ 86 h 159"/>
                  <a:gd name="T46" fmla="*/ 12 w 62"/>
                  <a:gd name="T47" fmla="*/ 114 h 159"/>
                  <a:gd name="T48" fmla="*/ 5 w 62"/>
                  <a:gd name="T49" fmla="*/ 121 h 159"/>
                  <a:gd name="T50" fmla="*/ 19 w 62"/>
                  <a:gd name="T51" fmla="*/ 138 h 159"/>
                  <a:gd name="T52" fmla="*/ 31 w 62"/>
                  <a:gd name="T53" fmla="*/ 159 h 159"/>
                  <a:gd name="T54" fmla="*/ 36 w 62"/>
                  <a:gd name="T55" fmla="*/ 159 h 159"/>
                  <a:gd name="T56" fmla="*/ 50 w 62"/>
                  <a:gd name="T57" fmla="*/ 152 h 159"/>
                  <a:gd name="T58" fmla="*/ 57 w 62"/>
                  <a:gd name="T59" fmla="*/ 112 h 159"/>
                  <a:gd name="T60" fmla="*/ 59 w 62"/>
                  <a:gd name="T61" fmla="*/ 52 h 159"/>
                  <a:gd name="T62" fmla="*/ 52 w 62"/>
                  <a:gd name="T63" fmla="*/ 36 h 159"/>
                  <a:gd name="T64" fmla="*/ 59 w 62"/>
                  <a:gd name="T65" fmla="*/ 43 h 159"/>
                  <a:gd name="T66" fmla="*/ 57 w 62"/>
                  <a:gd name="T67" fmla="*/ 24 h 159"/>
                  <a:gd name="T68" fmla="*/ 36 w 62"/>
                  <a:gd name="T6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159">
                    <a:moveTo>
                      <a:pt x="31" y="154"/>
                    </a:moveTo>
                    <a:lnTo>
                      <a:pt x="24" y="147"/>
                    </a:lnTo>
                    <a:lnTo>
                      <a:pt x="22" y="135"/>
                    </a:lnTo>
                    <a:lnTo>
                      <a:pt x="12" y="131"/>
                    </a:lnTo>
                    <a:lnTo>
                      <a:pt x="10" y="121"/>
                    </a:lnTo>
                    <a:lnTo>
                      <a:pt x="12" y="116"/>
                    </a:lnTo>
                    <a:lnTo>
                      <a:pt x="17" y="116"/>
                    </a:lnTo>
                    <a:lnTo>
                      <a:pt x="17" y="100"/>
                    </a:lnTo>
                    <a:lnTo>
                      <a:pt x="12" y="83"/>
                    </a:lnTo>
                    <a:lnTo>
                      <a:pt x="10" y="83"/>
                    </a:lnTo>
                    <a:lnTo>
                      <a:pt x="5" y="74"/>
                    </a:lnTo>
                    <a:lnTo>
                      <a:pt x="7" y="64"/>
                    </a:lnTo>
                    <a:lnTo>
                      <a:pt x="5" y="55"/>
                    </a:lnTo>
                    <a:lnTo>
                      <a:pt x="24" y="50"/>
                    </a:lnTo>
                    <a:lnTo>
                      <a:pt x="36" y="31"/>
                    </a:lnTo>
                    <a:lnTo>
                      <a:pt x="33" y="19"/>
                    </a:lnTo>
                    <a:lnTo>
                      <a:pt x="41" y="17"/>
                    </a:lnTo>
                    <a:lnTo>
                      <a:pt x="36" y="7"/>
                    </a:lnTo>
                    <a:lnTo>
                      <a:pt x="38" y="5"/>
                    </a:lnTo>
                    <a:lnTo>
                      <a:pt x="48" y="10"/>
                    </a:lnTo>
                    <a:lnTo>
                      <a:pt x="52" y="26"/>
                    </a:lnTo>
                    <a:lnTo>
                      <a:pt x="59" y="29"/>
                    </a:lnTo>
                    <a:lnTo>
                      <a:pt x="57" y="33"/>
                    </a:lnTo>
                    <a:lnTo>
                      <a:pt x="52" y="29"/>
                    </a:lnTo>
                    <a:lnTo>
                      <a:pt x="48" y="36"/>
                    </a:lnTo>
                    <a:lnTo>
                      <a:pt x="57" y="45"/>
                    </a:lnTo>
                    <a:lnTo>
                      <a:pt x="55" y="52"/>
                    </a:lnTo>
                    <a:lnTo>
                      <a:pt x="59" y="64"/>
                    </a:lnTo>
                    <a:lnTo>
                      <a:pt x="55" y="112"/>
                    </a:lnTo>
                    <a:lnTo>
                      <a:pt x="55" y="145"/>
                    </a:lnTo>
                    <a:lnTo>
                      <a:pt x="48" y="150"/>
                    </a:lnTo>
                    <a:lnTo>
                      <a:pt x="45" y="152"/>
                    </a:lnTo>
                    <a:lnTo>
                      <a:pt x="38" y="154"/>
                    </a:lnTo>
                    <a:lnTo>
                      <a:pt x="38" y="152"/>
                    </a:lnTo>
                    <a:lnTo>
                      <a:pt x="31" y="154"/>
                    </a:lnTo>
                    <a:moveTo>
                      <a:pt x="36" y="0"/>
                    </a:moveTo>
                    <a:lnTo>
                      <a:pt x="33" y="7"/>
                    </a:lnTo>
                    <a:lnTo>
                      <a:pt x="36" y="14"/>
                    </a:lnTo>
                    <a:lnTo>
                      <a:pt x="29" y="17"/>
                    </a:lnTo>
                    <a:lnTo>
                      <a:pt x="33" y="31"/>
                    </a:lnTo>
                    <a:lnTo>
                      <a:pt x="22" y="48"/>
                    </a:lnTo>
                    <a:lnTo>
                      <a:pt x="0" y="52"/>
                    </a:lnTo>
                    <a:lnTo>
                      <a:pt x="5" y="64"/>
                    </a:lnTo>
                    <a:lnTo>
                      <a:pt x="3" y="74"/>
                    </a:lnTo>
                    <a:lnTo>
                      <a:pt x="5" y="86"/>
                    </a:lnTo>
                    <a:lnTo>
                      <a:pt x="10" y="86"/>
                    </a:lnTo>
                    <a:lnTo>
                      <a:pt x="14" y="100"/>
                    </a:lnTo>
                    <a:lnTo>
                      <a:pt x="12" y="114"/>
                    </a:lnTo>
                    <a:lnTo>
                      <a:pt x="10" y="114"/>
                    </a:lnTo>
                    <a:lnTo>
                      <a:pt x="5" y="121"/>
                    </a:lnTo>
                    <a:lnTo>
                      <a:pt x="10" y="133"/>
                    </a:lnTo>
                    <a:lnTo>
                      <a:pt x="19" y="138"/>
                    </a:lnTo>
                    <a:lnTo>
                      <a:pt x="22" y="150"/>
                    </a:lnTo>
                    <a:lnTo>
                      <a:pt x="31" y="159"/>
                    </a:lnTo>
                    <a:lnTo>
                      <a:pt x="36" y="157"/>
                    </a:lnTo>
                    <a:lnTo>
                      <a:pt x="36" y="159"/>
                    </a:lnTo>
                    <a:lnTo>
                      <a:pt x="48" y="157"/>
                    </a:lnTo>
                    <a:lnTo>
                      <a:pt x="50" y="152"/>
                    </a:lnTo>
                    <a:lnTo>
                      <a:pt x="59" y="147"/>
                    </a:lnTo>
                    <a:lnTo>
                      <a:pt x="57" y="112"/>
                    </a:lnTo>
                    <a:lnTo>
                      <a:pt x="62" y="64"/>
                    </a:lnTo>
                    <a:lnTo>
                      <a:pt x="59" y="52"/>
                    </a:lnTo>
                    <a:lnTo>
                      <a:pt x="59" y="45"/>
                    </a:lnTo>
                    <a:lnTo>
                      <a:pt x="52" y="36"/>
                    </a:lnTo>
                    <a:lnTo>
                      <a:pt x="52" y="33"/>
                    </a:lnTo>
                    <a:lnTo>
                      <a:pt x="59" y="43"/>
                    </a:lnTo>
                    <a:lnTo>
                      <a:pt x="62" y="29"/>
                    </a:lnTo>
                    <a:lnTo>
                      <a:pt x="57" y="24"/>
                    </a:lnTo>
                    <a:lnTo>
                      <a:pt x="50" y="7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3" name="Freeform 1284"/>
              <p:cNvSpPr/>
              <p:nvPr/>
            </p:nvSpPr>
            <p:spPr bwMode="auto">
              <a:xfrm>
                <a:off x="3452903" y="3938691"/>
                <a:ext cx="257219" cy="266746"/>
              </a:xfrm>
              <a:custGeom>
                <a:avLst/>
                <a:gdLst>
                  <a:gd name="T0" fmla="*/ 33 w 135"/>
                  <a:gd name="T1" fmla="*/ 0 h 140"/>
                  <a:gd name="T2" fmla="*/ 31 w 135"/>
                  <a:gd name="T3" fmla="*/ 0 h 140"/>
                  <a:gd name="T4" fmla="*/ 52 w 135"/>
                  <a:gd name="T5" fmla="*/ 88 h 140"/>
                  <a:gd name="T6" fmla="*/ 0 w 135"/>
                  <a:gd name="T7" fmla="*/ 104 h 140"/>
                  <a:gd name="T8" fmla="*/ 5 w 135"/>
                  <a:gd name="T9" fmla="*/ 128 h 140"/>
                  <a:gd name="T10" fmla="*/ 26 w 135"/>
                  <a:gd name="T11" fmla="*/ 118 h 140"/>
                  <a:gd name="T12" fmla="*/ 40 w 135"/>
                  <a:gd name="T13" fmla="*/ 140 h 140"/>
                  <a:gd name="T14" fmla="*/ 62 w 135"/>
                  <a:gd name="T15" fmla="*/ 133 h 140"/>
                  <a:gd name="T16" fmla="*/ 69 w 135"/>
                  <a:gd name="T17" fmla="*/ 99 h 140"/>
                  <a:gd name="T18" fmla="*/ 76 w 135"/>
                  <a:gd name="T19" fmla="*/ 99 h 140"/>
                  <a:gd name="T20" fmla="*/ 92 w 135"/>
                  <a:gd name="T21" fmla="*/ 73 h 140"/>
                  <a:gd name="T22" fmla="*/ 97 w 135"/>
                  <a:gd name="T23" fmla="*/ 71 h 140"/>
                  <a:gd name="T24" fmla="*/ 100 w 135"/>
                  <a:gd name="T25" fmla="*/ 73 h 140"/>
                  <a:gd name="T26" fmla="*/ 107 w 135"/>
                  <a:gd name="T27" fmla="*/ 71 h 140"/>
                  <a:gd name="T28" fmla="*/ 111 w 135"/>
                  <a:gd name="T29" fmla="*/ 64 h 140"/>
                  <a:gd name="T30" fmla="*/ 128 w 135"/>
                  <a:gd name="T31" fmla="*/ 59 h 140"/>
                  <a:gd name="T32" fmla="*/ 135 w 135"/>
                  <a:gd name="T33" fmla="*/ 50 h 140"/>
                  <a:gd name="T34" fmla="*/ 128 w 135"/>
                  <a:gd name="T35" fmla="*/ 26 h 140"/>
                  <a:gd name="T36" fmla="*/ 126 w 135"/>
                  <a:gd name="T37" fmla="*/ 28 h 140"/>
                  <a:gd name="T38" fmla="*/ 33 w 135"/>
                  <a:gd name="T3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5" h="140">
                    <a:moveTo>
                      <a:pt x="33" y="0"/>
                    </a:moveTo>
                    <a:lnTo>
                      <a:pt x="31" y="0"/>
                    </a:lnTo>
                    <a:lnTo>
                      <a:pt x="52" y="88"/>
                    </a:lnTo>
                    <a:lnTo>
                      <a:pt x="0" y="104"/>
                    </a:lnTo>
                    <a:lnTo>
                      <a:pt x="5" y="128"/>
                    </a:lnTo>
                    <a:lnTo>
                      <a:pt x="26" y="118"/>
                    </a:lnTo>
                    <a:lnTo>
                      <a:pt x="40" y="140"/>
                    </a:lnTo>
                    <a:lnTo>
                      <a:pt x="62" y="133"/>
                    </a:lnTo>
                    <a:lnTo>
                      <a:pt x="69" y="99"/>
                    </a:lnTo>
                    <a:lnTo>
                      <a:pt x="76" y="99"/>
                    </a:lnTo>
                    <a:lnTo>
                      <a:pt x="92" y="73"/>
                    </a:lnTo>
                    <a:lnTo>
                      <a:pt x="97" y="71"/>
                    </a:lnTo>
                    <a:lnTo>
                      <a:pt x="100" y="73"/>
                    </a:lnTo>
                    <a:lnTo>
                      <a:pt x="107" y="71"/>
                    </a:lnTo>
                    <a:lnTo>
                      <a:pt x="111" y="64"/>
                    </a:lnTo>
                    <a:lnTo>
                      <a:pt x="128" y="59"/>
                    </a:lnTo>
                    <a:lnTo>
                      <a:pt x="135" y="50"/>
                    </a:lnTo>
                    <a:lnTo>
                      <a:pt x="128" y="26"/>
                    </a:lnTo>
                    <a:lnTo>
                      <a:pt x="126" y="2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4" name="Freeform 1285"/>
              <p:cNvSpPr/>
              <p:nvPr/>
            </p:nvSpPr>
            <p:spPr bwMode="auto">
              <a:xfrm>
                <a:off x="3452903" y="3938691"/>
                <a:ext cx="257219" cy="266746"/>
              </a:xfrm>
              <a:custGeom>
                <a:avLst/>
                <a:gdLst>
                  <a:gd name="T0" fmla="*/ 33 w 135"/>
                  <a:gd name="T1" fmla="*/ 0 h 140"/>
                  <a:gd name="T2" fmla="*/ 31 w 135"/>
                  <a:gd name="T3" fmla="*/ 0 h 140"/>
                  <a:gd name="T4" fmla="*/ 52 w 135"/>
                  <a:gd name="T5" fmla="*/ 88 h 140"/>
                  <a:gd name="T6" fmla="*/ 0 w 135"/>
                  <a:gd name="T7" fmla="*/ 104 h 140"/>
                  <a:gd name="T8" fmla="*/ 5 w 135"/>
                  <a:gd name="T9" fmla="*/ 128 h 140"/>
                  <a:gd name="T10" fmla="*/ 26 w 135"/>
                  <a:gd name="T11" fmla="*/ 118 h 140"/>
                  <a:gd name="T12" fmla="*/ 40 w 135"/>
                  <a:gd name="T13" fmla="*/ 140 h 140"/>
                  <a:gd name="T14" fmla="*/ 62 w 135"/>
                  <a:gd name="T15" fmla="*/ 133 h 140"/>
                  <a:gd name="T16" fmla="*/ 69 w 135"/>
                  <a:gd name="T17" fmla="*/ 99 h 140"/>
                  <a:gd name="T18" fmla="*/ 76 w 135"/>
                  <a:gd name="T19" fmla="*/ 99 h 140"/>
                  <a:gd name="T20" fmla="*/ 92 w 135"/>
                  <a:gd name="T21" fmla="*/ 73 h 140"/>
                  <a:gd name="T22" fmla="*/ 97 w 135"/>
                  <a:gd name="T23" fmla="*/ 71 h 140"/>
                  <a:gd name="T24" fmla="*/ 100 w 135"/>
                  <a:gd name="T25" fmla="*/ 73 h 140"/>
                  <a:gd name="T26" fmla="*/ 107 w 135"/>
                  <a:gd name="T27" fmla="*/ 71 h 140"/>
                  <a:gd name="T28" fmla="*/ 111 w 135"/>
                  <a:gd name="T29" fmla="*/ 64 h 140"/>
                  <a:gd name="T30" fmla="*/ 128 w 135"/>
                  <a:gd name="T31" fmla="*/ 59 h 140"/>
                  <a:gd name="T32" fmla="*/ 135 w 135"/>
                  <a:gd name="T33" fmla="*/ 50 h 140"/>
                  <a:gd name="T34" fmla="*/ 128 w 135"/>
                  <a:gd name="T35" fmla="*/ 26 h 140"/>
                  <a:gd name="T36" fmla="*/ 126 w 135"/>
                  <a:gd name="T37" fmla="*/ 28 h 140"/>
                  <a:gd name="T38" fmla="*/ 33 w 135"/>
                  <a:gd name="T3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5" h="140">
                    <a:moveTo>
                      <a:pt x="33" y="0"/>
                    </a:moveTo>
                    <a:lnTo>
                      <a:pt x="31" y="0"/>
                    </a:lnTo>
                    <a:lnTo>
                      <a:pt x="52" y="88"/>
                    </a:lnTo>
                    <a:lnTo>
                      <a:pt x="0" y="104"/>
                    </a:lnTo>
                    <a:lnTo>
                      <a:pt x="5" y="128"/>
                    </a:lnTo>
                    <a:lnTo>
                      <a:pt x="26" y="118"/>
                    </a:lnTo>
                    <a:lnTo>
                      <a:pt x="40" y="140"/>
                    </a:lnTo>
                    <a:lnTo>
                      <a:pt x="62" y="133"/>
                    </a:lnTo>
                    <a:lnTo>
                      <a:pt x="69" y="99"/>
                    </a:lnTo>
                    <a:lnTo>
                      <a:pt x="76" y="99"/>
                    </a:lnTo>
                    <a:lnTo>
                      <a:pt x="92" y="73"/>
                    </a:lnTo>
                    <a:lnTo>
                      <a:pt x="97" y="71"/>
                    </a:lnTo>
                    <a:lnTo>
                      <a:pt x="100" y="73"/>
                    </a:lnTo>
                    <a:lnTo>
                      <a:pt x="107" y="71"/>
                    </a:lnTo>
                    <a:lnTo>
                      <a:pt x="111" y="64"/>
                    </a:lnTo>
                    <a:lnTo>
                      <a:pt x="128" y="59"/>
                    </a:lnTo>
                    <a:lnTo>
                      <a:pt x="135" y="50"/>
                    </a:lnTo>
                    <a:lnTo>
                      <a:pt x="128" y="26"/>
                    </a:lnTo>
                    <a:lnTo>
                      <a:pt x="126" y="28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5" name="Freeform 1286"/>
              <p:cNvSpPr>
                <a:spLocks noEditPoints="1"/>
              </p:cNvSpPr>
              <p:nvPr/>
            </p:nvSpPr>
            <p:spPr bwMode="auto">
              <a:xfrm>
                <a:off x="3443376" y="3929164"/>
                <a:ext cx="266745" cy="262934"/>
              </a:xfrm>
              <a:custGeom>
                <a:avLst/>
                <a:gdLst>
                  <a:gd name="T0" fmla="*/ 102 w 140"/>
                  <a:gd name="T1" fmla="*/ 76 h 138"/>
                  <a:gd name="T2" fmla="*/ 97 w 140"/>
                  <a:gd name="T3" fmla="*/ 78 h 138"/>
                  <a:gd name="T4" fmla="*/ 81 w 140"/>
                  <a:gd name="T5" fmla="*/ 104 h 138"/>
                  <a:gd name="T6" fmla="*/ 74 w 140"/>
                  <a:gd name="T7" fmla="*/ 104 h 138"/>
                  <a:gd name="T8" fmla="*/ 67 w 140"/>
                  <a:gd name="T9" fmla="*/ 138 h 138"/>
                  <a:gd name="T10" fmla="*/ 69 w 140"/>
                  <a:gd name="T11" fmla="*/ 135 h 138"/>
                  <a:gd name="T12" fmla="*/ 69 w 140"/>
                  <a:gd name="T13" fmla="*/ 135 h 138"/>
                  <a:gd name="T14" fmla="*/ 69 w 140"/>
                  <a:gd name="T15" fmla="*/ 135 h 138"/>
                  <a:gd name="T16" fmla="*/ 76 w 140"/>
                  <a:gd name="T17" fmla="*/ 107 h 138"/>
                  <a:gd name="T18" fmla="*/ 83 w 140"/>
                  <a:gd name="T19" fmla="*/ 107 h 138"/>
                  <a:gd name="T20" fmla="*/ 100 w 140"/>
                  <a:gd name="T21" fmla="*/ 81 h 138"/>
                  <a:gd name="T22" fmla="*/ 102 w 140"/>
                  <a:gd name="T23" fmla="*/ 81 h 138"/>
                  <a:gd name="T24" fmla="*/ 102 w 140"/>
                  <a:gd name="T25" fmla="*/ 81 h 138"/>
                  <a:gd name="T26" fmla="*/ 100 w 140"/>
                  <a:gd name="T27" fmla="*/ 81 h 138"/>
                  <a:gd name="T28" fmla="*/ 102 w 140"/>
                  <a:gd name="T29" fmla="*/ 78 h 138"/>
                  <a:gd name="T30" fmla="*/ 105 w 140"/>
                  <a:gd name="T31" fmla="*/ 78 h 138"/>
                  <a:gd name="T32" fmla="*/ 105 w 140"/>
                  <a:gd name="T33" fmla="*/ 78 h 138"/>
                  <a:gd name="T34" fmla="*/ 105 w 140"/>
                  <a:gd name="T35" fmla="*/ 78 h 138"/>
                  <a:gd name="T36" fmla="*/ 102 w 140"/>
                  <a:gd name="T37" fmla="*/ 76 h 138"/>
                  <a:gd name="T38" fmla="*/ 38 w 140"/>
                  <a:gd name="T39" fmla="*/ 0 h 138"/>
                  <a:gd name="T40" fmla="*/ 31 w 140"/>
                  <a:gd name="T41" fmla="*/ 5 h 138"/>
                  <a:gd name="T42" fmla="*/ 52 w 140"/>
                  <a:gd name="T43" fmla="*/ 90 h 138"/>
                  <a:gd name="T44" fmla="*/ 0 w 140"/>
                  <a:gd name="T45" fmla="*/ 109 h 138"/>
                  <a:gd name="T46" fmla="*/ 7 w 140"/>
                  <a:gd name="T47" fmla="*/ 135 h 138"/>
                  <a:gd name="T48" fmla="*/ 7 w 140"/>
                  <a:gd name="T49" fmla="*/ 133 h 138"/>
                  <a:gd name="T50" fmla="*/ 10 w 140"/>
                  <a:gd name="T51" fmla="*/ 133 h 138"/>
                  <a:gd name="T52" fmla="*/ 5 w 140"/>
                  <a:gd name="T53" fmla="*/ 109 h 138"/>
                  <a:gd name="T54" fmla="*/ 57 w 140"/>
                  <a:gd name="T55" fmla="*/ 93 h 138"/>
                  <a:gd name="T56" fmla="*/ 36 w 140"/>
                  <a:gd name="T57" fmla="*/ 5 h 138"/>
                  <a:gd name="T58" fmla="*/ 38 w 140"/>
                  <a:gd name="T59" fmla="*/ 5 h 138"/>
                  <a:gd name="T60" fmla="*/ 131 w 140"/>
                  <a:gd name="T61" fmla="*/ 33 h 138"/>
                  <a:gd name="T62" fmla="*/ 133 w 140"/>
                  <a:gd name="T63" fmla="*/ 31 h 138"/>
                  <a:gd name="T64" fmla="*/ 140 w 140"/>
                  <a:gd name="T65" fmla="*/ 55 h 138"/>
                  <a:gd name="T66" fmla="*/ 133 w 140"/>
                  <a:gd name="T67" fmla="*/ 31 h 138"/>
                  <a:gd name="T68" fmla="*/ 133 w 140"/>
                  <a:gd name="T69" fmla="*/ 33 h 138"/>
                  <a:gd name="T70" fmla="*/ 131 w 140"/>
                  <a:gd name="T71" fmla="*/ 31 h 138"/>
                  <a:gd name="T72" fmla="*/ 133 w 140"/>
                  <a:gd name="T73" fmla="*/ 28 h 138"/>
                  <a:gd name="T74" fmla="*/ 131 w 140"/>
                  <a:gd name="T75" fmla="*/ 31 h 138"/>
                  <a:gd name="T76" fmla="*/ 43 w 140"/>
                  <a:gd name="T77" fmla="*/ 2 h 138"/>
                  <a:gd name="T78" fmla="*/ 38 w 140"/>
                  <a:gd name="T7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138">
                    <a:moveTo>
                      <a:pt x="102" y="76"/>
                    </a:moveTo>
                    <a:lnTo>
                      <a:pt x="97" y="78"/>
                    </a:lnTo>
                    <a:lnTo>
                      <a:pt x="81" y="104"/>
                    </a:lnTo>
                    <a:lnTo>
                      <a:pt x="74" y="104"/>
                    </a:lnTo>
                    <a:lnTo>
                      <a:pt x="67" y="138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76" y="107"/>
                    </a:lnTo>
                    <a:lnTo>
                      <a:pt x="83" y="107"/>
                    </a:lnTo>
                    <a:lnTo>
                      <a:pt x="100" y="81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105" y="78"/>
                    </a:lnTo>
                    <a:lnTo>
                      <a:pt x="105" y="78"/>
                    </a:lnTo>
                    <a:lnTo>
                      <a:pt x="105" y="78"/>
                    </a:lnTo>
                    <a:lnTo>
                      <a:pt x="102" y="76"/>
                    </a:lnTo>
                    <a:close/>
                    <a:moveTo>
                      <a:pt x="38" y="0"/>
                    </a:moveTo>
                    <a:lnTo>
                      <a:pt x="31" y="5"/>
                    </a:lnTo>
                    <a:lnTo>
                      <a:pt x="52" y="90"/>
                    </a:lnTo>
                    <a:lnTo>
                      <a:pt x="0" y="109"/>
                    </a:lnTo>
                    <a:lnTo>
                      <a:pt x="7" y="135"/>
                    </a:lnTo>
                    <a:lnTo>
                      <a:pt x="7" y="133"/>
                    </a:lnTo>
                    <a:lnTo>
                      <a:pt x="10" y="133"/>
                    </a:lnTo>
                    <a:lnTo>
                      <a:pt x="5" y="109"/>
                    </a:lnTo>
                    <a:lnTo>
                      <a:pt x="57" y="93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131" y="33"/>
                    </a:lnTo>
                    <a:lnTo>
                      <a:pt x="133" y="31"/>
                    </a:lnTo>
                    <a:lnTo>
                      <a:pt x="140" y="55"/>
                    </a:lnTo>
                    <a:lnTo>
                      <a:pt x="133" y="31"/>
                    </a:lnTo>
                    <a:lnTo>
                      <a:pt x="133" y="33"/>
                    </a:lnTo>
                    <a:lnTo>
                      <a:pt x="131" y="31"/>
                    </a:lnTo>
                    <a:lnTo>
                      <a:pt x="133" y="28"/>
                    </a:lnTo>
                    <a:lnTo>
                      <a:pt x="131" y="31"/>
                    </a:lnTo>
                    <a:lnTo>
                      <a:pt x="43" y="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6" name="Freeform 1287"/>
              <p:cNvSpPr>
                <a:spLocks noEditPoints="1"/>
              </p:cNvSpPr>
              <p:nvPr/>
            </p:nvSpPr>
            <p:spPr bwMode="auto">
              <a:xfrm>
                <a:off x="3443376" y="3929164"/>
                <a:ext cx="266745" cy="262934"/>
              </a:xfrm>
              <a:custGeom>
                <a:avLst/>
                <a:gdLst>
                  <a:gd name="T0" fmla="*/ 102 w 140"/>
                  <a:gd name="T1" fmla="*/ 76 h 138"/>
                  <a:gd name="T2" fmla="*/ 97 w 140"/>
                  <a:gd name="T3" fmla="*/ 78 h 138"/>
                  <a:gd name="T4" fmla="*/ 81 w 140"/>
                  <a:gd name="T5" fmla="*/ 104 h 138"/>
                  <a:gd name="T6" fmla="*/ 74 w 140"/>
                  <a:gd name="T7" fmla="*/ 104 h 138"/>
                  <a:gd name="T8" fmla="*/ 67 w 140"/>
                  <a:gd name="T9" fmla="*/ 138 h 138"/>
                  <a:gd name="T10" fmla="*/ 69 w 140"/>
                  <a:gd name="T11" fmla="*/ 135 h 138"/>
                  <a:gd name="T12" fmla="*/ 69 w 140"/>
                  <a:gd name="T13" fmla="*/ 135 h 138"/>
                  <a:gd name="T14" fmla="*/ 69 w 140"/>
                  <a:gd name="T15" fmla="*/ 135 h 138"/>
                  <a:gd name="T16" fmla="*/ 76 w 140"/>
                  <a:gd name="T17" fmla="*/ 107 h 138"/>
                  <a:gd name="T18" fmla="*/ 83 w 140"/>
                  <a:gd name="T19" fmla="*/ 107 h 138"/>
                  <a:gd name="T20" fmla="*/ 100 w 140"/>
                  <a:gd name="T21" fmla="*/ 81 h 138"/>
                  <a:gd name="T22" fmla="*/ 102 w 140"/>
                  <a:gd name="T23" fmla="*/ 81 h 138"/>
                  <a:gd name="T24" fmla="*/ 102 w 140"/>
                  <a:gd name="T25" fmla="*/ 81 h 138"/>
                  <a:gd name="T26" fmla="*/ 100 w 140"/>
                  <a:gd name="T27" fmla="*/ 81 h 138"/>
                  <a:gd name="T28" fmla="*/ 102 w 140"/>
                  <a:gd name="T29" fmla="*/ 78 h 138"/>
                  <a:gd name="T30" fmla="*/ 105 w 140"/>
                  <a:gd name="T31" fmla="*/ 78 h 138"/>
                  <a:gd name="T32" fmla="*/ 105 w 140"/>
                  <a:gd name="T33" fmla="*/ 78 h 138"/>
                  <a:gd name="T34" fmla="*/ 105 w 140"/>
                  <a:gd name="T35" fmla="*/ 78 h 138"/>
                  <a:gd name="T36" fmla="*/ 102 w 140"/>
                  <a:gd name="T37" fmla="*/ 76 h 138"/>
                  <a:gd name="T38" fmla="*/ 38 w 140"/>
                  <a:gd name="T39" fmla="*/ 0 h 138"/>
                  <a:gd name="T40" fmla="*/ 31 w 140"/>
                  <a:gd name="T41" fmla="*/ 5 h 138"/>
                  <a:gd name="T42" fmla="*/ 52 w 140"/>
                  <a:gd name="T43" fmla="*/ 90 h 138"/>
                  <a:gd name="T44" fmla="*/ 0 w 140"/>
                  <a:gd name="T45" fmla="*/ 109 h 138"/>
                  <a:gd name="T46" fmla="*/ 7 w 140"/>
                  <a:gd name="T47" fmla="*/ 135 h 138"/>
                  <a:gd name="T48" fmla="*/ 7 w 140"/>
                  <a:gd name="T49" fmla="*/ 133 h 138"/>
                  <a:gd name="T50" fmla="*/ 10 w 140"/>
                  <a:gd name="T51" fmla="*/ 133 h 138"/>
                  <a:gd name="T52" fmla="*/ 5 w 140"/>
                  <a:gd name="T53" fmla="*/ 109 h 138"/>
                  <a:gd name="T54" fmla="*/ 57 w 140"/>
                  <a:gd name="T55" fmla="*/ 93 h 138"/>
                  <a:gd name="T56" fmla="*/ 36 w 140"/>
                  <a:gd name="T57" fmla="*/ 5 h 138"/>
                  <a:gd name="T58" fmla="*/ 38 w 140"/>
                  <a:gd name="T59" fmla="*/ 5 h 138"/>
                  <a:gd name="T60" fmla="*/ 131 w 140"/>
                  <a:gd name="T61" fmla="*/ 33 h 138"/>
                  <a:gd name="T62" fmla="*/ 133 w 140"/>
                  <a:gd name="T63" fmla="*/ 31 h 138"/>
                  <a:gd name="T64" fmla="*/ 140 w 140"/>
                  <a:gd name="T65" fmla="*/ 55 h 138"/>
                  <a:gd name="T66" fmla="*/ 133 w 140"/>
                  <a:gd name="T67" fmla="*/ 31 h 138"/>
                  <a:gd name="T68" fmla="*/ 133 w 140"/>
                  <a:gd name="T69" fmla="*/ 33 h 138"/>
                  <a:gd name="T70" fmla="*/ 131 w 140"/>
                  <a:gd name="T71" fmla="*/ 31 h 138"/>
                  <a:gd name="T72" fmla="*/ 133 w 140"/>
                  <a:gd name="T73" fmla="*/ 28 h 138"/>
                  <a:gd name="T74" fmla="*/ 131 w 140"/>
                  <a:gd name="T75" fmla="*/ 31 h 138"/>
                  <a:gd name="T76" fmla="*/ 43 w 140"/>
                  <a:gd name="T77" fmla="*/ 2 h 138"/>
                  <a:gd name="T78" fmla="*/ 38 w 140"/>
                  <a:gd name="T7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" h="138">
                    <a:moveTo>
                      <a:pt x="102" y="76"/>
                    </a:moveTo>
                    <a:lnTo>
                      <a:pt x="97" y="78"/>
                    </a:lnTo>
                    <a:lnTo>
                      <a:pt x="81" y="104"/>
                    </a:lnTo>
                    <a:lnTo>
                      <a:pt x="74" y="104"/>
                    </a:lnTo>
                    <a:lnTo>
                      <a:pt x="67" y="138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76" y="107"/>
                    </a:lnTo>
                    <a:lnTo>
                      <a:pt x="83" y="107"/>
                    </a:lnTo>
                    <a:lnTo>
                      <a:pt x="100" y="81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100" y="81"/>
                    </a:lnTo>
                    <a:lnTo>
                      <a:pt x="102" y="78"/>
                    </a:lnTo>
                    <a:lnTo>
                      <a:pt x="105" y="78"/>
                    </a:lnTo>
                    <a:lnTo>
                      <a:pt x="105" y="78"/>
                    </a:lnTo>
                    <a:lnTo>
                      <a:pt x="105" y="78"/>
                    </a:lnTo>
                    <a:lnTo>
                      <a:pt x="102" y="76"/>
                    </a:lnTo>
                    <a:moveTo>
                      <a:pt x="38" y="0"/>
                    </a:moveTo>
                    <a:lnTo>
                      <a:pt x="31" y="5"/>
                    </a:lnTo>
                    <a:lnTo>
                      <a:pt x="52" y="90"/>
                    </a:lnTo>
                    <a:lnTo>
                      <a:pt x="0" y="109"/>
                    </a:lnTo>
                    <a:lnTo>
                      <a:pt x="7" y="135"/>
                    </a:lnTo>
                    <a:lnTo>
                      <a:pt x="7" y="133"/>
                    </a:lnTo>
                    <a:lnTo>
                      <a:pt x="10" y="133"/>
                    </a:lnTo>
                    <a:lnTo>
                      <a:pt x="5" y="109"/>
                    </a:lnTo>
                    <a:lnTo>
                      <a:pt x="57" y="93"/>
                    </a:lnTo>
                    <a:lnTo>
                      <a:pt x="36" y="5"/>
                    </a:lnTo>
                    <a:lnTo>
                      <a:pt x="38" y="5"/>
                    </a:lnTo>
                    <a:lnTo>
                      <a:pt x="131" y="33"/>
                    </a:lnTo>
                    <a:lnTo>
                      <a:pt x="133" y="31"/>
                    </a:lnTo>
                    <a:lnTo>
                      <a:pt x="140" y="55"/>
                    </a:lnTo>
                    <a:lnTo>
                      <a:pt x="133" y="31"/>
                    </a:lnTo>
                    <a:lnTo>
                      <a:pt x="133" y="33"/>
                    </a:lnTo>
                    <a:lnTo>
                      <a:pt x="131" y="31"/>
                    </a:lnTo>
                    <a:lnTo>
                      <a:pt x="133" y="28"/>
                    </a:lnTo>
                    <a:lnTo>
                      <a:pt x="131" y="31"/>
                    </a:lnTo>
                    <a:lnTo>
                      <a:pt x="43" y="2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7" name="Freeform 1288"/>
              <p:cNvSpPr/>
              <p:nvPr/>
            </p:nvSpPr>
            <p:spPr bwMode="auto">
              <a:xfrm>
                <a:off x="3692974" y="3982513"/>
                <a:ext cx="3811" cy="9527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0 w 2"/>
                  <a:gd name="T5" fmla="*/ 3 h 5"/>
                  <a:gd name="T6" fmla="*/ 2 w 2"/>
                  <a:gd name="T7" fmla="*/ 5 h 5"/>
                  <a:gd name="T8" fmla="*/ 2 w 2"/>
                  <a:gd name="T9" fmla="*/ 3 h 5"/>
                  <a:gd name="T10" fmla="*/ 2 w 2"/>
                  <a:gd name="T11" fmla="*/ 0 h 5"/>
                  <a:gd name="T12" fmla="*/ 2 w 2"/>
                  <a:gd name="T13" fmla="*/ 0 h 5"/>
                  <a:gd name="T14" fmla="*/ 2 w 2"/>
                  <a:gd name="T15" fmla="*/ 0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8" name="Freeform 1289"/>
              <p:cNvSpPr/>
              <p:nvPr/>
            </p:nvSpPr>
            <p:spPr bwMode="auto">
              <a:xfrm>
                <a:off x="3692974" y="3982513"/>
                <a:ext cx="3811" cy="9527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0 h 5"/>
                  <a:gd name="T4" fmla="*/ 0 w 2"/>
                  <a:gd name="T5" fmla="*/ 3 h 5"/>
                  <a:gd name="T6" fmla="*/ 2 w 2"/>
                  <a:gd name="T7" fmla="*/ 5 h 5"/>
                  <a:gd name="T8" fmla="*/ 2 w 2"/>
                  <a:gd name="T9" fmla="*/ 3 h 5"/>
                  <a:gd name="T10" fmla="*/ 2 w 2"/>
                  <a:gd name="T11" fmla="*/ 0 h 5"/>
                  <a:gd name="T12" fmla="*/ 2 w 2"/>
                  <a:gd name="T13" fmla="*/ 0 h 5"/>
                  <a:gd name="T14" fmla="*/ 2 w 2"/>
                  <a:gd name="T15" fmla="*/ 0 h 5"/>
                  <a:gd name="T16" fmla="*/ 2 w 2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29" name="Freeform 1290"/>
              <p:cNvSpPr>
                <a:spLocks noEditPoints="1"/>
              </p:cNvSpPr>
              <p:nvPr/>
            </p:nvSpPr>
            <p:spPr bwMode="auto">
              <a:xfrm>
                <a:off x="3637719" y="4077780"/>
                <a:ext cx="5716" cy="5716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0" name="Freeform 1291"/>
              <p:cNvSpPr>
                <a:spLocks noEditPoints="1"/>
              </p:cNvSpPr>
              <p:nvPr/>
            </p:nvSpPr>
            <p:spPr bwMode="auto">
              <a:xfrm>
                <a:off x="3637719" y="4077780"/>
                <a:ext cx="5716" cy="5716"/>
              </a:xfrm>
              <a:custGeom>
                <a:avLst/>
                <a:gdLst>
                  <a:gd name="T0" fmla="*/ 0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  <a:gd name="T10" fmla="*/ 0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1" name="Freeform 1292"/>
              <p:cNvSpPr/>
              <p:nvPr/>
            </p:nvSpPr>
            <p:spPr bwMode="auto">
              <a:xfrm>
                <a:off x="3719648" y="4033957"/>
                <a:ext cx="181006" cy="198154"/>
              </a:xfrm>
              <a:custGeom>
                <a:avLst/>
                <a:gdLst>
                  <a:gd name="T0" fmla="*/ 16 w 95"/>
                  <a:gd name="T1" fmla="*/ 21 h 104"/>
                  <a:gd name="T2" fmla="*/ 2 w 95"/>
                  <a:gd name="T3" fmla="*/ 28 h 104"/>
                  <a:gd name="T4" fmla="*/ 2 w 95"/>
                  <a:gd name="T5" fmla="*/ 33 h 104"/>
                  <a:gd name="T6" fmla="*/ 0 w 95"/>
                  <a:gd name="T7" fmla="*/ 38 h 104"/>
                  <a:gd name="T8" fmla="*/ 2 w 95"/>
                  <a:gd name="T9" fmla="*/ 42 h 104"/>
                  <a:gd name="T10" fmla="*/ 5 w 95"/>
                  <a:gd name="T11" fmla="*/ 42 h 104"/>
                  <a:gd name="T12" fmla="*/ 7 w 95"/>
                  <a:gd name="T13" fmla="*/ 57 h 104"/>
                  <a:gd name="T14" fmla="*/ 2 w 95"/>
                  <a:gd name="T15" fmla="*/ 73 h 104"/>
                  <a:gd name="T16" fmla="*/ 7 w 95"/>
                  <a:gd name="T17" fmla="*/ 97 h 104"/>
                  <a:gd name="T18" fmla="*/ 21 w 95"/>
                  <a:gd name="T19" fmla="*/ 90 h 104"/>
                  <a:gd name="T20" fmla="*/ 40 w 95"/>
                  <a:gd name="T21" fmla="*/ 104 h 104"/>
                  <a:gd name="T22" fmla="*/ 59 w 95"/>
                  <a:gd name="T23" fmla="*/ 97 h 104"/>
                  <a:gd name="T24" fmla="*/ 64 w 95"/>
                  <a:gd name="T25" fmla="*/ 71 h 104"/>
                  <a:gd name="T26" fmla="*/ 76 w 95"/>
                  <a:gd name="T27" fmla="*/ 66 h 104"/>
                  <a:gd name="T28" fmla="*/ 83 w 95"/>
                  <a:gd name="T29" fmla="*/ 71 h 104"/>
                  <a:gd name="T30" fmla="*/ 95 w 95"/>
                  <a:gd name="T31" fmla="*/ 16 h 104"/>
                  <a:gd name="T32" fmla="*/ 83 w 95"/>
                  <a:gd name="T33" fmla="*/ 0 h 104"/>
                  <a:gd name="T34" fmla="*/ 73 w 95"/>
                  <a:gd name="T35" fmla="*/ 11 h 104"/>
                  <a:gd name="T36" fmla="*/ 68 w 95"/>
                  <a:gd name="T37" fmla="*/ 9 h 104"/>
                  <a:gd name="T38" fmla="*/ 57 w 95"/>
                  <a:gd name="T39" fmla="*/ 11 h 104"/>
                  <a:gd name="T40" fmla="*/ 52 w 95"/>
                  <a:gd name="T41" fmla="*/ 19 h 104"/>
                  <a:gd name="T42" fmla="*/ 42 w 95"/>
                  <a:gd name="T43" fmla="*/ 23 h 104"/>
                  <a:gd name="T44" fmla="*/ 33 w 95"/>
                  <a:gd name="T45" fmla="*/ 19 h 104"/>
                  <a:gd name="T46" fmla="*/ 31 w 95"/>
                  <a:gd name="T47" fmla="*/ 23 h 104"/>
                  <a:gd name="T48" fmla="*/ 26 w 95"/>
                  <a:gd name="T49" fmla="*/ 26 h 104"/>
                  <a:gd name="T50" fmla="*/ 16 w 95"/>
                  <a:gd name="T51" fmla="*/ 2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" h="104">
                    <a:moveTo>
                      <a:pt x="16" y="21"/>
                    </a:moveTo>
                    <a:lnTo>
                      <a:pt x="2" y="28"/>
                    </a:lnTo>
                    <a:lnTo>
                      <a:pt x="2" y="33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5" y="42"/>
                    </a:lnTo>
                    <a:lnTo>
                      <a:pt x="7" y="57"/>
                    </a:lnTo>
                    <a:lnTo>
                      <a:pt x="2" y="73"/>
                    </a:lnTo>
                    <a:lnTo>
                      <a:pt x="7" y="97"/>
                    </a:lnTo>
                    <a:lnTo>
                      <a:pt x="21" y="90"/>
                    </a:lnTo>
                    <a:lnTo>
                      <a:pt x="40" y="104"/>
                    </a:lnTo>
                    <a:lnTo>
                      <a:pt x="59" y="97"/>
                    </a:lnTo>
                    <a:lnTo>
                      <a:pt x="64" y="71"/>
                    </a:lnTo>
                    <a:lnTo>
                      <a:pt x="76" y="66"/>
                    </a:lnTo>
                    <a:lnTo>
                      <a:pt x="83" y="71"/>
                    </a:lnTo>
                    <a:lnTo>
                      <a:pt x="95" y="16"/>
                    </a:lnTo>
                    <a:lnTo>
                      <a:pt x="83" y="0"/>
                    </a:lnTo>
                    <a:lnTo>
                      <a:pt x="73" y="11"/>
                    </a:lnTo>
                    <a:lnTo>
                      <a:pt x="68" y="9"/>
                    </a:lnTo>
                    <a:lnTo>
                      <a:pt x="57" y="11"/>
                    </a:lnTo>
                    <a:lnTo>
                      <a:pt x="52" y="19"/>
                    </a:lnTo>
                    <a:lnTo>
                      <a:pt x="42" y="23"/>
                    </a:lnTo>
                    <a:lnTo>
                      <a:pt x="33" y="19"/>
                    </a:lnTo>
                    <a:lnTo>
                      <a:pt x="31" y="23"/>
                    </a:lnTo>
                    <a:lnTo>
                      <a:pt x="26" y="26"/>
                    </a:lnTo>
                    <a:lnTo>
                      <a:pt x="16" y="21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2" name="Freeform 1293"/>
              <p:cNvSpPr/>
              <p:nvPr/>
            </p:nvSpPr>
            <p:spPr bwMode="auto">
              <a:xfrm>
                <a:off x="3719648" y="4033957"/>
                <a:ext cx="181006" cy="198154"/>
              </a:xfrm>
              <a:custGeom>
                <a:avLst/>
                <a:gdLst>
                  <a:gd name="T0" fmla="*/ 16 w 95"/>
                  <a:gd name="T1" fmla="*/ 21 h 104"/>
                  <a:gd name="T2" fmla="*/ 2 w 95"/>
                  <a:gd name="T3" fmla="*/ 28 h 104"/>
                  <a:gd name="T4" fmla="*/ 2 w 95"/>
                  <a:gd name="T5" fmla="*/ 33 h 104"/>
                  <a:gd name="T6" fmla="*/ 0 w 95"/>
                  <a:gd name="T7" fmla="*/ 38 h 104"/>
                  <a:gd name="T8" fmla="*/ 2 w 95"/>
                  <a:gd name="T9" fmla="*/ 42 h 104"/>
                  <a:gd name="T10" fmla="*/ 5 w 95"/>
                  <a:gd name="T11" fmla="*/ 42 h 104"/>
                  <a:gd name="T12" fmla="*/ 7 w 95"/>
                  <a:gd name="T13" fmla="*/ 57 h 104"/>
                  <a:gd name="T14" fmla="*/ 2 w 95"/>
                  <a:gd name="T15" fmla="*/ 73 h 104"/>
                  <a:gd name="T16" fmla="*/ 7 w 95"/>
                  <a:gd name="T17" fmla="*/ 97 h 104"/>
                  <a:gd name="T18" fmla="*/ 21 w 95"/>
                  <a:gd name="T19" fmla="*/ 90 h 104"/>
                  <a:gd name="T20" fmla="*/ 40 w 95"/>
                  <a:gd name="T21" fmla="*/ 104 h 104"/>
                  <a:gd name="T22" fmla="*/ 59 w 95"/>
                  <a:gd name="T23" fmla="*/ 97 h 104"/>
                  <a:gd name="T24" fmla="*/ 64 w 95"/>
                  <a:gd name="T25" fmla="*/ 71 h 104"/>
                  <a:gd name="T26" fmla="*/ 76 w 95"/>
                  <a:gd name="T27" fmla="*/ 66 h 104"/>
                  <a:gd name="T28" fmla="*/ 83 w 95"/>
                  <a:gd name="T29" fmla="*/ 71 h 104"/>
                  <a:gd name="T30" fmla="*/ 95 w 95"/>
                  <a:gd name="T31" fmla="*/ 16 h 104"/>
                  <a:gd name="T32" fmla="*/ 83 w 95"/>
                  <a:gd name="T33" fmla="*/ 0 h 104"/>
                  <a:gd name="T34" fmla="*/ 73 w 95"/>
                  <a:gd name="T35" fmla="*/ 11 h 104"/>
                  <a:gd name="T36" fmla="*/ 68 w 95"/>
                  <a:gd name="T37" fmla="*/ 9 h 104"/>
                  <a:gd name="T38" fmla="*/ 57 w 95"/>
                  <a:gd name="T39" fmla="*/ 11 h 104"/>
                  <a:gd name="T40" fmla="*/ 52 w 95"/>
                  <a:gd name="T41" fmla="*/ 19 h 104"/>
                  <a:gd name="T42" fmla="*/ 42 w 95"/>
                  <a:gd name="T43" fmla="*/ 23 h 104"/>
                  <a:gd name="T44" fmla="*/ 33 w 95"/>
                  <a:gd name="T45" fmla="*/ 19 h 104"/>
                  <a:gd name="T46" fmla="*/ 31 w 95"/>
                  <a:gd name="T47" fmla="*/ 23 h 104"/>
                  <a:gd name="T48" fmla="*/ 26 w 95"/>
                  <a:gd name="T49" fmla="*/ 26 h 104"/>
                  <a:gd name="T50" fmla="*/ 16 w 95"/>
                  <a:gd name="T51" fmla="*/ 2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" h="104">
                    <a:moveTo>
                      <a:pt x="16" y="21"/>
                    </a:moveTo>
                    <a:lnTo>
                      <a:pt x="2" y="28"/>
                    </a:lnTo>
                    <a:lnTo>
                      <a:pt x="2" y="33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5" y="42"/>
                    </a:lnTo>
                    <a:lnTo>
                      <a:pt x="7" y="57"/>
                    </a:lnTo>
                    <a:lnTo>
                      <a:pt x="2" y="73"/>
                    </a:lnTo>
                    <a:lnTo>
                      <a:pt x="7" y="97"/>
                    </a:lnTo>
                    <a:lnTo>
                      <a:pt x="21" y="90"/>
                    </a:lnTo>
                    <a:lnTo>
                      <a:pt x="40" y="104"/>
                    </a:lnTo>
                    <a:lnTo>
                      <a:pt x="59" y="97"/>
                    </a:lnTo>
                    <a:lnTo>
                      <a:pt x="64" y="71"/>
                    </a:lnTo>
                    <a:lnTo>
                      <a:pt x="76" y="66"/>
                    </a:lnTo>
                    <a:lnTo>
                      <a:pt x="83" y="71"/>
                    </a:lnTo>
                    <a:lnTo>
                      <a:pt x="95" y="16"/>
                    </a:lnTo>
                    <a:lnTo>
                      <a:pt x="83" y="0"/>
                    </a:lnTo>
                    <a:lnTo>
                      <a:pt x="73" y="11"/>
                    </a:lnTo>
                    <a:lnTo>
                      <a:pt x="68" y="9"/>
                    </a:lnTo>
                    <a:lnTo>
                      <a:pt x="57" y="11"/>
                    </a:lnTo>
                    <a:lnTo>
                      <a:pt x="52" y="19"/>
                    </a:lnTo>
                    <a:lnTo>
                      <a:pt x="42" y="23"/>
                    </a:lnTo>
                    <a:lnTo>
                      <a:pt x="33" y="19"/>
                    </a:lnTo>
                    <a:lnTo>
                      <a:pt x="31" y="23"/>
                    </a:lnTo>
                    <a:lnTo>
                      <a:pt x="26" y="26"/>
                    </a:lnTo>
                    <a:lnTo>
                      <a:pt x="16" y="21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3" name="Freeform 1294"/>
              <p:cNvSpPr/>
              <p:nvPr/>
            </p:nvSpPr>
            <p:spPr bwMode="auto">
              <a:xfrm>
                <a:off x="3713932" y="4028241"/>
                <a:ext cx="190533" cy="207681"/>
              </a:xfrm>
              <a:custGeom>
                <a:avLst/>
                <a:gdLst>
                  <a:gd name="T0" fmla="*/ 88 w 100"/>
                  <a:gd name="T1" fmla="*/ 0 h 109"/>
                  <a:gd name="T2" fmla="*/ 76 w 100"/>
                  <a:gd name="T3" fmla="*/ 14 h 109"/>
                  <a:gd name="T4" fmla="*/ 71 w 100"/>
                  <a:gd name="T5" fmla="*/ 12 h 109"/>
                  <a:gd name="T6" fmla="*/ 60 w 100"/>
                  <a:gd name="T7" fmla="*/ 14 h 109"/>
                  <a:gd name="T8" fmla="*/ 55 w 100"/>
                  <a:gd name="T9" fmla="*/ 22 h 109"/>
                  <a:gd name="T10" fmla="*/ 45 w 100"/>
                  <a:gd name="T11" fmla="*/ 26 h 109"/>
                  <a:gd name="T12" fmla="*/ 36 w 100"/>
                  <a:gd name="T13" fmla="*/ 22 h 109"/>
                  <a:gd name="T14" fmla="*/ 34 w 100"/>
                  <a:gd name="T15" fmla="*/ 26 h 109"/>
                  <a:gd name="T16" fmla="*/ 29 w 100"/>
                  <a:gd name="T17" fmla="*/ 29 h 109"/>
                  <a:gd name="T18" fmla="*/ 19 w 100"/>
                  <a:gd name="T19" fmla="*/ 24 h 109"/>
                  <a:gd name="T20" fmla="*/ 5 w 100"/>
                  <a:gd name="T21" fmla="*/ 31 h 109"/>
                  <a:gd name="T22" fmla="*/ 19 w 100"/>
                  <a:gd name="T23" fmla="*/ 24 h 109"/>
                  <a:gd name="T24" fmla="*/ 29 w 100"/>
                  <a:gd name="T25" fmla="*/ 29 h 109"/>
                  <a:gd name="T26" fmla="*/ 34 w 100"/>
                  <a:gd name="T27" fmla="*/ 26 h 109"/>
                  <a:gd name="T28" fmla="*/ 36 w 100"/>
                  <a:gd name="T29" fmla="*/ 22 h 109"/>
                  <a:gd name="T30" fmla="*/ 45 w 100"/>
                  <a:gd name="T31" fmla="*/ 26 h 109"/>
                  <a:gd name="T32" fmla="*/ 55 w 100"/>
                  <a:gd name="T33" fmla="*/ 22 h 109"/>
                  <a:gd name="T34" fmla="*/ 60 w 100"/>
                  <a:gd name="T35" fmla="*/ 14 h 109"/>
                  <a:gd name="T36" fmla="*/ 71 w 100"/>
                  <a:gd name="T37" fmla="*/ 12 h 109"/>
                  <a:gd name="T38" fmla="*/ 76 w 100"/>
                  <a:gd name="T39" fmla="*/ 14 h 109"/>
                  <a:gd name="T40" fmla="*/ 86 w 100"/>
                  <a:gd name="T41" fmla="*/ 3 h 109"/>
                  <a:gd name="T42" fmla="*/ 98 w 100"/>
                  <a:gd name="T43" fmla="*/ 19 h 109"/>
                  <a:gd name="T44" fmla="*/ 86 w 100"/>
                  <a:gd name="T45" fmla="*/ 74 h 109"/>
                  <a:gd name="T46" fmla="*/ 79 w 100"/>
                  <a:gd name="T47" fmla="*/ 69 h 109"/>
                  <a:gd name="T48" fmla="*/ 67 w 100"/>
                  <a:gd name="T49" fmla="*/ 74 h 109"/>
                  <a:gd name="T50" fmla="*/ 62 w 100"/>
                  <a:gd name="T51" fmla="*/ 100 h 109"/>
                  <a:gd name="T52" fmla="*/ 43 w 100"/>
                  <a:gd name="T53" fmla="*/ 107 h 109"/>
                  <a:gd name="T54" fmla="*/ 24 w 100"/>
                  <a:gd name="T55" fmla="*/ 93 h 109"/>
                  <a:gd name="T56" fmla="*/ 10 w 100"/>
                  <a:gd name="T57" fmla="*/ 100 h 109"/>
                  <a:gd name="T58" fmla="*/ 5 w 100"/>
                  <a:gd name="T59" fmla="*/ 76 h 109"/>
                  <a:gd name="T60" fmla="*/ 10 w 100"/>
                  <a:gd name="T61" fmla="*/ 60 h 109"/>
                  <a:gd name="T62" fmla="*/ 8 w 100"/>
                  <a:gd name="T63" fmla="*/ 45 h 109"/>
                  <a:gd name="T64" fmla="*/ 5 w 100"/>
                  <a:gd name="T65" fmla="*/ 45 h 109"/>
                  <a:gd name="T66" fmla="*/ 5 w 100"/>
                  <a:gd name="T67" fmla="*/ 48 h 109"/>
                  <a:gd name="T68" fmla="*/ 3 w 100"/>
                  <a:gd name="T69" fmla="*/ 48 h 109"/>
                  <a:gd name="T70" fmla="*/ 3 w 100"/>
                  <a:gd name="T71" fmla="*/ 48 h 109"/>
                  <a:gd name="T72" fmla="*/ 8 w 100"/>
                  <a:gd name="T73" fmla="*/ 60 h 109"/>
                  <a:gd name="T74" fmla="*/ 0 w 100"/>
                  <a:gd name="T75" fmla="*/ 78 h 109"/>
                  <a:gd name="T76" fmla="*/ 8 w 100"/>
                  <a:gd name="T77" fmla="*/ 102 h 109"/>
                  <a:gd name="T78" fmla="*/ 10 w 100"/>
                  <a:gd name="T79" fmla="*/ 102 h 109"/>
                  <a:gd name="T80" fmla="*/ 24 w 100"/>
                  <a:gd name="T81" fmla="*/ 97 h 109"/>
                  <a:gd name="T82" fmla="*/ 43 w 100"/>
                  <a:gd name="T83" fmla="*/ 109 h 109"/>
                  <a:gd name="T84" fmla="*/ 62 w 100"/>
                  <a:gd name="T85" fmla="*/ 102 h 109"/>
                  <a:gd name="T86" fmla="*/ 67 w 100"/>
                  <a:gd name="T87" fmla="*/ 102 h 109"/>
                  <a:gd name="T88" fmla="*/ 69 w 100"/>
                  <a:gd name="T89" fmla="*/ 76 h 109"/>
                  <a:gd name="T90" fmla="*/ 79 w 100"/>
                  <a:gd name="T91" fmla="*/ 71 h 109"/>
                  <a:gd name="T92" fmla="*/ 88 w 100"/>
                  <a:gd name="T93" fmla="*/ 78 h 109"/>
                  <a:gd name="T94" fmla="*/ 100 w 100"/>
                  <a:gd name="T95" fmla="*/ 19 h 109"/>
                  <a:gd name="T96" fmla="*/ 95 w 100"/>
                  <a:gd name="T97" fmla="*/ 12 h 109"/>
                  <a:gd name="T98" fmla="*/ 88 w 100"/>
                  <a:gd name="T9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0" h="109">
                    <a:moveTo>
                      <a:pt x="88" y="0"/>
                    </a:moveTo>
                    <a:lnTo>
                      <a:pt x="76" y="14"/>
                    </a:lnTo>
                    <a:lnTo>
                      <a:pt x="71" y="12"/>
                    </a:lnTo>
                    <a:lnTo>
                      <a:pt x="60" y="14"/>
                    </a:lnTo>
                    <a:lnTo>
                      <a:pt x="55" y="22"/>
                    </a:lnTo>
                    <a:lnTo>
                      <a:pt x="45" y="26"/>
                    </a:lnTo>
                    <a:lnTo>
                      <a:pt x="36" y="22"/>
                    </a:lnTo>
                    <a:lnTo>
                      <a:pt x="34" y="26"/>
                    </a:lnTo>
                    <a:lnTo>
                      <a:pt x="29" y="29"/>
                    </a:lnTo>
                    <a:lnTo>
                      <a:pt x="19" y="24"/>
                    </a:lnTo>
                    <a:lnTo>
                      <a:pt x="5" y="31"/>
                    </a:lnTo>
                    <a:lnTo>
                      <a:pt x="19" y="24"/>
                    </a:lnTo>
                    <a:lnTo>
                      <a:pt x="29" y="29"/>
                    </a:lnTo>
                    <a:lnTo>
                      <a:pt x="34" y="26"/>
                    </a:lnTo>
                    <a:lnTo>
                      <a:pt x="36" y="22"/>
                    </a:lnTo>
                    <a:lnTo>
                      <a:pt x="45" y="26"/>
                    </a:lnTo>
                    <a:lnTo>
                      <a:pt x="55" y="22"/>
                    </a:lnTo>
                    <a:lnTo>
                      <a:pt x="60" y="14"/>
                    </a:lnTo>
                    <a:lnTo>
                      <a:pt x="71" y="12"/>
                    </a:lnTo>
                    <a:lnTo>
                      <a:pt x="76" y="14"/>
                    </a:lnTo>
                    <a:lnTo>
                      <a:pt x="86" y="3"/>
                    </a:lnTo>
                    <a:lnTo>
                      <a:pt x="98" y="19"/>
                    </a:lnTo>
                    <a:lnTo>
                      <a:pt x="86" y="74"/>
                    </a:lnTo>
                    <a:lnTo>
                      <a:pt x="79" y="69"/>
                    </a:lnTo>
                    <a:lnTo>
                      <a:pt x="67" y="74"/>
                    </a:lnTo>
                    <a:lnTo>
                      <a:pt x="62" y="100"/>
                    </a:lnTo>
                    <a:lnTo>
                      <a:pt x="43" y="107"/>
                    </a:lnTo>
                    <a:lnTo>
                      <a:pt x="24" y="93"/>
                    </a:lnTo>
                    <a:lnTo>
                      <a:pt x="10" y="100"/>
                    </a:lnTo>
                    <a:lnTo>
                      <a:pt x="5" y="76"/>
                    </a:lnTo>
                    <a:lnTo>
                      <a:pt x="10" y="60"/>
                    </a:lnTo>
                    <a:lnTo>
                      <a:pt x="8" y="45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48"/>
                    </a:lnTo>
                    <a:lnTo>
                      <a:pt x="8" y="60"/>
                    </a:lnTo>
                    <a:lnTo>
                      <a:pt x="0" y="78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24" y="97"/>
                    </a:lnTo>
                    <a:lnTo>
                      <a:pt x="43" y="109"/>
                    </a:lnTo>
                    <a:lnTo>
                      <a:pt x="62" y="102"/>
                    </a:lnTo>
                    <a:lnTo>
                      <a:pt x="67" y="102"/>
                    </a:lnTo>
                    <a:lnTo>
                      <a:pt x="69" y="76"/>
                    </a:lnTo>
                    <a:lnTo>
                      <a:pt x="79" y="71"/>
                    </a:lnTo>
                    <a:lnTo>
                      <a:pt x="88" y="78"/>
                    </a:lnTo>
                    <a:lnTo>
                      <a:pt x="100" y="19"/>
                    </a:lnTo>
                    <a:lnTo>
                      <a:pt x="95" y="1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4" name="Freeform 1295"/>
              <p:cNvSpPr/>
              <p:nvPr/>
            </p:nvSpPr>
            <p:spPr bwMode="auto">
              <a:xfrm>
                <a:off x="3713932" y="4028241"/>
                <a:ext cx="190533" cy="207681"/>
              </a:xfrm>
              <a:custGeom>
                <a:avLst/>
                <a:gdLst>
                  <a:gd name="T0" fmla="*/ 88 w 100"/>
                  <a:gd name="T1" fmla="*/ 0 h 109"/>
                  <a:gd name="T2" fmla="*/ 76 w 100"/>
                  <a:gd name="T3" fmla="*/ 14 h 109"/>
                  <a:gd name="T4" fmla="*/ 71 w 100"/>
                  <a:gd name="T5" fmla="*/ 12 h 109"/>
                  <a:gd name="T6" fmla="*/ 60 w 100"/>
                  <a:gd name="T7" fmla="*/ 14 h 109"/>
                  <a:gd name="T8" fmla="*/ 55 w 100"/>
                  <a:gd name="T9" fmla="*/ 22 h 109"/>
                  <a:gd name="T10" fmla="*/ 45 w 100"/>
                  <a:gd name="T11" fmla="*/ 26 h 109"/>
                  <a:gd name="T12" fmla="*/ 36 w 100"/>
                  <a:gd name="T13" fmla="*/ 22 h 109"/>
                  <a:gd name="T14" fmla="*/ 34 w 100"/>
                  <a:gd name="T15" fmla="*/ 26 h 109"/>
                  <a:gd name="T16" fmla="*/ 29 w 100"/>
                  <a:gd name="T17" fmla="*/ 29 h 109"/>
                  <a:gd name="T18" fmla="*/ 19 w 100"/>
                  <a:gd name="T19" fmla="*/ 24 h 109"/>
                  <a:gd name="T20" fmla="*/ 5 w 100"/>
                  <a:gd name="T21" fmla="*/ 31 h 109"/>
                  <a:gd name="T22" fmla="*/ 19 w 100"/>
                  <a:gd name="T23" fmla="*/ 24 h 109"/>
                  <a:gd name="T24" fmla="*/ 29 w 100"/>
                  <a:gd name="T25" fmla="*/ 29 h 109"/>
                  <a:gd name="T26" fmla="*/ 34 w 100"/>
                  <a:gd name="T27" fmla="*/ 26 h 109"/>
                  <a:gd name="T28" fmla="*/ 36 w 100"/>
                  <a:gd name="T29" fmla="*/ 22 h 109"/>
                  <a:gd name="T30" fmla="*/ 45 w 100"/>
                  <a:gd name="T31" fmla="*/ 26 h 109"/>
                  <a:gd name="T32" fmla="*/ 55 w 100"/>
                  <a:gd name="T33" fmla="*/ 22 h 109"/>
                  <a:gd name="T34" fmla="*/ 60 w 100"/>
                  <a:gd name="T35" fmla="*/ 14 h 109"/>
                  <a:gd name="T36" fmla="*/ 71 w 100"/>
                  <a:gd name="T37" fmla="*/ 12 h 109"/>
                  <a:gd name="T38" fmla="*/ 76 w 100"/>
                  <a:gd name="T39" fmla="*/ 14 h 109"/>
                  <a:gd name="T40" fmla="*/ 86 w 100"/>
                  <a:gd name="T41" fmla="*/ 3 h 109"/>
                  <a:gd name="T42" fmla="*/ 98 w 100"/>
                  <a:gd name="T43" fmla="*/ 19 h 109"/>
                  <a:gd name="T44" fmla="*/ 86 w 100"/>
                  <a:gd name="T45" fmla="*/ 74 h 109"/>
                  <a:gd name="T46" fmla="*/ 79 w 100"/>
                  <a:gd name="T47" fmla="*/ 69 h 109"/>
                  <a:gd name="T48" fmla="*/ 67 w 100"/>
                  <a:gd name="T49" fmla="*/ 74 h 109"/>
                  <a:gd name="T50" fmla="*/ 62 w 100"/>
                  <a:gd name="T51" fmla="*/ 100 h 109"/>
                  <a:gd name="T52" fmla="*/ 43 w 100"/>
                  <a:gd name="T53" fmla="*/ 107 h 109"/>
                  <a:gd name="T54" fmla="*/ 24 w 100"/>
                  <a:gd name="T55" fmla="*/ 93 h 109"/>
                  <a:gd name="T56" fmla="*/ 10 w 100"/>
                  <a:gd name="T57" fmla="*/ 100 h 109"/>
                  <a:gd name="T58" fmla="*/ 5 w 100"/>
                  <a:gd name="T59" fmla="*/ 76 h 109"/>
                  <a:gd name="T60" fmla="*/ 10 w 100"/>
                  <a:gd name="T61" fmla="*/ 60 h 109"/>
                  <a:gd name="T62" fmla="*/ 8 w 100"/>
                  <a:gd name="T63" fmla="*/ 45 h 109"/>
                  <a:gd name="T64" fmla="*/ 5 w 100"/>
                  <a:gd name="T65" fmla="*/ 45 h 109"/>
                  <a:gd name="T66" fmla="*/ 5 w 100"/>
                  <a:gd name="T67" fmla="*/ 48 h 109"/>
                  <a:gd name="T68" fmla="*/ 3 w 100"/>
                  <a:gd name="T69" fmla="*/ 48 h 109"/>
                  <a:gd name="T70" fmla="*/ 3 w 100"/>
                  <a:gd name="T71" fmla="*/ 48 h 109"/>
                  <a:gd name="T72" fmla="*/ 8 w 100"/>
                  <a:gd name="T73" fmla="*/ 60 h 109"/>
                  <a:gd name="T74" fmla="*/ 0 w 100"/>
                  <a:gd name="T75" fmla="*/ 78 h 109"/>
                  <a:gd name="T76" fmla="*/ 8 w 100"/>
                  <a:gd name="T77" fmla="*/ 102 h 109"/>
                  <a:gd name="T78" fmla="*/ 10 w 100"/>
                  <a:gd name="T79" fmla="*/ 102 h 109"/>
                  <a:gd name="T80" fmla="*/ 24 w 100"/>
                  <a:gd name="T81" fmla="*/ 97 h 109"/>
                  <a:gd name="T82" fmla="*/ 43 w 100"/>
                  <a:gd name="T83" fmla="*/ 109 h 109"/>
                  <a:gd name="T84" fmla="*/ 62 w 100"/>
                  <a:gd name="T85" fmla="*/ 102 h 109"/>
                  <a:gd name="T86" fmla="*/ 67 w 100"/>
                  <a:gd name="T87" fmla="*/ 102 h 109"/>
                  <a:gd name="T88" fmla="*/ 69 w 100"/>
                  <a:gd name="T89" fmla="*/ 76 h 109"/>
                  <a:gd name="T90" fmla="*/ 79 w 100"/>
                  <a:gd name="T91" fmla="*/ 71 h 109"/>
                  <a:gd name="T92" fmla="*/ 88 w 100"/>
                  <a:gd name="T93" fmla="*/ 78 h 109"/>
                  <a:gd name="T94" fmla="*/ 100 w 100"/>
                  <a:gd name="T95" fmla="*/ 19 h 109"/>
                  <a:gd name="T96" fmla="*/ 95 w 100"/>
                  <a:gd name="T97" fmla="*/ 12 h 109"/>
                  <a:gd name="T98" fmla="*/ 88 w 100"/>
                  <a:gd name="T9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0" h="109">
                    <a:moveTo>
                      <a:pt x="88" y="0"/>
                    </a:moveTo>
                    <a:lnTo>
                      <a:pt x="76" y="14"/>
                    </a:lnTo>
                    <a:lnTo>
                      <a:pt x="71" y="12"/>
                    </a:lnTo>
                    <a:lnTo>
                      <a:pt x="60" y="14"/>
                    </a:lnTo>
                    <a:lnTo>
                      <a:pt x="55" y="22"/>
                    </a:lnTo>
                    <a:lnTo>
                      <a:pt x="45" y="26"/>
                    </a:lnTo>
                    <a:lnTo>
                      <a:pt x="36" y="22"/>
                    </a:lnTo>
                    <a:lnTo>
                      <a:pt x="34" y="26"/>
                    </a:lnTo>
                    <a:lnTo>
                      <a:pt x="29" y="29"/>
                    </a:lnTo>
                    <a:lnTo>
                      <a:pt x="19" y="24"/>
                    </a:lnTo>
                    <a:lnTo>
                      <a:pt x="5" y="31"/>
                    </a:lnTo>
                    <a:lnTo>
                      <a:pt x="19" y="24"/>
                    </a:lnTo>
                    <a:lnTo>
                      <a:pt x="29" y="29"/>
                    </a:lnTo>
                    <a:lnTo>
                      <a:pt x="34" y="26"/>
                    </a:lnTo>
                    <a:lnTo>
                      <a:pt x="36" y="22"/>
                    </a:lnTo>
                    <a:lnTo>
                      <a:pt x="45" y="26"/>
                    </a:lnTo>
                    <a:lnTo>
                      <a:pt x="55" y="22"/>
                    </a:lnTo>
                    <a:lnTo>
                      <a:pt x="60" y="14"/>
                    </a:lnTo>
                    <a:lnTo>
                      <a:pt x="71" y="12"/>
                    </a:lnTo>
                    <a:lnTo>
                      <a:pt x="76" y="14"/>
                    </a:lnTo>
                    <a:lnTo>
                      <a:pt x="86" y="3"/>
                    </a:lnTo>
                    <a:lnTo>
                      <a:pt x="98" y="19"/>
                    </a:lnTo>
                    <a:lnTo>
                      <a:pt x="86" y="74"/>
                    </a:lnTo>
                    <a:lnTo>
                      <a:pt x="79" y="69"/>
                    </a:lnTo>
                    <a:lnTo>
                      <a:pt x="67" y="74"/>
                    </a:lnTo>
                    <a:lnTo>
                      <a:pt x="62" y="100"/>
                    </a:lnTo>
                    <a:lnTo>
                      <a:pt x="43" y="107"/>
                    </a:lnTo>
                    <a:lnTo>
                      <a:pt x="24" y="93"/>
                    </a:lnTo>
                    <a:lnTo>
                      <a:pt x="10" y="100"/>
                    </a:lnTo>
                    <a:lnTo>
                      <a:pt x="5" y="76"/>
                    </a:lnTo>
                    <a:lnTo>
                      <a:pt x="10" y="60"/>
                    </a:lnTo>
                    <a:lnTo>
                      <a:pt x="8" y="45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3" y="48"/>
                    </a:lnTo>
                    <a:lnTo>
                      <a:pt x="3" y="48"/>
                    </a:lnTo>
                    <a:lnTo>
                      <a:pt x="8" y="60"/>
                    </a:lnTo>
                    <a:lnTo>
                      <a:pt x="0" y="78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24" y="97"/>
                    </a:lnTo>
                    <a:lnTo>
                      <a:pt x="43" y="109"/>
                    </a:lnTo>
                    <a:lnTo>
                      <a:pt x="62" y="102"/>
                    </a:lnTo>
                    <a:lnTo>
                      <a:pt x="67" y="102"/>
                    </a:lnTo>
                    <a:lnTo>
                      <a:pt x="69" y="76"/>
                    </a:lnTo>
                    <a:lnTo>
                      <a:pt x="79" y="71"/>
                    </a:lnTo>
                    <a:lnTo>
                      <a:pt x="88" y="78"/>
                    </a:lnTo>
                    <a:lnTo>
                      <a:pt x="100" y="19"/>
                    </a:lnTo>
                    <a:lnTo>
                      <a:pt x="95" y="12"/>
                    </a:lnTo>
                    <a:lnTo>
                      <a:pt x="8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5" name="Freeform 1296"/>
              <p:cNvSpPr/>
              <p:nvPr/>
            </p:nvSpPr>
            <p:spPr bwMode="auto">
              <a:xfrm>
                <a:off x="3647245" y="3856762"/>
                <a:ext cx="253408" cy="257219"/>
              </a:xfrm>
              <a:custGeom>
                <a:avLst/>
                <a:gdLst>
                  <a:gd name="T0" fmla="*/ 95 w 133"/>
                  <a:gd name="T1" fmla="*/ 0 h 135"/>
                  <a:gd name="T2" fmla="*/ 83 w 133"/>
                  <a:gd name="T3" fmla="*/ 5 h 135"/>
                  <a:gd name="T4" fmla="*/ 43 w 133"/>
                  <a:gd name="T5" fmla="*/ 59 h 135"/>
                  <a:gd name="T6" fmla="*/ 28 w 133"/>
                  <a:gd name="T7" fmla="*/ 69 h 135"/>
                  <a:gd name="T8" fmla="*/ 35 w 133"/>
                  <a:gd name="T9" fmla="*/ 93 h 135"/>
                  <a:gd name="T10" fmla="*/ 28 w 133"/>
                  <a:gd name="T11" fmla="*/ 104 h 135"/>
                  <a:gd name="T12" fmla="*/ 9 w 133"/>
                  <a:gd name="T13" fmla="*/ 109 h 135"/>
                  <a:gd name="T14" fmla="*/ 7 w 133"/>
                  <a:gd name="T15" fmla="*/ 116 h 135"/>
                  <a:gd name="T16" fmla="*/ 0 w 133"/>
                  <a:gd name="T17" fmla="*/ 119 h 135"/>
                  <a:gd name="T18" fmla="*/ 7 w 133"/>
                  <a:gd name="T19" fmla="*/ 123 h 135"/>
                  <a:gd name="T20" fmla="*/ 24 w 133"/>
                  <a:gd name="T21" fmla="*/ 135 h 135"/>
                  <a:gd name="T22" fmla="*/ 26 w 133"/>
                  <a:gd name="T23" fmla="*/ 133 h 135"/>
                  <a:gd name="T24" fmla="*/ 35 w 133"/>
                  <a:gd name="T25" fmla="*/ 135 h 135"/>
                  <a:gd name="T26" fmla="*/ 35 w 133"/>
                  <a:gd name="T27" fmla="*/ 131 h 135"/>
                  <a:gd name="T28" fmla="*/ 38 w 133"/>
                  <a:gd name="T29" fmla="*/ 126 h 135"/>
                  <a:gd name="T30" fmla="*/ 35 w 133"/>
                  <a:gd name="T31" fmla="*/ 119 h 135"/>
                  <a:gd name="T32" fmla="*/ 57 w 133"/>
                  <a:gd name="T33" fmla="*/ 112 h 135"/>
                  <a:gd name="T34" fmla="*/ 64 w 133"/>
                  <a:gd name="T35" fmla="*/ 114 h 135"/>
                  <a:gd name="T36" fmla="*/ 66 w 133"/>
                  <a:gd name="T37" fmla="*/ 114 h 135"/>
                  <a:gd name="T38" fmla="*/ 71 w 133"/>
                  <a:gd name="T39" fmla="*/ 107 h 135"/>
                  <a:gd name="T40" fmla="*/ 80 w 133"/>
                  <a:gd name="T41" fmla="*/ 112 h 135"/>
                  <a:gd name="T42" fmla="*/ 88 w 133"/>
                  <a:gd name="T43" fmla="*/ 109 h 135"/>
                  <a:gd name="T44" fmla="*/ 92 w 133"/>
                  <a:gd name="T45" fmla="*/ 102 h 135"/>
                  <a:gd name="T46" fmla="*/ 106 w 133"/>
                  <a:gd name="T47" fmla="*/ 97 h 135"/>
                  <a:gd name="T48" fmla="*/ 111 w 133"/>
                  <a:gd name="T49" fmla="*/ 100 h 135"/>
                  <a:gd name="T50" fmla="*/ 116 w 133"/>
                  <a:gd name="T51" fmla="*/ 93 h 135"/>
                  <a:gd name="T52" fmla="*/ 133 w 133"/>
                  <a:gd name="T53" fmla="*/ 52 h 135"/>
                  <a:gd name="T54" fmla="*/ 125 w 133"/>
                  <a:gd name="T55" fmla="*/ 21 h 135"/>
                  <a:gd name="T56" fmla="*/ 109 w 133"/>
                  <a:gd name="T57" fmla="*/ 0 h 135"/>
                  <a:gd name="T58" fmla="*/ 95 w 133"/>
                  <a:gd name="T5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3" h="135">
                    <a:moveTo>
                      <a:pt x="95" y="0"/>
                    </a:moveTo>
                    <a:lnTo>
                      <a:pt x="83" y="5"/>
                    </a:lnTo>
                    <a:lnTo>
                      <a:pt x="43" y="59"/>
                    </a:lnTo>
                    <a:lnTo>
                      <a:pt x="28" y="69"/>
                    </a:lnTo>
                    <a:lnTo>
                      <a:pt x="35" y="93"/>
                    </a:lnTo>
                    <a:lnTo>
                      <a:pt x="28" y="104"/>
                    </a:lnTo>
                    <a:lnTo>
                      <a:pt x="9" y="109"/>
                    </a:lnTo>
                    <a:lnTo>
                      <a:pt x="7" y="116"/>
                    </a:lnTo>
                    <a:lnTo>
                      <a:pt x="0" y="119"/>
                    </a:lnTo>
                    <a:lnTo>
                      <a:pt x="7" y="123"/>
                    </a:lnTo>
                    <a:lnTo>
                      <a:pt x="24" y="135"/>
                    </a:lnTo>
                    <a:lnTo>
                      <a:pt x="26" y="133"/>
                    </a:lnTo>
                    <a:lnTo>
                      <a:pt x="35" y="135"/>
                    </a:lnTo>
                    <a:lnTo>
                      <a:pt x="35" y="131"/>
                    </a:lnTo>
                    <a:lnTo>
                      <a:pt x="38" y="126"/>
                    </a:lnTo>
                    <a:lnTo>
                      <a:pt x="35" y="119"/>
                    </a:lnTo>
                    <a:lnTo>
                      <a:pt x="57" y="112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71" y="107"/>
                    </a:lnTo>
                    <a:lnTo>
                      <a:pt x="80" y="112"/>
                    </a:lnTo>
                    <a:lnTo>
                      <a:pt x="88" y="109"/>
                    </a:lnTo>
                    <a:lnTo>
                      <a:pt x="92" y="102"/>
                    </a:lnTo>
                    <a:lnTo>
                      <a:pt x="106" y="97"/>
                    </a:lnTo>
                    <a:lnTo>
                      <a:pt x="111" y="100"/>
                    </a:lnTo>
                    <a:lnTo>
                      <a:pt x="116" y="93"/>
                    </a:lnTo>
                    <a:lnTo>
                      <a:pt x="133" y="52"/>
                    </a:lnTo>
                    <a:lnTo>
                      <a:pt x="125" y="21"/>
                    </a:lnTo>
                    <a:lnTo>
                      <a:pt x="109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6" name="Freeform 1297"/>
              <p:cNvSpPr/>
              <p:nvPr/>
            </p:nvSpPr>
            <p:spPr bwMode="auto">
              <a:xfrm>
                <a:off x="3647245" y="3856762"/>
                <a:ext cx="253408" cy="257219"/>
              </a:xfrm>
              <a:custGeom>
                <a:avLst/>
                <a:gdLst>
                  <a:gd name="T0" fmla="*/ 95 w 133"/>
                  <a:gd name="T1" fmla="*/ 0 h 135"/>
                  <a:gd name="T2" fmla="*/ 83 w 133"/>
                  <a:gd name="T3" fmla="*/ 5 h 135"/>
                  <a:gd name="T4" fmla="*/ 43 w 133"/>
                  <a:gd name="T5" fmla="*/ 59 h 135"/>
                  <a:gd name="T6" fmla="*/ 28 w 133"/>
                  <a:gd name="T7" fmla="*/ 69 h 135"/>
                  <a:gd name="T8" fmla="*/ 35 w 133"/>
                  <a:gd name="T9" fmla="*/ 93 h 135"/>
                  <a:gd name="T10" fmla="*/ 28 w 133"/>
                  <a:gd name="T11" fmla="*/ 104 h 135"/>
                  <a:gd name="T12" fmla="*/ 9 w 133"/>
                  <a:gd name="T13" fmla="*/ 109 h 135"/>
                  <a:gd name="T14" fmla="*/ 7 w 133"/>
                  <a:gd name="T15" fmla="*/ 116 h 135"/>
                  <a:gd name="T16" fmla="*/ 0 w 133"/>
                  <a:gd name="T17" fmla="*/ 119 h 135"/>
                  <a:gd name="T18" fmla="*/ 7 w 133"/>
                  <a:gd name="T19" fmla="*/ 123 h 135"/>
                  <a:gd name="T20" fmla="*/ 24 w 133"/>
                  <a:gd name="T21" fmla="*/ 135 h 135"/>
                  <a:gd name="T22" fmla="*/ 26 w 133"/>
                  <a:gd name="T23" fmla="*/ 133 h 135"/>
                  <a:gd name="T24" fmla="*/ 35 w 133"/>
                  <a:gd name="T25" fmla="*/ 135 h 135"/>
                  <a:gd name="T26" fmla="*/ 35 w 133"/>
                  <a:gd name="T27" fmla="*/ 131 h 135"/>
                  <a:gd name="T28" fmla="*/ 38 w 133"/>
                  <a:gd name="T29" fmla="*/ 126 h 135"/>
                  <a:gd name="T30" fmla="*/ 35 w 133"/>
                  <a:gd name="T31" fmla="*/ 119 h 135"/>
                  <a:gd name="T32" fmla="*/ 57 w 133"/>
                  <a:gd name="T33" fmla="*/ 112 h 135"/>
                  <a:gd name="T34" fmla="*/ 64 w 133"/>
                  <a:gd name="T35" fmla="*/ 114 h 135"/>
                  <a:gd name="T36" fmla="*/ 66 w 133"/>
                  <a:gd name="T37" fmla="*/ 114 h 135"/>
                  <a:gd name="T38" fmla="*/ 71 w 133"/>
                  <a:gd name="T39" fmla="*/ 107 h 135"/>
                  <a:gd name="T40" fmla="*/ 80 w 133"/>
                  <a:gd name="T41" fmla="*/ 112 h 135"/>
                  <a:gd name="T42" fmla="*/ 88 w 133"/>
                  <a:gd name="T43" fmla="*/ 109 h 135"/>
                  <a:gd name="T44" fmla="*/ 92 w 133"/>
                  <a:gd name="T45" fmla="*/ 102 h 135"/>
                  <a:gd name="T46" fmla="*/ 106 w 133"/>
                  <a:gd name="T47" fmla="*/ 97 h 135"/>
                  <a:gd name="T48" fmla="*/ 111 w 133"/>
                  <a:gd name="T49" fmla="*/ 100 h 135"/>
                  <a:gd name="T50" fmla="*/ 116 w 133"/>
                  <a:gd name="T51" fmla="*/ 93 h 135"/>
                  <a:gd name="T52" fmla="*/ 133 w 133"/>
                  <a:gd name="T53" fmla="*/ 52 h 135"/>
                  <a:gd name="T54" fmla="*/ 125 w 133"/>
                  <a:gd name="T55" fmla="*/ 21 h 135"/>
                  <a:gd name="T56" fmla="*/ 109 w 133"/>
                  <a:gd name="T57" fmla="*/ 0 h 135"/>
                  <a:gd name="T58" fmla="*/ 95 w 133"/>
                  <a:gd name="T5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3" h="135">
                    <a:moveTo>
                      <a:pt x="95" y="0"/>
                    </a:moveTo>
                    <a:lnTo>
                      <a:pt x="83" y="5"/>
                    </a:lnTo>
                    <a:lnTo>
                      <a:pt x="43" y="59"/>
                    </a:lnTo>
                    <a:lnTo>
                      <a:pt x="28" y="69"/>
                    </a:lnTo>
                    <a:lnTo>
                      <a:pt x="35" y="93"/>
                    </a:lnTo>
                    <a:lnTo>
                      <a:pt x="28" y="104"/>
                    </a:lnTo>
                    <a:lnTo>
                      <a:pt x="9" y="109"/>
                    </a:lnTo>
                    <a:lnTo>
                      <a:pt x="7" y="116"/>
                    </a:lnTo>
                    <a:lnTo>
                      <a:pt x="0" y="119"/>
                    </a:lnTo>
                    <a:lnTo>
                      <a:pt x="7" y="123"/>
                    </a:lnTo>
                    <a:lnTo>
                      <a:pt x="24" y="135"/>
                    </a:lnTo>
                    <a:lnTo>
                      <a:pt x="26" y="133"/>
                    </a:lnTo>
                    <a:lnTo>
                      <a:pt x="35" y="135"/>
                    </a:lnTo>
                    <a:lnTo>
                      <a:pt x="35" y="131"/>
                    </a:lnTo>
                    <a:lnTo>
                      <a:pt x="38" y="126"/>
                    </a:lnTo>
                    <a:lnTo>
                      <a:pt x="35" y="119"/>
                    </a:lnTo>
                    <a:lnTo>
                      <a:pt x="57" y="112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71" y="107"/>
                    </a:lnTo>
                    <a:lnTo>
                      <a:pt x="80" y="112"/>
                    </a:lnTo>
                    <a:lnTo>
                      <a:pt x="88" y="109"/>
                    </a:lnTo>
                    <a:lnTo>
                      <a:pt x="92" y="102"/>
                    </a:lnTo>
                    <a:lnTo>
                      <a:pt x="106" y="97"/>
                    </a:lnTo>
                    <a:lnTo>
                      <a:pt x="111" y="100"/>
                    </a:lnTo>
                    <a:lnTo>
                      <a:pt x="116" y="93"/>
                    </a:lnTo>
                    <a:lnTo>
                      <a:pt x="133" y="52"/>
                    </a:lnTo>
                    <a:lnTo>
                      <a:pt x="125" y="21"/>
                    </a:lnTo>
                    <a:lnTo>
                      <a:pt x="109" y="0"/>
                    </a:lnTo>
                    <a:lnTo>
                      <a:pt x="9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7" name="Freeform 1298"/>
              <p:cNvSpPr>
                <a:spLocks noEditPoints="1"/>
              </p:cNvSpPr>
              <p:nvPr/>
            </p:nvSpPr>
            <p:spPr bwMode="auto">
              <a:xfrm>
                <a:off x="3643435" y="3856762"/>
                <a:ext cx="264840" cy="266746"/>
              </a:xfrm>
              <a:custGeom>
                <a:avLst/>
                <a:gdLst>
                  <a:gd name="T0" fmla="*/ 28 w 139"/>
                  <a:gd name="T1" fmla="*/ 66 h 140"/>
                  <a:gd name="T2" fmla="*/ 35 w 139"/>
                  <a:gd name="T3" fmla="*/ 93 h 140"/>
                  <a:gd name="T4" fmla="*/ 11 w 139"/>
                  <a:gd name="T5" fmla="*/ 107 h 140"/>
                  <a:gd name="T6" fmla="*/ 0 w 139"/>
                  <a:gd name="T7" fmla="*/ 116 h 140"/>
                  <a:gd name="T8" fmla="*/ 9 w 139"/>
                  <a:gd name="T9" fmla="*/ 123 h 140"/>
                  <a:gd name="T10" fmla="*/ 9 w 139"/>
                  <a:gd name="T11" fmla="*/ 116 h 140"/>
                  <a:gd name="T12" fmla="*/ 30 w 139"/>
                  <a:gd name="T13" fmla="*/ 104 h 140"/>
                  <a:gd name="T14" fmla="*/ 30 w 139"/>
                  <a:gd name="T15" fmla="*/ 69 h 140"/>
                  <a:gd name="T16" fmla="*/ 30 w 139"/>
                  <a:gd name="T17" fmla="*/ 66 h 140"/>
                  <a:gd name="T18" fmla="*/ 113 w 139"/>
                  <a:gd name="T19" fmla="*/ 0 h 140"/>
                  <a:gd name="T20" fmla="*/ 111 w 139"/>
                  <a:gd name="T21" fmla="*/ 0 h 140"/>
                  <a:gd name="T22" fmla="*/ 135 w 139"/>
                  <a:gd name="T23" fmla="*/ 52 h 140"/>
                  <a:gd name="T24" fmla="*/ 113 w 139"/>
                  <a:gd name="T25" fmla="*/ 100 h 140"/>
                  <a:gd name="T26" fmla="*/ 94 w 139"/>
                  <a:gd name="T27" fmla="*/ 102 h 140"/>
                  <a:gd name="T28" fmla="*/ 82 w 139"/>
                  <a:gd name="T29" fmla="*/ 112 h 140"/>
                  <a:gd name="T30" fmla="*/ 68 w 139"/>
                  <a:gd name="T31" fmla="*/ 114 h 140"/>
                  <a:gd name="T32" fmla="*/ 59 w 139"/>
                  <a:gd name="T33" fmla="*/ 112 h 140"/>
                  <a:gd name="T34" fmla="*/ 40 w 139"/>
                  <a:gd name="T35" fmla="*/ 126 h 140"/>
                  <a:gd name="T36" fmla="*/ 37 w 139"/>
                  <a:gd name="T37" fmla="*/ 135 h 140"/>
                  <a:gd name="T38" fmla="*/ 26 w 139"/>
                  <a:gd name="T39" fmla="*/ 135 h 140"/>
                  <a:gd name="T40" fmla="*/ 26 w 139"/>
                  <a:gd name="T41" fmla="*/ 140 h 140"/>
                  <a:gd name="T42" fmla="*/ 28 w 139"/>
                  <a:gd name="T43" fmla="*/ 138 h 140"/>
                  <a:gd name="T44" fmla="*/ 42 w 139"/>
                  <a:gd name="T45" fmla="*/ 138 h 140"/>
                  <a:gd name="T46" fmla="*/ 40 w 139"/>
                  <a:gd name="T47" fmla="*/ 131 h 140"/>
                  <a:gd name="T48" fmla="*/ 42 w 139"/>
                  <a:gd name="T49" fmla="*/ 121 h 140"/>
                  <a:gd name="T50" fmla="*/ 66 w 139"/>
                  <a:gd name="T51" fmla="*/ 119 h 140"/>
                  <a:gd name="T52" fmla="*/ 73 w 139"/>
                  <a:gd name="T53" fmla="*/ 112 h 140"/>
                  <a:gd name="T54" fmla="*/ 92 w 139"/>
                  <a:gd name="T55" fmla="*/ 112 h 140"/>
                  <a:gd name="T56" fmla="*/ 108 w 139"/>
                  <a:gd name="T57" fmla="*/ 102 h 140"/>
                  <a:gd name="T58" fmla="*/ 125 w 139"/>
                  <a:gd name="T59" fmla="*/ 90 h 140"/>
                  <a:gd name="T60" fmla="*/ 125 w 139"/>
                  <a:gd name="T61" fmla="*/ 90 h 140"/>
                  <a:gd name="T62" fmla="*/ 139 w 139"/>
                  <a:gd name="T63" fmla="*/ 52 h 140"/>
                  <a:gd name="T64" fmla="*/ 113 w 139"/>
                  <a:gd name="T65" fmla="*/ 0 h 140"/>
                  <a:gd name="T66" fmla="*/ 80 w 139"/>
                  <a:gd name="T67" fmla="*/ 7 h 140"/>
                  <a:gd name="T68" fmla="*/ 42 w 139"/>
                  <a:gd name="T69" fmla="*/ 57 h 140"/>
                  <a:gd name="T70" fmla="*/ 85 w 139"/>
                  <a:gd name="T71" fmla="*/ 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" h="140">
                    <a:moveTo>
                      <a:pt x="28" y="66"/>
                    </a:moveTo>
                    <a:lnTo>
                      <a:pt x="28" y="66"/>
                    </a:lnTo>
                    <a:lnTo>
                      <a:pt x="28" y="69"/>
                    </a:lnTo>
                    <a:lnTo>
                      <a:pt x="35" y="93"/>
                    </a:lnTo>
                    <a:lnTo>
                      <a:pt x="28" y="102"/>
                    </a:lnTo>
                    <a:lnTo>
                      <a:pt x="11" y="107"/>
                    </a:lnTo>
                    <a:lnTo>
                      <a:pt x="7" y="1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9" y="123"/>
                    </a:lnTo>
                    <a:lnTo>
                      <a:pt x="2" y="119"/>
                    </a:lnTo>
                    <a:lnTo>
                      <a:pt x="9" y="116"/>
                    </a:lnTo>
                    <a:lnTo>
                      <a:pt x="11" y="109"/>
                    </a:lnTo>
                    <a:lnTo>
                      <a:pt x="30" y="104"/>
                    </a:lnTo>
                    <a:lnTo>
                      <a:pt x="37" y="93"/>
                    </a:lnTo>
                    <a:lnTo>
                      <a:pt x="30" y="69"/>
                    </a:lnTo>
                    <a:lnTo>
                      <a:pt x="30" y="69"/>
                    </a:lnTo>
                    <a:lnTo>
                      <a:pt x="30" y="66"/>
                    </a:lnTo>
                    <a:lnTo>
                      <a:pt x="28" y="66"/>
                    </a:lnTo>
                    <a:close/>
                    <a:moveTo>
                      <a:pt x="113" y="0"/>
                    </a:moveTo>
                    <a:lnTo>
                      <a:pt x="113" y="0"/>
                    </a:lnTo>
                    <a:lnTo>
                      <a:pt x="111" y="0"/>
                    </a:lnTo>
                    <a:lnTo>
                      <a:pt x="127" y="21"/>
                    </a:lnTo>
                    <a:lnTo>
                      <a:pt x="135" y="52"/>
                    </a:lnTo>
                    <a:lnTo>
                      <a:pt x="118" y="93"/>
                    </a:lnTo>
                    <a:lnTo>
                      <a:pt x="113" y="100"/>
                    </a:lnTo>
                    <a:lnTo>
                      <a:pt x="108" y="97"/>
                    </a:lnTo>
                    <a:lnTo>
                      <a:pt x="94" y="102"/>
                    </a:lnTo>
                    <a:lnTo>
                      <a:pt x="90" y="109"/>
                    </a:lnTo>
                    <a:lnTo>
                      <a:pt x="82" y="112"/>
                    </a:lnTo>
                    <a:lnTo>
                      <a:pt x="73" y="107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59" y="112"/>
                    </a:lnTo>
                    <a:lnTo>
                      <a:pt x="37" y="119"/>
                    </a:lnTo>
                    <a:lnTo>
                      <a:pt x="40" y="126"/>
                    </a:lnTo>
                    <a:lnTo>
                      <a:pt x="37" y="131"/>
                    </a:lnTo>
                    <a:lnTo>
                      <a:pt x="37" y="135"/>
                    </a:lnTo>
                    <a:lnTo>
                      <a:pt x="28" y="133"/>
                    </a:lnTo>
                    <a:lnTo>
                      <a:pt x="26" y="135"/>
                    </a:lnTo>
                    <a:lnTo>
                      <a:pt x="28" y="135"/>
                    </a:lnTo>
                    <a:lnTo>
                      <a:pt x="26" y="140"/>
                    </a:lnTo>
                    <a:lnTo>
                      <a:pt x="28" y="140"/>
                    </a:lnTo>
                    <a:lnTo>
                      <a:pt x="28" y="138"/>
                    </a:lnTo>
                    <a:lnTo>
                      <a:pt x="40" y="138"/>
                    </a:lnTo>
                    <a:lnTo>
                      <a:pt x="42" y="138"/>
                    </a:lnTo>
                    <a:lnTo>
                      <a:pt x="42" y="135"/>
                    </a:lnTo>
                    <a:lnTo>
                      <a:pt x="40" y="131"/>
                    </a:lnTo>
                    <a:lnTo>
                      <a:pt x="42" y="126"/>
                    </a:lnTo>
                    <a:lnTo>
                      <a:pt x="42" y="121"/>
                    </a:lnTo>
                    <a:lnTo>
                      <a:pt x="56" y="114"/>
                    </a:lnTo>
                    <a:lnTo>
                      <a:pt x="66" y="119"/>
                    </a:lnTo>
                    <a:lnTo>
                      <a:pt x="71" y="116"/>
                    </a:lnTo>
                    <a:lnTo>
                      <a:pt x="73" y="112"/>
                    </a:lnTo>
                    <a:lnTo>
                      <a:pt x="82" y="116"/>
                    </a:lnTo>
                    <a:lnTo>
                      <a:pt x="92" y="112"/>
                    </a:lnTo>
                    <a:lnTo>
                      <a:pt x="97" y="104"/>
                    </a:lnTo>
                    <a:lnTo>
                      <a:pt x="108" y="102"/>
                    </a:lnTo>
                    <a:lnTo>
                      <a:pt x="113" y="104"/>
                    </a:lnTo>
                    <a:lnTo>
                      <a:pt x="125" y="90"/>
                    </a:lnTo>
                    <a:lnTo>
                      <a:pt x="125" y="90"/>
                    </a:lnTo>
                    <a:lnTo>
                      <a:pt x="125" y="90"/>
                    </a:lnTo>
                    <a:lnTo>
                      <a:pt x="123" y="90"/>
                    </a:lnTo>
                    <a:lnTo>
                      <a:pt x="139" y="52"/>
                    </a:lnTo>
                    <a:lnTo>
                      <a:pt x="130" y="21"/>
                    </a:lnTo>
                    <a:lnTo>
                      <a:pt x="113" y="0"/>
                    </a:lnTo>
                    <a:close/>
                    <a:moveTo>
                      <a:pt x="97" y="0"/>
                    </a:moveTo>
                    <a:lnTo>
                      <a:pt x="80" y="7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45" y="59"/>
                    </a:lnTo>
                    <a:lnTo>
                      <a:pt x="85" y="5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8" name="Freeform 1299"/>
              <p:cNvSpPr>
                <a:spLocks noEditPoints="1"/>
              </p:cNvSpPr>
              <p:nvPr/>
            </p:nvSpPr>
            <p:spPr bwMode="auto">
              <a:xfrm>
                <a:off x="3643435" y="3856762"/>
                <a:ext cx="264840" cy="266746"/>
              </a:xfrm>
              <a:custGeom>
                <a:avLst/>
                <a:gdLst>
                  <a:gd name="T0" fmla="*/ 28 w 139"/>
                  <a:gd name="T1" fmla="*/ 66 h 140"/>
                  <a:gd name="T2" fmla="*/ 35 w 139"/>
                  <a:gd name="T3" fmla="*/ 93 h 140"/>
                  <a:gd name="T4" fmla="*/ 11 w 139"/>
                  <a:gd name="T5" fmla="*/ 107 h 140"/>
                  <a:gd name="T6" fmla="*/ 0 w 139"/>
                  <a:gd name="T7" fmla="*/ 116 h 140"/>
                  <a:gd name="T8" fmla="*/ 9 w 139"/>
                  <a:gd name="T9" fmla="*/ 123 h 140"/>
                  <a:gd name="T10" fmla="*/ 9 w 139"/>
                  <a:gd name="T11" fmla="*/ 116 h 140"/>
                  <a:gd name="T12" fmla="*/ 30 w 139"/>
                  <a:gd name="T13" fmla="*/ 104 h 140"/>
                  <a:gd name="T14" fmla="*/ 30 w 139"/>
                  <a:gd name="T15" fmla="*/ 69 h 140"/>
                  <a:gd name="T16" fmla="*/ 30 w 139"/>
                  <a:gd name="T17" fmla="*/ 66 h 140"/>
                  <a:gd name="T18" fmla="*/ 113 w 139"/>
                  <a:gd name="T19" fmla="*/ 0 h 140"/>
                  <a:gd name="T20" fmla="*/ 111 w 139"/>
                  <a:gd name="T21" fmla="*/ 0 h 140"/>
                  <a:gd name="T22" fmla="*/ 135 w 139"/>
                  <a:gd name="T23" fmla="*/ 52 h 140"/>
                  <a:gd name="T24" fmla="*/ 113 w 139"/>
                  <a:gd name="T25" fmla="*/ 100 h 140"/>
                  <a:gd name="T26" fmla="*/ 94 w 139"/>
                  <a:gd name="T27" fmla="*/ 102 h 140"/>
                  <a:gd name="T28" fmla="*/ 82 w 139"/>
                  <a:gd name="T29" fmla="*/ 112 h 140"/>
                  <a:gd name="T30" fmla="*/ 68 w 139"/>
                  <a:gd name="T31" fmla="*/ 114 h 140"/>
                  <a:gd name="T32" fmla="*/ 59 w 139"/>
                  <a:gd name="T33" fmla="*/ 112 h 140"/>
                  <a:gd name="T34" fmla="*/ 40 w 139"/>
                  <a:gd name="T35" fmla="*/ 126 h 140"/>
                  <a:gd name="T36" fmla="*/ 37 w 139"/>
                  <a:gd name="T37" fmla="*/ 135 h 140"/>
                  <a:gd name="T38" fmla="*/ 26 w 139"/>
                  <a:gd name="T39" fmla="*/ 135 h 140"/>
                  <a:gd name="T40" fmla="*/ 26 w 139"/>
                  <a:gd name="T41" fmla="*/ 140 h 140"/>
                  <a:gd name="T42" fmla="*/ 28 w 139"/>
                  <a:gd name="T43" fmla="*/ 138 h 140"/>
                  <a:gd name="T44" fmla="*/ 42 w 139"/>
                  <a:gd name="T45" fmla="*/ 138 h 140"/>
                  <a:gd name="T46" fmla="*/ 40 w 139"/>
                  <a:gd name="T47" fmla="*/ 131 h 140"/>
                  <a:gd name="T48" fmla="*/ 42 w 139"/>
                  <a:gd name="T49" fmla="*/ 121 h 140"/>
                  <a:gd name="T50" fmla="*/ 66 w 139"/>
                  <a:gd name="T51" fmla="*/ 119 h 140"/>
                  <a:gd name="T52" fmla="*/ 73 w 139"/>
                  <a:gd name="T53" fmla="*/ 112 h 140"/>
                  <a:gd name="T54" fmla="*/ 92 w 139"/>
                  <a:gd name="T55" fmla="*/ 112 h 140"/>
                  <a:gd name="T56" fmla="*/ 108 w 139"/>
                  <a:gd name="T57" fmla="*/ 102 h 140"/>
                  <a:gd name="T58" fmla="*/ 125 w 139"/>
                  <a:gd name="T59" fmla="*/ 90 h 140"/>
                  <a:gd name="T60" fmla="*/ 125 w 139"/>
                  <a:gd name="T61" fmla="*/ 90 h 140"/>
                  <a:gd name="T62" fmla="*/ 139 w 139"/>
                  <a:gd name="T63" fmla="*/ 52 h 140"/>
                  <a:gd name="T64" fmla="*/ 113 w 139"/>
                  <a:gd name="T65" fmla="*/ 0 h 140"/>
                  <a:gd name="T66" fmla="*/ 80 w 139"/>
                  <a:gd name="T67" fmla="*/ 7 h 140"/>
                  <a:gd name="T68" fmla="*/ 42 w 139"/>
                  <a:gd name="T69" fmla="*/ 57 h 140"/>
                  <a:gd name="T70" fmla="*/ 85 w 139"/>
                  <a:gd name="T71" fmla="*/ 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" h="140">
                    <a:moveTo>
                      <a:pt x="28" y="66"/>
                    </a:moveTo>
                    <a:lnTo>
                      <a:pt x="28" y="66"/>
                    </a:lnTo>
                    <a:lnTo>
                      <a:pt x="28" y="69"/>
                    </a:lnTo>
                    <a:lnTo>
                      <a:pt x="35" y="93"/>
                    </a:lnTo>
                    <a:lnTo>
                      <a:pt x="28" y="102"/>
                    </a:lnTo>
                    <a:lnTo>
                      <a:pt x="11" y="107"/>
                    </a:lnTo>
                    <a:lnTo>
                      <a:pt x="7" y="1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9" y="123"/>
                    </a:lnTo>
                    <a:lnTo>
                      <a:pt x="2" y="119"/>
                    </a:lnTo>
                    <a:lnTo>
                      <a:pt x="9" y="116"/>
                    </a:lnTo>
                    <a:lnTo>
                      <a:pt x="11" y="109"/>
                    </a:lnTo>
                    <a:lnTo>
                      <a:pt x="30" y="104"/>
                    </a:lnTo>
                    <a:lnTo>
                      <a:pt x="37" y="93"/>
                    </a:lnTo>
                    <a:lnTo>
                      <a:pt x="30" y="69"/>
                    </a:lnTo>
                    <a:lnTo>
                      <a:pt x="30" y="69"/>
                    </a:lnTo>
                    <a:lnTo>
                      <a:pt x="30" y="66"/>
                    </a:lnTo>
                    <a:lnTo>
                      <a:pt x="28" y="66"/>
                    </a:lnTo>
                    <a:moveTo>
                      <a:pt x="113" y="0"/>
                    </a:moveTo>
                    <a:lnTo>
                      <a:pt x="113" y="0"/>
                    </a:lnTo>
                    <a:lnTo>
                      <a:pt x="111" y="0"/>
                    </a:lnTo>
                    <a:lnTo>
                      <a:pt x="127" y="21"/>
                    </a:lnTo>
                    <a:lnTo>
                      <a:pt x="135" y="52"/>
                    </a:lnTo>
                    <a:lnTo>
                      <a:pt x="118" y="93"/>
                    </a:lnTo>
                    <a:lnTo>
                      <a:pt x="113" y="100"/>
                    </a:lnTo>
                    <a:lnTo>
                      <a:pt x="108" y="97"/>
                    </a:lnTo>
                    <a:lnTo>
                      <a:pt x="94" y="102"/>
                    </a:lnTo>
                    <a:lnTo>
                      <a:pt x="90" y="109"/>
                    </a:lnTo>
                    <a:lnTo>
                      <a:pt x="82" y="112"/>
                    </a:lnTo>
                    <a:lnTo>
                      <a:pt x="73" y="107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59" y="112"/>
                    </a:lnTo>
                    <a:lnTo>
                      <a:pt x="37" y="119"/>
                    </a:lnTo>
                    <a:lnTo>
                      <a:pt x="40" y="126"/>
                    </a:lnTo>
                    <a:lnTo>
                      <a:pt x="37" y="131"/>
                    </a:lnTo>
                    <a:lnTo>
                      <a:pt x="37" y="135"/>
                    </a:lnTo>
                    <a:lnTo>
                      <a:pt x="28" y="133"/>
                    </a:lnTo>
                    <a:lnTo>
                      <a:pt x="26" y="135"/>
                    </a:lnTo>
                    <a:lnTo>
                      <a:pt x="28" y="135"/>
                    </a:lnTo>
                    <a:lnTo>
                      <a:pt x="26" y="140"/>
                    </a:lnTo>
                    <a:lnTo>
                      <a:pt x="28" y="140"/>
                    </a:lnTo>
                    <a:lnTo>
                      <a:pt x="28" y="138"/>
                    </a:lnTo>
                    <a:lnTo>
                      <a:pt x="40" y="138"/>
                    </a:lnTo>
                    <a:lnTo>
                      <a:pt x="42" y="138"/>
                    </a:lnTo>
                    <a:lnTo>
                      <a:pt x="42" y="135"/>
                    </a:lnTo>
                    <a:lnTo>
                      <a:pt x="40" y="131"/>
                    </a:lnTo>
                    <a:lnTo>
                      <a:pt x="42" y="126"/>
                    </a:lnTo>
                    <a:lnTo>
                      <a:pt x="42" y="121"/>
                    </a:lnTo>
                    <a:lnTo>
                      <a:pt x="56" y="114"/>
                    </a:lnTo>
                    <a:lnTo>
                      <a:pt x="66" y="119"/>
                    </a:lnTo>
                    <a:lnTo>
                      <a:pt x="71" y="116"/>
                    </a:lnTo>
                    <a:lnTo>
                      <a:pt x="73" y="112"/>
                    </a:lnTo>
                    <a:lnTo>
                      <a:pt x="82" y="116"/>
                    </a:lnTo>
                    <a:lnTo>
                      <a:pt x="92" y="112"/>
                    </a:lnTo>
                    <a:lnTo>
                      <a:pt x="97" y="104"/>
                    </a:lnTo>
                    <a:lnTo>
                      <a:pt x="108" y="102"/>
                    </a:lnTo>
                    <a:lnTo>
                      <a:pt x="113" y="104"/>
                    </a:lnTo>
                    <a:lnTo>
                      <a:pt x="125" y="90"/>
                    </a:lnTo>
                    <a:lnTo>
                      <a:pt x="125" y="90"/>
                    </a:lnTo>
                    <a:lnTo>
                      <a:pt x="125" y="90"/>
                    </a:lnTo>
                    <a:lnTo>
                      <a:pt x="123" y="90"/>
                    </a:lnTo>
                    <a:lnTo>
                      <a:pt x="139" y="52"/>
                    </a:lnTo>
                    <a:lnTo>
                      <a:pt x="130" y="21"/>
                    </a:lnTo>
                    <a:lnTo>
                      <a:pt x="113" y="0"/>
                    </a:lnTo>
                    <a:moveTo>
                      <a:pt x="97" y="0"/>
                    </a:moveTo>
                    <a:lnTo>
                      <a:pt x="80" y="7"/>
                    </a:lnTo>
                    <a:lnTo>
                      <a:pt x="42" y="57"/>
                    </a:lnTo>
                    <a:lnTo>
                      <a:pt x="42" y="57"/>
                    </a:lnTo>
                    <a:lnTo>
                      <a:pt x="45" y="59"/>
                    </a:lnTo>
                    <a:lnTo>
                      <a:pt x="85" y="5"/>
                    </a:lnTo>
                    <a:lnTo>
                      <a:pt x="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39" name="Freeform 1300"/>
              <p:cNvSpPr/>
              <p:nvPr/>
            </p:nvSpPr>
            <p:spPr bwMode="auto">
              <a:xfrm>
                <a:off x="3696784" y="3965365"/>
                <a:ext cx="32390" cy="22864"/>
              </a:xfrm>
              <a:custGeom>
                <a:avLst/>
                <a:gdLst>
                  <a:gd name="T0" fmla="*/ 14 w 17"/>
                  <a:gd name="T1" fmla="*/ 0 h 12"/>
                  <a:gd name="T2" fmla="*/ 14 w 17"/>
                  <a:gd name="T3" fmla="*/ 0 h 12"/>
                  <a:gd name="T4" fmla="*/ 0 w 17"/>
                  <a:gd name="T5" fmla="*/ 9 h 12"/>
                  <a:gd name="T6" fmla="*/ 0 w 17"/>
                  <a:gd name="T7" fmla="*/ 9 h 12"/>
                  <a:gd name="T8" fmla="*/ 0 w 17"/>
                  <a:gd name="T9" fmla="*/ 9 h 12"/>
                  <a:gd name="T10" fmla="*/ 2 w 17"/>
                  <a:gd name="T11" fmla="*/ 9 h 12"/>
                  <a:gd name="T12" fmla="*/ 2 w 17"/>
                  <a:gd name="T13" fmla="*/ 12 h 12"/>
                  <a:gd name="T14" fmla="*/ 2 w 17"/>
                  <a:gd name="T15" fmla="*/ 12 h 12"/>
                  <a:gd name="T16" fmla="*/ 17 w 17"/>
                  <a:gd name="T17" fmla="*/ 2 h 12"/>
                  <a:gd name="T18" fmla="*/ 14 w 17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2">
                    <a:moveTo>
                      <a:pt x="14" y="0"/>
                    </a:moveTo>
                    <a:lnTo>
                      <a:pt x="14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7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0" name="Freeform 1301"/>
              <p:cNvSpPr/>
              <p:nvPr/>
            </p:nvSpPr>
            <p:spPr bwMode="auto">
              <a:xfrm>
                <a:off x="3696784" y="3965365"/>
                <a:ext cx="32390" cy="22864"/>
              </a:xfrm>
              <a:custGeom>
                <a:avLst/>
                <a:gdLst>
                  <a:gd name="T0" fmla="*/ 14 w 17"/>
                  <a:gd name="T1" fmla="*/ 0 h 12"/>
                  <a:gd name="T2" fmla="*/ 14 w 17"/>
                  <a:gd name="T3" fmla="*/ 0 h 12"/>
                  <a:gd name="T4" fmla="*/ 0 w 17"/>
                  <a:gd name="T5" fmla="*/ 9 h 12"/>
                  <a:gd name="T6" fmla="*/ 0 w 17"/>
                  <a:gd name="T7" fmla="*/ 9 h 12"/>
                  <a:gd name="T8" fmla="*/ 0 w 17"/>
                  <a:gd name="T9" fmla="*/ 9 h 12"/>
                  <a:gd name="T10" fmla="*/ 2 w 17"/>
                  <a:gd name="T11" fmla="*/ 9 h 12"/>
                  <a:gd name="T12" fmla="*/ 2 w 17"/>
                  <a:gd name="T13" fmla="*/ 12 h 12"/>
                  <a:gd name="T14" fmla="*/ 2 w 17"/>
                  <a:gd name="T15" fmla="*/ 12 h 12"/>
                  <a:gd name="T16" fmla="*/ 17 w 17"/>
                  <a:gd name="T17" fmla="*/ 2 h 12"/>
                  <a:gd name="T18" fmla="*/ 14 w 17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2">
                    <a:moveTo>
                      <a:pt x="14" y="0"/>
                    </a:moveTo>
                    <a:lnTo>
                      <a:pt x="14" y="0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17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1" name="Freeform 1302"/>
              <p:cNvSpPr/>
              <p:nvPr/>
            </p:nvSpPr>
            <p:spPr bwMode="auto">
              <a:xfrm>
                <a:off x="3633909" y="4077780"/>
                <a:ext cx="62876" cy="45728"/>
              </a:xfrm>
              <a:custGeom>
                <a:avLst/>
                <a:gdLst>
                  <a:gd name="T0" fmla="*/ 5 w 33"/>
                  <a:gd name="T1" fmla="*/ 0 h 24"/>
                  <a:gd name="T2" fmla="*/ 5 w 33"/>
                  <a:gd name="T3" fmla="*/ 0 h 24"/>
                  <a:gd name="T4" fmla="*/ 2 w 33"/>
                  <a:gd name="T5" fmla="*/ 0 h 24"/>
                  <a:gd name="T6" fmla="*/ 0 w 33"/>
                  <a:gd name="T7" fmla="*/ 3 h 24"/>
                  <a:gd name="T8" fmla="*/ 2 w 33"/>
                  <a:gd name="T9" fmla="*/ 3 h 24"/>
                  <a:gd name="T10" fmla="*/ 2 w 33"/>
                  <a:gd name="T11" fmla="*/ 3 h 24"/>
                  <a:gd name="T12" fmla="*/ 2 w 33"/>
                  <a:gd name="T13" fmla="*/ 3 h 24"/>
                  <a:gd name="T14" fmla="*/ 5 w 33"/>
                  <a:gd name="T15" fmla="*/ 3 h 24"/>
                  <a:gd name="T16" fmla="*/ 28 w 33"/>
                  <a:gd name="T17" fmla="*/ 22 h 24"/>
                  <a:gd name="T18" fmla="*/ 31 w 33"/>
                  <a:gd name="T19" fmla="*/ 24 h 24"/>
                  <a:gd name="T20" fmla="*/ 31 w 33"/>
                  <a:gd name="T21" fmla="*/ 24 h 24"/>
                  <a:gd name="T22" fmla="*/ 33 w 33"/>
                  <a:gd name="T23" fmla="*/ 19 h 24"/>
                  <a:gd name="T24" fmla="*/ 31 w 33"/>
                  <a:gd name="T25" fmla="*/ 19 h 24"/>
                  <a:gd name="T26" fmla="*/ 14 w 33"/>
                  <a:gd name="T27" fmla="*/ 7 h 24"/>
                  <a:gd name="T28" fmla="*/ 5 w 33"/>
                  <a:gd name="T29" fmla="*/ 0 h 24"/>
                  <a:gd name="T30" fmla="*/ 5 w 33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24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8" y="22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14" y="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2" name="Freeform 1303"/>
              <p:cNvSpPr/>
              <p:nvPr/>
            </p:nvSpPr>
            <p:spPr bwMode="auto">
              <a:xfrm>
                <a:off x="3633909" y="4077780"/>
                <a:ext cx="62876" cy="45728"/>
              </a:xfrm>
              <a:custGeom>
                <a:avLst/>
                <a:gdLst>
                  <a:gd name="T0" fmla="*/ 5 w 33"/>
                  <a:gd name="T1" fmla="*/ 0 h 24"/>
                  <a:gd name="T2" fmla="*/ 5 w 33"/>
                  <a:gd name="T3" fmla="*/ 0 h 24"/>
                  <a:gd name="T4" fmla="*/ 2 w 33"/>
                  <a:gd name="T5" fmla="*/ 0 h 24"/>
                  <a:gd name="T6" fmla="*/ 0 w 33"/>
                  <a:gd name="T7" fmla="*/ 3 h 24"/>
                  <a:gd name="T8" fmla="*/ 2 w 33"/>
                  <a:gd name="T9" fmla="*/ 3 h 24"/>
                  <a:gd name="T10" fmla="*/ 2 w 33"/>
                  <a:gd name="T11" fmla="*/ 3 h 24"/>
                  <a:gd name="T12" fmla="*/ 2 w 33"/>
                  <a:gd name="T13" fmla="*/ 3 h 24"/>
                  <a:gd name="T14" fmla="*/ 5 w 33"/>
                  <a:gd name="T15" fmla="*/ 3 h 24"/>
                  <a:gd name="T16" fmla="*/ 28 w 33"/>
                  <a:gd name="T17" fmla="*/ 22 h 24"/>
                  <a:gd name="T18" fmla="*/ 31 w 33"/>
                  <a:gd name="T19" fmla="*/ 24 h 24"/>
                  <a:gd name="T20" fmla="*/ 31 w 33"/>
                  <a:gd name="T21" fmla="*/ 24 h 24"/>
                  <a:gd name="T22" fmla="*/ 33 w 33"/>
                  <a:gd name="T23" fmla="*/ 19 h 24"/>
                  <a:gd name="T24" fmla="*/ 31 w 33"/>
                  <a:gd name="T25" fmla="*/ 19 h 24"/>
                  <a:gd name="T26" fmla="*/ 14 w 33"/>
                  <a:gd name="T27" fmla="*/ 7 h 24"/>
                  <a:gd name="T28" fmla="*/ 5 w 33"/>
                  <a:gd name="T29" fmla="*/ 0 h 24"/>
                  <a:gd name="T30" fmla="*/ 5 w 33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24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28" y="22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33" y="19"/>
                    </a:lnTo>
                    <a:lnTo>
                      <a:pt x="31" y="19"/>
                    </a:lnTo>
                    <a:lnTo>
                      <a:pt x="14" y="7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3" name="Freeform 1304"/>
              <p:cNvSpPr/>
              <p:nvPr/>
            </p:nvSpPr>
            <p:spPr bwMode="auto">
              <a:xfrm>
                <a:off x="3416701" y="4173046"/>
                <a:ext cx="112414" cy="85740"/>
              </a:xfrm>
              <a:custGeom>
                <a:avLst/>
                <a:gdLst>
                  <a:gd name="T0" fmla="*/ 45 w 59"/>
                  <a:gd name="T1" fmla="*/ 0 h 45"/>
                  <a:gd name="T2" fmla="*/ 26 w 59"/>
                  <a:gd name="T3" fmla="*/ 7 h 45"/>
                  <a:gd name="T4" fmla="*/ 26 w 59"/>
                  <a:gd name="T5" fmla="*/ 10 h 45"/>
                  <a:gd name="T6" fmla="*/ 7 w 59"/>
                  <a:gd name="T7" fmla="*/ 17 h 45"/>
                  <a:gd name="T8" fmla="*/ 0 w 59"/>
                  <a:gd name="T9" fmla="*/ 36 h 45"/>
                  <a:gd name="T10" fmla="*/ 19 w 59"/>
                  <a:gd name="T11" fmla="*/ 43 h 45"/>
                  <a:gd name="T12" fmla="*/ 19 w 59"/>
                  <a:gd name="T13" fmla="*/ 36 h 45"/>
                  <a:gd name="T14" fmla="*/ 36 w 59"/>
                  <a:gd name="T15" fmla="*/ 31 h 45"/>
                  <a:gd name="T16" fmla="*/ 48 w 59"/>
                  <a:gd name="T17" fmla="*/ 45 h 45"/>
                  <a:gd name="T18" fmla="*/ 48 w 59"/>
                  <a:gd name="T19" fmla="*/ 45 h 45"/>
                  <a:gd name="T20" fmla="*/ 59 w 59"/>
                  <a:gd name="T21" fmla="*/ 45 h 45"/>
                  <a:gd name="T22" fmla="*/ 59 w 59"/>
                  <a:gd name="T23" fmla="*/ 36 h 45"/>
                  <a:gd name="T24" fmla="*/ 59 w 59"/>
                  <a:gd name="T25" fmla="*/ 19 h 45"/>
                  <a:gd name="T26" fmla="*/ 57 w 59"/>
                  <a:gd name="T27" fmla="*/ 19 h 45"/>
                  <a:gd name="T28" fmla="*/ 45 w 59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45">
                    <a:moveTo>
                      <a:pt x="45" y="0"/>
                    </a:moveTo>
                    <a:lnTo>
                      <a:pt x="26" y="7"/>
                    </a:lnTo>
                    <a:lnTo>
                      <a:pt x="26" y="10"/>
                    </a:lnTo>
                    <a:lnTo>
                      <a:pt x="7" y="17"/>
                    </a:lnTo>
                    <a:lnTo>
                      <a:pt x="0" y="36"/>
                    </a:lnTo>
                    <a:lnTo>
                      <a:pt x="19" y="43"/>
                    </a:lnTo>
                    <a:lnTo>
                      <a:pt x="19" y="36"/>
                    </a:lnTo>
                    <a:lnTo>
                      <a:pt x="36" y="31"/>
                    </a:lnTo>
                    <a:lnTo>
                      <a:pt x="48" y="45"/>
                    </a:lnTo>
                    <a:lnTo>
                      <a:pt x="48" y="45"/>
                    </a:lnTo>
                    <a:lnTo>
                      <a:pt x="59" y="45"/>
                    </a:lnTo>
                    <a:lnTo>
                      <a:pt x="59" y="36"/>
                    </a:lnTo>
                    <a:lnTo>
                      <a:pt x="59" y="19"/>
                    </a:lnTo>
                    <a:lnTo>
                      <a:pt x="57" y="19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4" name="Freeform 1305"/>
              <p:cNvSpPr/>
              <p:nvPr/>
            </p:nvSpPr>
            <p:spPr bwMode="auto">
              <a:xfrm>
                <a:off x="3416701" y="4173046"/>
                <a:ext cx="112414" cy="85740"/>
              </a:xfrm>
              <a:custGeom>
                <a:avLst/>
                <a:gdLst>
                  <a:gd name="T0" fmla="*/ 45 w 59"/>
                  <a:gd name="T1" fmla="*/ 0 h 45"/>
                  <a:gd name="T2" fmla="*/ 26 w 59"/>
                  <a:gd name="T3" fmla="*/ 7 h 45"/>
                  <a:gd name="T4" fmla="*/ 26 w 59"/>
                  <a:gd name="T5" fmla="*/ 10 h 45"/>
                  <a:gd name="T6" fmla="*/ 7 w 59"/>
                  <a:gd name="T7" fmla="*/ 17 h 45"/>
                  <a:gd name="T8" fmla="*/ 0 w 59"/>
                  <a:gd name="T9" fmla="*/ 36 h 45"/>
                  <a:gd name="T10" fmla="*/ 19 w 59"/>
                  <a:gd name="T11" fmla="*/ 43 h 45"/>
                  <a:gd name="T12" fmla="*/ 19 w 59"/>
                  <a:gd name="T13" fmla="*/ 36 h 45"/>
                  <a:gd name="T14" fmla="*/ 36 w 59"/>
                  <a:gd name="T15" fmla="*/ 31 h 45"/>
                  <a:gd name="T16" fmla="*/ 48 w 59"/>
                  <a:gd name="T17" fmla="*/ 45 h 45"/>
                  <a:gd name="T18" fmla="*/ 48 w 59"/>
                  <a:gd name="T19" fmla="*/ 45 h 45"/>
                  <a:gd name="T20" fmla="*/ 59 w 59"/>
                  <a:gd name="T21" fmla="*/ 45 h 45"/>
                  <a:gd name="T22" fmla="*/ 59 w 59"/>
                  <a:gd name="T23" fmla="*/ 36 h 45"/>
                  <a:gd name="T24" fmla="*/ 59 w 59"/>
                  <a:gd name="T25" fmla="*/ 19 h 45"/>
                  <a:gd name="T26" fmla="*/ 57 w 59"/>
                  <a:gd name="T27" fmla="*/ 19 h 45"/>
                  <a:gd name="T28" fmla="*/ 45 w 59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9" h="45">
                    <a:moveTo>
                      <a:pt x="45" y="0"/>
                    </a:moveTo>
                    <a:lnTo>
                      <a:pt x="26" y="7"/>
                    </a:lnTo>
                    <a:lnTo>
                      <a:pt x="26" y="10"/>
                    </a:lnTo>
                    <a:lnTo>
                      <a:pt x="7" y="17"/>
                    </a:lnTo>
                    <a:lnTo>
                      <a:pt x="0" y="36"/>
                    </a:lnTo>
                    <a:lnTo>
                      <a:pt x="19" y="43"/>
                    </a:lnTo>
                    <a:lnTo>
                      <a:pt x="19" y="36"/>
                    </a:lnTo>
                    <a:lnTo>
                      <a:pt x="36" y="31"/>
                    </a:lnTo>
                    <a:lnTo>
                      <a:pt x="48" y="45"/>
                    </a:lnTo>
                    <a:lnTo>
                      <a:pt x="48" y="45"/>
                    </a:lnTo>
                    <a:lnTo>
                      <a:pt x="59" y="45"/>
                    </a:lnTo>
                    <a:lnTo>
                      <a:pt x="59" y="36"/>
                    </a:lnTo>
                    <a:lnTo>
                      <a:pt x="59" y="19"/>
                    </a:lnTo>
                    <a:lnTo>
                      <a:pt x="57" y="19"/>
                    </a:lnTo>
                    <a:lnTo>
                      <a:pt x="4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5" name="Freeform 1306"/>
              <p:cNvSpPr/>
              <p:nvPr/>
            </p:nvSpPr>
            <p:spPr bwMode="auto">
              <a:xfrm>
                <a:off x="3407175" y="4163519"/>
                <a:ext cx="127657" cy="104793"/>
              </a:xfrm>
              <a:custGeom>
                <a:avLst/>
                <a:gdLst>
                  <a:gd name="T0" fmla="*/ 50 w 67"/>
                  <a:gd name="T1" fmla="*/ 0 h 55"/>
                  <a:gd name="T2" fmla="*/ 29 w 67"/>
                  <a:gd name="T3" fmla="*/ 10 h 55"/>
                  <a:gd name="T4" fmla="*/ 26 w 67"/>
                  <a:gd name="T5" fmla="*/ 10 h 55"/>
                  <a:gd name="T6" fmla="*/ 26 w 67"/>
                  <a:gd name="T7" fmla="*/ 12 h 55"/>
                  <a:gd name="T8" fmla="*/ 26 w 67"/>
                  <a:gd name="T9" fmla="*/ 12 h 55"/>
                  <a:gd name="T10" fmla="*/ 10 w 67"/>
                  <a:gd name="T11" fmla="*/ 19 h 55"/>
                  <a:gd name="T12" fmla="*/ 0 w 67"/>
                  <a:gd name="T13" fmla="*/ 41 h 55"/>
                  <a:gd name="T14" fmla="*/ 3 w 67"/>
                  <a:gd name="T15" fmla="*/ 43 h 55"/>
                  <a:gd name="T16" fmla="*/ 24 w 67"/>
                  <a:gd name="T17" fmla="*/ 53 h 55"/>
                  <a:gd name="T18" fmla="*/ 26 w 67"/>
                  <a:gd name="T19" fmla="*/ 53 h 55"/>
                  <a:gd name="T20" fmla="*/ 26 w 67"/>
                  <a:gd name="T21" fmla="*/ 43 h 55"/>
                  <a:gd name="T22" fmla="*/ 38 w 67"/>
                  <a:gd name="T23" fmla="*/ 41 h 55"/>
                  <a:gd name="T24" fmla="*/ 48 w 67"/>
                  <a:gd name="T25" fmla="*/ 53 h 55"/>
                  <a:gd name="T26" fmla="*/ 48 w 67"/>
                  <a:gd name="T27" fmla="*/ 53 h 55"/>
                  <a:gd name="T28" fmla="*/ 48 w 67"/>
                  <a:gd name="T29" fmla="*/ 55 h 55"/>
                  <a:gd name="T30" fmla="*/ 67 w 67"/>
                  <a:gd name="T31" fmla="*/ 53 h 55"/>
                  <a:gd name="T32" fmla="*/ 64 w 67"/>
                  <a:gd name="T33" fmla="*/ 55 h 55"/>
                  <a:gd name="T34" fmla="*/ 64 w 67"/>
                  <a:gd name="T35" fmla="*/ 41 h 55"/>
                  <a:gd name="T36" fmla="*/ 64 w 67"/>
                  <a:gd name="T37" fmla="*/ 50 h 55"/>
                  <a:gd name="T38" fmla="*/ 53 w 67"/>
                  <a:gd name="T39" fmla="*/ 50 h 55"/>
                  <a:gd name="T40" fmla="*/ 53 w 67"/>
                  <a:gd name="T41" fmla="*/ 50 h 55"/>
                  <a:gd name="T42" fmla="*/ 41 w 67"/>
                  <a:gd name="T43" fmla="*/ 36 h 55"/>
                  <a:gd name="T44" fmla="*/ 24 w 67"/>
                  <a:gd name="T45" fmla="*/ 41 h 55"/>
                  <a:gd name="T46" fmla="*/ 24 w 67"/>
                  <a:gd name="T47" fmla="*/ 48 h 55"/>
                  <a:gd name="T48" fmla="*/ 5 w 67"/>
                  <a:gd name="T49" fmla="*/ 41 h 55"/>
                  <a:gd name="T50" fmla="*/ 12 w 67"/>
                  <a:gd name="T51" fmla="*/ 22 h 55"/>
                  <a:gd name="T52" fmla="*/ 31 w 67"/>
                  <a:gd name="T53" fmla="*/ 15 h 55"/>
                  <a:gd name="T54" fmla="*/ 31 w 67"/>
                  <a:gd name="T55" fmla="*/ 12 h 55"/>
                  <a:gd name="T56" fmla="*/ 50 w 67"/>
                  <a:gd name="T57" fmla="*/ 5 h 55"/>
                  <a:gd name="T58" fmla="*/ 62 w 67"/>
                  <a:gd name="T59" fmla="*/ 24 h 55"/>
                  <a:gd name="T60" fmla="*/ 64 w 67"/>
                  <a:gd name="T61" fmla="*/ 24 h 55"/>
                  <a:gd name="T62" fmla="*/ 64 w 67"/>
                  <a:gd name="T63" fmla="*/ 22 h 55"/>
                  <a:gd name="T64" fmla="*/ 64 w 67"/>
                  <a:gd name="T65" fmla="*/ 22 h 55"/>
                  <a:gd name="T66" fmla="*/ 50 w 67"/>
                  <a:gd name="T6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7" h="55">
                    <a:moveTo>
                      <a:pt x="50" y="0"/>
                    </a:moveTo>
                    <a:lnTo>
                      <a:pt x="29" y="10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10" y="19"/>
                    </a:lnTo>
                    <a:lnTo>
                      <a:pt x="0" y="41"/>
                    </a:lnTo>
                    <a:lnTo>
                      <a:pt x="3" y="43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6" y="43"/>
                    </a:lnTo>
                    <a:lnTo>
                      <a:pt x="38" y="41"/>
                    </a:lnTo>
                    <a:lnTo>
                      <a:pt x="48" y="53"/>
                    </a:lnTo>
                    <a:lnTo>
                      <a:pt x="48" y="53"/>
                    </a:lnTo>
                    <a:lnTo>
                      <a:pt x="48" y="55"/>
                    </a:lnTo>
                    <a:lnTo>
                      <a:pt x="67" y="53"/>
                    </a:lnTo>
                    <a:lnTo>
                      <a:pt x="64" y="55"/>
                    </a:lnTo>
                    <a:lnTo>
                      <a:pt x="64" y="41"/>
                    </a:lnTo>
                    <a:lnTo>
                      <a:pt x="64" y="50"/>
                    </a:lnTo>
                    <a:lnTo>
                      <a:pt x="53" y="50"/>
                    </a:lnTo>
                    <a:lnTo>
                      <a:pt x="53" y="50"/>
                    </a:lnTo>
                    <a:lnTo>
                      <a:pt x="41" y="36"/>
                    </a:lnTo>
                    <a:lnTo>
                      <a:pt x="24" y="41"/>
                    </a:lnTo>
                    <a:lnTo>
                      <a:pt x="24" y="48"/>
                    </a:lnTo>
                    <a:lnTo>
                      <a:pt x="5" y="41"/>
                    </a:lnTo>
                    <a:lnTo>
                      <a:pt x="12" y="22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50" y="5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6" name="Freeform 1307"/>
              <p:cNvSpPr/>
              <p:nvPr/>
            </p:nvSpPr>
            <p:spPr bwMode="auto">
              <a:xfrm>
                <a:off x="3407175" y="4163519"/>
                <a:ext cx="127657" cy="104793"/>
              </a:xfrm>
              <a:custGeom>
                <a:avLst/>
                <a:gdLst>
                  <a:gd name="T0" fmla="*/ 50 w 67"/>
                  <a:gd name="T1" fmla="*/ 0 h 55"/>
                  <a:gd name="T2" fmla="*/ 29 w 67"/>
                  <a:gd name="T3" fmla="*/ 10 h 55"/>
                  <a:gd name="T4" fmla="*/ 26 w 67"/>
                  <a:gd name="T5" fmla="*/ 10 h 55"/>
                  <a:gd name="T6" fmla="*/ 26 w 67"/>
                  <a:gd name="T7" fmla="*/ 12 h 55"/>
                  <a:gd name="T8" fmla="*/ 26 w 67"/>
                  <a:gd name="T9" fmla="*/ 12 h 55"/>
                  <a:gd name="T10" fmla="*/ 10 w 67"/>
                  <a:gd name="T11" fmla="*/ 19 h 55"/>
                  <a:gd name="T12" fmla="*/ 0 w 67"/>
                  <a:gd name="T13" fmla="*/ 41 h 55"/>
                  <a:gd name="T14" fmla="*/ 3 w 67"/>
                  <a:gd name="T15" fmla="*/ 43 h 55"/>
                  <a:gd name="T16" fmla="*/ 24 w 67"/>
                  <a:gd name="T17" fmla="*/ 53 h 55"/>
                  <a:gd name="T18" fmla="*/ 26 w 67"/>
                  <a:gd name="T19" fmla="*/ 53 h 55"/>
                  <a:gd name="T20" fmla="*/ 26 w 67"/>
                  <a:gd name="T21" fmla="*/ 43 h 55"/>
                  <a:gd name="T22" fmla="*/ 38 w 67"/>
                  <a:gd name="T23" fmla="*/ 41 h 55"/>
                  <a:gd name="T24" fmla="*/ 48 w 67"/>
                  <a:gd name="T25" fmla="*/ 53 h 55"/>
                  <a:gd name="T26" fmla="*/ 48 w 67"/>
                  <a:gd name="T27" fmla="*/ 53 h 55"/>
                  <a:gd name="T28" fmla="*/ 48 w 67"/>
                  <a:gd name="T29" fmla="*/ 55 h 55"/>
                  <a:gd name="T30" fmla="*/ 67 w 67"/>
                  <a:gd name="T31" fmla="*/ 53 h 55"/>
                  <a:gd name="T32" fmla="*/ 64 w 67"/>
                  <a:gd name="T33" fmla="*/ 55 h 55"/>
                  <a:gd name="T34" fmla="*/ 64 w 67"/>
                  <a:gd name="T35" fmla="*/ 41 h 55"/>
                  <a:gd name="T36" fmla="*/ 64 w 67"/>
                  <a:gd name="T37" fmla="*/ 50 h 55"/>
                  <a:gd name="T38" fmla="*/ 53 w 67"/>
                  <a:gd name="T39" fmla="*/ 50 h 55"/>
                  <a:gd name="T40" fmla="*/ 53 w 67"/>
                  <a:gd name="T41" fmla="*/ 50 h 55"/>
                  <a:gd name="T42" fmla="*/ 41 w 67"/>
                  <a:gd name="T43" fmla="*/ 36 h 55"/>
                  <a:gd name="T44" fmla="*/ 24 w 67"/>
                  <a:gd name="T45" fmla="*/ 41 h 55"/>
                  <a:gd name="T46" fmla="*/ 24 w 67"/>
                  <a:gd name="T47" fmla="*/ 48 h 55"/>
                  <a:gd name="T48" fmla="*/ 5 w 67"/>
                  <a:gd name="T49" fmla="*/ 41 h 55"/>
                  <a:gd name="T50" fmla="*/ 12 w 67"/>
                  <a:gd name="T51" fmla="*/ 22 h 55"/>
                  <a:gd name="T52" fmla="*/ 31 w 67"/>
                  <a:gd name="T53" fmla="*/ 15 h 55"/>
                  <a:gd name="T54" fmla="*/ 31 w 67"/>
                  <a:gd name="T55" fmla="*/ 12 h 55"/>
                  <a:gd name="T56" fmla="*/ 50 w 67"/>
                  <a:gd name="T57" fmla="*/ 5 h 55"/>
                  <a:gd name="T58" fmla="*/ 62 w 67"/>
                  <a:gd name="T59" fmla="*/ 24 h 55"/>
                  <a:gd name="T60" fmla="*/ 64 w 67"/>
                  <a:gd name="T61" fmla="*/ 24 h 55"/>
                  <a:gd name="T62" fmla="*/ 64 w 67"/>
                  <a:gd name="T63" fmla="*/ 22 h 55"/>
                  <a:gd name="T64" fmla="*/ 64 w 67"/>
                  <a:gd name="T65" fmla="*/ 22 h 55"/>
                  <a:gd name="T66" fmla="*/ 50 w 67"/>
                  <a:gd name="T6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7" h="55">
                    <a:moveTo>
                      <a:pt x="50" y="0"/>
                    </a:moveTo>
                    <a:lnTo>
                      <a:pt x="29" y="10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10" y="19"/>
                    </a:lnTo>
                    <a:lnTo>
                      <a:pt x="0" y="41"/>
                    </a:lnTo>
                    <a:lnTo>
                      <a:pt x="3" y="43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6" y="43"/>
                    </a:lnTo>
                    <a:lnTo>
                      <a:pt x="38" y="41"/>
                    </a:lnTo>
                    <a:lnTo>
                      <a:pt x="48" y="53"/>
                    </a:lnTo>
                    <a:lnTo>
                      <a:pt x="48" y="53"/>
                    </a:lnTo>
                    <a:lnTo>
                      <a:pt x="48" y="55"/>
                    </a:lnTo>
                    <a:lnTo>
                      <a:pt x="67" y="53"/>
                    </a:lnTo>
                    <a:lnTo>
                      <a:pt x="64" y="55"/>
                    </a:lnTo>
                    <a:lnTo>
                      <a:pt x="64" y="41"/>
                    </a:lnTo>
                    <a:lnTo>
                      <a:pt x="64" y="50"/>
                    </a:lnTo>
                    <a:lnTo>
                      <a:pt x="53" y="50"/>
                    </a:lnTo>
                    <a:lnTo>
                      <a:pt x="53" y="50"/>
                    </a:lnTo>
                    <a:lnTo>
                      <a:pt x="41" y="36"/>
                    </a:lnTo>
                    <a:lnTo>
                      <a:pt x="24" y="41"/>
                    </a:lnTo>
                    <a:lnTo>
                      <a:pt x="24" y="48"/>
                    </a:lnTo>
                    <a:lnTo>
                      <a:pt x="5" y="41"/>
                    </a:lnTo>
                    <a:lnTo>
                      <a:pt x="12" y="22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50" y="5"/>
                    </a:lnTo>
                    <a:lnTo>
                      <a:pt x="62" y="24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7" name="Freeform 1308"/>
              <p:cNvSpPr/>
              <p:nvPr/>
            </p:nvSpPr>
            <p:spPr bwMode="auto">
              <a:xfrm>
                <a:off x="3534831" y="4195910"/>
                <a:ext cx="102887" cy="118130"/>
              </a:xfrm>
              <a:custGeom>
                <a:avLst/>
                <a:gdLst>
                  <a:gd name="T0" fmla="*/ 21 w 54"/>
                  <a:gd name="T1" fmla="*/ 0 h 62"/>
                  <a:gd name="T2" fmla="*/ 0 w 54"/>
                  <a:gd name="T3" fmla="*/ 7 h 62"/>
                  <a:gd name="T4" fmla="*/ 0 w 54"/>
                  <a:gd name="T5" fmla="*/ 33 h 62"/>
                  <a:gd name="T6" fmla="*/ 2 w 54"/>
                  <a:gd name="T7" fmla="*/ 33 h 62"/>
                  <a:gd name="T8" fmla="*/ 4 w 54"/>
                  <a:gd name="T9" fmla="*/ 43 h 62"/>
                  <a:gd name="T10" fmla="*/ 16 w 54"/>
                  <a:gd name="T11" fmla="*/ 47 h 62"/>
                  <a:gd name="T12" fmla="*/ 16 w 54"/>
                  <a:gd name="T13" fmla="*/ 62 h 62"/>
                  <a:gd name="T14" fmla="*/ 26 w 54"/>
                  <a:gd name="T15" fmla="*/ 50 h 62"/>
                  <a:gd name="T16" fmla="*/ 49 w 54"/>
                  <a:gd name="T17" fmla="*/ 43 h 62"/>
                  <a:gd name="T18" fmla="*/ 54 w 54"/>
                  <a:gd name="T19" fmla="*/ 43 h 62"/>
                  <a:gd name="T20" fmla="*/ 47 w 54"/>
                  <a:gd name="T21" fmla="*/ 19 h 62"/>
                  <a:gd name="T22" fmla="*/ 52 w 54"/>
                  <a:gd name="T23" fmla="*/ 12 h 62"/>
                  <a:gd name="T24" fmla="*/ 49 w 54"/>
                  <a:gd name="T25" fmla="*/ 0 h 62"/>
                  <a:gd name="T26" fmla="*/ 33 w 54"/>
                  <a:gd name="T27" fmla="*/ 5 h 62"/>
                  <a:gd name="T28" fmla="*/ 21 w 54"/>
                  <a:gd name="T2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62">
                    <a:moveTo>
                      <a:pt x="21" y="0"/>
                    </a:moveTo>
                    <a:lnTo>
                      <a:pt x="0" y="7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4" y="43"/>
                    </a:lnTo>
                    <a:lnTo>
                      <a:pt x="16" y="47"/>
                    </a:lnTo>
                    <a:lnTo>
                      <a:pt x="16" y="62"/>
                    </a:lnTo>
                    <a:lnTo>
                      <a:pt x="26" y="50"/>
                    </a:lnTo>
                    <a:lnTo>
                      <a:pt x="49" y="43"/>
                    </a:lnTo>
                    <a:lnTo>
                      <a:pt x="54" y="43"/>
                    </a:lnTo>
                    <a:lnTo>
                      <a:pt x="47" y="19"/>
                    </a:lnTo>
                    <a:lnTo>
                      <a:pt x="52" y="12"/>
                    </a:lnTo>
                    <a:lnTo>
                      <a:pt x="49" y="0"/>
                    </a:lnTo>
                    <a:lnTo>
                      <a:pt x="33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8" name="Freeform 1309"/>
              <p:cNvSpPr/>
              <p:nvPr/>
            </p:nvSpPr>
            <p:spPr bwMode="auto">
              <a:xfrm>
                <a:off x="3534831" y="4195910"/>
                <a:ext cx="102887" cy="118130"/>
              </a:xfrm>
              <a:custGeom>
                <a:avLst/>
                <a:gdLst>
                  <a:gd name="T0" fmla="*/ 21 w 54"/>
                  <a:gd name="T1" fmla="*/ 0 h 62"/>
                  <a:gd name="T2" fmla="*/ 0 w 54"/>
                  <a:gd name="T3" fmla="*/ 7 h 62"/>
                  <a:gd name="T4" fmla="*/ 0 w 54"/>
                  <a:gd name="T5" fmla="*/ 33 h 62"/>
                  <a:gd name="T6" fmla="*/ 2 w 54"/>
                  <a:gd name="T7" fmla="*/ 33 h 62"/>
                  <a:gd name="T8" fmla="*/ 4 w 54"/>
                  <a:gd name="T9" fmla="*/ 43 h 62"/>
                  <a:gd name="T10" fmla="*/ 16 w 54"/>
                  <a:gd name="T11" fmla="*/ 47 h 62"/>
                  <a:gd name="T12" fmla="*/ 16 w 54"/>
                  <a:gd name="T13" fmla="*/ 62 h 62"/>
                  <a:gd name="T14" fmla="*/ 26 w 54"/>
                  <a:gd name="T15" fmla="*/ 50 h 62"/>
                  <a:gd name="T16" fmla="*/ 49 w 54"/>
                  <a:gd name="T17" fmla="*/ 43 h 62"/>
                  <a:gd name="T18" fmla="*/ 54 w 54"/>
                  <a:gd name="T19" fmla="*/ 43 h 62"/>
                  <a:gd name="T20" fmla="*/ 47 w 54"/>
                  <a:gd name="T21" fmla="*/ 19 h 62"/>
                  <a:gd name="T22" fmla="*/ 52 w 54"/>
                  <a:gd name="T23" fmla="*/ 12 h 62"/>
                  <a:gd name="T24" fmla="*/ 49 w 54"/>
                  <a:gd name="T25" fmla="*/ 0 h 62"/>
                  <a:gd name="T26" fmla="*/ 33 w 54"/>
                  <a:gd name="T27" fmla="*/ 5 h 62"/>
                  <a:gd name="T28" fmla="*/ 21 w 54"/>
                  <a:gd name="T2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62">
                    <a:moveTo>
                      <a:pt x="21" y="0"/>
                    </a:moveTo>
                    <a:lnTo>
                      <a:pt x="0" y="7"/>
                    </a:lnTo>
                    <a:lnTo>
                      <a:pt x="0" y="33"/>
                    </a:lnTo>
                    <a:lnTo>
                      <a:pt x="2" y="33"/>
                    </a:lnTo>
                    <a:lnTo>
                      <a:pt x="4" y="43"/>
                    </a:lnTo>
                    <a:lnTo>
                      <a:pt x="16" y="47"/>
                    </a:lnTo>
                    <a:lnTo>
                      <a:pt x="16" y="62"/>
                    </a:lnTo>
                    <a:lnTo>
                      <a:pt x="26" y="50"/>
                    </a:lnTo>
                    <a:lnTo>
                      <a:pt x="49" y="43"/>
                    </a:lnTo>
                    <a:lnTo>
                      <a:pt x="54" y="43"/>
                    </a:lnTo>
                    <a:lnTo>
                      <a:pt x="47" y="19"/>
                    </a:lnTo>
                    <a:lnTo>
                      <a:pt x="52" y="12"/>
                    </a:lnTo>
                    <a:lnTo>
                      <a:pt x="49" y="0"/>
                    </a:lnTo>
                    <a:lnTo>
                      <a:pt x="33" y="5"/>
                    </a:lnTo>
                    <a:lnTo>
                      <a:pt x="2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49" name="Freeform 1310"/>
              <p:cNvSpPr>
                <a:spLocks noEditPoints="1"/>
              </p:cNvSpPr>
              <p:nvPr/>
            </p:nvSpPr>
            <p:spPr bwMode="auto">
              <a:xfrm>
                <a:off x="3529116" y="4186383"/>
                <a:ext cx="118130" cy="135278"/>
              </a:xfrm>
              <a:custGeom>
                <a:avLst/>
                <a:gdLst>
                  <a:gd name="T0" fmla="*/ 19 w 62"/>
                  <a:gd name="T1" fmla="*/ 67 h 71"/>
                  <a:gd name="T2" fmla="*/ 19 w 62"/>
                  <a:gd name="T3" fmla="*/ 52 h 71"/>
                  <a:gd name="T4" fmla="*/ 7 w 62"/>
                  <a:gd name="T5" fmla="*/ 48 h 71"/>
                  <a:gd name="T6" fmla="*/ 5 w 62"/>
                  <a:gd name="T7" fmla="*/ 38 h 71"/>
                  <a:gd name="T8" fmla="*/ 3 w 62"/>
                  <a:gd name="T9" fmla="*/ 38 h 71"/>
                  <a:gd name="T10" fmla="*/ 3 w 62"/>
                  <a:gd name="T11" fmla="*/ 12 h 71"/>
                  <a:gd name="T12" fmla="*/ 24 w 62"/>
                  <a:gd name="T13" fmla="*/ 5 h 71"/>
                  <a:gd name="T14" fmla="*/ 36 w 62"/>
                  <a:gd name="T15" fmla="*/ 10 h 71"/>
                  <a:gd name="T16" fmla="*/ 52 w 62"/>
                  <a:gd name="T17" fmla="*/ 5 h 71"/>
                  <a:gd name="T18" fmla="*/ 55 w 62"/>
                  <a:gd name="T19" fmla="*/ 17 h 71"/>
                  <a:gd name="T20" fmla="*/ 50 w 62"/>
                  <a:gd name="T21" fmla="*/ 24 h 71"/>
                  <a:gd name="T22" fmla="*/ 57 w 62"/>
                  <a:gd name="T23" fmla="*/ 48 h 71"/>
                  <a:gd name="T24" fmla="*/ 52 w 62"/>
                  <a:gd name="T25" fmla="*/ 48 h 71"/>
                  <a:gd name="T26" fmla="*/ 29 w 62"/>
                  <a:gd name="T27" fmla="*/ 55 h 71"/>
                  <a:gd name="T28" fmla="*/ 19 w 62"/>
                  <a:gd name="T29" fmla="*/ 67 h 71"/>
                  <a:gd name="T30" fmla="*/ 24 w 62"/>
                  <a:gd name="T31" fmla="*/ 0 h 71"/>
                  <a:gd name="T32" fmla="*/ 22 w 62"/>
                  <a:gd name="T33" fmla="*/ 3 h 71"/>
                  <a:gd name="T34" fmla="*/ 0 w 62"/>
                  <a:gd name="T35" fmla="*/ 10 h 71"/>
                  <a:gd name="T36" fmla="*/ 0 w 62"/>
                  <a:gd name="T37" fmla="*/ 10 h 71"/>
                  <a:gd name="T38" fmla="*/ 0 w 62"/>
                  <a:gd name="T39" fmla="*/ 12 h 71"/>
                  <a:gd name="T40" fmla="*/ 0 w 62"/>
                  <a:gd name="T41" fmla="*/ 29 h 71"/>
                  <a:gd name="T42" fmla="*/ 0 w 62"/>
                  <a:gd name="T43" fmla="*/ 43 h 71"/>
                  <a:gd name="T44" fmla="*/ 3 w 62"/>
                  <a:gd name="T45" fmla="*/ 41 h 71"/>
                  <a:gd name="T46" fmla="*/ 3 w 62"/>
                  <a:gd name="T47" fmla="*/ 41 h 71"/>
                  <a:gd name="T48" fmla="*/ 5 w 62"/>
                  <a:gd name="T49" fmla="*/ 50 h 71"/>
                  <a:gd name="T50" fmla="*/ 17 w 62"/>
                  <a:gd name="T51" fmla="*/ 55 h 71"/>
                  <a:gd name="T52" fmla="*/ 17 w 62"/>
                  <a:gd name="T53" fmla="*/ 67 h 71"/>
                  <a:gd name="T54" fmla="*/ 17 w 62"/>
                  <a:gd name="T55" fmla="*/ 71 h 71"/>
                  <a:gd name="T56" fmla="*/ 17 w 62"/>
                  <a:gd name="T57" fmla="*/ 71 h 71"/>
                  <a:gd name="T58" fmla="*/ 19 w 62"/>
                  <a:gd name="T59" fmla="*/ 71 h 71"/>
                  <a:gd name="T60" fmla="*/ 22 w 62"/>
                  <a:gd name="T61" fmla="*/ 71 h 71"/>
                  <a:gd name="T62" fmla="*/ 22 w 62"/>
                  <a:gd name="T63" fmla="*/ 71 h 71"/>
                  <a:gd name="T64" fmla="*/ 31 w 62"/>
                  <a:gd name="T65" fmla="*/ 57 h 71"/>
                  <a:gd name="T66" fmla="*/ 52 w 62"/>
                  <a:gd name="T67" fmla="*/ 50 h 71"/>
                  <a:gd name="T68" fmla="*/ 57 w 62"/>
                  <a:gd name="T69" fmla="*/ 50 h 71"/>
                  <a:gd name="T70" fmla="*/ 62 w 62"/>
                  <a:gd name="T71" fmla="*/ 50 h 71"/>
                  <a:gd name="T72" fmla="*/ 60 w 62"/>
                  <a:gd name="T73" fmla="*/ 48 h 71"/>
                  <a:gd name="T74" fmla="*/ 55 w 62"/>
                  <a:gd name="T75" fmla="*/ 24 h 71"/>
                  <a:gd name="T76" fmla="*/ 57 w 62"/>
                  <a:gd name="T77" fmla="*/ 17 h 71"/>
                  <a:gd name="T78" fmla="*/ 55 w 62"/>
                  <a:gd name="T79" fmla="*/ 0 h 71"/>
                  <a:gd name="T80" fmla="*/ 50 w 62"/>
                  <a:gd name="T81" fmla="*/ 3 h 71"/>
                  <a:gd name="T82" fmla="*/ 48 w 62"/>
                  <a:gd name="T83" fmla="*/ 3 h 71"/>
                  <a:gd name="T84" fmla="*/ 36 w 62"/>
                  <a:gd name="T85" fmla="*/ 7 h 71"/>
                  <a:gd name="T86" fmla="*/ 24 w 62"/>
                  <a:gd name="T87" fmla="*/ 0 h 71"/>
                  <a:gd name="T88" fmla="*/ 24 w 62"/>
                  <a:gd name="T8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71">
                    <a:moveTo>
                      <a:pt x="19" y="67"/>
                    </a:moveTo>
                    <a:lnTo>
                      <a:pt x="19" y="52"/>
                    </a:lnTo>
                    <a:lnTo>
                      <a:pt x="7" y="48"/>
                    </a:lnTo>
                    <a:lnTo>
                      <a:pt x="5" y="38"/>
                    </a:lnTo>
                    <a:lnTo>
                      <a:pt x="3" y="38"/>
                    </a:lnTo>
                    <a:lnTo>
                      <a:pt x="3" y="12"/>
                    </a:lnTo>
                    <a:lnTo>
                      <a:pt x="24" y="5"/>
                    </a:lnTo>
                    <a:lnTo>
                      <a:pt x="36" y="10"/>
                    </a:lnTo>
                    <a:lnTo>
                      <a:pt x="52" y="5"/>
                    </a:lnTo>
                    <a:lnTo>
                      <a:pt x="55" y="17"/>
                    </a:lnTo>
                    <a:lnTo>
                      <a:pt x="50" y="24"/>
                    </a:lnTo>
                    <a:lnTo>
                      <a:pt x="57" y="48"/>
                    </a:lnTo>
                    <a:lnTo>
                      <a:pt x="52" y="48"/>
                    </a:lnTo>
                    <a:lnTo>
                      <a:pt x="29" y="55"/>
                    </a:lnTo>
                    <a:lnTo>
                      <a:pt x="19" y="67"/>
                    </a:lnTo>
                    <a:close/>
                    <a:moveTo>
                      <a:pt x="24" y="0"/>
                    </a:moveTo>
                    <a:lnTo>
                      <a:pt x="22" y="3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5" y="50"/>
                    </a:lnTo>
                    <a:lnTo>
                      <a:pt x="17" y="55"/>
                    </a:lnTo>
                    <a:lnTo>
                      <a:pt x="17" y="67"/>
                    </a:lnTo>
                    <a:lnTo>
                      <a:pt x="17" y="71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2" y="71"/>
                    </a:lnTo>
                    <a:lnTo>
                      <a:pt x="22" y="71"/>
                    </a:lnTo>
                    <a:lnTo>
                      <a:pt x="31" y="57"/>
                    </a:lnTo>
                    <a:lnTo>
                      <a:pt x="52" y="50"/>
                    </a:lnTo>
                    <a:lnTo>
                      <a:pt x="57" y="50"/>
                    </a:lnTo>
                    <a:lnTo>
                      <a:pt x="62" y="50"/>
                    </a:lnTo>
                    <a:lnTo>
                      <a:pt x="60" y="48"/>
                    </a:lnTo>
                    <a:lnTo>
                      <a:pt x="55" y="24"/>
                    </a:lnTo>
                    <a:lnTo>
                      <a:pt x="57" y="17"/>
                    </a:lnTo>
                    <a:lnTo>
                      <a:pt x="55" y="0"/>
                    </a:lnTo>
                    <a:lnTo>
                      <a:pt x="50" y="3"/>
                    </a:lnTo>
                    <a:lnTo>
                      <a:pt x="48" y="3"/>
                    </a:lnTo>
                    <a:lnTo>
                      <a:pt x="36" y="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0" name="Freeform 1311"/>
              <p:cNvSpPr>
                <a:spLocks noEditPoints="1"/>
              </p:cNvSpPr>
              <p:nvPr/>
            </p:nvSpPr>
            <p:spPr bwMode="auto">
              <a:xfrm>
                <a:off x="3529116" y="4186383"/>
                <a:ext cx="118130" cy="135278"/>
              </a:xfrm>
              <a:custGeom>
                <a:avLst/>
                <a:gdLst>
                  <a:gd name="T0" fmla="*/ 19 w 62"/>
                  <a:gd name="T1" fmla="*/ 67 h 71"/>
                  <a:gd name="T2" fmla="*/ 19 w 62"/>
                  <a:gd name="T3" fmla="*/ 52 h 71"/>
                  <a:gd name="T4" fmla="*/ 7 w 62"/>
                  <a:gd name="T5" fmla="*/ 48 h 71"/>
                  <a:gd name="T6" fmla="*/ 5 w 62"/>
                  <a:gd name="T7" fmla="*/ 38 h 71"/>
                  <a:gd name="T8" fmla="*/ 3 w 62"/>
                  <a:gd name="T9" fmla="*/ 38 h 71"/>
                  <a:gd name="T10" fmla="*/ 3 w 62"/>
                  <a:gd name="T11" fmla="*/ 12 h 71"/>
                  <a:gd name="T12" fmla="*/ 24 w 62"/>
                  <a:gd name="T13" fmla="*/ 5 h 71"/>
                  <a:gd name="T14" fmla="*/ 36 w 62"/>
                  <a:gd name="T15" fmla="*/ 10 h 71"/>
                  <a:gd name="T16" fmla="*/ 52 w 62"/>
                  <a:gd name="T17" fmla="*/ 5 h 71"/>
                  <a:gd name="T18" fmla="*/ 55 w 62"/>
                  <a:gd name="T19" fmla="*/ 17 h 71"/>
                  <a:gd name="T20" fmla="*/ 50 w 62"/>
                  <a:gd name="T21" fmla="*/ 24 h 71"/>
                  <a:gd name="T22" fmla="*/ 57 w 62"/>
                  <a:gd name="T23" fmla="*/ 48 h 71"/>
                  <a:gd name="T24" fmla="*/ 52 w 62"/>
                  <a:gd name="T25" fmla="*/ 48 h 71"/>
                  <a:gd name="T26" fmla="*/ 29 w 62"/>
                  <a:gd name="T27" fmla="*/ 55 h 71"/>
                  <a:gd name="T28" fmla="*/ 19 w 62"/>
                  <a:gd name="T29" fmla="*/ 67 h 71"/>
                  <a:gd name="T30" fmla="*/ 24 w 62"/>
                  <a:gd name="T31" fmla="*/ 0 h 71"/>
                  <a:gd name="T32" fmla="*/ 22 w 62"/>
                  <a:gd name="T33" fmla="*/ 3 h 71"/>
                  <a:gd name="T34" fmla="*/ 0 w 62"/>
                  <a:gd name="T35" fmla="*/ 10 h 71"/>
                  <a:gd name="T36" fmla="*/ 0 w 62"/>
                  <a:gd name="T37" fmla="*/ 10 h 71"/>
                  <a:gd name="T38" fmla="*/ 0 w 62"/>
                  <a:gd name="T39" fmla="*/ 12 h 71"/>
                  <a:gd name="T40" fmla="*/ 0 w 62"/>
                  <a:gd name="T41" fmla="*/ 29 h 71"/>
                  <a:gd name="T42" fmla="*/ 0 w 62"/>
                  <a:gd name="T43" fmla="*/ 43 h 71"/>
                  <a:gd name="T44" fmla="*/ 3 w 62"/>
                  <a:gd name="T45" fmla="*/ 41 h 71"/>
                  <a:gd name="T46" fmla="*/ 3 w 62"/>
                  <a:gd name="T47" fmla="*/ 41 h 71"/>
                  <a:gd name="T48" fmla="*/ 5 w 62"/>
                  <a:gd name="T49" fmla="*/ 50 h 71"/>
                  <a:gd name="T50" fmla="*/ 17 w 62"/>
                  <a:gd name="T51" fmla="*/ 55 h 71"/>
                  <a:gd name="T52" fmla="*/ 17 w 62"/>
                  <a:gd name="T53" fmla="*/ 67 h 71"/>
                  <a:gd name="T54" fmla="*/ 17 w 62"/>
                  <a:gd name="T55" fmla="*/ 71 h 71"/>
                  <a:gd name="T56" fmla="*/ 17 w 62"/>
                  <a:gd name="T57" fmla="*/ 71 h 71"/>
                  <a:gd name="T58" fmla="*/ 19 w 62"/>
                  <a:gd name="T59" fmla="*/ 71 h 71"/>
                  <a:gd name="T60" fmla="*/ 22 w 62"/>
                  <a:gd name="T61" fmla="*/ 71 h 71"/>
                  <a:gd name="T62" fmla="*/ 22 w 62"/>
                  <a:gd name="T63" fmla="*/ 71 h 71"/>
                  <a:gd name="T64" fmla="*/ 31 w 62"/>
                  <a:gd name="T65" fmla="*/ 57 h 71"/>
                  <a:gd name="T66" fmla="*/ 52 w 62"/>
                  <a:gd name="T67" fmla="*/ 50 h 71"/>
                  <a:gd name="T68" fmla="*/ 57 w 62"/>
                  <a:gd name="T69" fmla="*/ 50 h 71"/>
                  <a:gd name="T70" fmla="*/ 62 w 62"/>
                  <a:gd name="T71" fmla="*/ 50 h 71"/>
                  <a:gd name="T72" fmla="*/ 60 w 62"/>
                  <a:gd name="T73" fmla="*/ 48 h 71"/>
                  <a:gd name="T74" fmla="*/ 55 w 62"/>
                  <a:gd name="T75" fmla="*/ 24 h 71"/>
                  <a:gd name="T76" fmla="*/ 57 w 62"/>
                  <a:gd name="T77" fmla="*/ 17 h 71"/>
                  <a:gd name="T78" fmla="*/ 55 w 62"/>
                  <a:gd name="T79" fmla="*/ 0 h 71"/>
                  <a:gd name="T80" fmla="*/ 50 w 62"/>
                  <a:gd name="T81" fmla="*/ 3 h 71"/>
                  <a:gd name="T82" fmla="*/ 48 w 62"/>
                  <a:gd name="T83" fmla="*/ 3 h 71"/>
                  <a:gd name="T84" fmla="*/ 36 w 62"/>
                  <a:gd name="T85" fmla="*/ 7 h 71"/>
                  <a:gd name="T86" fmla="*/ 24 w 62"/>
                  <a:gd name="T87" fmla="*/ 0 h 71"/>
                  <a:gd name="T88" fmla="*/ 24 w 62"/>
                  <a:gd name="T8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71">
                    <a:moveTo>
                      <a:pt x="19" y="67"/>
                    </a:moveTo>
                    <a:lnTo>
                      <a:pt x="19" y="52"/>
                    </a:lnTo>
                    <a:lnTo>
                      <a:pt x="7" y="48"/>
                    </a:lnTo>
                    <a:lnTo>
                      <a:pt x="5" y="38"/>
                    </a:lnTo>
                    <a:lnTo>
                      <a:pt x="3" y="38"/>
                    </a:lnTo>
                    <a:lnTo>
                      <a:pt x="3" y="12"/>
                    </a:lnTo>
                    <a:lnTo>
                      <a:pt x="24" y="5"/>
                    </a:lnTo>
                    <a:lnTo>
                      <a:pt x="36" y="10"/>
                    </a:lnTo>
                    <a:lnTo>
                      <a:pt x="52" y="5"/>
                    </a:lnTo>
                    <a:lnTo>
                      <a:pt x="55" y="17"/>
                    </a:lnTo>
                    <a:lnTo>
                      <a:pt x="50" y="24"/>
                    </a:lnTo>
                    <a:lnTo>
                      <a:pt x="57" y="48"/>
                    </a:lnTo>
                    <a:lnTo>
                      <a:pt x="52" y="48"/>
                    </a:lnTo>
                    <a:lnTo>
                      <a:pt x="29" y="55"/>
                    </a:lnTo>
                    <a:lnTo>
                      <a:pt x="19" y="67"/>
                    </a:lnTo>
                    <a:moveTo>
                      <a:pt x="24" y="0"/>
                    </a:moveTo>
                    <a:lnTo>
                      <a:pt x="22" y="3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29"/>
                    </a:lnTo>
                    <a:lnTo>
                      <a:pt x="0" y="43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5" y="50"/>
                    </a:lnTo>
                    <a:lnTo>
                      <a:pt x="17" y="55"/>
                    </a:lnTo>
                    <a:lnTo>
                      <a:pt x="17" y="67"/>
                    </a:lnTo>
                    <a:lnTo>
                      <a:pt x="17" y="71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2" y="71"/>
                    </a:lnTo>
                    <a:lnTo>
                      <a:pt x="22" y="71"/>
                    </a:lnTo>
                    <a:lnTo>
                      <a:pt x="31" y="57"/>
                    </a:lnTo>
                    <a:lnTo>
                      <a:pt x="52" y="50"/>
                    </a:lnTo>
                    <a:lnTo>
                      <a:pt x="57" y="50"/>
                    </a:lnTo>
                    <a:lnTo>
                      <a:pt x="62" y="50"/>
                    </a:lnTo>
                    <a:lnTo>
                      <a:pt x="60" y="48"/>
                    </a:lnTo>
                    <a:lnTo>
                      <a:pt x="55" y="24"/>
                    </a:lnTo>
                    <a:lnTo>
                      <a:pt x="57" y="17"/>
                    </a:lnTo>
                    <a:lnTo>
                      <a:pt x="55" y="0"/>
                    </a:lnTo>
                    <a:lnTo>
                      <a:pt x="50" y="3"/>
                    </a:lnTo>
                    <a:lnTo>
                      <a:pt x="48" y="3"/>
                    </a:lnTo>
                    <a:lnTo>
                      <a:pt x="36" y="7"/>
                    </a:lnTo>
                    <a:lnTo>
                      <a:pt x="24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1" name="Freeform 1312"/>
              <p:cNvSpPr/>
              <p:nvPr/>
            </p:nvSpPr>
            <p:spPr bwMode="auto">
              <a:xfrm>
                <a:off x="3683447" y="3639555"/>
                <a:ext cx="62876" cy="118130"/>
              </a:xfrm>
              <a:custGeom>
                <a:avLst/>
                <a:gdLst>
                  <a:gd name="T0" fmla="*/ 12 w 33"/>
                  <a:gd name="T1" fmla="*/ 0 h 62"/>
                  <a:gd name="T2" fmla="*/ 7 w 33"/>
                  <a:gd name="T3" fmla="*/ 0 h 62"/>
                  <a:gd name="T4" fmla="*/ 5 w 33"/>
                  <a:gd name="T5" fmla="*/ 5 h 62"/>
                  <a:gd name="T6" fmla="*/ 0 w 33"/>
                  <a:gd name="T7" fmla="*/ 5 h 62"/>
                  <a:gd name="T8" fmla="*/ 7 w 33"/>
                  <a:gd name="T9" fmla="*/ 26 h 62"/>
                  <a:gd name="T10" fmla="*/ 0 w 33"/>
                  <a:gd name="T11" fmla="*/ 33 h 62"/>
                  <a:gd name="T12" fmla="*/ 24 w 33"/>
                  <a:gd name="T13" fmla="*/ 62 h 62"/>
                  <a:gd name="T14" fmla="*/ 28 w 33"/>
                  <a:gd name="T15" fmla="*/ 59 h 62"/>
                  <a:gd name="T16" fmla="*/ 26 w 33"/>
                  <a:gd name="T17" fmla="*/ 52 h 62"/>
                  <a:gd name="T18" fmla="*/ 31 w 33"/>
                  <a:gd name="T19" fmla="*/ 50 h 62"/>
                  <a:gd name="T20" fmla="*/ 28 w 33"/>
                  <a:gd name="T21" fmla="*/ 43 h 62"/>
                  <a:gd name="T22" fmla="*/ 33 w 33"/>
                  <a:gd name="T23" fmla="*/ 41 h 62"/>
                  <a:gd name="T24" fmla="*/ 31 w 33"/>
                  <a:gd name="T25" fmla="*/ 33 h 62"/>
                  <a:gd name="T26" fmla="*/ 31 w 33"/>
                  <a:gd name="T27" fmla="*/ 33 h 62"/>
                  <a:gd name="T28" fmla="*/ 19 w 33"/>
                  <a:gd name="T29" fmla="*/ 31 h 62"/>
                  <a:gd name="T30" fmla="*/ 16 w 33"/>
                  <a:gd name="T31" fmla="*/ 26 h 62"/>
                  <a:gd name="T32" fmla="*/ 24 w 33"/>
                  <a:gd name="T33" fmla="*/ 14 h 62"/>
                  <a:gd name="T34" fmla="*/ 24 w 33"/>
                  <a:gd name="T35" fmla="*/ 12 h 62"/>
                  <a:gd name="T36" fmla="*/ 19 w 33"/>
                  <a:gd name="T37" fmla="*/ 12 h 62"/>
                  <a:gd name="T38" fmla="*/ 16 w 33"/>
                  <a:gd name="T39" fmla="*/ 7 h 62"/>
                  <a:gd name="T40" fmla="*/ 19 w 33"/>
                  <a:gd name="T41" fmla="*/ 0 h 62"/>
                  <a:gd name="T42" fmla="*/ 19 w 33"/>
                  <a:gd name="T43" fmla="*/ 0 h 62"/>
                  <a:gd name="T44" fmla="*/ 14 w 33"/>
                  <a:gd name="T45" fmla="*/ 5 h 62"/>
                  <a:gd name="T46" fmla="*/ 12 w 33"/>
                  <a:gd name="T4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" h="62">
                    <a:moveTo>
                      <a:pt x="12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7" y="26"/>
                    </a:lnTo>
                    <a:lnTo>
                      <a:pt x="0" y="33"/>
                    </a:lnTo>
                    <a:lnTo>
                      <a:pt x="24" y="62"/>
                    </a:lnTo>
                    <a:lnTo>
                      <a:pt x="28" y="59"/>
                    </a:lnTo>
                    <a:lnTo>
                      <a:pt x="26" y="52"/>
                    </a:lnTo>
                    <a:lnTo>
                      <a:pt x="31" y="50"/>
                    </a:lnTo>
                    <a:lnTo>
                      <a:pt x="28" y="43"/>
                    </a:lnTo>
                    <a:lnTo>
                      <a:pt x="33" y="41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19" y="31"/>
                    </a:lnTo>
                    <a:lnTo>
                      <a:pt x="16" y="26"/>
                    </a:lnTo>
                    <a:lnTo>
                      <a:pt x="24" y="14"/>
                    </a:lnTo>
                    <a:lnTo>
                      <a:pt x="24" y="12"/>
                    </a:lnTo>
                    <a:lnTo>
                      <a:pt x="19" y="12"/>
                    </a:lnTo>
                    <a:lnTo>
                      <a:pt x="16" y="7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4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2" name="Freeform 1313"/>
              <p:cNvSpPr/>
              <p:nvPr/>
            </p:nvSpPr>
            <p:spPr bwMode="auto">
              <a:xfrm>
                <a:off x="3683447" y="3639555"/>
                <a:ext cx="62876" cy="118130"/>
              </a:xfrm>
              <a:custGeom>
                <a:avLst/>
                <a:gdLst>
                  <a:gd name="T0" fmla="*/ 12 w 33"/>
                  <a:gd name="T1" fmla="*/ 0 h 62"/>
                  <a:gd name="T2" fmla="*/ 7 w 33"/>
                  <a:gd name="T3" fmla="*/ 0 h 62"/>
                  <a:gd name="T4" fmla="*/ 5 w 33"/>
                  <a:gd name="T5" fmla="*/ 5 h 62"/>
                  <a:gd name="T6" fmla="*/ 0 w 33"/>
                  <a:gd name="T7" fmla="*/ 5 h 62"/>
                  <a:gd name="T8" fmla="*/ 7 w 33"/>
                  <a:gd name="T9" fmla="*/ 26 h 62"/>
                  <a:gd name="T10" fmla="*/ 0 w 33"/>
                  <a:gd name="T11" fmla="*/ 33 h 62"/>
                  <a:gd name="T12" fmla="*/ 24 w 33"/>
                  <a:gd name="T13" fmla="*/ 62 h 62"/>
                  <a:gd name="T14" fmla="*/ 28 w 33"/>
                  <a:gd name="T15" fmla="*/ 59 h 62"/>
                  <a:gd name="T16" fmla="*/ 26 w 33"/>
                  <a:gd name="T17" fmla="*/ 52 h 62"/>
                  <a:gd name="T18" fmla="*/ 31 w 33"/>
                  <a:gd name="T19" fmla="*/ 50 h 62"/>
                  <a:gd name="T20" fmla="*/ 28 w 33"/>
                  <a:gd name="T21" fmla="*/ 43 h 62"/>
                  <a:gd name="T22" fmla="*/ 33 w 33"/>
                  <a:gd name="T23" fmla="*/ 41 h 62"/>
                  <a:gd name="T24" fmla="*/ 31 w 33"/>
                  <a:gd name="T25" fmla="*/ 33 h 62"/>
                  <a:gd name="T26" fmla="*/ 31 w 33"/>
                  <a:gd name="T27" fmla="*/ 33 h 62"/>
                  <a:gd name="T28" fmla="*/ 19 w 33"/>
                  <a:gd name="T29" fmla="*/ 31 h 62"/>
                  <a:gd name="T30" fmla="*/ 16 w 33"/>
                  <a:gd name="T31" fmla="*/ 26 h 62"/>
                  <a:gd name="T32" fmla="*/ 24 w 33"/>
                  <a:gd name="T33" fmla="*/ 14 h 62"/>
                  <a:gd name="T34" fmla="*/ 24 w 33"/>
                  <a:gd name="T35" fmla="*/ 12 h 62"/>
                  <a:gd name="T36" fmla="*/ 19 w 33"/>
                  <a:gd name="T37" fmla="*/ 12 h 62"/>
                  <a:gd name="T38" fmla="*/ 16 w 33"/>
                  <a:gd name="T39" fmla="*/ 7 h 62"/>
                  <a:gd name="T40" fmla="*/ 19 w 33"/>
                  <a:gd name="T41" fmla="*/ 0 h 62"/>
                  <a:gd name="T42" fmla="*/ 19 w 33"/>
                  <a:gd name="T43" fmla="*/ 0 h 62"/>
                  <a:gd name="T44" fmla="*/ 14 w 33"/>
                  <a:gd name="T45" fmla="*/ 5 h 62"/>
                  <a:gd name="T46" fmla="*/ 12 w 33"/>
                  <a:gd name="T4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" h="62">
                    <a:moveTo>
                      <a:pt x="12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7" y="26"/>
                    </a:lnTo>
                    <a:lnTo>
                      <a:pt x="0" y="33"/>
                    </a:lnTo>
                    <a:lnTo>
                      <a:pt x="24" y="62"/>
                    </a:lnTo>
                    <a:lnTo>
                      <a:pt x="28" y="59"/>
                    </a:lnTo>
                    <a:lnTo>
                      <a:pt x="26" y="52"/>
                    </a:lnTo>
                    <a:lnTo>
                      <a:pt x="31" y="50"/>
                    </a:lnTo>
                    <a:lnTo>
                      <a:pt x="28" y="43"/>
                    </a:lnTo>
                    <a:lnTo>
                      <a:pt x="33" y="41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19" y="31"/>
                    </a:lnTo>
                    <a:lnTo>
                      <a:pt x="16" y="26"/>
                    </a:lnTo>
                    <a:lnTo>
                      <a:pt x="24" y="14"/>
                    </a:lnTo>
                    <a:lnTo>
                      <a:pt x="24" y="12"/>
                    </a:lnTo>
                    <a:lnTo>
                      <a:pt x="19" y="12"/>
                    </a:lnTo>
                    <a:lnTo>
                      <a:pt x="16" y="7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4" y="5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3" name="Freeform 1314"/>
              <p:cNvSpPr/>
              <p:nvPr/>
            </p:nvSpPr>
            <p:spPr bwMode="auto">
              <a:xfrm>
                <a:off x="3673920" y="3630028"/>
                <a:ext cx="72402" cy="131468"/>
              </a:xfrm>
              <a:custGeom>
                <a:avLst/>
                <a:gdLst>
                  <a:gd name="T0" fmla="*/ 19 w 38"/>
                  <a:gd name="T1" fmla="*/ 0 h 69"/>
                  <a:gd name="T2" fmla="*/ 10 w 38"/>
                  <a:gd name="T3" fmla="*/ 3 h 69"/>
                  <a:gd name="T4" fmla="*/ 7 w 38"/>
                  <a:gd name="T5" fmla="*/ 8 h 69"/>
                  <a:gd name="T6" fmla="*/ 3 w 38"/>
                  <a:gd name="T7" fmla="*/ 10 h 69"/>
                  <a:gd name="T8" fmla="*/ 3 w 38"/>
                  <a:gd name="T9" fmla="*/ 12 h 69"/>
                  <a:gd name="T10" fmla="*/ 7 w 38"/>
                  <a:gd name="T11" fmla="*/ 31 h 69"/>
                  <a:gd name="T12" fmla="*/ 0 w 38"/>
                  <a:gd name="T13" fmla="*/ 38 h 69"/>
                  <a:gd name="T14" fmla="*/ 26 w 38"/>
                  <a:gd name="T15" fmla="*/ 69 h 69"/>
                  <a:gd name="T16" fmla="*/ 26 w 38"/>
                  <a:gd name="T17" fmla="*/ 69 h 69"/>
                  <a:gd name="T18" fmla="*/ 26 w 38"/>
                  <a:gd name="T19" fmla="*/ 67 h 69"/>
                  <a:gd name="T20" fmla="*/ 29 w 38"/>
                  <a:gd name="T21" fmla="*/ 67 h 69"/>
                  <a:gd name="T22" fmla="*/ 5 w 38"/>
                  <a:gd name="T23" fmla="*/ 38 h 69"/>
                  <a:gd name="T24" fmla="*/ 12 w 38"/>
                  <a:gd name="T25" fmla="*/ 31 h 69"/>
                  <a:gd name="T26" fmla="*/ 5 w 38"/>
                  <a:gd name="T27" fmla="*/ 10 h 69"/>
                  <a:gd name="T28" fmla="*/ 10 w 38"/>
                  <a:gd name="T29" fmla="*/ 10 h 69"/>
                  <a:gd name="T30" fmla="*/ 12 w 38"/>
                  <a:gd name="T31" fmla="*/ 5 h 69"/>
                  <a:gd name="T32" fmla="*/ 17 w 38"/>
                  <a:gd name="T33" fmla="*/ 5 h 69"/>
                  <a:gd name="T34" fmla="*/ 19 w 38"/>
                  <a:gd name="T35" fmla="*/ 10 h 69"/>
                  <a:gd name="T36" fmla="*/ 24 w 38"/>
                  <a:gd name="T37" fmla="*/ 5 h 69"/>
                  <a:gd name="T38" fmla="*/ 24 w 38"/>
                  <a:gd name="T39" fmla="*/ 5 h 69"/>
                  <a:gd name="T40" fmla="*/ 21 w 38"/>
                  <a:gd name="T41" fmla="*/ 12 h 69"/>
                  <a:gd name="T42" fmla="*/ 24 w 38"/>
                  <a:gd name="T43" fmla="*/ 17 h 69"/>
                  <a:gd name="T44" fmla="*/ 29 w 38"/>
                  <a:gd name="T45" fmla="*/ 17 h 69"/>
                  <a:gd name="T46" fmla="*/ 29 w 38"/>
                  <a:gd name="T47" fmla="*/ 19 h 69"/>
                  <a:gd name="T48" fmla="*/ 21 w 38"/>
                  <a:gd name="T49" fmla="*/ 31 h 69"/>
                  <a:gd name="T50" fmla="*/ 24 w 38"/>
                  <a:gd name="T51" fmla="*/ 36 h 69"/>
                  <a:gd name="T52" fmla="*/ 36 w 38"/>
                  <a:gd name="T53" fmla="*/ 38 h 69"/>
                  <a:gd name="T54" fmla="*/ 36 w 38"/>
                  <a:gd name="T55" fmla="*/ 38 h 69"/>
                  <a:gd name="T56" fmla="*/ 38 w 38"/>
                  <a:gd name="T57" fmla="*/ 46 h 69"/>
                  <a:gd name="T58" fmla="*/ 36 w 38"/>
                  <a:gd name="T59" fmla="*/ 34 h 69"/>
                  <a:gd name="T60" fmla="*/ 26 w 38"/>
                  <a:gd name="T61" fmla="*/ 34 h 69"/>
                  <a:gd name="T62" fmla="*/ 26 w 38"/>
                  <a:gd name="T63" fmla="*/ 31 h 69"/>
                  <a:gd name="T64" fmla="*/ 33 w 38"/>
                  <a:gd name="T65" fmla="*/ 22 h 69"/>
                  <a:gd name="T66" fmla="*/ 31 w 38"/>
                  <a:gd name="T67" fmla="*/ 12 h 69"/>
                  <a:gd name="T68" fmla="*/ 26 w 38"/>
                  <a:gd name="T69" fmla="*/ 15 h 69"/>
                  <a:gd name="T70" fmla="*/ 24 w 38"/>
                  <a:gd name="T71" fmla="*/ 12 h 69"/>
                  <a:gd name="T72" fmla="*/ 29 w 38"/>
                  <a:gd name="T73" fmla="*/ 5 h 69"/>
                  <a:gd name="T74" fmla="*/ 26 w 38"/>
                  <a:gd name="T75" fmla="*/ 0 h 69"/>
                  <a:gd name="T76" fmla="*/ 21 w 38"/>
                  <a:gd name="T77" fmla="*/ 5 h 69"/>
                  <a:gd name="T78" fmla="*/ 19 w 38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9">
                    <a:moveTo>
                      <a:pt x="19" y="0"/>
                    </a:moveTo>
                    <a:lnTo>
                      <a:pt x="10" y="3"/>
                    </a:lnTo>
                    <a:lnTo>
                      <a:pt x="7" y="8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7" y="31"/>
                    </a:lnTo>
                    <a:lnTo>
                      <a:pt x="0" y="38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5" y="38"/>
                    </a:lnTo>
                    <a:lnTo>
                      <a:pt x="12" y="31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9" y="10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1" y="12"/>
                    </a:lnTo>
                    <a:lnTo>
                      <a:pt x="24" y="17"/>
                    </a:lnTo>
                    <a:lnTo>
                      <a:pt x="29" y="17"/>
                    </a:lnTo>
                    <a:lnTo>
                      <a:pt x="29" y="19"/>
                    </a:lnTo>
                    <a:lnTo>
                      <a:pt x="21" y="31"/>
                    </a:lnTo>
                    <a:lnTo>
                      <a:pt x="24" y="3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8" y="46"/>
                    </a:lnTo>
                    <a:lnTo>
                      <a:pt x="36" y="34"/>
                    </a:lnTo>
                    <a:lnTo>
                      <a:pt x="26" y="34"/>
                    </a:lnTo>
                    <a:lnTo>
                      <a:pt x="26" y="31"/>
                    </a:lnTo>
                    <a:lnTo>
                      <a:pt x="33" y="22"/>
                    </a:lnTo>
                    <a:lnTo>
                      <a:pt x="31" y="12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9" y="5"/>
                    </a:lnTo>
                    <a:lnTo>
                      <a:pt x="26" y="0"/>
                    </a:lnTo>
                    <a:lnTo>
                      <a:pt x="21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4" name="Freeform 1315"/>
              <p:cNvSpPr/>
              <p:nvPr/>
            </p:nvSpPr>
            <p:spPr bwMode="auto">
              <a:xfrm>
                <a:off x="3673920" y="3630028"/>
                <a:ext cx="72402" cy="131468"/>
              </a:xfrm>
              <a:custGeom>
                <a:avLst/>
                <a:gdLst>
                  <a:gd name="T0" fmla="*/ 19 w 38"/>
                  <a:gd name="T1" fmla="*/ 0 h 69"/>
                  <a:gd name="T2" fmla="*/ 10 w 38"/>
                  <a:gd name="T3" fmla="*/ 3 h 69"/>
                  <a:gd name="T4" fmla="*/ 7 w 38"/>
                  <a:gd name="T5" fmla="*/ 8 h 69"/>
                  <a:gd name="T6" fmla="*/ 3 w 38"/>
                  <a:gd name="T7" fmla="*/ 10 h 69"/>
                  <a:gd name="T8" fmla="*/ 3 w 38"/>
                  <a:gd name="T9" fmla="*/ 12 h 69"/>
                  <a:gd name="T10" fmla="*/ 7 w 38"/>
                  <a:gd name="T11" fmla="*/ 31 h 69"/>
                  <a:gd name="T12" fmla="*/ 0 w 38"/>
                  <a:gd name="T13" fmla="*/ 38 h 69"/>
                  <a:gd name="T14" fmla="*/ 26 w 38"/>
                  <a:gd name="T15" fmla="*/ 69 h 69"/>
                  <a:gd name="T16" fmla="*/ 26 w 38"/>
                  <a:gd name="T17" fmla="*/ 69 h 69"/>
                  <a:gd name="T18" fmla="*/ 26 w 38"/>
                  <a:gd name="T19" fmla="*/ 67 h 69"/>
                  <a:gd name="T20" fmla="*/ 29 w 38"/>
                  <a:gd name="T21" fmla="*/ 67 h 69"/>
                  <a:gd name="T22" fmla="*/ 5 w 38"/>
                  <a:gd name="T23" fmla="*/ 38 h 69"/>
                  <a:gd name="T24" fmla="*/ 12 w 38"/>
                  <a:gd name="T25" fmla="*/ 31 h 69"/>
                  <a:gd name="T26" fmla="*/ 5 w 38"/>
                  <a:gd name="T27" fmla="*/ 10 h 69"/>
                  <a:gd name="T28" fmla="*/ 10 w 38"/>
                  <a:gd name="T29" fmla="*/ 10 h 69"/>
                  <a:gd name="T30" fmla="*/ 12 w 38"/>
                  <a:gd name="T31" fmla="*/ 5 h 69"/>
                  <a:gd name="T32" fmla="*/ 17 w 38"/>
                  <a:gd name="T33" fmla="*/ 5 h 69"/>
                  <a:gd name="T34" fmla="*/ 19 w 38"/>
                  <a:gd name="T35" fmla="*/ 10 h 69"/>
                  <a:gd name="T36" fmla="*/ 24 w 38"/>
                  <a:gd name="T37" fmla="*/ 5 h 69"/>
                  <a:gd name="T38" fmla="*/ 24 w 38"/>
                  <a:gd name="T39" fmla="*/ 5 h 69"/>
                  <a:gd name="T40" fmla="*/ 21 w 38"/>
                  <a:gd name="T41" fmla="*/ 12 h 69"/>
                  <a:gd name="T42" fmla="*/ 24 w 38"/>
                  <a:gd name="T43" fmla="*/ 17 h 69"/>
                  <a:gd name="T44" fmla="*/ 29 w 38"/>
                  <a:gd name="T45" fmla="*/ 17 h 69"/>
                  <a:gd name="T46" fmla="*/ 29 w 38"/>
                  <a:gd name="T47" fmla="*/ 19 h 69"/>
                  <a:gd name="T48" fmla="*/ 21 w 38"/>
                  <a:gd name="T49" fmla="*/ 31 h 69"/>
                  <a:gd name="T50" fmla="*/ 24 w 38"/>
                  <a:gd name="T51" fmla="*/ 36 h 69"/>
                  <a:gd name="T52" fmla="*/ 36 w 38"/>
                  <a:gd name="T53" fmla="*/ 38 h 69"/>
                  <a:gd name="T54" fmla="*/ 36 w 38"/>
                  <a:gd name="T55" fmla="*/ 38 h 69"/>
                  <a:gd name="T56" fmla="*/ 38 w 38"/>
                  <a:gd name="T57" fmla="*/ 46 h 69"/>
                  <a:gd name="T58" fmla="*/ 36 w 38"/>
                  <a:gd name="T59" fmla="*/ 34 h 69"/>
                  <a:gd name="T60" fmla="*/ 26 w 38"/>
                  <a:gd name="T61" fmla="*/ 34 h 69"/>
                  <a:gd name="T62" fmla="*/ 26 w 38"/>
                  <a:gd name="T63" fmla="*/ 31 h 69"/>
                  <a:gd name="T64" fmla="*/ 33 w 38"/>
                  <a:gd name="T65" fmla="*/ 22 h 69"/>
                  <a:gd name="T66" fmla="*/ 31 w 38"/>
                  <a:gd name="T67" fmla="*/ 12 h 69"/>
                  <a:gd name="T68" fmla="*/ 26 w 38"/>
                  <a:gd name="T69" fmla="*/ 15 h 69"/>
                  <a:gd name="T70" fmla="*/ 24 w 38"/>
                  <a:gd name="T71" fmla="*/ 12 h 69"/>
                  <a:gd name="T72" fmla="*/ 29 w 38"/>
                  <a:gd name="T73" fmla="*/ 5 h 69"/>
                  <a:gd name="T74" fmla="*/ 26 w 38"/>
                  <a:gd name="T75" fmla="*/ 0 h 69"/>
                  <a:gd name="T76" fmla="*/ 21 w 38"/>
                  <a:gd name="T77" fmla="*/ 5 h 69"/>
                  <a:gd name="T78" fmla="*/ 19 w 38"/>
                  <a:gd name="T7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8" h="69">
                    <a:moveTo>
                      <a:pt x="19" y="0"/>
                    </a:moveTo>
                    <a:lnTo>
                      <a:pt x="10" y="3"/>
                    </a:lnTo>
                    <a:lnTo>
                      <a:pt x="7" y="8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7" y="31"/>
                    </a:lnTo>
                    <a:lnTo>
                      <a:pt x="0" y="38"/>
                    </a:lnTo>
                    <a:lnTo>
                      <a:pt x="26" y="69"/>
                    </a:lnTo>
                    <a:lnTo>
                      <a:pt x="26" y="69"/>
                    </a:lnTo>
                    <a:lnTo>
                      <a:pt x="26" y="67"/>
                    </a:lnTo>
                    <a:lnTo>
                      <a:pt x="29" y="67"/>
                    </a:lnTo>
                    <a:lnTo>
                      <a:pt x="5" y="38"/>
                    </a:lnTo>
                    <a:lnTo>
                      <a:pt x="12" y="31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9" y="10"/>
                    </a:lnTo>
                    <a:lnTo>
                      <a:pt x="24" y="5"/>
                    </a:lnTo>
                    <a:lnTo>
                      <a:pt x="24" y="5"/>
                    </a:lnTo>
                    <a:lnTo>
                      <a:pt x="21" y="12"/>
                    </a:lnTo>
                    <a:lnTo>
                      <a:pt x="24" y="17"/>
                    </a:lnTo>
                    <a:lnTo>
                      <a:pt x="29" y="17"/>
                    </a:lnTo>
                    <a:lnTo>
                      <a:pt x="29" y="19"/>
                    </a:lnTo>
                    <a:lnTo>
                      <a:pt x="21" y="31"/>
                    </a:lnTo>
                    <a:lnTo>
                      <a:pt x="24" y="3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38" y="46"/>
                    </a:lnTo>
                    <a:lnTo>
                      <a:pt x="36" y="34"/>
                    </a:lnTo>
                    <a:lnTo>
                      <a:pt x="26" y="34"/>
                    </a:lnTo>
                    <a:lnTo>
                      <a:pt x="26" y="31"/>
                    </a:lnTo>
                    <a:lnTo>
                      <a:pt x="33" y="22"/>
                    </a:lnTo>
                    <a:lnTo>
                      <a:pt x="31" y="12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9" y="5"/>
                    </a:lnTo>
                    <a:lnTo>
                      <a:pt x="26" y="0"/>
                    </a:lnTo>
                    <a:lnTo>
                      <a:pt x="21" y="5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5" name="Freeform 1316"/>
              <p:cNvSpPr/>
              <p:nvPr/>
            </p:nvSpPr>
            <p:spPr bwMode="auto">
              <a:xfrm>
                <a:off x="3729175" y="3645271"/>
                <a:ext cx="297230" cy="215302"/>
              </a:xfrm>
              <a:custGeom>
                <a:avLst/>
                <a:gdLst>
                  <a:gd name="T0" fmla="*/ 11 w 156"/>
                  <a:gd name="T1" fmla="*/ 30 h 113"/>
                  <a:gd name="T2" fmla="*/ 14 w 156"/>
                  <a:gd name="T3" fmla="*/ 40 h 113"/>
                  <a:gd name="T4" fmla="*/ 9 w 156"/>
                  <a:gd name="T5" fmla="*/ 42 h 113"/>
                  <a:gd name="T6" fmla="*/ 11 w 156"/>
                  <a:gd name="T7" fmla="*/ 49 h 113"/>
                  <a:gd name="T8" fmla="*/ 4 w 156"/>
                  <a:gd name="T9" fmla="*/ 52 h 113"/>
                  <a:gd name="T10" fmla="*/ 7 w 156"/>
                  <a:gd name="T11" fmla="*/ 59 h 113"/>
                  <a:gd name="T12" fmla="*/ 0 w 156"/>
                  <a:gd name="T13" fmla="*/ 61 h 113"/>
                  <a:gd name="T14" fmla="*/ 11 w 156"/>
                  <a:gd name="T15" fmla="*/ 97 h 113"/>
                  <a:gd name="T16" fmla="*/ 21 w 156"/>
                  <a:gd name="T17" fmla="*/ 109 h 113"/>
                  <a:gd name="T18" fmla="*/ 40 w 156"/>
                  <a:gd name="T19" fmla="*/ 102 h 113"/>
                  <a:gd name="T20" fmla="*/ 42 w 156"/>
                  <a:gd name="T21" fmla="*/ 113 h 113"/>
                  <a:gd name="T22" fmla="*/ 52 w 156"/>
                  <a:gd name="T23" fmla="*/ 109 h 113"/>
                  <a:gd name="T24" fmla="*/ 66 w 156"/>
                  <a:gd name="T25" fmla="*/ 109 h 113"/>
                  <a:gd name="T26" fmla="*/ 73 w 156"/>
                  <a:gd name="T27" fmla="*/ 99 h 113"/>
                  <a:gd name="T28" fmla="*/ 149 w 156"/>
                  <a:gd name="T29" fmla="*/ 113 h 113"/>
                  <a:gd name="T30" fmla="*/ 149 w 156"/>
                  <a:gd name="T31" fmla="*/ 109 h 113"/>
                  <a:gd name="T32" fmla="*/ 156 w 156"/>
                  <a:gd name="T33" fmla="*/ 106 h 113"/>
                  <a:gd name="T34" fmla="*/ 127 w 156"/>
                  <a:gd name="T35" fmla="*/ 7 h 113"/>
                  <a:gd name="T36" fmla="*/ 125 w 156"/>
                  <a:gd name="T37" fmla="*/ 7 h 113"/>
                  <a:gd name="T38" fmla="*/ 123 w 156"/>
                  <a:gd name="T39" fmla="*/ 0 h 113"/>
                  <a:gd name="T40" fmla="*/ 108 w 156"/>
                  <a:gd name="T41" fmla="*/ 7 h 113"/>
                  <a:gd name="T42" fmla="*/ 106 w 156"/>
                  <a:gd name="T43" fmla="*/ 2 h 113"/>
                  <a:gd name="T44" fmla="*/ 97 w 156"/>
                  <a:gd name="T45" fmla="*/ 2 h 113"/>
                  <a:gd name="T46" fmla="*/ 82 w 156"/>
                  <a:gd name="T47" fmla="*/ 14 h 113"/>
                  <a:gd name="T48" fmla="*/ 85 w 156"/>
                  <a:gd name="T49" fmla="*/ 16 h 113"/>
                  <a:gd name="T50" fmla="*/ 90 w 156"/>
                  <a:gd name="T51" fmla="*/ 21 h 113"/>
                  <a:gd name="T52" fmla="*/ 82 w 156"/>
                  <a:gd name="T53" fmla="*/ 35 h 113"/>
                  <a:gd name="T54" fmla="*/ 45 w 156"/>
                  <a:gd name="T55" fmla="*/ 35 h 113"/>
                  <a:gd name="T56" fmla="*/ 42 w 156"/>
                  <a:gd name="T57" fmla="*/ 28 h 113"/>
                  <a:gd name="T58" fmla="*/ 28 w 156"/>
                  <a:gd name="T59" fmla="*/ 28 h 113"/>
                  <a:gd name="T60" fmla="*/ 21 w 156"/>
                  <a:gd name="T61" fmla="*/ 30 h 113"/>
                  <a:gd name="T62" fmla="*/ 11 w 156"/>
                  <a:gd name="T63" fmla="*/ 3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" h="113">
                    <a:moveTo>
                      <a:pt x="11" y="30"/>
                    </a:moveTo>
                    <a:lnTo>
                      <a:pt x="14" y="40"/>
                    </a:lnTo>
                    <a:lnTo>
                      <a:pt x="9" y="42"/>
                    </a:lnTo>
                    <a:lnTo>
                      <a:pt x="11" y="49"/>
                    </a:lnTo>
                    <a:lnTo>
                      <a:pt x="4" y="52"/>
                    </a:lnTo>
                    <a:lnTo>
                      <a:pt x="7" y="59"/>
                    </a:lnTo>
                    <a:lnTo>
                      <a:pt x="0" y="61"/>
                    </a:lnTo>
                    <a:lnTo>
                      <a:pt x="11" y="97"/>
                    </a:lnTo>
                    <a:lnTo>
                      <a:pt x="21" y="109"/>
                    </a:lnTo>
                    <a:lnTo>
                      <a:pt x="40" y="102"/>
                    </a:lnTo>
                    <a:lnTo>
                      <a:pt x="42" y="113"/>
                    </a:lnTo>
                    <a:lnTo>
                      <a:pt x="52" y="109"/>
                    </a:lnTo>
                    <a:lnTo>
                      <a:pt x="66" y="109"/>
                    </a:lnTo>
                    <a:lnTo>
                      <a:pt x="73" y="99"/>
                    </a:lnTo>
                    <a:lnTo>
                      <a:pt x="149" y="113"/>
                    </a:lnTo>
                    <a:lnTo>
                      <a:pt x="149" y="109"/>
                    </a:lnTo>
                    <a:lnTo>
                      <a:pt x="156" y="106"/>
                    </a:lnTo>
                    <a:lnTo>
                      <a:pt x="127" y="7"/>
                    </a:lnTo>
                    <a:lnTo>
                      <a:pt x="125" y="7"/>
                    </a:lnTo>
                    <a:lnTo>
                      <a:pt x="123" y="0"/>
                    </a:lnTo>
                    <a:lnTo>
                      <a:pt x="108" y="7"/>
                    </a:lnTo>
                    <a:lnTo>
                      <a:pt x="106" y="2"/>
                    </a:lnTo>
                    <a:lnTo>
                      <a:pt x="97" y="2"/>
                    </a:lnTo>
                    <a:lnTo>
                      <a:pt x="82" y="14"/>
                    </a:lnTo>
                    <a:lnTo>
                      <a:pt x="85" y="16"/>
                    </a:lnTo>
                    <a:lnTo>
                      <a:pt x="90" y="21"/>
                    </a:lnTo>
                    <a:lnTo>
                      <a:pt x="82" y="35"/>
                    </a:lnTo>
                    <a:lnTo>
                      <a:pt x="45" y="35"/>
                    </a:lnTo>
                    <a:lnTo>
                      <a:pt x="42" y="28"/>
                    </a:lnTo>
                    <a:lnTo>
                      <a:pt x="28" y="28"/>
                    </a:lnTo>
                    <a:lnTo>
                      <a:pt x="21" y="30"/>
                    </a:lnTo>
                    <a:lnTo>
                      <a:pt x="11" y="3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6" name="Freeform 1317"/>
              <p:cNvSpPr/>
              <p:nvPr/>
            </p:nvSpPr>
            <p:spPr bwMode="auto">
              <a:xfrm>
                <a:off x="3729175" y="3645271"/>
                <a:ext cx="297230" cy="215302"/>
              </a:xfrm>
              <a:custGeom>
                <a:avLst/>
                <a:gdLst>
                  <a:gd name="T0" fmla="*/ 11 w 156"/>
                  <a:gd name="T1" fmla="*/ 30 h 113"/>
                  <a:gd name="T2" fmla="*/ 14 w 156"/>
                  <a:gd name="T3" fmla="*/ 40 h 113"/>
                  <a:gd name="T4" fmla="*/ 9 w 156"/>
                  <a:gd name="T5" fmla="*/ 42 h 113"/>
                  <a:gd name="T6" fmla="*/ 11 w 156"/>
                  <a:gd name="T7" fmla="*/ 49 h 113"/>
                  <a:gd name="T8" fmla="*/ 4 w 156"/>
                  <a:gd name="T9" fmla="*/ 52 h 113"/>
                  <a:gd name="T10" fmla="*/ 7 w 156"/>
                  <a:gd name="T11" fmla="*/ 59 h 113"/>
                  <a:gd name="T12" fmla="*/ 0 w 156"/>
                  <a:gd name="T13" fmla="*/ 61 h 113"/>
                  <a:gd name="T14" fmla="*/ 11 w 156"/>
                  <a:gd name="T15" fmla="*/ 97 h 113"/>
                  <a:gd name="T16" fmla="*/ 21 w 156"/>
                  <a:gd name="T17" fmla="*/ 109 h 113"/>
                  <a:gd name="T18" fmla="*/ 40 w 156"/>
                  <a:gd name="T19" fmla="*/ 102 h 113"/>
                  <a:gd name="T20" fmla="*/ 42 w 156"/>
                  <a:gd name="T21" fmla="*/ 113 h 113"/>
                  <a:gd name="T22" fmla="*/ 52 w 156"/>
                  <a:gd name="T23" fmla="*/ 109 h 113"/>
                  <a:gd name="T24" fmla="*/ 66 w 156"/>
                  <a:gd name="T25" fmla="*/ 109 h 113"/>
                  <a:gd name="T26" fmla="*/ 73 w 156"/>
                  <a:gd name="T27" fmla="*/ 99 h 113"/>
                  <a:gd name="T28" fmla="*/ 149 w 156"/>
                  <a:gd name="T29" fmla="*/ 113 h 113"/>
                  <a:gd name="T30" fmla="*/ 149 w 156"/>
                  <a:gd name="T31" fmla="*/ 109 h 113"/>
                  <a:gd name="T32" fmla="*/ 156 w 156"/>
                  <a:gd name="T33" fmla="*/ 106 h 113"/>
                  <a:gd name="T34" fmla="*/ 127 w 156"/>
                  <a:gd name="T35" fmla="*/ 7 h 113"/>
                  <a:gd name="T36" fmla="*/ 125 w 156"/>
                  <a:gd name="T37" fmla="*/ 7 h 113"/>
                  <a:gd name="T38" fmla="*/ 123 w 156"/>
                  <a:gd name="T39" fmla="*/ 0 h 113"/>
                  <a:gd name="T40" fmla="*/ 108 w 156"/>
                  <a:gd name="T41" fmla="*/ 7 h 113"/>
                  <a:gd name="T42" fmla="*/ 106 w 156"/>
                  <a:gd name="T43" fmla="*/ 2 h 113"/>
                  <a:gd name="T44" fmla="*/ 97 w 156"/>
                  <a:gd name="T45" fmla="*/ 2 h 113"/>
                  <a:gd name="T46" fmla="*/ 82 w 156"/>
                  <a:gd name="T47" fmla="*/ 14 h 113"/>
                  <a:gd name="T48" fmla="*/ 85 w 156"/>
                  <a:gd name="T49" fmla="*/ 16 h 113"/>
                  <a:gd name="T50" fmla="*/ 90 w 156"/>
                  <a:gd name="T51" fmla="*/ 21 h 113"/>
                  <a:gd name="T52" fmla="*/ 82 w 156"/>
                  <a:gd name="T53" fmla="*/ 35 h 113"/>
                  <a:gd name="T54" fmla="*/ 45 w 156"/>
                  <a:gd name="T55" fmla="*/ 35 h 113"/>
                  <a:gd name="T56" fmla="*/ 42 w 156"/>
                  <a:gd name="T57" fmla="*/ 28 h 113"/>
                  <a:gd name="T58" fmla="*/ 28 w 156"/>
                  <a:gd name="T59" fmla="*/ 28 h 113"/>
                  <a:gd name="T60" fmla="*/ 21 w 156"/>
                  <a:gd name="T61" fmla="*/ 30 h 113"/>
                  <a:gd name="T62" fmla="*/ 11 w 156"/>
                  <a:gd name="T63" fmla="*/ 3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" h="113">
                    <a:moveTo>
                      <a:pt x="11" y="30"/>
                    </a:moveTo>
                    <a:lnTo>
                      <a:pt x="14" y="40"/>
                    </a:lnTo>
                    <a:lnTo>
                      <a:pt x="9" y="42"/>
                    </a:lnTo>
                    <a:lnTo>
                      <a:pt x="11" y="49"/>
                    </a:lnTo>
                    <a:lnTo>
                      <a:pt x="4" y="52"/>
                    </a:lnTo>
                    <a:lnTo>
                      <a:pt x="7" y="59"/>
                    </a:lnTo>
                    <a:lnTo>
                      <a:pt x="0" y="61"/>
                    </a:lnTo>
                    <a:lnTo>
                      <a:pt x="11" y="97"/>
                    </a:lnTo>
                    <a:lnTo>
                      <a:pt x="21" y="109"/>
                    </a:lnTo>
                    <a:lnTo>
                      <a:pt x="40" y="102"/>
                    </a:lnTo>
                    <a:lnTo>
                      <a:pt x="42" y="113"/>
                    </a:lnTo>
                    <a:lnTo>
                      <a:pt x="52" y="109"/>
                    </a:lnTo>
                    <a:lnTo>
                      <a:pt x="66" y="109"/>
                    </a:lnTo>
                    <a:lnTo>
                      <a:pt x="73" y="99"/>
                    </a:lnTo>
                    <a:lnTo>
                      <a:pt x="149" y="113"/>
                    </a:lnTo>
                    <a:lnTo>
                      <a:pt x="149" y="109"/>
                    </a:lnTo>
                    <a:lnTo>
                      <a:pt x="156" y="106"/>
                    </a:lnTo>
                    <a:lnTo>
                      <a:pt x="127" y="7"/>
                    </a:lnTo>
                    <a:lnTo>
                      <a:pt x="125" y="7"/>
                    </a:lnTo>
                    <a:lnTo>
                      <a:pt x="123" y="0"/>
                    </a:lnTo>
                    <a:lnTo>
                      <a:pt x="108" y="7"/>
                    </a:lnTo>
                    <a:lnTo>
                      <a:pt x="106" y="2"/>
                    </a:lnTo>
                    <a:lnTo>
                      <a:pt x="97" y="2"/>
                    </a:lnTo>
                    <a:lnTo>
                      <a:pt x="82" y="14"/>
                    </a:lnTo>
                    <a:lnTo>
                      <a:pt x="85" y="16"/>
                    </a:lnTo>
                    <a:lnTo>
                      <a:pt x="90" y="21"/>
                    </a:lnTo>
                    <a:lnTo>
                      <a:pt x="82" y="35"/>
                    </a:lnTo>
                    <a:lnTo>
                      <a:pt x="45" y="35"/>
                    </a:lnTo>
                    <a:lnTo>
                      <a:pt x="42" y="28"/>
                    </a:lnTo>
                    <a:lnTo>
                      <a:pt x="28" y="28"/>
                    </a:lnTo>
                    <a:lnTo>
                      <a:pt x="21" y="30"/>
                    </a:lnTo>
                    <a:lnTo>
                      <a:pt x="11" y="3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7" name="Freeform 1318"/>
              <p:cNvSpPr>
                <a:spLocks noEditPoints="1"/>
              </p:cNvSpPr>
              <p:nvPr/>
            </p:nvSpPr>
            <p:spPr bwMode="auto">
              <a:xfrm>
                <a:off x="3723458" y="3639555"/>
                <a:ext cx="312473" cy="230544"/>
              </a:xfrm>
              <a:custGeom>
                <a:avLst/>
                <a:gdLst>
                  <a:gd name="T0" fmla="*/ 14 w 164"/>
                  <a:gd name="T1" fmla="*/ 100 h 121"/>
                  <a:gd name="T2" fmla="*/ 10 w 164"/>
                  <a:gd name="T3" fmla="*/ 62 h 121"/>
                  <a:gd name="T4" fmla="*/ 14 w 164"/>
                  <a:gd name="T5" fmla="*/ 52 h 121"/>
                  <a:gd name="T6" fmla="*/ 17 w 164"/>
                  <a:gd name="T7" fmla="*/ 43 h 121"/>
                  <a:gd name="T8" fmla="*/ 24 w 164"/>
                  <a:gd name="T9" fmla="*/ 33 h 121"/>
                  <a:gd name="T10" fmla="*/ 45 w 164"/>
                  <a:gd name="T11" fmla="*/ 31 h 121"/>
                  <a:gd name="T12" fmla="*/ 85 w 164"/>
                  <a:gd name="T13" fmla="*/ 38 h 121"/>
                  <a:gd name="T14" fmla="*/ 88 w 164"/>
                  <a:gd name="T15" fmla="*/ 19 h 121"/>
                  <a:gd name="T16" fmla="*/ 100 w 164"/>
                  <a:gd name="T17" fmla="*/ 5 h 121"/>
                  <a:gd name="T18" fmla="*/ 111 w 164"/>
                  <a:gd name="T19" fmla="*/ 10 h 121"/>
                  <a:gd name="T20" fmla="*/ 128 w 164"/>
                  <a:gd name="T21" fmla="*/ 10 h 121"/>
                  <a:gd name="T22" fmla="*/ 159 w 164"/>
                  <a:gd name="T23" fmla="*/ 109 h 121"/>
                  <a:gd name="T24" fmla="*/ 152 w 164"/>
                  <a:gd name="T25" fmla="*/ 116 h 121"/>
                  <a:gd name="T26" fmla="*/ 69 w 164"/>
                  <a:gd name="T27" fmla="*/ 112 h 121"/>
                  <a:gd name="T28" fmla="*/ 45 w 164"/>
                  <a:gd name="T29" fmla="*/ 116 h 121"/>
                  <a:gd name="T30" fmla="*/ 24 w 164"/>
                  <a:gd name="T31" fmla="*/ 112 h 121"/>
                  <a:gd name="T32" fmla="*/ 10 w 164"/>
                  <a:gd name="T33" fmla="*/ 29 h 121"/>
                  <a:gd name="T34" fmla="*/ 7 w 164"/>
                  <a:gd name="T35" fmla="*/ 43 h 121"/>
                  <a:gd name="T36" fmla="*/ 5 w 164"/>
                  <a:gd name="T37" fmla="*/ 52 h 121"/>
                  <a:gd name="T38" fmla="*/ 3 w 164"/>
                  <a:gd name="T39" fmla="*/ 62 h 121"/>
                  <a:gd name="T40" fmla="*/ 0 w 164"/>
                  <a:gd name="T41" fmla="*/ 64 h 121"/>
                  <a:gd name="T42" fmla="*/ 0 w 164"/>
                  <a:gd name="T43" fmla="*/ 64 h 121"/>
                  <a:gd name="T44" fmla="*/ 21 w 164"/>
                  <a:gd name="T45" fmla="*/ 114 h 121"/>
                  <a:gd name="T46" fmla="*/ 43 w 164"/>
                  <a:gd name="T47" fmla="*/ 116 h 121"/>
                  <a:gd name="T48" fmla="*/ 38 w 164"/>
                  <a:gd name="T49" fmla="*/ 121 h 121"/>
                  <a:gd name="T50" fmla="*/ 55 w 164"/>
                  <a:gd name="T51" fmla="*/ 114 h 121"/>
                  <a:gd name="T52" fmla="*/ 71 w 164"/>
                  <a:gd name="T53" fmla="*/ 114 h 121"/>
                  <a:gd name="T54" fmla="*/ 78 w 164"/>
                  <a:gd name="T55" fmla="*/ 107 h 121"/>
                  <a:gd name="T56" fmla="*/ 154 w 164"/>
                  <a:gd name="T57" fmla="*/ 114 h 121"/>
                  <a:gd name="T58" fmla="*/ 164 w 164"/>
                  <a:gd name="T59" fmla="*/ 112 h 121"/>
                  <a:gd name="T60" fmla="*/ 156 w 164"/>
                  <a:gd name="T61" fmla="*/ 90 h 121"/>
                  <a:gd name="T62" fmla="*/ 130 w 164"/>
                  <a:gd name="T63" fmla="*/ 5 h 121"/>
                  <a:gd name="T64" fmla="*/ 130 w 164"/>
                  <a:gd name="T65" fmla="*/ 5 h 121"/>
                  <a:gd name="T66" fmla="*/ 114 w 164"/>
                  <a:gd name="T67" fmla="*/ 5 h 121"/>
                  <a:gd name="T68" fmla="*/ 100 w 164"/>
                  <a:gd name="T69" fmla="*/ 0 h 121"/>
                  <a:gd name="T70" fmla="*/ 85 w 164"/>
                  <a:gd name="T71" fmla="*/ 22 h 121"/>
                  <a:gd name="T72" fmla="*/ 83 w 164"/>
                  <a:gd name="T73" fmla="*/ 33 h 121"/>
                  <a:gd name="T74" fmla="*/ 48 w 164"/>
                  <a:gd name="T75" fmla="*/ 26 h 121"/>
                  <a:gd name="T76" fmla="*/ 24 w 164"/>
                  <a:gd name="T77" fmla="*/ 3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4" h="121">
                    <a:moveTo>
                      <a:pt x="24" y="112"/>
                    </a:moveTo>
                    <a:lnTo>
                      <a:pt x="14" y="100"/>
                    </a:lnTo>
                    <a:lnTo>
                      <a:pt x="3" y="64"/>
                    </a:lnTo>
                    <a:lnTo>
                      <a:pt x="10" y="62"/>
                    </a:lnTo>
                    <a:lnTo>
                      <a:pt x="7" y="55"/>
                    </a:lnTo>
                    <a:lnTo>
                      <a:pt x="14" y="52"/>
                    </a:lnTo>
                    <a:lnTo>
                      <a:pt x="12" y="45"/>
                    </a:lnTo>
                    <a:lnTo>
                      <a:pt x="17" y="43"/>
                    </a:lnTo>
                    <a:lnTo>
                      <a:pt x="14" y="33"/>
                    </a:lnTo>
                    <a:lnTo>
                      <a:pt x="24" y="33"/>
                    </a:lnTo>
                    <a:lnTo>
                      <a:pt x="31" y="31"/>
                    </a:lnTo>
                    <a:lnTo>
                      <a:pt x="45" y="31"/>
                    </a:lnTo>
                    <a:lnTo>
                      <a:pt x="48" y="38"/>
                    </a:lnTo>
                    <a:lnTo>
                      <a:pt x="85" y="38"/>
                    </a:lnTo>
                    <a:lnTo>
                      <a:pt x="93" y="24"/>
                    </a:lnTo>
                    <a:lnTo>
                      <a:pt x="88" y="19"/>
                    </a:lnTo>
                    <a:lnTo>
                      <a:pt x="85" y="17"/>
                    </a:lnTo>
                    <a:lnTo>
                      <a:pt x="100" y="5"/>
                    </a:lnTo>
                    <a:lnTo>
                      <a:pt x="109" y="5"/>
                    </a:lnTo>
                    <a:lnTo>
                      <a:pt x="111" y="10"/>
                    </a:lnTo>
                    <a:lnTo>
                      <a:pt x="126" y="3"/>
                    </a:lnTo>
                    <a:lnTo>
                      <a:pt x="128" y="10"/>
                    </a:lnTo>
                    <a:lnTo>
                      <a:pt x="130" y="10"/>
                    </a:lnTo>
                    <a:lnTo>
                      <a:pt x="159" y="109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76" y="102"/>
                    </a:lnTo>
                    <a:lnTo>
                      <a:pt x="69" y="112"/>
                    </a:lnTo>
                    <a:lnTo>
                      <a:pt x="55" y="112"/>
                    </a:lnTo>
                    <a:lnTo>
                      <a:pt x="45" y="116"/>
                    </a:lnTo>
                    <a:lnTo>
                      <a:pt x="43" y="105"/>
                    </a:lnTo>
                    <a:lnTo>
                      <a:pt x="24" y="112"/>
                    </a:lnTo>
                    <a:close/>
                    <a:moveTo>
                      <a:pt x="10" y="29"/>
                    </a:moveTo>
                    <a:lnTo>
                      <a:pt x="10" y="29"/>
                    </a:lnTo>
                    <a:lnTo>
                      <a:pt x="12" y="41"/>
                    </a:lnTo>
                    <a:lnTo>
                      <a:pt x="7" y="43"/>
                    </a:lnTo>
                    <a:lnTo>
                      <a:pt x="10" y="50"/>
                    </a:lnTo>
                    <a:lnTo>
                      <a:pt x="5" y="52"/>
                    </a:lnTo>
                    <a:lnTo>
                      <a:pt x="7" y="59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0" y="102"/>
                    </a:lnTo>
                    <a:lnTo>
                      <a:pt x="21" y="114"/>
                    </a:lnTo>
                    <a:lnTo>
                      <a:pt x="40" y="109"/>
                    </a:lnTo>
                    <a:lnTo>
                      <a:pt x="43" y="116"/>
                    </a:lnTo>
                    <a:lnTo>
                      <a:pt x="38" y="121"/>
                    </a:lnTo>
                    <a:lnTo>
                      <a:pt x="38" y="121"/>
                    </a:lnTo>
                    <a:lnTo>
                      <a:pt x="38" y="121"/>
                    </a:lnTo>
                    <a:lnTo>
                      <a:pt x="55" y="114"/>
                    </a:lnTo>
                    <a:lnTo>
                      <a:pt x="69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8" y="107"/>
                    </a:lnTo>
                    <a:lnTo>
                      <a:pt x="156" y="121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4" y="112"/>
                    </a:lnTo>
                    <a:lnTo>
                      <a:pt x="159" y="93"/>
                    </a:lnTo>
                    <a:lnTo>
                      <a:pt x="156" y="90"/>
                    </a:lnTo>
                    <a:lnTo>
                      <a:pt x="133" y="7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28" y="0"/>
                    </a:lnTo>
                    <a:lnTo>
                      <a:pt x="114" y="5"/>
                    </a:lnTo>
                    <a:lnTo>
                      <a:pt x="111" y="0"/>
                    </a:lnTo>
                    <a:lnTo>
                      <a:pt x="100" y="0"/>
                    </a:lnTo>
                    <a:lnTo>
                      <a:pt x="83" y="17"/>
                    </a:lnTo>
                    <a:lnTo>
                      <a:pt x="85" y="22"/>
                    </a:lnTo>
                    <a:lnTo>
                      <a:pt x="88" y="26"/>
                    </a:lnTo>
                    <a:lnTo>
                      <a:pt x="83" y="33"/>
                    </a:lnTo>
                    <a:lnTo>
                      <a:pt x="50" y="33"/>
                    </a:lnTo>
                    <a:lnTo>
                      <a:pt x="48" y="26"/>
                    </a:lnTo>
                    <a:lnTo>
                      <a:pt x="31" y="29"/>
                    </a:lnTo>
                    <a:lnTo>
                      <a:pt x="24" y="31"/>
                    </a:ln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8" name="Freeform 1319"/>
              <p:cNvSpPr>
                <a:spLocks noEditPoints="1"/>
              </p:cNvSpPr>
              <p:nvPr/>
            </p:nvSpPr>
            <p:spPr bwMode="auto">
              <a:xfrm>
                <a:off x="3723458" y="3639555"/>
                <a:ext cx="312473" cy="230544"/>
              </a:xfrm>
              <a:custGeom>
                <a:avLst/>
                <a:gdLst>
                  <a:gd name="T0" fmla="*/ 14 w 164"/>
                  <a:gd name="T1" fmla="*/ 100 h 121"/>
                  <a:gd name="T2" fmla="*/ 10 w 164"/>
                  <a:gd name="T3" fmla="*/ 62 h 121"/>
                  <a:gd name="T4" fmla="*/ 14 w 164"/>
                  <a:gd name="T5" fmla="*/ 52 h 121"/>
                  <a:gd name="T6" fmla="*/ 17 w 164"/>
                  <a:gd name="T7" fmla="*/ 43 h 121"/>
                  <a:gd name="T8" fmla="*/ 24 w 164"/>
                  <a:gd name="T9" fmla="*/ 33 h 121"/>
                  <a:gd name="T10" fmla="*/ 45 w 164"/>
                  <a:gd name="T11" fmla="*/ 31 h 121"/>
                  <a:gd name="T12" fmla="*/ 85 w 164"/>
                  <a:gd name="T13" fmla="*/ 38 h 121"/>
                  <a:gd name="T14" fmla="*/ 88 w 164"/>
                  <a:gd name="T15" fmla="*/ 19 h 121"/>
                  <a:gd name="T16" fmla="*/ 100 w 164"/>
                  <a:gd name="T17" fmla="*/ 5 h 121"/>
                  <a:gd name="T18" fmla="*/ 111 w 164"/>
                  <a:gd name="T19" fmla="*/ 10 h 121"/>
                  <a:gd name="T20" fmla="*/ 128 w 164"/>
                  <a:gd name="T21" fmla="*/ 10 h 121"/>
                  <a:gd name="T22" fmla="*/ 159 w 164"/>
                  <a:gd name="T23" fmla="*/ 109 h 121"/>
                  <a:gd name="T24" fmla="*/ 152 w 164"/>
                  <a:gd name="T25" fmla="*/ 116 h 121"/>
                  <a:gd name="T26" fmla="*/ 69 w 164"/>
                  <a:gd name="T27" fmla="*/ 112 h 121"/>
                  <a:gd name="T28" fmla="*/ 45 w 164"/>
                  <a:gd name="T29" fmla="*/ 116 h 121"/>
                  <a:gd name="T30" fmla="*/ 24 w 164"/>
                  <a:gd name="T31" fmla="*/ 112 h 121"/>
                  <a:gd name="T32" fmla="*/ 10 w 164"/>
                  <a:gd name="T33" fmla="*/ 29 h 121"/>
                  <a:gd name="T34" fmla="*/ 7 w 164"/>
                  <a:gd name="T35" fmla="*/ 43 h 121"/>
                  <a:gd name="T36" fmla="*/ 5 w 164"/>
                  <a:gd name="T37" fmla="*/ 52 h 121"/>
                  <a:gd name="T38" fmla="*/ 3 w 164"/>
                  <a:gd name="T39" fmla="*/ 62 h 121"/>
                  <a:gd name="T40" fmla="*/ 0 w 164"/>
                  <a:gd name="T41" fmla="*/ 64 h 121"/>
                  <a:gd name="T42" fmla="*/ 0 w 164"/>
                  <a:gd name="T43" fmla="*/ 64 h 121"/>
                  <a:gd name="T44" fmla="*/ 21 w 164"/>
                  <a:gd name="T45" fmla="*/ 114 h 121"/>
                  <a:gd name="T46" fmla="*/ 43 w 164"/>
                  <a:gd name="T47" fmla="*/ 116 h 121"/>
                  <a:gd name="T48" fmla="*/ 38 w 164"/>
                  <a:gd name="T49" fmla="*/ 121 h 121"/>
                  <a:gd name="T50" fmla="*/ 55 w 164"/>
                  <a:gd name="T51" fmla="*/ 114 h 121"/>
                  <a:gd name="T52" fmla="*/ 71 w 164"/>
                  <a:gd name="T53" fmla="*/ 114 h 121"/>
                  <a:gd name="T54" fmla="*/ 78 w 164"/>
                  <a:gd name="T55" fmla="*/ 107 h 121"/>
                  <a:gd name="T56" fmla="*/ 154 w 164"/>
                  <a:gd name="T57" fmla="*/ 114 h 121"/>
                  <a:gd name="T58" fmla="*/ 164 w 164"/>
                  <a:gd name="T59" fmla="*/ 112 h 121"/>
                  <a:gd name="T60" fmla="*/ 156 w 164"/>
                  <a:gd name="T61" fmla="*/ 90 h 121"/>
                  <a:gd name="T62" fmla="*/ 130 w 164"/>
                  <a:gd name="T63" fmla="*/ 5 h 121"/>
                  <a:gd name="T64" fmla="*/ 130 w 164"/>
                  <a:gd name="T65" fmla="*/ 5 h 121"/>
                  <a:gd name="T66" fmla="*/ 114 w 164"/>
                  <a:gd name="T67" fmla="*/ 5 h 121"/>
                  <a:gd name="T68" fmla="*/ 100 w 164"/>
                  <a:gd name="T69" fmla="*/ 0 h 121"/>
                  <a:gd name="T70" fmla="*/ 85 w 164"/>
                  <a:gd name="T71" fmla="*/ 22 h 121"/>
                  <a:gd name="T72" fmla="*/ 83 w 164"/>
                  <a:gd name="T73" fmla="*/ 33 h 121"/>
                  <a:gd name="T74" fmla="*/ 48 w 164"/>
                  <a:gd name="T75" fmla="*/ 26 h 121"/>
                  <a:gd name="T76" fmla="*/ 24 w 164"/>
                  <a:gd name="T77" fmla="*/ 3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4" h="121">
                    <a:moveTo>
                      <a:pt x="24" y="112"/>
                    </a:moveTo>
                    <a:lnTo>
                      <a:pt x="14" y="100"/>
                    </a:lnTo>
                    <a:lnTo>
                      <a:pt x="3" y="64"/>
                    </a:lnTo>
                    <a:lnTo>
                      <a:pt x="10" y="62"/>
                    </a:lnTo>
                    <a:lnTo>
                      <a:pt x="7" y="55"/>
                    </a:lnTo>
                    <a:lnTo>
                      <a:pt x="14" y="52"/>
                    </a:lnTo>
                    <a:lnTo>
                      <a:pt x="12" y="45"/>
                    </a:lnTo>
                    <a:lnTo>
                      <a:pt x="17" y="43"/>
                    </a:lnTo>
                    <a:lnTo>
                      <a:pt x="14" y="33"/>
                    </a:lnTo>
                    <a:lnTo>
                      <a:pt x="24" y="33"/>
                    </a:lnTo>
                    <a:lnTo>
                      <a:pt x="31" y="31"/>
                    </a:lnTo>
                    <a:lnTo>
                      <a:pt x="45" y="31"/>
                    </a:lnTo>
                    <a:lnTo>
                      <a:pt x="48" y="38"/>
                    </a:lnTo>
                    <a:lnTo>
                      <a:pt x="85" y="38"/>
                    </a:lnTo>
                    <a:lnTo>
                      <a:pt x="93" y="24"/>
                    </a:lnTo>
                    <a:lnTo>
                      <a:pt x="88" y="19"/>
                    </a:lnTo>
                    <a:lnTo>
                      <a:pt x="85" y="17"/>
                    </a:lnTo>
                    <a:lnTo>
                      <a:pt x="100" y="5"/>
                    </a:lnTo>
                    <a:lnTo>
                      <a:pt x="109" y="5"/>
                    </a:lnTo>
                    <a:lnTo>
                      <a:pt x="111" y="10"/>
                    </a:lnTo>
                    <a:lnTo>
                      <a:pt x="126" y="3"/>
                    </a:lnTo>
                    <a:lnTo>
                      <a:pt x="128" y="10"/>
                    </a:lnTo>
                    <a:lnTo>
                      <a:pt x="130" y="10"/>
                    </a:lnTo>
                    <a:lnTo>
                      <a:pt x="159" y="109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76" y="102"/>
                    </a:lnTo>
                    <a:lnTo>
                      <a:pt x="69" y="112"/>
                    </a:lnTo>
                    <a:lnTo>
                      <a:pt x="55" y="112"/>
                    </a:lnTo>
                    <a:lnTo>
                      <a:pt x="45" y="116"/>
                    </a:lnTo>
                    <a:lnTo>
                      <a:pt x="43" y="105"/>
                    </a:lnTo>
                    <a:lnTo>
                      <a:pt x="24" y="112"/>
                    </a:lnTo>
                    <a:moveTo>
                      <a:pt x="10" y="29"/>
                    </a:moveTo>
                    <a:lnTo>
                      <a:pt x="10" y="29"/>
                    </a:lnTo>
                    <a:lnTo>
                      <a:pt x="12" y="41"/>
                    </a:lnTo>
                    <a:lnTo>
                      <a:pt x="7" y="43"/>
                    </a:lnTo>
                    <a:lnTo>
                      <a:pt x="10" y="50"/>
                    </a:lnTo>
                    <a:lnTo>
                      <a:pt x="5" y="52"/>
                    </a:lnTo>
                    <a:lnTo>
                      <a:pt x="7" y="59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10" y="102"/>
                    </a:lnTo>
                    <a:lnTo>
                      <a:pt x="21" y="114"/>
                    </a:lnTo>
                    <a:lnTo>
                      <a:pt x="40" y="109"/>
                    </a:lnTo>
                    <a:lnTo>
                      <a:pt x="43" y="116"/>
                    </a:lnTo>
                    <a:lnTo>
                      <a:pt x="38" y="121"/>
                    </a:lnTo>
                    <a:lnTo>
                      <a:pt x="38" y="121"/>
                    </a:lnTo>
                    <a:lnTo>
                      <a:pt x="38" y="121"/>
                    </a:lnTo>
                    <a:lnTo>
                      <a:pt x="55" y="114"/>
                    </a:lnTo>
                    <a:lnTo>
                      <a:pt x="69" y="114"/>
                    </a:lnTo>
                    <a:lnTo>
                      <a:pt x="71" y="114"/>
                    </a:lnTo>
                    <a:lnTo>
                      <a:pt x="71" y="114"/>
                    </a:lnTo>
                    <a:lnTo>
                      <a:pt x="78" y="107"/>
                    </a:lnTo>
                    <a:lnTo>
                      <a:pt x="156" y="121"/>
                    </a:lnTo>
                    <a:lnTo>
                      <a:pt x="154" y="114"/>
                    </a:lnTo>
                    <a:lnTo>
                      <a:pt x="156" y="114"/>
                    </a:lnTo>
                    <a:lnTo>
                      <a:pt x="164" y="112"/>
                    </a:lnTo>
                    <a:lnTo>
                      <a:pt x="159" y="93"/>
                    </a:lnTo>
                    <a:lnTo>
                      <a:pt x="156" y="90"/>
                    </a:lnTo>
                    <a:lnTo>
                      <a:pt x="133" y="7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30" y="5"/>
                    </a:lnTo>
                    <a:lnTo>
                      <a:pt x="128" y="0"/>
                    </a:lnTo>
                    <a:lnTo>
                      <a:pt x="114" y="5"/>
                    </a:lnTo>
                    <a:lnTo>
                      <a:pt x="111" y="0"/>
                    </a:lnTo>
                    <a:lnTo>
                      <a:pt x="100" y="0"/>
                    </a:lnTo>
                    <a:lnTo>
                      <a:pt x="83" y="17"/>
                    </a:lnTo>
                    <a:lnTo>
                      <a:pt x="85" y="22"/>
                    </a:lnTo>
                    <a:lnTo>
                      <a:pt x="88" y="26"/>
                    </a:lnTo>
                    <a:lnTo>
                      <a:pt x="83" y="33"/>
                    </a:lnTo>
                    <a:lnTo>
                      <a:pt x="50" y="33"/>
                    </a:lnTo>
                    <a:lnTo>
                      <a:pt x="48" y="26"/>
                    </a:lnTo>
                    <a:lnTo>
                      <a:pt x="31" y="29"/>
                    </a:lnTo>
                    <a:lnTo>
                      <a:pt x="24" y="31"/>
                    </a:lnTo>
                    <a:lnTo>
                      <a:pt x="10" y="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59" name="Freeform 1320"/>
              <p:cNvSpPr/>
              <p:nvPr/>
            </p:nvSpPr>
            <p:spPr bwMode="auto">
              <a:xfrm>
                <a:off x="4237896" y="3860572"/>
                <a:ext cx="257219" cy="203869"/>
              </a:xfrm>
              <a:custGeom>
                <a:avLst/>
                <a:gdLst>
                  <a:gd name="T0" fmla="*/ 26 w 135"/>
                  <a:gd name="T1" fmla="*/ 5 h 107"/>
                  <a:gd name="T2" fmla="*/ 17 w 135"/>
                  <a:gd name="T3" fmla="*/ 12 h 107"/>
                  <a:gd name="T4" fmla="*/ 21 w 135"/>
                  <a:gd name="T5" fmla="*/ 27 h 107"/>
                  <a:gd name="T6" fmla="*/ 10 w 135"/>
                  <a:gd name="T7" fmla="*/ 74 h 107"/>
                  <a:gd name="T8" fmla="*/ 0 w 135"/>
                  <a:gd name="T9" fmla="*/ 79 h 107"/>
                  <a:gd name="T10" fmla="*/ 2 w 135"/>
                  <a:gd name="T11" fmla="*/ 83 h 107"/>
                  <a:gd name="T12" fmla="*/ 10 w 135"/>
                  <a:gd name="T13" fmla="*/ 81 h 107"/>
                  <a:gd name="T14" fmla="*/ 38 w 135"/>
                  <a:gd name="T15" fmla="*/ 93 h 107"/>
                  <a:gd name="T16" fmla="*/ 40 w 135"/>
                  <a:gd name="T17" fmla="*/ 105 h 107"/>
                  <a:gd name="T18" fmla="*/ 50 w 135"/>
                  <a:gd name="T19" fmla="*/ 100 h 107"/>
                  <a:gd name="T20" fmla="*/ 62 w 135"/>
                  <a:gd name="T21" fmla="*/ 107 h 107"/>
                  <a:gd name="T22" fmla="*/ 73 w 135"/>
                  <a:gd name="T23" fmla="*/ 102 h 107"/>
                  <a:gd name="T24" fmla="*/ 71 w 135"/>
                  <a:gd name="T25" fmla="*/ 100 h 107"/>
                  <a:gd name="T26" fmla="*/ 78 w 135"/>
                  <a:gd name="T27" fmla="*/ 88 h 107"/>
                  <a:gd name="T28" fmla="*/ 90 w 135"/>
                  <a:gd name="T29" fmla="*/ 93 h 107"/>
                  <a:gd name="T30" fmla="*/ 109 w 135"/>
                  <a:gd name="T31" fmla="*/ 74 h 107"/>
                  <a:gd name="T32" fmla="*/ 116 w 135"/>
                  <a:gd name="T33" fmla="*/ 72 h 107"/>
                  <a:gd name="T34" fmla="*/ 135 w 135"/>
                  <a:gd name="T35" fmla="*/ 38 h 107"/>
                  <a:gd name="T36" fmla="*/ 130 w 135"/>
                  <a:gd name="T37" fmla="*/ 41 h 107"/>
                  <a:gd name="T38" fmla="*/ 97 w 135"/>
                  <a:gd name="T39" fmla="*/ 38 h 107"/>
                  <a:gd name="T40" fmla="*/ 78 w 135"/>
                  <a:gd name="T41" fmla="*/ 31 h 107"/>
                  <a:gd name="T42" fmla="*/ 78 w 135"/>
                  <a:gd name="T43" fmla="*/ 27 h 107"/>
                  <a:gd name="T44" fmla="*/ 69 w 135"/>
                  <a:gd name="T45" fmla="*/ 31 h 107"/>
                  <a:gd name="T46" fmla="*/ 64 w 135"/>
                  <a:gd name="T47" fmla="*/ 19 h 107"/>
                  <a:gd name="T48" fmla="*/ 66 w 135"/>
                  <a:gd name="T49" fmla="*/ 12 h 107"/>
                  <a:gd name="T50" fmla="*/ 43 w 135"/>
                  <a:gd name="T51" fmla="*/ 0 h 107"/>
                  <a:gd name="T52" fmla="*/ 26 w 135"/>
                  <a:gd name="T53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5" h="107">
                    <a:moveTo>
                      <a:pt x="26" y="5"/>
                    </a:moveTo>
                    <a:lnTo>
                      <a:pt x="17" y="12"/>
                    </a:lnTo>
                    <a:lnTo>
                      <a:pt x="21" y="27"/>
                    </a:lnTo>
                    <a:lnTo>
                      <a:pt x="10" y="74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10" y="81"/>
                    </a:lnTo>
                    <a:lnTo>
                      <a:pt x="38" y="93"/>
                    </a:lnTo>
                    <a:lnTo>
                      <a:pt x="40" y="105"/>
                    </a:lnTo>
                    <a:lnTo>
                      <a:pt x="50" y="100"/>
                    </a:lnTo>
                    <a:lnTo>
                      <a:pt x="62" y="107"/>
                    </a:lnTo>
                    <a:lnTo>
                      <a:pt x="73" y="102"/>
                    </a:lnTo>
                    <a:lnTo>
                      <a:pt x="71" y="100"/>
                    </a:lnTo>
                    <a:lnTo>
                      <a:pt x="78" y="88"/>
                    </a:lnTo>
                    <a:lnTo>
                      <a:pt x="90" y="93"/>
                    </a:lnTo>
                    <a:lnTo>
                      <a:pt x="109" y="74"/>
                    </a:lnTo>
                    <a:lnTo>
                      <a:pt x="116" y="72"/>
                    </a:lnTo>
                    <a:lnTo>
                      <a:pt x="135" y="38"/>
                    </a:lnTo>
                    <a:lnTo>
                      <a:pt x="130" y="41"/>
                    </a:lnTo>
                    <a:lnTo>
                      <a:pt x="97" y="38"/>
                    </a:lnTo>
                    <a:lnTo>
                      <a:pt x="78" y="31"/>
                    </a:lnTo>
                    <a:lnTo>
                      <a:pt x="78" y="27"/>
                    </a:lnTo>
                    <a:lnTo>
                      <a:pt x="69" y="31"/>
                    </a:lnTo>
                    <a:lnTo>
                      <a:pt x="64" y="19"/>
                    </a:lnTo>
                    <a:lnTo>
                      <a:pt x="66" y="12"/>
                    </a:lnTo>
                    <a:lnTo>
                      <a:pt x="43" y="0"/>
                    </a:lnTo>
                    <a:lnTo>
                      <a:pt x="26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0" name="Freeform 1321"/>
              <p:cNvSpPr/>
              <p:nvPr/>
            </p:nvSpPr>
            <p:spPr bwMode="auto">
              <a:xfrm>
                <a:off x="4237896" y="3860572"/>
                <a:ext cx="257219" cy="203869"/>
              </a:xfrm>
              <a:custGeom>
                <a:avLst/>
                <a:gdLst>
                  <a:gd name="T0" fmla="*/ 26 w 135"/>
                  <a:gd name="T1" fmla="*/ 5 h 107"/>
                  <a:gd name="T2" fmla="*/ 17 w 135"/>
                  <a:gd name="T3" fmla="*/ 12 h 107"/>
                  <a:gd name="T4" fmla="*/ 21 w 135"/>
                  <a:gd name="T5" fmla="*/ 27 h 107"/>
                  <a:gd name="T6" fmla="*/ 10 w 135"/>
                  <a:gd name="T7" fmla="*/ 74 h 107"/>
                  <a:gd name="T8" fmla="*/ 0 w 135"/>
                  <a:gd name="T9" fmla="*/ 79 h 107"/>
                  <a:gd name="T10" fmla="*/ 2 w 135"/>
                  <a:gd name="T11" fmla="*/ 83 h 107"/>
                  <a:gd name="T12" fmla="*/ 10 w 135"/>
                  <a:gd name="T13" fmla="*/ 81 h 107"/>
                  <a:gd name="T14" fmla="*/ 38 w 135"/>
                  <a:gd name="T15" fmla="*/ 93 h 107"/>
                  <a:gd name="T16" fmla="*/ 40 w 135"/>
                  <a:gd name="T17" fmla="*/ 105 h 107"/>
                  <a:gd name="T18" fmla="*/ 50 w 135"/>
                  <a:gd name="T19" fmla="*/ 100 h 107"/>
                  <a:gd name="T20" fmla="*/ 62 w 135"/>
                  <a:gd name="T21" fmla="*/ 107 h 107"/>
                  <a:gd name="T22" fmla="*/ 73 w 135"/>
                  <a:gd name="T23" fmla="*/ 102 h 107"/>
                  <a:gd name="T24" fmla="*/ 71 w 135"/>
                  <a:gd name="T25" fmla="*/ 100 h 107"/>
                  <a:gd name="T26" fmla="*/ 78 w 135"/>
                  <a:gd name="T27" fmla="*/ 88 h 107"/>
                  <a:gd name="T28" fmla="*/ 90 w 135"/>
                  <a:gd name="T29" fmla="*/ 93 h 107"/>
                  <a:gd name="T30" fmla="*/ 109 w 135"/>
                  <a:gd name="T31" fmla="*/ 74 h 107"/>
                  <a:gd name="T32" fmla="*/ 116 w 135"/>
                  <a:gd name="T33" fmla="*/ 72 h 107"/>
                  <a:gd name="T34" fmla="*/ 135 w 135"/>
                  <a:gd name="T35" fmla="*/ 38 h 107"/>
                  <a:gd name="T36" fmla="*/ 130 w 135"/>
                  <a:gd name="T37" fmla="*/ 41 h 107"/>
                  <a:gd name="T38" fmla="*/ 97 w 135"/>
                  <a:gd name="T39" fmla="*/ 38 h 107"/>
                  <a:gd name="T40" fmla="*/ 78 w 135"/>
                  <a:gd name="T41" fmla="*/ 31 h 107"/>
                  <a:gd name="T42" fmla="*/ 78 w 135"/>
                  <a:gd name="T43" fmla="*/ 27 h 107"/>
                  <a:gd name="T44" fmla="*/ 69 w 135"/>
                  <a:gd name="T45" fmla="*/ 31 h 107"/>
                  <a:gd name="T46" fmla="*/ 64 w 135"/>
                  <a:gd name="T47" fmla="*/ 19 h 107"/>
                  <a:gd name="T48" fmla="*/ 66 w 135"/>
                  <a:gd name="T49" fmla="*/ 12 h 107"/>
                  <a:gd name="T50" fmla="*/ 43 w 135"/>
                  <a:gd name="T51" fmla="*/ 0 h 107"/>
                  <a:gd name="T52" fmla="*/ 26 w 135"/>
                  <a:gd name="T53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5" h="107">
                    <a:moveTo>
                      <a:pt x="26" y="5"/>
                    </a:moveTo>
                    <a:lnTo>
                      <a:pt x="17" y="12"/>
                    </a:lnTo>
                    <a:lnTo>
                      <a:pt x="21" y="27"/>
                    </a:lnTo>
                    <a:lnTo>
                      <a:pt x="10" y="74"/>
                    </a:lnTo>
                    <a:lnTo>
                      <a:pt x="0" y="79"/>
                    </a:lnTo>
                    <a:lnTo>
                      <a:pt x="2" y="83"/>
                    </a:lnTo>
                    <a:lnTo>
                      <a:pt x="10" y="81"/>
                    </a:lnTo>
                    <a:lnTo>
                      <a:pt x="38" y="93"/>
                    </a:lnTo>
                    <a:lnTo>
                      <a:pt x="40" y="105"/>
                    </a:lnTo>
                    <a:lnTo>
                      <a:pt x="50" y="100"/>
                    </a:lnTo>
                    <a:lnTo>
                      <a:pt x="62" y="107"/>
                    </a:lnTo>
                    <a:lnTo>
                      <a:pt x="73" y="102"/>
                    </a:lnTo>
                    <a:lnTo>
                      <a:pt x="71" y="100"/>
                    </a:lnTo>
                    <a:lnTo>
                      <a:pt x="78" y="88"/>
                    </a:lnTo>
                    <a:lnTo>
                      <a:pt x="90" y="93"/>
                    </a:lnTo>
                    <a:lnTo>
                      <a:pt x="109" y="74"/>
                    </a:lnTo>
                    <a:lnTo>
                      <a:pt x="116" y="72"/>
                    </a:lnTo>
                    <a:lnTo>
                      <a:pt x="135" y="38"/>
                    </a:lnTo>
                    <a:lnTo>
                      <a:pt x="130" y="41"/>
                    </a:lnTo>
                    <a:lnTo>
                      <a:pt x="97" y="38"/>
                    </a:lnTo>
                    <a:lnTo>
                      <a:pt x="78" y="31"/>
                    </a:lnTo>
                    <a:lnTo>
                      <a:pt x="78" y="27"/>
                    </a:lnTo>
                    <a:lnTo>
                      <a:pt x="69" y="31"/>
                    </a:lnTo>
                    <a:lnTo>
                      <a:pt x="64" y="19"/>
                    </a:lnTo>
                    <a:lnTo>
                      <a:pt x="66" y="12"/>
                    </a:lnTo>
                    <a:lnTo>
                      <a:pt x="43" y="0"/>
                    </a:lnTo>
                    <a:lnTo>
                      <a:pt x="26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1" name="Freeform 1322"/>
              <p:cNvSpPr/>
              <p:nvPr/>
            </p:nvSpPr>
            <p:spPr bwMode="auto">
              <a:xfrm>
                <a:off x="4234086" y="3856762"/>
                <a:ext cx="261029" cy="213396"/>
              </a:xfrm>
              <a:custGeom>
                <a:avLst/>
                <a:gdLst>
                  <a:gd name="T0" fmla="*/ 26 w 137"/>
                  <a:gd name="T1" fmla="*/ 2 h 112"/>
                  <a:gd name="T2" fmla="*/ 16 w 137"/>
                  <a:gd name="T3" fmla="*/ 12 h 112"/>
                  <a:gd name="T4" fmla="*/ 14 w 137"/>
                  <a:gd name="T5" fmla="*/ 14 h 112"/>
                  <a:gd name="T6" fmla="*/ 19 w 137"/>
                  <a:gd name="T7" fmla="*/ 29 h 112"/>
                  <a:gd name="T8" fmla="*/ 9 w 137"/>
                  <a:gd name="T9" fmla="*/ 74 h 112"/>
                  <a:gd name="T10" fmla="*/ 0 w 137"/>
                  <a:gd name="T11" fmla="*/ 78 h 112"/>
                  <a:gd name="T12" fmla="*/ 2 w 137"/>
                  <a:gd name="T13" fmla="*/ 88 h 112"/>
                  <a:gd name="T14" fmla="*/ 12 w 137"/>
                  <a:gd name="T15" fmla="*/ 85 h 112"/>
                  <a:gd name="T16" fmla="*/ 35 w 137"/>
                  <a:gd name="T17" fmla="*/ 97 h 112"/>
                  <a:gd name="T18" fmla="*/ 40 w 137"/>
                  <a:gd name="T19" fmla="*/ 107 h 112"/>
                  <a:gd name="T20" fmla="*/ 40 w 137"/>
                  <a:gd name="T21" fmla="*/ 109 h 112"/>
                  <a:gd name="T22" fmla="*/ 49 w 137"/>
                  <a:gd name="T23" fmla="*/ 107 h 112"/>
                  <a:gd name="T24" fmla="*/ 64 w 137"/>
                  <a:gd name="T25" fmla="*/ 112 h 112"/>
                  <a:gd name="T26" fmla="*/ 80 w 137"/>
                  <a:gd name="T27" fmla="*/ 107 h 112"/>
                  <a:gd name="T28" fmla="*/ 78 w 137"/>
                  <a:gd name="T29" fmla="*/ 102 h 112"/>
                  <a:gd name="T30" fmla="*/ 83 w 137"/>
                  <a:gd name="T31" fmla="*/ 95 h 112"/>
                  <a:gd name="T32" fmla="*/ 92 w 137"/>
                  <a:gd name="T33" fmla="*/ 100 h 112"/>
                  <a:gd name="T34" fmla="*/ 90 w 137"/>
                  <a:gd name="T35" fmla="*/ 97 h 112"/>
                  <a:gd name="T36" fmla="*/ 111 w 137"/>
                  <a:gd name="T37" fmla="*/ 76 h 112"/>
                  <a:gd name="T38" fmla="*/ 92 w 137"/>
                  <a:gd name="T39" fmla="*/ 95 h 112"/>
                  <a:gd name="T40" fmla="*/ 80 w 137"/>
                  <a:gd name="T41" fmla="*/ 90 h 112"/>
                  <a:gd name="T42" fmla="*/ 73 w 137"/>
                  <a:gd name="T43" fmla="*/ 102 h 112"/>
                  <a:gd name="T44" fmla="*/ 75 w 137"/>
                  <a:gd name="T45" fmla="*/ 104 h 112"/>
                  <a:gd name="T46" fmla="*/ 64 w 137"/>
                  <a:gd name="T47" fmla="*/ 109 h 112"/>
                  <a:gd name="T48" fmla="*/ 52 w 137"/>
                  <a:gd name="T49" fmla="*/ 102 h 112"/>
                  <a:gd name="T50" fmla="*/ 42 w 137"/>
                  <a:gd name="T51" fmla="*/ 107 h 112"/>
                  <a:gd name="T52" fmla="*/ 40 w 137"/>
                  <a:gd name="T53" fmla="*/ 95 h 112"/>
                  <a:gd name="T54" fmla="*/ 12 w 137"/>
                  <a:gd name="T55" fmla="*/ 83 h 112"/>
                  <a:gd name="T56" fmla="*/ 4 w 137"/>
                  <a:gd name="T57" fmla="*/ 85 h 112"/>
                  <a:gd name="T58" fmla="*/ 2 w 137"/>
                  <a:gd name="T59" fmla="*/ 81 h 112"/>
                  <a:gd name="T60" fmla="*/ 12 w 137"/>
                  <a:gd name="T61" fmla="*/ 76 h 112"/>
                  <a:gd name="T62" fmla="*/ 23 w 137"/>
                  <a:gd name="T63" fmla="*/ 29 h 112"/>
                  <a:gd name="T64" fmla="*/ 19 w 137"/>
                  <a:gd name="T65" fmla="*/ 14 h 112"/>
                  <a:gd name="T66" fmla="*/ 28 w 137"/>
                  <a:gd name="T67" fmla="*/ 7 h 112"/>
                  <a:gd name="T68" fmla="*/ 45 w 137"/>
                  <a:gd name="T69" fmla="*/ 2 h 112"/>
                  <a:gd name="T70" fmla="*/ 68 w 137"/>
                  <a:gd name="T71" fmla="*/ 14 h 112"/>
                  <a:gd name="T72" fmla="*/ 66 w 137"/>
                  <a:gd name="T73" fmla="*/ 21 h 112"/>
                  <a:gd name="T74" fmla="*/ 71 w 137"/>
                  <a:gd name="T75" fmla="*/ 33 h 112"/>
                  <a:gd name="T76" fmla="*/ 80 w 137"/>
                  <a:gd name="T77" fmla="*/ 29 h 112"/>
                  <a:gd name="T78" fmla="*/ 80 w 137"/>
                  <a:gd name="T79" fmla="*/ 33 h 112"/>
                  <a:gd name="T80" fmla="*/ 99 w 137"/>
                  <a:gd name="T81" fmla="*/ 40 h 112"/>
                  <a:gd name="T82" fmla="*/ 132 w 137"/>
                  <a:gd name="T83" fmla="*/ 43 h 112"/>
                  <a:gd name="T84" fmla="*/ 137 w 137"/>
                  <a:gd name="T85" fmla="*/ 40 h 112"/>
                  <a:gd name="T86" fmla="*/ 132 w 137"/>
                  <a:gd name="T87" fmla="*/ 43 h 112"/>
                  <a:gd name="T88" fmla="*/ 99 w 137"/>
                  <a:gd name="T89" fmla="*/ 40 h 112"/>
                  <a:gd name="T90" fmla="*/ 80 w 137"/>
                  <a:gd name="T91" fmla="*/ 33 h 112"/>
                  <a:gd name="T92" fmla="*/ 80 w 137"/>
                  <a:gd name="T93" fmla="*/ 26 h 112"/>
                  <a:gd name="T94" fmla="*/ 80 w 137"/>
                  <a:gd name="T95" fmla="*/ 26 h 112"/>
                  <a:gd name="T96" fmla="*/ 80 w 137"/>
                  <a:gd name="T97" fmla="*/ 26 h 112"/>
                  <a:gd name="T98" fmla="*/ 73 w 137"/>
                  <a:gd name="T99" fmla="*/ 29 h 112"/>
                  <a:gd name="T100" fmla="*/ 71 w 137"/>
                  <a:gd name="T101" fmla="*/ 21 h 112"/>
                  <a:gd name="T102" fmla="*/ 73 w 137"/>
                  <a:gd name="T103" fmla="*/ 17 h 112"/>
                  <a:gd name="T104" fmla="*/ 73 w 137"/>
                  <a:gd name="T105" fmla="*/ 12 h 112"/>
                  <a:gd name="T106" fmla="*/ 71 w 137"/>
                  <a:gd name="T107" fmla="*/ 12 h 112"/>
                  <a:gd name="T108" fmla="*/ 45 w 137"/>
                  <a:gd name="T109" fmla="*/ 0 h 112"/>
                  <a:gd name="T110" fmla="*/ 26 w 137"/>
                  <a:gd name="T11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7" h="112">
                    <a:moveTo>
                      <a:pt x="26" y="2"/>
                    </a:moveTo>
                    <a:lnTo>
                      <a:pt x="16" y="12"/>
                    </a:lnTo>
                    <a:lnTo>
                      <a:pt x="14" y="14"/>
                    </a:lnTo>
                    <a:lnTo>
                      <a:pt x="19" y="29"/>
                    </a:lnTo>
                    <a:lnTo>
                      <a:pt x="9" y="74"/>
                    </a:lnTo>
                    <a:lnTo>
                      <a:pt x="0" y="78"/>
                    </a:lnTo>
                    <a:lnTo>
                      <a:pt x="2" y="88"/>
                    </a:lnTo>
                    <a:lnTo>
                      <a:pt x="12" y="85"/>
                    </a:lnTo>
                    <a:lnTo>
                      <a:pt x="35" y="97"/>
                    </a:lnTo>
                    <a:lnTo>
                      <a:pt x="40" y="107"/>
                    </a:lnTo>
                    <a:lnTo>
                      <a:pt x="40" y="109"/>
                    </a:lnTo>
                    <a:lnTo>
                      <a:pt x="49" y="107"/>
                    </a:lnTo>
                    <a:lnTo>
                      <a:pt x="64" y="112"/>
                    </a:lnTo>
                    <a:lnTo>
                      <a:pt x="80" y="107"/>
                    </a:lnTo>
                    <a:lnTo>
                      <a:pt x="78" y="102"/>
                    </a:lnTo>
                    <a:lnTo>
                      <a:pt x="83" y="95"/>
                    </a:lnTo>
                    <a:lnTo>
                      <a:pt x="92" y="100"/>
                    </a:lnTo>
                    <a:lnTo>
                      <a:pt x="90" y="97"/>
                    </a:lnTo>
                    <a:lnTo>
                      <a:pt x="111" y="76"/>
                    </a:lnTo>
                    <a:lnTo>
                      <a:pt x="92" y="95"/>
                    </a:lnTo>
                    <a:lnTo>
                      <a:pt x="80" y="90"/>
                    </a:lnTo>
                    <a:lnTo>
                      <a:pt x="73" y="102"/>
                    </a:lnTo>
                    <a:lnTo>
                      <a:pt x="75" y="104"/>
                    </a:lnTo>
                    <a:lnTo>
                      <a:pt x="64" y="109"/>
                    </a:lnTo>
                    <a:lnTo>
                      <a:pt x="52" y="102"/>
                    </a:lnTo>
                    <a:lnTo>
                      <a:pt x="42" y="107"/>
                    </a:lnTo>
                    <a:lnTo>
                      <a:pt x="40" y="95"/>
                    </a:lnTo>
                    <a:lnTo>
                      <a:pt x="12" y="83"/>
                    </a:lnTo>
                    <a:lnTo>
                      <a:pt x="4" y="85"/>
                    </a:lnTo>
                    <a:lnTo>
                      <a:pt x="2" y="81"/>
                    </a:lnTo>
                    <a:lnTo>
                      <a:pt x="12" y="76"/>
                    </a:lnTo>
                    <a:lnTo>
                      <a:pt x="23" y="29"/>
                    </a:lnTo>
                    <a:lnTo>
                      <a:pt x="19" y="14"/>
                    </a:lnTo>
                    <a:lnTo>
                      <a:pt x="28" y="7"/>
                    </a:lnTo>
                    <a:lnTo>
                      <a:pt x="45" y="2"/>
                    </a:lnTo>
                    <a:lnTo>
                      <a:pt x="68" y="14"/>
                    </a:lnTo>
                    <a:lnTo>
                      <a:pt x="66" y="21"/>
                    </a:lnTo>
                    <a:lnTo>
                      <a:pt x="71" y="33"/>
                    </a:lnTo>
                    <a:lnTo>
                      <a:pt x="80" y="29"/>
                    </a:lnTo>
                    <a:lnTo>
                      <a:pt x="80" y="33"/>
                    </a:lnTo>
                    <a:lnTo>
                      <a:pt x="99" y="40"/>
                    </a:lnTo>
                    <a:lnTo>
                      <a:pt x="132" y="43"/>
                    </a:lnTo>
                    <a:lnTo>
                      <a:pt x="137" y="40"/>
                    </a:lnTo>
                    <a:lnTo>
                      <a:pt x="132" y="43"/>
                    </a:lnTo>
                    <a:lnTo>
                      <a:pt x="99" y="40"/>
                    </a:lnTo>
                    <a:lnTo>
                      <a:pt x="80" y="33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3" y="29"/>
                    </a:lnTo>
                    <a:lnTo>
                      <a:pt x="71" y="21"/>
                    </a:lnTo>
                    <a:lnTo>
                      <a:pt x="73" y="17"/>
                    </a:lnTo>
                    <a:lnTo>
                      <a:pt x="73" y="12"/>
                    </a:lnTo>
                    <a:lnTo>
                      <a:pt x="71" y="12"/>
                    </a:lnTo>
                    <a:lnTo>
                      <a:pt x="45" y="0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2" name="Freeform 1323"/>
              <p:cNvSpPr/>
              <p:nvPr/>
            </p:nvSpPr>
            <p:spPr bwMode="auto">
              <a:xfrm>
                <a:off x="4234086" y="3856762"/>
                <a:ext cx="261029" cy="213396"/>
              </a:xfrm>
              <a:custGeom>
                <a:avLst/>
                <a:gdLst>
                  <a:gd name="T0" fmla="*/ 26 w 137"/>
                  <a:gd name="T1" fmla="*/ 2 h 112"/>
                  <a:gd name="T2" fmla="*/ 16 w 137"/>
                  <a:gd name="T3" fmla="*/ 12 h 112"/>
                  <a:gd name="T4" fmla="*/ 14 w 137"/>
                  <a:gd name="T5" fmla="*/ 14 h 112"/>
                  <a:gd name="T6" fmla="*/ 19 w 137"/>
                  <a:gd name="T7" fmla="*/ 29 h 112"/>
                  <a:gd name="T8" fmla="*/ 9 w 137"/>
                  <a:gd name="T9" fmla="*/ 74 h 112"/>
                  <a:gd name="T10" fmla="*/ 0 w 137"/>
                  <a:gd name="T11" fmla="*/ 78 h 112"/>
                  <a:gd name="T12" fmla="*/ 2 w 137"/>
                  <a:gd name="T13" fmla="*/ 88 h 112"/>
                  <a:gd name="T14" fmla="*/ 12 w 137"/>
                  <a:gd name="T15" fmla="*/ 85 h 112"/>
                  <a:gd name="T16" fmla="*/ 35 w 137"/>
                  <a:gd name="T17" fmla="*/ 97 h 112"/>
                  <a:gd name="T18" fmla="*/ 40 w 137"/>
                  <a:gd name="T19" fmla="*/ 107 h 112"/>
                  <a:gd name="T20" fmla="*/ 40 w 137"/>
                  <a:gd name="T21" fmla="*/ 109 h 112"/>
                  <a:gd name="T22" fmla="*/ 49 w 137"/>
                  <a:gd name="T23" fmla="*/ 107 h 112"/>
                  <a:gd name="T24" fmla="*/ 64 w 137"/>
                  <a:gd name="T25" fmla="*/ 112 h 112"/>
                  <a:gd name="T26" fmla="*/ 80 w 137"/>
                  <a:gd name="T27" fmla="*/ 107 h 112"/>
                  <a:gd name="T28" fmla="*/ 78 w 137"/>
                  <a:gd name="T29" fmla="*/ 102 h 112"/>
                  <a:gd name="T30" fmla="*/ 83 w 137"/>
                  <a:gd name="T31" fmla="*/ 95 h 112"/>
                  <a:gd name="T32" fmla="*/ 92 w 137"/>
                  <a:gd name="T33" fmla="*/ 100 h 112"/>
                  <a:gd name="T34" fmla="*/ 90 w 137"/>
                  <a:gd name="T35" fmla="*/ 97 h 112"/>
                  <a:gd name="T36" fmla="*/ 111 w 137"/>
                  <a:gd name="T37" fmla="*/ 76 h 112"/>
                  <a:gd name="T38" fmla="*/ 92 w 137"/>
                  <a:gd name="T39" fmla="*/ 95 h 112"/>
                  <a:gd name="T40" fmla="*/ 80 w 137"/>
                  <a:gd name="T41" fmla="*/ 90 h 112"/>
                  <a:gd name="T42" fmla="*/ 73 w 137"/>
                  <a:gd name="T43" fmla="*/ 102 h 112"/>
                  <a:gd name="T44" fmla="*/ 75 w 137"/>
                  <a:gd name="T45" fmla="*/ 104 h 112"/>
                  <a:gd name="T46" fmla="*/ 64 w 137"/>
                  <a:gd name="T47" fmla="*/ 109 h 112"/>
                  <a:gd name="T48" fmla="*/ 52 w 137"/>
                  <a:gd name="T49" fmla="*/ 102 h 112"/>
                  <a:gd name="T50" fmla="*/ 42 w 137"/>
                  <a:gd name="T51" fmla="*/ 107 h 112"/>
                  <a:gd name="T52" fmla="*/ 40 w 137"/>
                  <a:gd name="T53" fmla="*/ 95 h 112"/>
                  <a:gd name="T54" fmla="*/ 12 w 137"/>
                  <a:gd name="T55" fmla="*/ 83 h 112"/>
                  <a:gd name="T56" fmla="*/ 4 w 137"/>
                  <a:gd name="T57" fmla="*/ 85 h 112"/>
                  <a:gd name="T58" fmla="*/ 2 w 137"/>
                  <a:gd name="T59" fmla="*/ 81 h 112"/>
                  <a:gd name="T60" fmla="*/ 12 w 137"/>
                  <a:gd name="T61" fmla="*/ 76 h 112"/>
                  <a:gd name="T62" fmla="*/ 23 w 137"/>
                  <a:gd name="T63" fmla="*/ 29 h 112"/>
                  <a:gd name="T64" fmla="*/ 19 w 137"/>
                  <a:gd name="T65" fmla="*/ 14 h 112"/>
                  <a:gd name="T66" fmla="*/ 28 w 137"/>
                  <a:gd name="T67" fmla="*/ 7 h 112"/>
                  <a:gd name="T68" fmla="*/ 45 w 137"/>
                  <a:gd name="T69" fmla="*/ 2 h 112"/>
                  <a:gd name="T70" fmla="*/ 68 w 137"/>
                  <a:gd name="T71" fmla="*/ 14 h 112"/>
                  <a:gd name="T72" fmla="*/ 66 w 137"/>
                  <a:gd name="T73" fmla="*/ 21 h 112"/>
                  <a:gd name="T74" fmla="*/ 71 w 137"/>
                  <a:gd name="T75" fmla="*/ 33 h 112"/>
                  <a:gd name="T76" fmla="*/ 80 w 137"/>
                  <a:gd name="T77" fmla="*/ 29 h 112"/>
                  <a:gd name="T78" fmla="*/ 80 w 137"/>
                  <a:gd name="T79" fmla="*/ 33 h 112"/>
                  <a:gd name="T80" fmla="*/ 99 w 137"/>
                  <a:gd name="T81" fmla="*/ 40 h 112"/>
                  <a:gd name="T82" fmla="*/ 132 w 137"/>
                  <a:gd name="T83" fmla="*/ 43 h 112"/>
                  <a:gd name="T84" fmla="*/ 137 w 137"/>
                  <a:gd name="T85" fmla="*/ 40 h 112"/>
                  <a:gd name="T86" fmla="*/ 132 w 137"/>
                  <a:gd name="T87" fmla="*/ 43 h 112"/>
                  <a:gd name="T88" fmla="*/ 99 w 137"/>
                  <a:gd name="T89" fmla="*/ 40 h 112"/>
                  <a:gd name="T90" fmla="*/ 80 w 137"/>
                  <a:gd name="T91" fmla="*/ 33 h 112"/>
                  <a:gd name="T92" fmla="*/ 80 w 137"/>
                  <a:gd name="T93" fmla="*/ 26 h 112"/>
                  <a:gd name="T94" fmla="*/ 80 w 137"/>
                  <a:gd name="T95" fmla="*/ 26 h 112"/>
                  <a:gd name="T96" fmla="*/ 80 w 137"/>
                  <a:gd name="T97" fmla="*/ 26 h 112"/>
                  <a:gd name="T98" fmla="*/ 73 w 137"/>
                  <a:gd name="T99" fmla="*/ 29 h 112"/>
                  <a:gd name="T100" fmla="*/ 71 w 137"/>
                  <a:gd name="T101" fmla="*/ 21 h 112"/>
                  <a:gd name="T102" fmla="*/ 73 w 137"/>
                  <a:gd name="T103" fmla="*/ 17 h 112"/>
                  <a:gd name="T104" fmla="*/ 73 w 137"/>
                  <a:gd name="T105" fmla="*/ 12 h 112"/>
                  <a:gd name="T106" fmla="*/ 71 w 137"/>
                  <a:gd name="T107" fmla="*/ 12 h 112"/>
                  <a:gd name="T108" fmla="*/ 45 w 137"/>
                  <a:gd name="T109" fmla="*/ 0 h 112"/>
                  <a:gd name="T110" fmla="*/ 26 w 137"/>
                  <a:gd name="T11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7" h="112">
                    <a:moveTo>
                      <a:pt x="26" y="2"/>
                    </a:moveTo>
                    <a:lnTo>
                      <a:pt x="16" y="12"/>
                    </a:lnTo>
                    <a:lnTo>
                      <a:pt x="14" y="14"/>
                    </a:lnTo>
                    <a:lnTo>
                      <a:pt x="19" y="29"/>
                    </a:lnTo>
                    <a:lnTo>
                      <a:pt x="9" y="74"/>
                    </a:lnTo>
                    <a:lnTo>
                      <a:pt x="0" y="78"/>
                    </a:lnTo>
                    <a:lnTo>
                      <a:pt x="2" y="88"/>
                    </a:lnTo>
                    <a:lnTo>
                      <a:pt x="12" y="85"/>
                    </a:lnTo>
                    <a:lnTo>
                      <a:pt x="35" y="97"/>
                    </a:lnTo>
                    <a:lnTo>
                      <a:pt x="40" y="107"/>
                    </a:lnTo>
                    <a:lnTo>
                      <a:pt x="40" y="109"/>
                    </a:lnTo>
                    <a:lnTo>
                      <a:pt x="49" y="107"/>
                    </a:lnTo>
                    <a:lnTo>
                      <a:pt x="64" y="112"/>
                    </a:lnTo>
                    <a:lnTo>
                      <a:pt x="80" y="107"/>
                    </a:lnTo>
                    <a:lnTo>
                      <a:pt x="78" y="102"/>
                    </a:lnTo>
                    <a:lnTo>
                      <a:pt x="83" y="95"/>
                    </a:lnTo>
                    <a:lnTo>
                      <a:pt x="92" y="100"/>
                    </a:lnTo>
                    <a:lnTo>
                      <a:pt x="90" y="97"/>
                    </a:lnTo>
                    <a:lnTo>
                      <a:pt x="111" y="76"/>
                    </a:lnTo>
                    <a:lnTo>
                      <a:pt x="92" y="95"/>
                    </a:lnTo>
                    <a:lnTo>
                      <a:pt x="80" y="90"/>
                    </a:lnTo>
                    <a:lnTo>
                      <a:pt x="73" y="102"/>
                    </a:lnTo>
                    <a:lnTo>
                      <a:pt x="75" y="104"/>
                    </a:lnTo>
                    <a:lnTo>
                      <a:pt x="64" y="109"/>
                    </a:lnTo>
                    <a:lnTo>
                      <a:pt x="52" y="102"/>
                    </a:lnTo>
                    <a:lnTo>
                      <a:pt x="42" y="107"/>
                    </a:lnTo>
                    <a:lnTo>
                      <a:pt x="40" y="95"/>
                    </a:lnTo>
                    <a:lnTo>
                      <a:pt x="12" y="83"/>
                    </a:lnTo>
                    <a:lnTo>
                      <a:pt x="4" y="85"/>
                    </a:lnTo>
                    <a:lnTo>
                      <a:pt x="2" y="81"/>
                    </a:lnTo>
                    <a:lnTo>
                      <a:pt x="12" y="76"/>
                    </a:lnTo>
                    <a:lnTo>
                      <a:pt x="23" y="29"/>
                    </a:lnTo>
                    <a:lnTo>
                      <a:pt x="19" y="14"/>
                    </a:lnTo>
                    <a:lnTo>
                      <a:pt x="28" y="7"/>
                    </a:lnTo>
                    <a:lnTo>
                      <a:pt x="45" y="2"/>
                    </a:lnTo>
                    <a:lnTo>
                      <a:pt x="68" y="14"/>
                    </a:lnTo>
                    <a:lnTo>
                      <a:pt x="66" y="21"/>
                    </a:lnTo>
                    <a:lnTo>
                      <a:pt x="71" y="33"/>
                    </a:lnTo>
                    <a:lnTo>
                      <a:pt x="80" y="29"/>
                    </a:lnTo>
                    <a:lnTo>
                      <a:pt x="80" y="33"/>
                    </a:lnTo>
                    <a:lnTo>
                      <a:pt x="99" y="40"/>
                    </a:lnTo>
                    <a:lnTo>
                      <a:pt x="132" y="43"/>
                    </a:lnTo>
                    <a:lnTo>
                      <a:pt x="137" y="40"/>
                    </a:lnTo>
                    <a:lnTo>
                      <a:pt x="132" y="43"/>
                    </a:lnTo>
                    <a:lnTo>
                      <a:pt x="99" y="40"/>
                    </a:lnTo>
                    <a:lnTo>
                      <a:pt x="80" y="33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3" y="29"/>
                    </a:lnTo>
                    <a:lnTo>
                      <a:pt x="71" y="21"/>
                    </a:lnTo>
                    <a:lnTo>
                      <a:pt x="73" y="17"/>
                    </a:lnTo>
                    <a:lnTo>
                      <a:pt x="73" y="12"/>
                    </a:lnTo>
                    <a:lnTo>
                      <a:pt x="71" y="12"/>
                    </a:lnTo>
                    <a:lnTo>
                      <a:pt x="45" y="0"/>
                    </a:lnTo>
                    <a:lnTo>
                      <a:pt x="2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3" name="Freeform 1324"/>
              <p:cNvSpPr/>
              <p:nvPr/>
            </p:nvSpPr>
            <p:spPr bwMode="auto">
              <a:xfrm>
                <a:off x="4392227" y="3843424"/>
                <a:ext cx="139089" cy="293420"/>
              </a:xfrm>
              <a:custGeom>
                <a:avLst/>
                <a:gdLst>
                  <a:gd name="T0" fmla="*/ 68 w 73"/>
                  <a:gd name="T1" fmla="*/ 0 h 154"/>
                  <a:gd name="T2" fmla="*/ 16 w 73"/>
                  <a:gd name="T3" fmla="*/ 36 h 154"/>
                  <a:gd name="T4" fmla="*/ 4 w 73"/>
                  <a:gd name="T5" fmla="*/ 26 h 154"/>
                  <a:gd name="T6" fmla="*/ 0 w 73"/>
                  <a:gd name="T7" fmla="*/ 36 h 154"/>
                  <a:gd name="T8" fmla="*/ 2 w 73"/>
                  <a:gd name="T9" fmla="*/ 38 h 154"/>
                  <a:gd name="T10" fmla="*/ 19 w 73"/>
                  <a:gd name="T11" fmla="*/ 45 h 154"/>
                  <a:gd name="T12" fmla="*/ 49 w 73"/>
                  <a:gd name="T13" fmla="*/ 45 h 154"/>
                  <a:gd name="T14" fmla="*/ 61 w 73"/>
                  <a:gd name="T15" fmla="*/ 43 h 154"/>
                  <a:gd name="T16" fmla="*/ 37 w 73"/>
                  <a:gd name="T17" fmla="*/ 83 h 154"/>
                  <a:gd name="T18" fmla="*/ 28 w 73"/>
                  <a:gd name="T19" fmla="*/ 85 h 154"/>
                  <a:gd name="T20" fmla="*/ 11 w 73"/>
                  <a:gd name="T21" fmla="*/ 104 h 154"/>
                  <a:gd name="T22" fmla="*/ 14 w 73"/>
                  <a:gd name="T23" fmla="*/ 104 h 154"/>
                  <a:gd name="T24" fmla="*/ 9 w 73"/>
                  <a:gd name="T25" fmla="*/ 114 h 154"/>
                  <a:gd name="T26" fmla="*/ 21 w 73"/>
                  <a:gd name="T27" fmla="*/ 152 h 154"/>
                  <a:gd name="T28" fmla="*/ 26 w 73"/>
                  <a:gd name="T29" fmla="*/ 154 h 154"/>
                  <a:gd name="T30" fmla="*/ 68 w 73"/>
                  <a:gd name="T31" fmla="*/ 66 h 154"/>
                  <a:gd name="T32" fmla="*/ 73 w 73"/>
                  <a:gd name="T33" fmla="*/ 14 h 154"/>
                  <a:gd name="T34" fmla="*/ 68 w 73"/>
                  <a:gd name="T35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154">
                    <a:moveTo>
                      <a:pt x="68" y="0"/>
                    </a:moveTo>
                    <a:lnTo>
                      <a:pt x="16" y="36"/>
                    </a:lnTo>
                    <a:lnTo>
                      <a:pt x="4" y="26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19" y="45"/>
                    </a:lnTo>
                    <a:lnTo>
                      <a:pt x="49" y="45"/>
                    </a:lnTo>
                    <a:lnTo>
                      <a:pt x="61" y="43"/>
                    </a:lnTo>
                    <a:lnTo>
                      <a:pt x="37" y="83"/>
                    </a:lnTo>
                    <a:lnTo>
                      <a:pt x="28" y="85"/>
                    </a:lnTo>
                    <a:lnTo>
                      <a:pt x="11" y="104"/>
                    </a:lnTo>
                    <a:lnTo>
                      <a:pt x="14" y="104"/>
                    </a:lnTo>
                    <a:lnTo>
                      <a:pt x="9" y="114"/>
                    </a:lnTo>
                    <a:lnTo>
                      <a:pt x="21" y="152"/>
                    </a:lnTo>
                    <a:lnTo>
                      <a:pt x="26" y="154"/>
                    </a:lnTo>
                    <a:lnTo>
                      <a:pt x="68" y="66"/>
                    </a:lnTo>
                    <a:lnTo>
                      <a:pt x="73" y="14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4" name="Freeform 1325"/>
              <p:cNvSpPr/>
              <p:nvPr/>
            </p:nvSpPr>
            <p:spPr bwMode="auto">
              <a:xfrm>
                <a:off x="4392227" y="3843424"/>
                <a:ext cx="139089" cy="293420"/>
              </a:xfrm>
              <a:custGeom>
                <a:avLst/>
                <a:gdLst>
                  <a:gd name="T0" fmla="*/ 68 w 73"/>
                  <a:gd name="T1" fmla="*/ 0 h 154"/>
                  <a:gd name="T2" fmla="*/ 16 w 73"/>
                  <a:gd name="T3" fmla="*/ 36 h 154"/>
                  <a:gd name="T4" fmla="*/ 4 w 73"/>
                  <a:gd name="T5" fmla="*/ 26 h 154"/>
                  <a:gd name="T6" fmla="*/ 0 w 73"/>
                  <a:gd name="T7" fmla="*/ 36 h 154"/>
                  <a:gd name="T8" fmla="*/ 2 w 73"/>
                  <a:gd name="T9" fmla="*/ 38 h 154"/>
                  <a:gd name="T10" fmla="*/ 19 w 73"/>
                  <a:gd name="T11" fmla="*/ 45 h 154"/>
                  <a:gd name="T12" fmla="*/ 49 w 73"/>
                  <a:gd name="T13" fmla="*/ 45 h 154"/>
                  <a:gd name="T14" fmla="*/ 61 w 73"/>
                  <a:gd name="T15" fmla="*/ 43 h 154"/>
                  <a:gd name="T16" fmla="*/ 37 w 73"/>
                  <a:gd name="T17" fmla="*/ 83 h 154"/>
                  <a:gd name="T18" fmla="*/ 28 w 73"/>
                  <a:gd name="T19" fmla="*/ 85 h 154"/>
                  <a:gd name="T20" fmla="*/ 11 w 73"/>
                  <a:gd name="T21" fmla="*/ 104 h 154"/>
                  <a:gd name="T22" fmla="*/ 14 w 73"/>
                  <a:gd name="T23" fmla="*/ 104 h 154"/>
                  <a:gd name="T24" fmla="*/ 9 w 73"/>
                  <a:gd name="T25" fmla="*/ 114 h 154"/>
                  <a:gd name="T26" fmla="*/ 21 w 73"/>
                  <a:gd name="T27" fmla="*/ 152 h 154"/>
                  <a:gd name="T28" fmla="*/ 26 w 73"/>
                  <a:gd name="T29" fmla="*/ 154 h 154"/>
                  <a:gd name="T30" fmla="*/ 68 w 73"/>
                  <a:gd name="T31" fmla="*/ 66 h 154"/>
                  <a:gd name="T32" fmla="*/ 73 w 73"/>
                  <a:gd name="T33" fmla="*/ 14 h 154"/>
                  <a:gd name="T34" fmla="*/ 68 w 73"/>
                  <a:gd name="T35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154">
                    <a:moveTo>
                      <a:pt x="68" y="0"/>
                    </a:moveTo>
                    <a:lnTo>
                      <a:pt x="16" y="36"/>
                    </a:lnTo>
                    <a:lnTo>
                      <a:pt x="4" y="26"/>
                    </a:lnTo>
                    <a:lnTo>
                      <a:pt x="0" y="36"/>
                    </a:lnTo>
                    <a:lnTo>
                      <a:pt x="2" y="38"/>
                    </a:lnTo>
                    <a:lnTo>
                      <a:pt x="19" y="45"/>
                    </a:lnTo>
                    <a:lnTo>
                      <a:pt x="49" y="45"/>
                    </a:lnTo>
                    <a:lnTo>
                      <a:pt x="61" y="43"/>
                    </a:lnTo>
                    <a:lnTo>
                      <a:pt x="37" y="83"/>
                    </a:lnTo>
                    <a:lnTo>
                      <a:pt x="28" y="85"/>
                    </a:lnTo>
                    <a:lnTo>
                      <a:pt x="11" y="104"/>
                    </a:lnTo>
                    <a:lnTo>
                      <a:pt x="14" y="104"/>
                    </a:lnTo>
                    <a:lnTo>
                      <a:pt x="9" y="114"/>
                    </a:lnTo>
                    <a:lnTo>
                      <a:pt x="21" y="152"/>
                    </a:lnTo>
                    <a:lnTo>
                      <a:pt x="26" y="154"/>
                    </a:lnTo>
                    <a:lnTo>
                      <a:pt x="68" y="66"/>
                    </a:lnTo>
                    <a:lnTo>
                      <a:pt x="73" y="14"/>
                    </a:lnTo>
                    <a:lnTo>
                      <a:pt x="6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5" name="Freeform 1326"/>
              <p:cNvSpPr>
                <a:spLocks noEditPoints="1"/>
              </p:cNvSpPr>
              <p:nvPr/>
            </p:nvSpPr>
            <p:spPr bwMode="auto">
              <a:xfrm>
                <a:off x="4386511" y="3833898"/>
                <a:ext cx="148616" cy="312473"/>
              </a:xfrm>
              <a:custGeom>
                <a:avLst/>
                <a:gdLst>
                  <a:gd name="T0" fmla="*/ 19 w 78"/>
                  <a:gd name="T1" fmla="*/ 41 h 164"/>
                  <a:gd name="T2" fmla="*/ 71 w 78"/>
                  <a:gd name="T3" fmla="*/ 5 h 164"/>
                  <a:gd name="T4" fmla="*/ 76 w 78"/>
                  <a:gd name="T5" fmla="*/ 19 h 164"/>
                  <a:gd name="T6" fmla="*/ 71 w 78"/>
                  <a:gd name="T7" fmla="*/ 71 h 164"/>
                  <a:gd name="T8" fmla="*/ 29 w 78"/>
                  <a:gd name="T9" fmla="*/ 159 h 164"/>
                  <a:gd name="T10" fmla="*/ 24 w 78"/>
                  <a:gd name="T11" fmla="*/ 157 h 164"/>
                  <a:gd name="T12" fmla="*/ 12 w 78"/>
                  <a:gd name="T13" fmla="*/ 119 h 164"/>
                  <a:gd name="T14" fmla="*/ 17 w 78"/>
                  <a:gd name="T15" fmla="*/ 109 h 164"/>
                  <a:gd name="T16" fmla="*/ 14 w 78"/>
                  <a:gd name="T17" fmla="*/ 109 h 164"/>
                  <a:gd name="T18" fmla="*/ 31 w 78"/>
                  <a:gd name="T19" fmla="*/ 90 h 164"/>
                  <a:gd name="T20" fmla="*/ 40 w 78"/>
                  <a:gd name="T21" fmla="*/ 88 h 164"/>
                  <a:gd name="T22" fmla="*/ 64 w 78"/>
                  <a:gd name="T23" fmla="*/ 48 h 164"/>
                  <a:gd name="T24" fmla="*/ 52 w 78"/>
                  <a:gd name="T25" fmla="*/ 50 h 164"/>
                  <a:gd name="T26" fmla="*/ 22 w 78"/>
                  <a:gd name="T27" fmla="*/ 50 h 164"/>
                  <a:gd name="T28" fmla="*/ 5 w 78"/>
                  <a:gd name="T29" fmla="*/ 43 h 164"/>
                  <a:gd name="T30" fmla="*/ 3 w 78"/>
                  <a:gd name="T31" fmla="*/ 41 h 164"/>
                  <a:gd name="T32" fmla="*/ 7 w 78"/>
                  <a:gd name="T33" fmla="*/ 31 h 164"/>
                  <a:gd name="T34" fmla="*/ 19 w 78"/>
                  <a:gd name="T35" fmla="*/ 41 h 164"/>
                  <a:gd name="T36" fmla="*/ 74 w 78"/>
                  <a:gd name="T37" fmla="*/ 0 h 164"/>
                  <a:gd name="T38" fmla="*/ 19 w 78"/>
                  <a:gd name="T39" fmla="*/ 36 h 164"/>
                  <a:gd name="T40" fmla="*/ 7 w 78"/>
                  <a:gd name="T41" fmla="*/ 26 h 164"/>
                  <a:gd name="T42" fmla="*/ 5 w 78"/>
                  <a:gd name="T43" fmla="*/ 29 h 164"/>
                  <a:gd name="T44" fmla="*/ 5 w 78"/>
                  <a:gd name="T45" fmla="*/ 31 h 164"/>
                  <a:gd name="T46" fmla="*/ 0 w 78"/>
                  <a:gd name="T47" fmla="*/ 38 h 164"/>
                  <a:gd name="T48" fmla="*/ 0 w 78"/>
                  <a:gd name="T49" fmla="*/ 38 h 164"/>
                  <a:gd name="T50" fmla="*/ 0 w 78"/>
                  <a:gd name="T51" fmla="*/ 38 h 164"/>
                  <a:gd name="T52" fmla="*/ 0 w 78"/>
                  <a:gd name="T53" fmla="*/ 45 h 164"/>
                  <a:gd name="T54" fmla="*/ 19 w 78"/>
                  <a:gd name="T55" fmla="*/ 52 h 164"/>
                  <a:gd name="T56" fmla="*/ 52 w 78"/>
                  <a:gd name="T57" fmla="*/ 55 h 164"/>
                  <a:gd name="T58" fmla="*/ 57 w 78"/>
                  <a:gd name="T59" fmla="*/ 52 h 164"/>
                  <a:gd name="T60" fmla="*/ 38 w 78"/>
                  <a:gd name="T61" fmla="*/ 86 h 164"/>
                  <a:gd name="T62" fmla="*/ 31 w 78"/>
                  <a:gd name="T63" fmla="*/ 88 h 164"/>
                  <a:gd name="T64" fmla="*/ 10 w 78"/>
                  <a:gd name="T65" fmla="*/ 109 h 164"/>
                  <a:gd name="T66" fmla="*/ 12 w 78"/>
                  <a:gd name="T67" fmla="*/ 112 h 164"/>
                  <a:gd name="T68" fmla="*/ 12 w 78"/>
                  <a:gd name="T69" fmla="*/ 112 h 164"/>
                  <a:gd name="T70" fmla="*/ 7 w 78"/>
                  <a:gd name="T71" fmla="*/ 119 h 164"/>
                  <a:gd name="T72" fmla="*/ 19 w 78"/>
                  <a:gd name="T73" fmla="*/ 159 h 164"/>
                  <a:gd name="T74" fmla="*/ 29 w 78"/>
                  <a:gd name="T75" fmla="*/ 164 h 164"/>
                  <a:gd name="T76" fmla="*/ 31 w 78"/>
                  <a:gd name="T77" fmla="*/ 159 h 164"/>
                  <a:gd name="T78" fmla="*/ 74 w 78"/>
                  <a:gd name="T79" fmla="*/ 71 h 164"/>
                  <a:gd name="T80" fmla="*/ 78 w 78"/>
                  <a:gd name="T81" fmla="*/ 17 h 164"/>
                  <a:gd name="T82" fmla="*/ 74 w 78"/>
                  <a:gd name="T8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8" h="164">
                    <a:moveTo>
                      <a:pt x="19" y="41"/>
                    </a:moveTo>
                    <a:lnTo>
                      <a:pt x="71" y="5"/>
                    </a:lnTo>
                    <a:lnTo>
                      <a:pt x="76" y="19"/>
                    </a:lnTo>
                    <a:lnTo>
                      <a:pt x="71" y="71"/>
                    </a:lnTo>
                    <a:lnTo>
                      <a:pt x="29" y="159"/>
                    </a:lnTo>
                    <a:lnTo>
                      <a:pt x="24" y="157"/>
                    </a:lnTo>
                    <a:lnTo>
                      <a:pt x="12" y="119"/>
                    </a:lnTo>
                    <a:lnTo>
                      <a:pt x="17" y="109"/>
                    </a:lnTo>
                    <a:lnTo>
                      <a:pt x="14" y="109"/>
                    </a:lnTo>
                    <a:lnTo>
                      <a:pt x="31" y="90"/>
                    </a:lnTo>
                    <a:lnTo>
                      <a:pt x="40" y="88"/>
                    </a:lnTo>
                    <a:lnTo>
                      <a:pt x="64" y="48"/>
                    </a:lnTo>
                    <a:lnTo>
                      <a:pt x="52" y="50"/>
                    </a:lnTo>
                    <a:lnTo>
                      <a:pt x="22" y="50"/>
                    </a:lnTo>
                    <a:lnTo>
                      <a:pt x="5" y="43"/>
                    </a:lnTo>
                    <a:lnTo>
                      <a:pt x="3" y="41"/>
                    </a:lnTo>
                    <a:lnTo>
                      <a:pt x="7" y="31"/>
                    </a:lnTo>
                    <a:lnTo>
                      <a:pt x="19" y="41"/>
                    </a:lnTo>
                    <a:close/>
                    <a:moveTo>
                      <a:pt x="74" y="0"/>
                    </a:moveTo>
                    <a:lnTo>
                      <a:pt x="19" y="36"/>
                    </a:lnTo>
                    <a:lnTo>
                      <a:pt x="7" y="26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19" y="52"/>
                    </a:lnTo>
                    <a:lnTo>
                      <a:pt x="52" y="55"/>
                    </a:lnTo>
                    <a:lnTo>
                      <a:pt x="57" y="52"/>
                    </a:lnTo>
                    <a:lnTo>
                      <a:pt x="38" y="86"/>
                    </a:lnTo>
                    <a:lnTo>
                      <a:pt x="31" y="88"/>
                    </a:lnTo>
                    <a:lnTo>
                      <a:pt x="10" y="109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7" y="119"/>
                    </a:lnTo>
                    <a:lnTo>
                      <a:pt x="19" y="159"/>
                    </a:lnTo>
                    <a:lnTo>
                      <a:pt x="29" y="164"/>
                    </a:lnTo>
                    <a:lnTo>
                      <a:pt x="31" y="159"/>
                    </a:lnTo>
                    <a:lnTo>
                      <a:pt x="74" y="71"/>
                    </a:lnTo>
                    <a:lnTo>
                      <a:pt x="78" y="17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6" name="Freeform 1327"/>
              <p:cNvSpPr>
                <a:spLocks noEditPoints="1"/>
              </p:cNvSpPr>
              <p:nvPr/>
            </p:nvSpPr>
            <p:spPr bwMode="auto">
              <a:xfrm>
                <a:off x="4386511" y="3833898"/>
                <a:ext cx="148616" cy="312473"/>
              </a:xfrm>
              <a:custGeom>
                <a:avLst/>
                <a:gdLst>
                  <a:gd name="T0" fmla="*/ 19 w 78"/>
                  <a:gd name="T1" fmla="*/ 41 h 164"/>
                  <a:gd name="T2" fmla="*/ 71 w 78"/>
                  <a:gd name="T3" fmla="*/ 5 h 164"/>
                  <a:gd name="T4" fmla="*/ 76 w 78"/>
                  <a:gd name="T5" fmla="*/ 19 h 164"/>
                  <a:gd name="T6" fmla="*/ 71 w 78"/>
                  <a:gd name="T7" fmla="*/ 71 h 164"/>
                  <a:gd name="T8" fmla="*/ 29 w 78"/>
                  <a:gd name="T9" fmla="*/ 159 h 164"/>
                  <a:gd name="T10" fmla="*/ 24 w 78"/>
                  <a:gd name="T11" fmla="*/ 157 h 164"/>
                  <a:gd name="T12" fmla="*/ 12 w 78"/>
                  <a:gd name="T13" fmla="*/ 119 h 164"/>
                  <a:gd name="T14" fmla="*/ 17 w 78"/>
                  <a:gd name="T15" fmla="*/ 109 h 164"/>
                  <a:gd name="T16" fmla="*/ 14 w 78"/>
                  <a:gd name="T17" fmla="*/ 109 h 164"/>
                  <a:gd name="T18" fmla="*/ 31 w 78"/>
                  <a:gd name="T19" fmla="*/ 90 h 164"/>
                  <a:gd name="T20" fmla="*/ 40 w 78"/>
                  <a:gd name="T21" fmla="*/ 88 h 164"/>
                  <a:gd name="T22" fmla="*/ 64 w 78"/>
                  <a:gd name="T23" fmla="*/ 48 h 164"/>
                  <a:gd name="T24" fmla="*/ 52 w 78"/>
                  <a:gd name="T25" fmla="*/ 50 h 164"/>
                  <a:gd name="T26" fmla="*/ 22 w 78"/>
                  <a:gd name="T27" fmla="*/ 50 h 164"/>
                  <a:gd name="T28" fmla="*/ 5 w 78"/>
                  <a:gd name="T29" fmla="*/ 43 h 164"/>
                  <a:gd name="T30" fmla="*/ 3 w 78"/>
                  <a:gd name="T31" fmla="*/ 41 h 164"/>
                  <a:gd name="T32" fmla="*/ 7 w 78"/>
                  <a:gd name="T33" fmla="*/ 31 h 164"/>
                  <a:gd name="T34" fmla="*/ 19 w 78"/>
                  <a:gd name="T35" fmla="*/ 41 h 164"/>
                  <a:gd name="T36" fmla="*/ 74 w 78"/>
                  <a:gd name="T37" fmla="*/ 0 h 164"/>
                  <a:gd name="T38" fmla="*/ 19 w 78"/>
                  <a:gd name="T39" fmla="*/ 36 h 164"/>
                  <a:gd name="T40" fmla="*/ 7 w 78"/>
                  <a:gd name="T41" fmla="*/ 26 h 164"/>
                  <a:gd name="T42" fmla="*/ 5 w 78"/>
                  <a:gd name="T43" fmla="*/ 29 h 164"/>
                  <a:gd name="T44" fmla="*/ 5 w 78"/>
                  <a:gd name="T45" fmla="*/ 31 h 164"/>
                  <a:gd name="T46" fmla="*/ 0 w 78"/>
                  <a:gd name="T47" fmla="*/ 38 h 164"/>
                  <a:gd name="T48" fmla="*/ 0 w 78"/>
                  <a:gd name="T49" fmla="*/ 38 h 164"/>
                  <a:gd name="T50" fmla="*/ 0 w 78"/>
                  <a:gd name="T51" fmla="*/ 38 h 164"/>
                  <a:gd name="T52" fmla="*/ 0 w 78"/>
                  <a:gd name="T53" fmla="*/ 45 h 164"/>
                  <a:gd name="T54" fmla="*/ 19 w 78"/>
                  <a:gd name="T55" fmla="*/ 52 h 164"/>
                  <a:gd name="T56" fmla="*/ 52 w 78"/>
                  <a:gd name="T57" fmla="*/ 55 h 164"/>
                  <a:gd name="T58" fmla="*/ 57 w 78"/>
                  <a:gd name="T59" fmla="*/ 52 h 164"/>
                  <a:gd name="T60" fmla="*/ 38 w 78"/>
                  <a:gd name="T61" fmla="*/ 86 h 164"/>
                  <a:gd name="T62" fmla="*/ 31 w 78"/>
                  <a:gd name="T63" fmla="*/ 88 h 164"/>
                  <a:gd name="T64" fmla="*/ 10 w 78"/>
                  <a:gd name="T65" fmla="*/ 109 h 164"/>
                  <a:gd name="T66" fmla="*/ 12 w 78"/>
                  <a:gd name="T67" fmla="*/ 112 h 164"/>
                  <a:gd name="T68" fmla="*/ 12 w 78"/>
                  <a:gd name="T69" fmla="*/ 112 h 164"/>
                  <a:gd name="T70" fmla="*/ 7 w 78"/>
                  <a:gd name="T71" fmla="*/ 119 h 164"/>
                  <a:gd name="T72" fmla="*/ 19 w 78"/>
                  <a:gd name="T73" fmla="*/ 159 h 164"/>
                  <a:gd name="T74" fmla="*/ 29 w 78"/>
                  <a:gd name="T75" fmla="*/ 164 h 164"/>
                  <a:gd name="T76" fmla="*/ 31 w 78"/>
                  <a:gd name="T77" fmla="*/ 159 h 164"/>
                  <a:gd name="T78" fmla="*/ 74 w 78"/>
                  <a:gd name="T79" fmla="*/ 71 h 164"/>
                  <a:gd name="T80" fmla="*/ 78 w 78"/>
                  <a:gd name="T81" fmla="*/ 17 h 164"/>
                  <a:gd name="T82" fmla="*/ 74 w 78"/>
                  <a:gd name="T8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8" h="164">
                    <a:moveTo>
                      <a:pt x="19" y="41"/>
                    </a:moveTo>
                    <a:lnTo>
                      <a:pt x="71" y="5"/>
                    </a:lnTo>
                    <a:lnTo>
                      <a:pt x="76" y="19"/>
                    </a:lnTo>
                    <a:lnTo>
                      <a:pt x="71" y="71"/>
                    </a:lnTo>
                    <a:lnTo>
                      <a:pt x="29" y="159"/>
                    </a:lnTo>
                    <a:lnTo>
                      <a:pt x="24" y="157"/>
                    </a:lnTo>
                    <a:lnTo>
                      <a:pt x="12" y="119"/>
                    </a:lnTo>
                    <a:lnTo>
                      <a:pt x="17" y="109"/>
                    </a:lnTo>
                    <a:lnTo>
                      <a:pt x="14" y="109"/>
                    </a:lnTo>
                    <a:lnTo>
                      <a:pt x="31" y="90"/>
                    </a:lnTo>
                    <a:lnTo>
                      <a:pt x="40" y="88"/>
                    </a:lnTo>
                    <a:lnTo>
                      <a:pt x="64" y="48"/>
                    </a:lnTo>
                    <a:lnTo>
                      <a:pt x="52" y="50"/>
                    </a:lnTo>
                    <a:lnTo>
                      <a:pt x="22" y="50"/>
                    </a:lnTo>
                    <a:lnTo>
                      <a:pt x="5" y="43"/>
                    </a:lnTo>
                    <a:lnTo>
                      <a:pt x="3" y="41"/>
                    </a:lnTo>
                    <a:lnTo>
                      <a:pt x="7" y="31"/>
                    </a:lnTo>
                    <a:lnTo>
                      <a:pt x="19" y="41"/>
                    </a:lnTo>
                    <a:moveTo>
                      <a:pt x="74" y="0"/>
                    </a:moveTo>
                    <a:lnTo>
                      <a:pt x="19" y="36"/>
                    </a:lnTo>
                    <a:lnTo>
                      <a:pt x="7" y="26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45"/>
                    </a:lnTo>
                    <a:lnTo>
                      <a:pt x="19" y="52"/>
                    </a:lnTo>
                    <a:lnTo>
                      <a:pt x="52" y="55"/>
                    </a:lnTo>
                    <a:lnTo>
                      <a:pt x="57" y="52"/>
                    </a:lnTo>
                    <a:lnTo>
                      <a:pt x="38" y="86"/>
                    </a:lnTo>
                    <a:lnTo>
                      <a:pt x="31" y="88"/>
                    </a:lnTo>
                    <a:lnTo>
                      <a:pt x="10" y="109"/>
                    </a:lnTo>
                    <a:lnTo>
                      <a:pt x="12" y="112"/>
                    </a:lnTo>
                    <a:lnTo>
                      <a:pt x="12" y="112"/>
                    </a:lnTo>
                    <a:lnTo>
                      <a:pt x="7" y="119"/>
                    </a:lnTo>
                    <a:lnTo>
                      <a:pt x="19" y="159"/>
                    </a:lnTo>
                    <a:lnTo>
                      <a:pt x="29" y="164"/>
                    </a:lnTo>
                    <a:lnTo>
                      <a:pt x="31" y="159"/>
                    </a:lnTo>
                    <a:lnTo>
                      <a:pt x="74" y="71"/>
                    </a:lnTo>
                    <a:lnTo>
                      <a:pt x="78" y="17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7" name="Freeform 1328"/>
              <p:cNvSpPr/>
              <p:nvPr/>
            </p:nvSpPr>
            <p:spPr bwMode="auto">
              <a:xfrm>
                <a:off x="4228369" y="4083495"/>
                <a:ext cx="85740" cy="121941"/>
              </a:xfrm>
              <a:custGeom>
                <a:avLst/>
                <a:gdLst>
                  <a:gd name="T0" fmla="*/ 26 w 45"/>
                  <a:gd name="T1" fmla="*/ 0 h 64"/>
                  <a:gd name="T2" fmla="*/ 24 w 45"/>
                  <a:gd name="T3" fmla="*/ 4 h 64"/>
                  <a:gd name="T4" fmla="*/ 0 w 45"/>
                  <a:gd name="T5" fmla="*/ 12 h 64"/>
                  <a:gd name="T6" fmla="*/ 5 w 45"/>
                  <a:gd name="T7" fmla="*/ 23 h 64"/>
                  <a:gd name="T8" fmla="*/ 10 w 45"/>
                  <a:gd name="T9" fmla="*/ 26 h 64"/>
                  <a:gd name="T10" fmla="*/ 0 w 45"/>
                  <a:gd name="T11" fmla="*/ 42 h 64"/>
                  <a:gd name="T12" fmla="*/ 5 w 45"/>
                  <a:gd name="T13" fmla="*/ 59 h 64"/>
                  <a:gd name="T14" fmla="*/ 5 w 45"/>
                  <a:gd name="T15" fmla="*/ 54 h 64"/>
                  <a:gd name="T16" fmla="*/ 7 w 45"/>
                  <a:gd name="T17" fmla="*/ 64 h 64"/>
                  <a:gd name="T18" fmla="*/ 12 w 45"/>
                  <a:gd name="T19" fmla="*/ 61 h 64"/>
                  <a:gd name="T20" fmla="*/ 12 w 45"/>
                  <a:gd name="T21" fmla="*/ 57 h 64"/>
                  <a:gd name="T22" fmla="*/ 22 w 45"/>
                  <a:gd name="T23" fmla="*/ 52 h 64"/>
                  <a:gd name="T24" fmla="*/ 19 w 45"/>
                  <a:gd name="T25" fmla="*/ 42 h 64"/>
                  <a:gd name="T26" fmla="*/ 33 w 45"/>
                  <a:gd name="T27" fmla="*/ 35 h 64"/>
                  <a:gd name="T28" fmla="*/ 38 w 45"/>
                  <a:gd name="T29" fmla="*/ 35 h 64"/>
                  <a:gd name="T30" fmla="*/ 45 w 45"/>
                  <a:gd name="T31" fmla="*/ 16 h 64"/>
                  <a:gd name="T32" fmla="*/ 26 w 45"/>
                  <a:gd name="T3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4">
                    <a:moveTo>
                      <a:pt x="26" y="0"/>
                    </a:moveTo>
                    <a:lnTo>
                      <a:pt x="24" y="4"/>
                    </a:lnTo>
                    <a:lnTo>
                      <a:pt x="0" y="12"/>
                    </a:lnTo>
                    <a:lnTo>
                      <a:pt x="5" y="23"/>
                    </a:lnTo>
                    <a:lnTo>
                      <a:pt x="10" y="26"/>
                    </a:lnTo>
                    <a:lnTo>
                      <a:pt x="0" y="42"/>
                    </a:lnTo>
                    <a:lnTo>
                      <a:pt x="5" y="59"/>
                    </a:lnTo>
                    <a:lnTo>
                      <a:pt x="5" y="54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12" y="57"/>
                    </a:lnTo>
                    <a:lnTo>
                      <a:pt x="22" y="52"/>
                    </a:lnTo>
                    <a:lnTo>
                      <a:pt x="19" y="4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45" y="1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8" name="Freeform 1329"/>
              <p:cNvSpPr/>
              <p:nvPr/>
            </p:nvSpPr>
            <p:spPr bwMode="auto">
              <a:xfrm>
                <a:off x="4228369" y="4083495"/>
                <a:ext cx="85740" cy="121941"/>
              </a:xfrm>
              <a:custGeom>
                <a:avLst/>
                <a:gdLst>
                  <a:gd name="T0" fmla="*/ 26 w 45"/>
                  <a:gd name="T1" fmla="*/ 0 h 64"/>
                  <a:gd name="T2" fmla="*/ 24 w 45"/>
                  <a:gd name="T3" fmla="*/ 4 h 64"/>
                  <a:gd name="T4" fmla="*/ 0 w 45"/>
                  <a:gd name="T5" fmla="*/ 12 h 64"/>
                  <a:gd name="T6" fmla="*/ 5 w 45"/>
                  <a:gd name="T7" fmla="*/ 23 h 64"/>
                  <a:gd name="T8" fmla="*/ 10 w 45"/>
                  <a:gd name="T9" fmla="*/ 26 h 64"/>
                  <a:gd name="T10" fmla="*/ 0 w 45"/>
                  <a:gd name="T11" fmla="*/ 42 h 64"/>
                  <a:gd name="T12" fmla="*/ 5 w 45"/>
                  <a:gd name="T13" fmla="*/ 59 h 64"/>
                  <a:gd name="T14" fmla="*/ 5 w 45"/>
                  <a:gd name="T15" fmla="*/ 54 h 64"/>
                  <a:gd name="T16" fmla="*/ 7 w 45"/>
                  <a:gd name="T17" fmla="*/ 64 h 64"/>
                  <a:gd name="T18" fmla="*/ 12 w 45"/>
                  <a:gd name="T19" fmla="*/ 61 h 64"/>
                  <a:gd name="T20" fmla="*/ 12 w 45"/>
                  <a:gd name="T21" fmla="*/ 57 h 64"/>
                  <a:gd name="T22" fmla="*/ 22 w 45"/>
                  <a:gd name="T23" fmla="*/ 52 h 64"/>
                  <a:gd name="T24" fmla="*/ 19 w 45"/>
                  <a:gd name="T25" fmla="*/ 42 h 64"/>
                  <a:gd name="T26" fmla="*/ 33 w 45"/>
                  <a:gd name="T27" fmla="*/ 35 h 64"/>
                  <a:gd name="T28" fmla="*/ 38 w 45"/>
                  <a:gd name="T29" fmla="*/ 35 h 64"/>
                  <a:gd name="T30" fmla="*/ 45 w 45"/>
                  <a:gd name="T31" fmla="*/ 16 h 64"/>
                  <a:gd name="T32" fmla="*/ 26 w 45"/>
                  <a:gd name="T3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4">
                    <a:moveTo>
                      <a:pt x="26" y="0"/>
                    </a:moveTo>
                    <a:lnTo>
                      <a:pt x="24" y="4"/>
                    </a:lnTo>
                    <a:lnTo>
                      <a:pt x="0" y="12"/>
                    </a:lnTo>
                    <a:lnTo>
                      <a:pt x="5" y="23"/>
                    </a:lnTo>
                    <a:lnTo>
                      <a:pt x="10" y="26"/>
                    </a:lnTo>
                    <a:lnTo>
                      <a:pt x="0" y="42"/>
                    </a:lnTo>
                    <a:lnTo>
                      <a:pt x="5" y="59"/>
                    </a:lnTo>
                    <a:lnTo>
                      <a:pt x="5" y="54"/>
                    </a:lnTo>
                    <a:lnTo>
                      <a:pt x="7" y="64"/>
                    </a:lnTo>
                    <a:lnTo>
                      <a:pt x="12" y="61"/>
                    </a:lnTo>
                    <a:lnTo>
                      <a:pt x="12" y="57"/>
                    </a:lnTo>
                    <a:lnTo>
                      <a:pt x="22" y="52"/>
                    </a:lnTo>
                    <a:lnTo>
                      <a:pt x="19" y="42"/>
                    </a:lnTo>
                    <a:lnTo>
                      <a:pt x="33" y="35"/>
                    </a:lnTo>
                    <a:lnTo>
                      <a:pt x="38" y="35"/>
                    </a:lnTo>
                    <a:lnTo>
                      <a:pt x="45" y="16"/>
                    </a:lnTo>
                    <a:lnTo>
                      <a:pt x="2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69" name="Freeform 1330"/>
              <p:cNvSpPr/>
              <p:nvPr/>
            </p:nvSpPr>
            <p:spPr bwMode="auto">
              <a:xfrm>
                <a:off x="4228369" y="4073969"/>
                <a:ext cx="91455" cy="139089"/>
              </a:xfrm>
              <a:custGeom>
                <a:avLst/>
                <a:gdLst>
                  <a:gd name="T0" fmla="*/ 26 w 48"/>
                  <a:gd name="T1" fmla="*/ 0 h 73"/>
                  <a:gd name="T2" fmla="*/ 22 w 48"/>
                  <a:gd name="T3" fmla="*/ 7 h 73"/>
                  <a:gd name="T4" fmla="*/ 0 w 48"/>
                  <a:gd name="T5" fmla="*/ 14 h 73"/>
                  <a:gd name="T6" fmla="*/ 0 w 48"/>
                  <a:gd name="T7" fmla="*/ 17 h 73"/>
                  <a:gd name="T8" fmla="*/ 24 w 48"/>
                  <a:gd name="T9" fmla="*/ 9 h 73"/>
                  <a:gd name="T10" fmla="*/ 26 w 48"/>
                  <a:gd name="T11" fmla="*/ 5 h 73"/>
                  <a:gd name="T12" fmla="*/ 45 w 48"/>
                  <a:gd name="T13" fmla="*/ 21 h 73"/>
                  <a:gd name="T14" fmla="*/ 38 w 48"/>
                  <a:gd name="T15" fmla="*/ 40 h 73"/>
                  <a:gd name="T16" fmla="*/ 33 w 48"/>
                  <a:gd name="T17" fmla="*/ 40 h 73"/>
                  <a:gd name="T18" fmla="*/ 19 w 48"/>
                  <a:gd name="T19" fmla="*/ 47 h 73"/>
                  <a:gd name="T20" fmla="*/ 22 w 48"/>
                  <a:gd name="T21" fmla="*/ 57 h 73"/>
                  <a:gd name="T22" fmla="*/ 12 w 48"/>
                  <a:gd name="T23" fmla="*/ 62 h 73"/>
                  <a:gd name="T24" fmla="*/ 12 w 48"/>
                  <a:gd name="T25" fmla="*/ 66 h 73"/>
                  <a:gd name="T26" fmla="*/ 7 w 48"/>
                  <a:gd name="T27" fmla="*/ 69 h 73"/>
                  <a:gd name="T28" fmla="*/ 5 w 48"/>
                  <a:gd name="T29" fmla="*/ 59 h 73"/>
                  <a:gd name="T30" fmla="*/ 5 w 48"/>
                  <a:gd name="T31" fmla="*/ 64 h 73"/>
                  <a:gd name="T32" fmla="*/ 0 w 48"/>
                  <a:gd name="T33" fmla="*/ 47 h 73"/>
                  <a:gd name="T34" fmla="*/ 10 w 48"/>
                  <a:gd name="T35" fmla="*/ 31 h 73"/>
                  <a:gd name="T36" fmla="*/ 0 w 48"/>
                  <a:gd name="T37" fmla="*/ 47 h 73"/>
                  <a:gd name="T38" fmla="*/ 5 w 48"/>
                  <a:gd name="T39" fmla="*/ 66 h 73"/>
                  <a:gd name="T40" fmla="*/ 5 w 48"/>
                  <a:gd name="T41" fmla="*/ 66 h 73"/>
                  <a:gd name="T42" fmla="*/ 5 w 48"/>
                  <a:gd name="T43" fmla="*/ 66 h 73"/>
                  <a:gd name="T44" fmla="*/ 5 w 48"/>
                  <a:gd name="T45" fmla="*/ 66 h 73"/>
                  <a:gd name="T46" fmla="*/ 7 w 48"/>
                  <a:gd name="T47" fmla="*/ 66 h 73"/>
                  <a:gd name="T48" fmla="*/ 7 w 48"/>
                  <a:gd name="T49" fmla="*/ 66 h 73"/>
                  <a:gd name="T50" fmla="*/ 5 w 48"/>
                  <a:gd name="T51" fmla="*/ 71 h 73"/>
                  <a:gd name="T52" fmla="*/ 5 w 48"/>
                  <a:gd name="T53" fmla="*/ 71 h 73"/>
                  <a:gd name="T54" fmla="*/ 5 w 48"/>
                  <a:gd name="T55" fmla="*/ 73 h 73"/>
                  <a:gd name="T56" fmla="*/ 15 w 48"/>
                  <a:gd name="T57" fmla="*/ 69 h 73"/>
                  <a:gd name="T58" fmla="*/ 17 w 48"/>
                  <a:gd name="T59" fmla="*/ 69 h 73"/>
                  <a:gd name="T60" fmla="*/ 15 w 48"/>
                  <a:gd name="T61" fmla="*/ 64 h 73"/>
                  <a:gd name="T62" fmla="*/ 26 w 48"/>
                  <a:gd name="T63" fmla="*/ 59 h 73"/>
                  <a:gd name="T64" fmla="*/ 24 w 48"/>
                  <a:gd name="T65" fmla="*/ 50 h 73"/>
                  <a:gd name="T66" fmla="*/ 36 w 48"/>
                  <a:gd name="T67" fmla="*/ 45 h 73"/>
                  <a:gd name="T68" fmla="*/ 38 w 48"/>
                  <a:gd name="T69" fmla="*/ 43 h 73"/>
                  <a:gd name="T70" fmla="*/ 38 w 48"/>
                  <a:gd name="T71" fmla="*/ 43 h 73"/>
                  <a:gd name="T72" fmla="*/ 41 w 48"/>
                  <a:gd name="T73" fmla="*/ 43 h 73"/>
                  <a:gd name="T74" fmla="*/ 41 w 48"/>
                  <a:gd name="T75" fmla="*/ 43 h 73"/>
                  <a:gd name="T76" fmla="*/ 43 w 48"/>
                  <a:gd name="T77" fmla="*/ 40 h 73"/>
                  <a:gd name="T78" fmla="*/ 48 w 48"/>
                  <a:gd name="T79" fmla="*/ 19 h 73"/>
                  <a:gd name="T80" fmla="*/ 26 w 48"/>
                  <a:gd name="T81" fmla="*/ 0 h 73"/>
                  <a:gd name="T82" fmla="*/ 26 w 48"/>
                  <a:gd name="T8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73">
                    <a:moveTo>
                      <a:pt x="26" y="0"/>
                    </a:moveTo>
                    <a:lnTo>
                      <a:pt x="22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24" y="9"/>
                    </a:lnTo>
                    <a:lnTo>
                      <a:pt x="26" y="5"/>
                    </a:lnTo>
                    <a:lnTo>
                      <a:pt x="45" y="21"/>
                    </a:lnTo>
                    <a:lnTo>
                      <a:pt x="38" y="40"/>
                    </a:lnTo>
                    <a:lnTo>
                      <a:pt x="33" y="40"/>
                    </a:lnTo>
                    <a:lnTo>
                      <a:pt x="19" y="47"/>
                    </a:lnTo>
                    <a:lnTo>
                      <a:pt x="22" y="57"/>
                    </a:lnTo>
                    <a:lnTo>
                      <a:pt x="12" y="62"/>
                    </a:lnTo>
                    <a:lnTo>
                      <a:pt x="12" y="66"/>
                    </a:lnTo>
                    <a:lnTo>
                      <a:pt x="7" y="69"/>
                    </a:lnTo>
                    <a:lnTo>
                      <a:pt x="5" y="59"/>
                    </a:lnTo>
                    <a:lnTo>
                      <a:pt x="5" y="64"/>
                    </a:lnTo>
                    <a:lnTo>
                      <a:pt x="0" y="47"/>
                    </a:lnTo>
                    <a:lnTo>
                      <a:pt x="10" y="31"/>
                    </a:lnTo>
                    <a:lnTo>
                      <a:pt x="0" y="4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6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5" y="64"/>
                    </a:lnTo>
                    <a:lnTo>
                      <a:pt x="26" y="59"/>
                    </a:lnTo>
                    <a:lnTo>
                      <a:pt x="24" y="50"/>
                    </a:lnTo>
                    <a:lnTo>
                      <a:pt x="36" y="45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3" y="40"/>
                    </a:lnTo>
                    <a:lnTo>
                      <a:pt x="48" y="19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0" name="Freeform 1331"/>
              <p:cNvSpPr/>
              <p:nvPr/>
            </p:nvSpPr>
            <p:spPr bwMode="auto">
              <a:xfrm>
                <a:off x="4228369" y="4073969"/>
                <a:ext cx="91455" cy="139089"/>
              </a:xfrm>
              <a:custGeom>
                <a:avLst/>
                <a:gdLst>
                  <a:gd name="T0" fmla="*/ 26 w 48"/>
                  <a:gd name="T1" fmla="*/ 0 h 73"/>
                  <a:gd name="T2" fmla="*/ 22 w 48"/>
                  <a:gd name="T3" fmla="*/ 7 h 73"/>
                  <a:gd name="T4" fmla="*/ 0 w 48"/>
                  <a:gd name="T5" fmla="*/ 14 h 73"/>
                  <a:gd name="T6" fmla="*/ 0 w 48"/>
                  <a:gd name="T7" fmla="*/ 17 h 73"/>
                  <a:gd name="T8" fmla="*/ 24 w 48"/>
                  <a:gd name="T9" fmla="*/ 9 h 73"/>
                  <a:gd name="T10" fmla="*/ 26 w 48"/>
                  <a:gd name="T11" fmla="*/ 5 h 73"/>
                  <a:gd name="T12" fmla="*/ 45 w 48"/>
                  <a:gd name="T13" fmla="*/ 21 h 73"/>
                  <a:gd name="T14" fmla="*/ 38 w 48"/>
                  <a:gd name="T15" fmla="*/ 40 h 73"/>
                  <a:gd name="T16" fmla="*/ 33 w 48"/>
                  <a:gd name="T17" fmla="*/ 40 h 73"/>
                  <a:gd name="T18" fmla="*/ 19 w 48"/>
                  <a:gd name="T19" fmla="*/ 47 h 73"/>
                  <a:gd name="T20" fmla="*/ 22 w 48"/>
                  <a:gd name="T21" fmla="*/ 57 h 73"/>
                  <a:gd name="T22" fmla="*/ 12 w 48"/>
                  <a:gd name="T23" fmla="*/ 62 h 73"/>
                  <a:gd name="T24" fmla="*/ 12 w 48"/>
                  <a:gd name="T25" fmla="*/ 66 h 73"/>
                  <a:gd name="T26" fmla="*/ 7 w 48"/>
                  <a:gd name="T27" fmla="*/ 69 h 73"/>
                  <a:gd name="T28" fmla="*/ 5 w 48"/>
                  <a:gd name="T29" fmla="*/ 59 h 73"/>
                  <a:gd name="T30" fmla="*/ 5 w 48"/>
                  <a:gd name="T31" fmla="*/ 64 h 73"/>
                  <a:gd name="T32" fmla="*/ 0 w 48"/>
                  <a:gd name="T33" fmla="*/ 47 h 73"/>
                  <a:gd name="T34" fmla="*/ 10 w 48"/>
                  <a:gd name="T35" fmla="*/ 31 h 73"/>
                  <a:gd name="T36" fmla="*/ 0 w 48"/>
                  <a:gd name="T37" fmla="*/ 47 h 73"/>
                  <a:gd name="T38" fmla="*/ 5 w 48"/>
                  <a:gd name="T39" fmla="*/ 66 h 73"/>
                  <a:gd name="T40" fmla="*/ 5 w 48"/>
                  <a:gd name="T41" fmla="*/ 66 h 73"/>
                  <a:gd name="T42" fmla="*/ 5 w 48"/>
                  <a:gd name="T43" fmla="*/ 66 h 73"/>
                  <a:gd name="T44" fmla="*/ 5 w 48"/>
                  <a:gd name="T45" fmla="*/ 66 h 73"/>
                  <a:gd name="T46" fmla="*/ 7 w 48"/>
                  <a:gd name="T47" fmla="*/ 66 h 73"/>
                  <a:gd name="T48" fmla="*/ 7 w 48"/>
                  <a:gd name="T49" fmla="*/ 66 h 73"/>
                  <a:gd name="T50" fmla="*/ 5 w 48"/>
                  <a:gd name="T51" fmla="*/ 71 h 73"/>
                  <a:gd name="T52" fmla="*/ 5 w 48"/>
                  <a:gd name="T53" fmla="*/ 71 h 73"/>
                  <a:gd name="T54" fmla="*/ 5 w 48"/>
                  <a:gd name="T55" fmla="*/ 73 h 73"/>
                  <a:gd name="T56" fmla="*/ 15 w 48"/>
                  <a:gd name="T57" fmla="*/ 69 h 73"/>
                  <a:gd name="T58" fmla="*/ 17 w 48"/>
                  <a:gd name="T59" fmla="*/ 69 h 73"/>
                  <a:gd name="T60" fmla="*/ 15 w 48"/>
                  <a:gd name="T61" fmla="*/ 64 h 73"/>
                  <a:gd name="T62" fmla="*/ 26 w 48"/>
                  <a:gd name="T63" fmla="*/ 59 h 73"/>
                  <a:gd name="T64" fmla="*/ 24 w 48"/>
                  <a:gd name="T65" fmla="*/ 50 h 73"/>
                  <a:gd name="T66" fmla="*/ 36 w 48"/>
                  <a:gd name="T67" fmla="*/ 45 h 73"/>
                  <a:gd name="T68" fmla="*/ 38 w 48"/>
                  <a:gd name="T69" fmla="*/ 43 h 73"/>
                  <a:gd name="T70" fmla="*/ 38 w 48"/>
                  <a:gd name="T71" fmla="*/ 43 h 73"/>
                  <a:gd name="T72" fmla="*/ 41 w 48"/>
                  <a:gd name="T73" fmla="*/ 43 h 73"/>
                  <a:gd name="T74" fmla="*/ 41 w 48"/>
                  <a:gd name="T75" fmla="*/ 43 h 73"/>
                  <a:gd name="T76" fmla="*/ 43 w 48"/>
                  <a:gd name="T77" fmla="*/ 40 h 73"/>
                  <a:gd name="T78" fmla="*/ 48 w 48"/>
                  <a:gd name="T79" fmla="*/ 19 h 73"/>
                  <a:gd name="T80" fmla="*/ 26 w 48"/>
                  <a:gd name="T81" fmla="*/ 0 h 73"/>
                  <a:gd name="T82" fmla="*/ 26 w 48"/>
                  <a:gd name="T83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73">
                    <a:moveTo>
                      <a:pt x="26" y="0"/>
                    </a:moveTo>
                    <a:lnTo>
                      <a:pt x="22" y="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24" y="9"/>
                    </a:lnTo>
                    <a:lnTo>
                      <a:pt x="26" y="5"/>
                    </a:lnTo>
                    <a:lnTo>
                      <a:pt x="45" y="21"/>
                    </a:lnTo>
                    <a:lnTo>
                      <a:pt x="38" y="40"/>
                    </a:lnTo>
                    <a:lnTo>
                      <a:pt x="33" y="40"/>
                    </a:lnTo>
                    <a:lnTo>
                      <a:pt x="19" y="47"/>
                    </a:lnTo>
                    <a:lnTo>
                      <a:pt x="22" y="57"/>
                    </a:lnTo>
                    <a:lnTo>
                      <a:pt x="12" y="62"/>
                    </a:lnTo>
                    <a:lnTo>
                      <a:pt x="12" y="66"/>
                    </a:lnTo>
                    <a:lnTo>
                      <a:pt x="7" y="69"/>
                    </a:lnTo>
                    <a:lnTo>
                      <a:pt x="5" y="59"/>
                    </a:lnTo>
                    <a:lnTo>
                      <a:pt x="5" y="64"/>
                    </a:lnTo>
                    <a:lnTo>
                      <a:pt x="0" y="47"/>
                    </a:lnTo>
                    <a:lnTo>
                      <a:pt x="10" y="31"/>
                    </a:lnTo>
                    <a:lnTo>
                      <a:pt x="0" y="47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5" y="66"/>
                    </a:lnTo>
                    <a:lnTo>
                      <a:pt x="7" y="66"/>
                    </a:lnTo>
                    <a:lnTo>
                      <a:pt x="7" y="66"/>
                    </a:lnTo>
                    <a:lnTo>
                      <a:pt x="5" y="71"/>
                    </a:lnTo>
                    <a:lnTo>
                      <a:pt x="5" y="71"/>
                    </a:lnTo>
                    <a:lnTo>
                      <a:pt x="5" y="73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5" y="64"/>
                    </a:lnTo>
                    <a:lnTo>
                      <a:pt x="26" y="59"/>
                    </a:lnTo>
                    <a:lnTo>
                      <a:pt x="24" y="50"/>
                    </a:lnTo>
                    <a:lnTo>
                      <a:pt x="36" y="45"/>
                    </a:lnTo>
                    <a:lnTo>
                      <a:pt x="38" y="43"/>
                    </a:lnTo>
                    <a:lnTo>
                      <a:pt x="38" y="43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3" y="40"/>
                    </a:lnTo>
                    <a:lnTo>
                      <a:pt x="48" y="19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1" name="Freeform 1332"/>
              <p:cNvSpPr/>
              <p:nvPr/>
            </p:nvSpPr>
            <p:spPr bwMode="auto">
              <a:xfrm>
                <a:off x="4237896" y="41997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2" name="Freeform 1333"/>
              <p:cNvSpPr/>
              <p:nvPr/>
            </p:nvSpPr>
            <p:spPr bwMode="auto">
              <a:xfrm>
                <a:off x="4237896" y="41997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3" name="Freeform 1334"/>
              <p:cNvSpPr>
                <a:spLocks noEditPoints="1"/>
              </p:cNvSpPr>
              <p:nvPr/>
            </p:nvSpPr>
            <p:spPr bwMode="auto">
              <a:xfrm>
                <a:off x="4237896" y="4199720"/>
                <a:ext cx="3811" cy="22864"/>
              </a:xfrm>
              <a:custGeom>
                <a:avLst/>
                <a:gdLst>
                  <a:gd name="T0" fmla="*/ 0 w 2"/>
                  <a:gd name="T1" fmla="*/ 10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0 h 12"/>
                  <a:gd name="T8" fmla="*/ 0 w 2"/>
                  <a:gd name="T9" fmla="*/ 0 h 12"/>
                  <a:gd name="T10" fmla="*/ 0 w 2"/>
                  <a:gd name="T11" fmla="*/ 5 h 12"/>
                  <a:gd name="T12" fmla="*/ 0 w 2"/>
                  <a:gd name="T13" fmla="*/ 5 h 12"/>
                  <a:gd name="T14" fmla="*/ 2 w 2"/>
                  <a:gd name="T15" fmla="*/ 0 h 12"/>
                  <a:gd name="T16" fmla="*/ 2 w 2"/>
                  <a:gd name="T17" fmla="*/ 0 h 12"/>
                  <a:gd name="T18" fmla="*/ 0 w 2"/>
                  <a:gd name="T19" fmla="*/ 0 h 12"/>
                  <a:gd name="T20" fmla="*/ 0 w 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2">
                    <a:moveTo>
                      <a:pt x="0" y="1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0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4" name="Freeform 1335"/>
              <p:cNvSpPr>
                <a:spLocks noEditPoints="1"/>
              </p:cNvSpPr>
              <p:nvPr/>
            </p:nvSpPr>
            <p:spPr bwMode="auto">
              <a:xfrm>
                <a:off x="4237896" y="4199720"/>
                <a:ext cx="3811" cy="22864"/>
              </a:xfrm>
              <a:custGeom>
                <a:avLst/>
                <a:gdLst>
                  <a:gd name="T0" fmla="*/ 0 w 2"/>
                  <a:gd name="T1" fmla="*/ 10 h 12"/>
                  <a:gd name="T2" fmla="*/ 0 w 2"/>
                  <a:gd name="T3" fmla="*/ 12 h 12"/>
                  <a:gd name="T4" fmla="*/ 0 w 2"/>
                  <a:gd name="T5" fmla="*/ 12 h 12"/>
                  <a:gd name="T6" fmla="*/ 0 w 2"/>
                  <a:gd name="T7" fmla="*/ 10 h 12"/>
                  <a:gd name="T8" fmla="*/ 0 w 2"/>
                  <a:gd name="T9" fmla="*/ 0 h 12"/>
                  <a:gd name="T10" fmla="*/ 0 w 2"/>
                  <a:gd name="T11" fmla="*/ 5 h 12"/>
                  <a:gd name="T12" fmla="*/ 0 w 2"/>
                  <a:gd name="T13" fmla="*/ 5 h 12"/>
                  <a:gd name="T14" fmla="*/ 2 w 2"/>
                  <a:gd name="T15" fmla="*/ 0 h 12"/>
                  <a:gd name="T16" fmla="*/ 2 w 2"/>
                  <a:gd name="T17" fmla="*/ 0 h 12"/>
                  <a:gd name="T18" fmla="*/ 0 w 2"/>
                  <a:gd name="T19" fmla="*/ 0 h 12"/>
                  <a:gd name="T20" fmla="*/ 0 w 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12">
                    <a:moveTo>
                      <a:pt x="0" y="1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0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5" name="Freeform 1336"/>
              <p:cNvSpPr/>
              <p:nvPr/>
            </p:nvSpPr>
            <p:spPr bwMode="auto">
              <a:xfrm>
                <a:off x="3931139" y="4192099"/>
                <a:ext cx="89550" cy="188627"/>
              </a:xfrm>
              <a:custGeom>
                <a:avLst/>
                <a:gdLst>
                  <a:gd name="T0" fmla="*/ 38 w 47"/>
                  <a:gd name="T1" fmla="*/ 0 h 99"/>
                  <a:gd name="T2" fmla="*/ 29 w 47"/>
                  <a:gd name="T3" fmla="*/ 2 h 99"/>
                  <a:gd name="T4" fmla="*/ 31 w 47"/>
                  <a:gd name="T5" fmla="*/ 14 h 99"/>
                  <a:gd name="T6" fmla="*/ 26 w 47"/>
                  <a:gd name="T7" fmla="*/ 14 h 99"/>
                  <a:gd name="T8" fmla="*/ 29 w 47"/>
                  <a:gd name="T9" fmla="*/ 16 h 99"/>
                  <a:gd name="T10" fmla="*/ 0 w 47"/>
                  <a:gd name="T11" fmla="*/ 26 h 99"/>
                  <a:gd name="T12" fmla="*/ 2 w 47"/>
                  <a:gd name="T13" fmla="*/ 30 h 99"/>
                  <a:gd name="T14" fmla="*/ 10 w 47"/>
                  <a:gd name="T15" fmla="*/ 30 h 99"/>
                  <a:gd name="T16" fmla="*/ 17 w 47"/>
                  <a:gd name="T17" fmla="*/ 33 h 99"/>
                  <a:gd name="T18" fmla="*/ 12 w 47"/>
                  <a:gd name="T19" fmla="*/ 42 h 99"/>
                  <a:gd name="T20" fmla="*/ 14 w 47"/>
                  <a:gd name="T21" fmla="*/ 47 h 99"/>
                  <a:gd name="T22" fmla="*/ 17 w 47"/>
                  <a:gd name="T23" fmla="*/ 47 h 99"/>
                  <a:gd name="T24" fmla="*/ 21 w 47"/>
                  <a:gd name="T25" fmla="*/ 68 h 99"/>
                  <a:gd name="T26" fmla="*/ 2 w 47"/>
                  <a:gd name="T27" fmla="*/ 76 h 99"/>
                  <a:gd name="T28" fmla="*/ 5 w 47"/>
                  <a:gd name="T29" fmla="*/ 85 h 99"/>
                  <a:gd name="T30" fmla="*/ 0 w 47"/>
                  <a:gd name="T31" fmla="*/ 92 h 99"/>
                  <a:gd name="T32" fmla="*/ 7 w 47"/>
                  <a:gd name="T33" fmla="*/ 99 h 99"/>
                  <a:gd name="T34" fmla="*/ 17 w 47"/>
                  <a:gd name="T35" fmla="*/ 87 h 99"/>
                  <a:gd name="T36" fmla="*/ 21 w 47"/>
                  <a:gd name="T37" fmla="*/ 92 h 99"/>
                  <a:gd name="T38" fmla="*/ 29 w 47"/>
                  <a:gd name="T39" fmla="*/ 83 h 99"/>
                  <a:gd name="T40" fmla="*/ 31 w 47"/>
                  <a:gd name="T41" fmla="*/ 90 h 99"/>
                  <a:gd name="T42" fmla="*/ 33 w 47"/>
                  <a:gd name="T43" fmla="*/ 87 h 99"/>
                  <a:gd name="T44" fmla="*/ 43 w 47"/>
                  <a:gd name="T45" fmla="*/ 73 h 99"/>
                  <a:gd name="T46" fmla="*/ 38 w 47"/>
                  <a:gd name="T47" fmla="*/ 59 h 99"/>
                  <a:gd name="T48" fmla="*/ 47 w 47"/>
                  <a:gd name="T49" fmla="*/ 40 h 99"/>
                  <a:gd name="T50" fmla="*/ 38 w 47"/>
                  <a:gd name="T5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99">
                    <a:moveTo>
                      <a:pt x="38" y="0"/>
                    </a:moveTo>
                    <a:lnTo>
                      <a:pt x="29" y="2"/>
                    </a:lnTo>
                    <a:lnTo>
                      <a:pt x="31" y="14"/>
                    </a:lnTo>
                    <a:lnTo>
                      <a:pt x="26" y="14"/>
                    </a:lnTo>
                    <a:lnTo>
                      <a:pt x="29" y="16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10" y="30"/>
                    </a:lnTo>
                    <a:lnTo>
                      <a:pt x="17" y="33"/>
                    </a:lnTo>
                    <a:lnTo>
                      <a:pt x="12" y="42"/>
                    </a:lnTo>
                    <a:lnTo>
                      <a:pt x="14" y="47"/>
                    </a:lnTo>
                    <a:lnTo>
                      <a:pt x="17" y="47"/>
                    </a:lnTo>
                    <a:lnTo>
                      <a:pt x="21" y="68"/>
                    </a:lnTo>
                    <a:lnTo>
                      <a:pt x="2" y="76"/>
                    </a:lnTo>
                    <a:lnTo>
                      <a:pt x="5" y="85"/>
                    </a:lnTo>
                    <a:lnTo>
                      <a:pt x="0" y="92"/>
                    </a:lnTo>
                    <a:lnTo>
                      <a:pt x="7" y="99"/>
                    </a:lnTo>
                    <a:lnTo>
                      <a:pt x="17" y="87"/>
                    </a:lnTo>
                    <a:lnTo>
                      <a:pt x="21" y="92"/>
                    </a:lnTo>
                    <a:lnTo>
                      <a:pt x="29" y="83"/>
                    </a:lnTo>
                    <a:lnTo>
                      <a:pt x="31" y="90"/>
                    </a:lnTo>
                    <a:lnTo>
                      <a:pt x="33" y="87"/>
                    </a:lnTo>
                    <a:lnTo>
                      <a:pt x="43" y="73"/>
                    </a:lnTo>
                    <a:lnTo>
                      <a:pt x="38" y="59"/>
                    </a:lnTo>
                    <a:lnTo>
                      <a:pt x="47" y="4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6" name="Freeform 1337"/>
              <p:cNvSpPr/>
              <p:nvPr/>
            </p:nvSpPr>
            <p:spPr bwMode="auto">
              <a:xfrm>
                <a:off x="3931139" y="4192099"/>
                <a:ext cx="89550" cy="188627"/>
              </a:xfrm>
              <a:custGeom>
                <a:avLst/>
                <a:gdLst>
                  <a:gd name="T0" fmla="*/ 38 w 47"/>
                  <a:gd name="T1" fmla="*/ 0 h 99"/>
                  <a:gd name="T2" fmla="*/ 29 w 47"/>
                  <a:gd name="T3" fmla="*/ 2 h 99"/>
                  <a:gd name="T4" fmla="*/ 31 w 47"/>
                  <a:gd name="T5" fmla="*/ 14 h 99"/>
                  <a:gd name="T6" fmla="*/ 26 w 47"/>
                  <a:gd name="T7" fmla="*/ 14 h 99"/>
                  <a:gd name="T8" fmla="*/ 29 w 47"/>
                  <a:gd name="T9" fmla="*/ 16 h 99"/>
                  <a:gd name="T10" fmla="*/ 0 w 47"/>
                  <a:gd name="T11" fmla="*/ 26 h 99"/>
                  <a:gd name="T12" fmla="*/ 2 w 47"/>
                  <a:gd name="T13" fmla="*/ 30 h 99"/>
                  <a:gd name="T14" fmla="*/ 10 w 47"/>
                  <a:gd name="T15" fmla="*/ 30 h 99"/>
                  <a:gd name="T16" fmla="*/ 17 w 47"/>
                  <a:gd name="T17" fmla="*/ 33 h 99"/>
                  <a:gd name="T18" fmla="*/ 12 w 47"/>
                  <a:gd name="T19" fmla="*/ 42 h 99"/>
                  <a:gd name="T20" fmla="*/ 14 w 47"/>
                  <a:gd name="T21" fmla="*/ 47 h 99"/>
                  <a:gd name="T22" fmla="*/ 17 w 47"/>
                  <a:gd name="T23" fmla="*/ 47 h 99"/>
                  <a:gd name="T24" fmla="*/ 21 w 47"/>
                  <a:gd name="T25" fmla="*/ 68 h 99"/>
                  <a:gd name="T26" fmla="*/ 2 w 47"/>
                  <a:gd name="T27" fmla="*/ 76 h 99"/>
                  <a:gd name="T28" fmla="*/ 5 w 47"/>
                  <a:gd name="T29" fmla="*/ 85 h 99"/>
                  <a:gd name="T30" fmla="*/ 0 w 47"/>
                  <a:gd name="T31" fmla="*/ 92 h 99"/>
                  <a:gd name="T32" fmla="*/ 7 w 47"/>
                  <a:gd name="T33" fmla="*/ 99 h 99"/>
                  <a:gd name="T34" fmla="*/ 17 w 47"/>
                  <a:gd name="T35" fmla="*/ 87 h 99"/>
                  <a:gd name="T36" fmla="*/ 21 w 47"/>
                  <a:gd name="T37" fmla="*/ 92 h 99"/>
                  <a:gd name="T38" fmla="*/ 29 w 47"/>
                  <a:gd name="T39" fmla="*/ 83 h 99"/>
                  <a:gd name="T40" fmla="*/ 31 w 47"/>
                  <a:gd name="T41" fmla="*/ 90 h 99"/>
                  <a:gd name="T42" fmla="*/ 33 w 47"/>
                  <a:gd name="T43" fmla="*/ 87 h 99"/>
                  <a:gd name="T44" fmla="*/ 43 w 47"/>
                  <a:gd name="T45" fmla="*/ 73 h 99"/>
                  <a:gd name="T46" fmla="*/ 38 w 47"/>
                  <a:gd name="T47" fmla="*/ 59 h 99"/>
                  <a:gd name="T48" fmla="*/ 47 w 47"/>
                  <a:gd name="T49" fmla="*/ 40 h 99"/>
                  <a:gd name="T50" fmla="*/ 38 w 47"/>
                  <a:gd name="T5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" h="99">
                    <a:moveTo>
                      <a:pt x="38" y="0"/>
                    </a:moveTo>
                    <a:lnTo>
                      <a:pt x="29" y="2"/>
                    </a:lnTo>
                    <a:lnTo>
                      <a:pt x="31" y="14"/>
                    </a:lnTo>
                    <a:lnTo>
                      <a:pt x="26" y="14"/>
                    </a:lnTo>
                    <a:lnTo>
                      <a:pt x="29" y="16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10" y="30"/>
                    </a:lnTo>
                    <a:lnTo>
                      <a:pt x="17" y="33"/>
                    </a:lnTo>
                    <a:lnTo>
                      <a:pt x="12" y="42"/>
                    </a:lnTo>
                    <a:lnTo>
                      <a:pt x="14" y="47"/>
                    </a:lnTo>
                    <a:lnTo>
                      <a:pt x="17" y="47"/>
                    </a:lnTo>
                    <a:lnTo>
                      <a:pt x="21" y="68"/>
                    </a:lnTo>
                    <a:lnTo>
                      <a:pt x="2" y="76"/>
                    </a:lnTo>
                    <a:lnTo>
                      <a:pt x="5" y="85"/>
                    </a:lnTo>
                    <a:lnTo>
                      <a:pt x="0" y="92"/>
                    </a:lnTo>
                    <a:lnTo>
                      <a:pt x="7" y="99"/>
                    </a:lnTo>
                    <a:lnTo>
                      <a:pt x="17" y="87"/>
                    </a:lnTo>
                    <a:lnTo>
                      <a:pt x="21" y="92"/>
                    </a:lnTo>
                    <a:lnTo>
                      <a:pt x="29" y="83"/>
                    </a:lnTo>
                    <a:lnTo>
                      <a:pt x="31" y="90"/>
                    </a:lnTo>
                    <a:lnTo>
                      <a:pt x="33" y="87"/>
                    </a:lnTo>
                    <a:lnTo>
                      <a:pt x="43" y="73"/>
                    </a:lnTo>
                    <a:lnTo>
                      <a:pt x="38" y="59"/>
                    </a:lnTo>
                    <a:lnTo>
                      <a:pt x="47" y="40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7" name="Freeform 1338"/>
              <p:cNvSpPr/>
              <p:nvPr/>
            </p:nvSpPr>
            <p:spPr bwMode="auto">
              <a:xfrm>
                <a:off x="3921612" y="4218773"/>
                <a:ext cx="68592" cy="167668"/>
              </a:xfrm>
              <a:custGeom>
                <a:avLst/>
                <a:gdLst>
                  <a:gd name="T0" fmla="*/ 29 w 36"/>
                  <a:gd name="T1" fmla="*/ 0 h 88"/>
                  <a:gd name="T2" fmla="*/ 29 w 36"/>
                  <a:gd name="T3" fmla="*/ 0 h 88"/>
                  <a:gd name="T4" fmla="*/ 3 w 36"/>
                  <a:gd name="T5" fmla="*/ 9 h 88"/>
                  <a:gd name="T6" fmla="*/ 3 w 36"/>
                  <a:gd name="T7" fmla="*/ 12 h 88"/>
                  <a:gd name="T8" fmla="*/ 5 w 36"/>
                  <a:gd name="T9" fmla="*/ 21 h 88"/>
                  <a:gd name="T10" fmla="*/ 12 w 36"/>
                  <a:gd name="T11" fmla="*/ 19 h 88"/>
                  <a:gd name="T12" fmla="*/ 17 w 36"/>
                  <a:gd name="T13" fmla="*/ 21 h 88"/>
                  <a:gd name="T14" fmla="*/ 15 w 36"/>
                  <a:gd name="T15" fmla="*/ 28 h 88"/>
                  <a:gd name="T16" fmla="*/ 15 w 36"/>
                  <a:gd name="T17" fmla="*/ 35 h 88"/>
                  <a:gd name="T18" fmla="*/ 19 w 36"/>
                  <a:gd name="T19" fmla="*/ 35 h 88"/>
                  <a:gd name="T20" fmla="*/ 24 w 36"/>
                  <a:gd name="T21" fmla="*/ 52 h 88"/>
                  <a:gd name="T22" fmla="*/ 5 w 36"/>
                  <a:gd name="T23" fmla="*/ 59 h 88"/>
                  <a:gd name="T24" fmla="*/ 7 w 36"/>
                  <a:gd name="T25" fmla="*/ 71 h 88"/>
                  <a:gd name="T26" fmla="*/ 0 w 36"/>
                  <a:gd name="T27" fmla="*/ 78 h 88"/>
                  <a:gd name="T28" fmla="*/ 3 w 36"/>
                  <a:gd name="T29" fmla="*/ 81 h 88"/>
                  <a:gd name="T30" fmla="*/ 12 w 36"/>
                  <a:gd name="T31" fmla="*/ 88 h 88"/>
                  <a:gd name="T32" fmla="*/ 12 w 36"/>
                  <a:gd name="T33" fmla="*/ 88 h 88"/>
                  <a:gd name="T34" fmla="*/ 12 w 36"/>
                  <a:gd name="T35" fmla="*/ 88 h 88"/>
                  <a:gd name="T36" fmla="*/ 12 w 36"/>
                  <a:gd name="T37" fmla="*/ 85 h 88"/>
                  <a:gd name="T38" fmla="*/ 5 w 36"/>
                  <a:gd name="T39" fmla="*/ 78 h 88"/>
                  <a:gd name="T40" fmla="*/ 10 w 36"/>
                  <a:gd name="T41" fmla="*/ 71 h 88"/>
                  <a:gd name="T42" fmla="*/ 7 w 36"/>
                  <a:gd name="T43" fmla="*/ 62 h 88"/>
                  <a:gd name="T44" fmla="*/ 26 w 36"/>
                  <a:gd name="T45" fmla="*/ 54 h 88"/>
                  <a:gd name="T46" fmla="*/ 22 w 36"/>
                  <a:gd name="T47" fmla="*/ 33 h 88"/>
                  <a:gd name="T48" fmla="*/ 19 w 36"/>
                  <a:gd name="T49" fmla="*/ 33 h 88"/>
                  <a:gd name="T50" fmla="*/ 17 w 36"/>
                  <a:gd name="T51" fmla="*/ 28 h 88"/>
                  <a:gd name="T52" fmla="*/ 22 w 36"/>
                  <a:gd name="T53" fmla="*/ 19 h 88"/>
                  <a:gd name="T54" fmla="*/ 15 w 36"/>
                  <a:gd name="T55" fmla="*/ 16 h 88"/>
                  <a:gd name="T56" fmla="*/ 7 w 36"/>
                  <a:gd name="T57" fmla="*/ 16 h 88"/>
                  <a:gd name="T58" fmla="*/ 5 w 36"/>
                  <a:gd name="T59" fmla="*/ 12 h 88"/>
                  <a:gd name="T60" fmla="*/ 34 w 36"/>
                  <a:gd name="T61" fmla="*/ 2 h 88"/>
                  <a:gd name="T62" fmla="*/ 31 w 36"/>
                  <a:gd name="T63" fmla="*/ 0 h 88"/>
                  <a:gd name="T64" fmla="*/ 36 w 36"/>
                  <a:gd name="T65" fmla="*/ 0 h 88"/>
                  <a:gd name="T66" fmla="*/ 29 w 36"/>
                  <a:gd name="T67" fmla="*/ 2 h 88"/>
                  <a:gd name="T68" fmla="*/ 29 w 36"/>
                  <a:gd name="T6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" h="88">
                    <a:moveTo>
                      <a:pt x="29" y="0"/>
                    </a:moveTo>
                    <a:lnTo>
                      <a:pt x="29" y="0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21"/>
                    </a:lnTo>
                    <a:lnTo>
                      <a:pt x="12" y="19"/>
                    </a:lnTo>
                    <a:lnTo>
                      <a:pt x="17" y="21"/>
                    </a:lnTo>
                    <a:lnTo>
                      <a:pt x="15" y="28"/>
                    </a:lnTo>
                    <a:lnTo>
                      <a:pt x="15" y="35"/>
                    </a:lnTo>
                    <a:lnTo>
                      <a:pt x="19" y="35"/>
                    </a:lnTo>
                    <a:lnTo>
                      <a:pt x="24" y="52"/>
                    </a:lnTo>
                    <a:lnTo>
                      <a:pt x="5" y="59"/>
                    </a:lnTo>
                    <a:lnTo>
                      <a:pt x="7" y="71"/>
                    </a:lnTo>
                    <a:lnTo>
                      <a:pt x="0" y="78"/>
                    </a:lnTo>
                    <a:lnTo>
                      <a:pt x="3" y="81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5"/>
                    </a:lnTo>
                    <a:lnTo>
                      <a:pt x="5" y="78"/>
                    </a:lnTo>
                    <a:lnTo>
                      <a:pt x="10" y="71"/>
                    </a:lnTo>
                    <a:lnTo>
                      <a:pt x="7" y="62"/>
                    </a:lnTo>
                    <a:lnTo>
                      <a:pt x="26" y="54"/>
                    </a:lnTo>
                    <a:lnTo>
                      <a:pt x="22" y="33"/>
                    </a:lnTo>
                    <a:lnTo>
                      <a:pt x="19" y="33"/>
                    </a:lnTo>
                    <a:lnTo>
                      <a:pt x="17" y="28"/>
                    </a:lnTo>
                    <a:lnTo>
                      <a:pt x="22" y="19"/>
                    </a:lnTo>
                    <a:lnTo>
                      <a:pt x="15" y="16"/>
                    </a:lnTo>
                    <a:lnTo>
                      <a:pt x="7" y="16"/>
                    </a:lnTo>
                    <a:lnTo>
                      <a:pt x="5" y="1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29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8" name="Freeform 1339"/>
              <p:cNvSpPr/>
              <p:nvPr/>
            </p:nvSpPr>
            <p:spPr bwMode="auto">
              <a:xfrm>
                <a:off x="3921612" y="4218773"/>
                <a:ext cx="68592" cy="167668"/>
              </a:xfrm>
              <a:custGeom>
                <a:avLst/>
                <a:gdLst>
                  <a:gd name="T0" fmla="*/ 29 w 36"/>
                  <a:gd name="T1" fmla="*/ 0 h 88"/>
                  <a:gd name="T2" fmla="*/ 29 w 36"/>
                  <a:gd name="T3" fmla="*/ 0 h 88"/>
                  <a:gd name="T4" fmla="*/ 3 w 36"/>
                  <a:gd name="T5" fmla="*/ 9 h 88"/>
                  <a:gd name="T6" fmla="*/ 3 w 36"/>
                  <a:gd name="T7" fmla="*/ 12 h 88"/>
                  <a:gd name="T8" fmla="*/ 5 w 36"/>
                  <a:gd name="T9" fmla="*/ 21 h 88"/>
                  <a:gd name="T10" fmla="*/ 12 w 36"/>
                  <a:gd name="T11" fmla="*/ 19 h 88"/>
                  <a:gd name="T12" fmla="*/ 17 w 36"/>
                  <a:gd name="T13" fmla="*/ 21 h 88"/>
                  <a:gd name="T14" fmla="*/ 15 w 36"/>
                  <a:gd name="T15" fmla="*/ 28 h 88"/>
                  <a:gd name="T16" fmla="*/ 15 w 36"/>
                  <a:gd name="T17" fmla="*/ 35 h 88"/>
                  <a:gd name="T18" fmla="*/ 19 w 36"/>
                  <a:gd name="T19" fmla="*/ 35 h 88"/>
                  <a:gd name="T20" fmla="*/ 24 w 36"/>
                  <a:gd name="T21" fmla="*/ 52 h 88"/>
                  <a:gd name="T22" fmla="*/ 5 w 36"/>
                  <a:gd name="T23" fmla="*/ 59 h 88"/>
                  <a:gd name="T24" fmla="*/ 7 w 36"/>
                  <a:gd name="T25" fmla="*/ 71 h 88"/>
                  <a:gd name="T26" fmla="*/ 0 w 36"/>
                  <a:gd name="T27" fmla="*/ 78 h 88"/>
                  <a:gd name="T28" fmla="*/ 3 w 36"/>
                  <a:gd name="T29" fmla="*/ 81 h 88"/>
                  <a:gd name="T30" fmla="*/ 12 w 36"/>
                  <a:gd name="T31" fmla="*/ 88 h 88"/>
                  <a:gd name="T32" fmla="*/ 12 w 36"/>
                  <a:gd name="T33" fmla="*/ 88 h 88"/>
                  <a:gd name="T34" fmla="*/ 12 w 36"/>
                  <a:gd name="T35" fmla="*/ 88 h 88"/>
                  <a:gd name="T36" fmla="*/ 12 w 36"/>
                  <a:gd name="T37" fmla="*/ 85 h 88"/>
                  <a:gd name="T38" fmla="*/ 5 w 36"/>
                  <a:gd name="T39" fmla="*/ 78 h 88"/>
                  <a:gd name="T40" fmla="*/ 10 w 36"/>
                  <a:gd name="T41" fmla="*/ 71 h 88"/>
                  <a:gd name="T42" fmla="*/ 7 w 36"/>
                  <a:gd name="T43" fmla="*/ 62 h 88"/>
                  <a:gd name="T44" fmla="*/ 26 w 36"/>
                  <a:gd name="T45" fmla="*/ 54 h 88"/>
                  <a:gd name="T46" fmla="*/ 22 w 36"/>
                  <a:gd name="T47" fmla="*/ 33 h 88"/>
                  <a:gd name="T48" fmla="*/ 19 w 36"/>
                  <a:gd name="T49" fmla="*/ 33 h 88"/>
                  <a:gd name="T50" fmla="*/ 17 w 36"/>
                  <a:gd name="T51" fmla="*/ 28 h 88"/>
                  <a:gd name="T52" fmla="*/ 22 w 36"/>
                  <a:gd name="T53" fmla="*/ 19 h 88"/>
                  <a:gd name="T54" fmla="*/ 15 w 36"/>
                  <a:gd name="T55" fmla="*/ 16 h 88"/>
                  <a:gd name="T56" fmla="*/ 7 w 36"/>
                  <a:gd name="T57" fmla="*/ 16 h 88"/>
                  <a:gd name="T58" fmla="*/ 5 w 36"/>
                  <a:gd name="T59" fmla="*/ 12 h 88"/>
                  <a:gd name="T60" fmla="*/ 34 w 36"/>
                  <a:gd name="T61" fmla="*/ 2 h 88"/>
                  <a:gd name="T62" fmla="*/ 31 w 36"/>
                  <a:gd name="T63" fmla="*/ 0 h 88"/>
                  <a:gd name="T64" fmla="*/ 36 w 36"/>
                  <a:gd name="T65" fmla="*/ 0 h 88"/>
                  <a:gd name="T66" fmla="*/ 29 w 36"/>
                  <a:gd name="T67" fmla="*/ 2 h 88"/>
                  <a:gd name="T68" fmla="*/ 29 w 36"/>
                  <a:gd name="T6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" h="88">
                    <a:moveTo>
                      <a:pt x="29" y="0"/>
                    </a:moveTo>
                    <a:lnTo>
                      <a:pt x="29" y="0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5" y="21"/>
                    </a:lnTo>
                    <a:lnTo>
                      <a:pt x="12" y="19"/>
                    </a:lnTo>
                    <a:lnTo>
                      <a:pt x="17" y="21"/>
                    </a:lnTo>
                    <a:lnTo>
                      <a:pt x="15" y="28"/>
                    </a:lnTo>
                    <a:lnTo>
                      <a:pt x="15" y="35"/>
                    </a:lnTo>
                    <a:lnTo>
                      <a:pt x="19" y="35"/>
                    </a:lnTo>
                    <a:lnTo>
                      <a:pt x="24" y="52"/>
                    </a:lnTo>
                    <a:lnTo>
                      <a:pt x="5" y="59"/>
                    </a:lnTo>
                    <a:lnTo>
                      <a:pt x="7" y="71"/>
                    </a:lnTo>
                    <a:lnTo>
                      <a:pt x="0" y="78"/>
                    </a:lnTo>
                    <a:lnTo>
                      <a:pt x="3" y="81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8"/>
                    </a:lnTo>
                    <a:lnTo>
                      <a:pt x="12" y="85"/>
                    </a:lnTo>
                    <a:lnTo>
                      <a:pt x="5" y="78"/>
                    </a:lnTo>
                    <a:lnTo>
                      <a:pt x="10" y="71"/>
                    </a:lnTo>
                    <a:lnTo>
                      <a:pt x="7" y="62"/>
                    </a:lnTo>
                    <a:lnTo>
                      <a:pt x="26" y="54"/>
                    </a:lnTo>
                    <a:lnTo>
                      <a:pt x="22" y="33"/>
                    </a:lnTo>
                    <a:lnTo>
                      <a:pt x="19" y="33"/>
                    </a:lnTo>
                    <a:lnTo>
                      <a:pt x="17" y="28"/>
                    </a:lnTo>
                    <a:lnTo>
                      <a:pt x="22" y="19"/>
                    </a:lnTo>
                    <a:lnTo>
                      <a:pt x="15" y="16"/>
                    </a:lnTo>
                    <a:lnTo>
                      <a:pt x="7" y="16"/>
                    </a:lnTo>
                    <a:lnTo>
                      <a:pt x="5" y="12"/>
                    </a:lnTo>
                    <a:lnTo>
                      <a:pt x="34" y="2"/>
                    </a:lnTo>
                    <a:lnTo>
                      <a:pt x="31" y="0"/>
                    </a:lnTo>
                    <a:lnTo>
                      <a:pt x="36" y="0"/>
                    </a:lnTo>
                    <a:lnTo>
                      <a:pt x="29" y="2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79" name="Freeform 1340"/>
              <p:cNvSpPr/>
              <p:nvPr/>
            </p:nvSpPr>
            <p:spPr bwMode="auto">
              <a:xfrm>
                <a:off x="4346499" y="4340714"/>
                <a:ext cx="76213" cy="135278"/>
              </a:xfrm>
              <a:custGeom>
                <a:avLst/>
                <a:gdLst>
                  <a:gd name="T0" fmla="*/ 0 w 40"/>
                  <a:gd name="T1" fmla="*/ 0 h 71"/>
                  <a:gd name="T2" fmla="*/ 9 w 40"/>
                  <a:gd name="T3" fmla="*/ 31 h 71"/>
                  <a:gd name="T4" fmla="*/ 9 w 40"/>
                  <a:gd name="T5" fmla="*/ 47 h 71"/>
                  <a:gd name="T6" fmla="*/ 9 w 40"/>
                  <a:gd name="T7" fmla="*/ 47 h 71"/>
                  <a:gd name="T8" fmla="*/ 9 w 40"/>
                  <a:gd name="T9" fmla="*/ 47 h 71"/>
                  <a:gd name="T10" fmla="*/ 9 w 40"/>
                  <a:gd name="T11" fmla="*/ 45 h 71"/>
                  <a:gd name="T12" fmla="*/ 16 w 40"/>
                  <a:gd name="T13" fmla="*/ 50 h 71"/>
                  <a:gd name="T14" fmla="*/ 28 w 40"/>
                  <a:gd name="T15" fmla="*/ 45 h 71"/>
                  <a:gd name="T16" fmla="*/ 31 w 40"/>
                  <a:gd name="T17" fmla="*/ 57 h 71"/>
                  <a:gd name="T18" fmla="*/ 28 w 40"/>
                  <a:gd name="T19" fmla="*/ 64 h 71"/>
                  <a:gd name="T20" fmla="*/ 38 w 40"/>
                  <a:gd name="T21" fmla="*/ 71 h 71"/>
                  <a:gd name="T22" fmla="*/ 40 w 40"/>
                  <a:gd name="T23" fmla="*/ 62 h 71"/>
                  <a:gd name="T24" fmla="*/ 33 w 40"/>
                  <a:gd name="T25" fmla="*/ 40 h 71"/>
                  <a:gd name="T26" fmla="*/ 26 w 40"/>
                  <a:gd name="T27" fmla="*/ 45 h 71"/>
                  <a:gd name="T28" fmla="*/ 16 w 40"/>
                  <a:gd name="T29" fmla="*/ 28 h 71"/>
                  <a:gd name="T30" fmla="*/ 14 w 40"/>
                  <a:gd name="T31" fmla="*/ 7 h 71"/>
                  <a:gd name="T32" fmla="*/ 9 w 40"/>
                  <a:gd name="T33" fmla="*/ 0 h 71"/>
                  <a:gd name="T34" fmla="*/ 0 w 40"/>
                  <a:gd name="T3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71">
                    <a:moveTo>
                      <a:pt x="0" y="0"/>
                    </a:moveTo>
                    <a:lnTo>
                      <a:pt x="9" y="31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6" y="50"/>
                    </a:lnTo>
                    <a:lnTo>
                      <a:pt x="28" y="45"/>
                    </a:lnTo>
                    <a:lnTo>
                      <a:pt x="31" y="57"/>
                    </a:lnTo>
                    <a:lnTo>
                      <a:pt x="28" y="64"/>
                    </a:lnTo>
                    <a:lnTo>
                      <a:pt x="38" y="71"/>
                    </a:lnTo>
                    <a:lnTo>
                      <a:pt x="40" y="62"/>
                    </a:lnTo>
                    <a:lnTo>
                      <a:pt x="33" y="40"/>
                    </a:lnTo>
                    <a:lnTo>
                      <a:pt x="26" y="45"/>
                    </a:lnTo>
                    <a:lnTo>
                      <a:pt x="16" y="28"/>
                    </a:lnTo>
                    <a:lnTo>
                      <a:pt x="14" y="7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0" name="Freeform 1341"/>
              <p:cNvSpPr/>
              <p:nvPr/>
            </p:nvSpPr>
            <p:spPr bwMode="auto">
              <a:xfrm>
                <a:off x="4346499" y="4340714"/>
                <a:ext cx="76213" cy="135278"/>
              </a:xfrm>
              <a:custGeom>
                <a:avLst/>
                <a:gdLst>
                  <a:gd name="T0" fmla="*/ 0 w 40"/>
                  <a:gd name="T1" fmla="*/ 0 h 71"/>
                  <a:gd name="T2" fmla="*/ 9 w 40"/>
                  <a:gd name="T3" fmla="*/ 31 h 71"/>
                  <a:gd name="T4" fmla="*/ 9 w 40"/>
                  <a:gd name="T5" fmla="*/ 47 h 71"/>
                  <a:gd name="T6" fmla="*/ 9 w 40"/>
                  <a:gd name="T7" fmla="*/ 47 h 71"/>
                  <a:gd name="T8" fmla="*/ 9 w 40"/>
                  <a:gd name="T9" fmla="*/ 47 h 71"/>
                  <a:gd name="T10" fmla="*/ 9 w 40"/>
                  <a:gd name="T11" fmla="*/ 45 h 71"/>
                  <a:gd name="T12" fmla="*/ 16 w 40"/>
                  <a:gd name="T13" fmla="*/ 50 h 71"/>
                  <a:gd name="T14" fmla="*/ 28 w 40"/>
                  <a:gd name="T15" fmla="*/ 45 h 71"/>
                  <a:gd name="T16" fmla="*/ 31 w 40"/>
                  <a:gd name="T17" fmla="*/ 57 h 71"/>
                  <a:gd name="T18" fmla="*/ 28 w 40"/>
                  <a:gd name="T19" fmla="*/ 64 h 71"/>
                  <a:gd name="T20" fmla="*/ 38 w 40"/>
                  <a:gd name="T21" fmla="*/ 71 h 71"/>
                  <a:gd name="T22" fmla="*/ 40 w 40"/>
                  <a:gd name="T23" fmla="*/ 62 h 71"/>
                  <a:gd name="T24" fmla="*/ 33 w 40"/>
                  <a:gd name="T25" fmla="*/ 40 h 71"/>
                  <a:gd name="T26" fmla="*/ 26 w 40"/>
                  <a:gd name="T27" fmla="*/ 45 h 71"/>
                  <a:gd name="T28" fmla="*/ 16 w 40"/>
                  <a:gd name="T29" fmla="*/ 28 h 71"/>
                  <a:gd name="T30" fmla="*/ 14 w 40"/>
                  <a:gd name="T31" fmla="*/ 7 h 71"/>
                  <a:gd name="T32" fmla="*/ 9 w 40"/>
                  <a:gd name="T33" fmla="*/ 0 h 71"/>
                  <a:gd name="T34" fmla="*/ 0 w 40"/>
                  <a:gd name="T3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71">
                    <a:moveTo>
                      <a:pt x="0" y="0"/>
                    </a:moveTo>
                    <a:lnTo>
                      <a:pt x="9" y="31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16" y="50"/>
                    </a:lnTo>
                    <a:lnTo>
                      <a:pt x="28" y="45"/>
                    </a:lnTo>
                    <a:lnTo>
                      <a:pt x="31" y="57"/>
                    </a:lnTo>
                    <a:lnTo>
                      <a:pt x="28" y="64"/>
                    </a:lnTo>
                    <a:lnTo>
                      <a:pt x="38" y="71"/>
                    </a:lnTo>
                    <a:lnTo>
                      <a:pt x="40" y="62"/>
                    </a:lnTo>
                    <a:lnTo>
                      <a:pt x="33" y="40"/>
                    </a:lnTo>
                    <a:lnTo>
                      <a:pt x="26" y="45"/>
                    </a:lnTo>
                    <a:lnTo>
                      <a:pt x="16" y="28"/>
                    </a:lnTo>
                    <a:lnTo>
                      <a:pt x="14" y="7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1" name="Freeform 1342"/>
              <p:cNvSpPr/>
              <p:nvPr/>
            </p:nvSpPr>
            <p:spPr bwMode="auto">
              <a:xfrm>
                <a:off x="4336973" y="4336903"/>
                <a:ext cx="95266" cy="148616"/>
              </a:xfrm>
              <a:custGeom>
                <a:avLst/>
                <a:gdLst>
                  <a:gd name="T0" fmla="*/ 0 w 50"/>
                  <a:gd name="T1" fmla="*/ 0 h 78"/>
                  <a:gd name="T2" fmla="*/ 0 w 50"/>
                  <a:gd name="T3" fmla="*/ 0 h 78"/>
                  <a:gd name="T4" fmla="*/ 0 w 50"/>
                  <a:gd name="T5" fmla="*/ 0 h 78"/>
                  <a:gd name="T6" fmla="*/ 3 w 50"/>
                  <a:gd name="T7" fmla="*/ 0 h 78"/>
                  <a:gd name="T8" fmla="*/ 14 w 50"/>
                  <a:gd name="T9" fmla="*/ 33 h 78"/>
                  <a:gd name="T10" fmla="*/ 14 w 50"/>
                  <a:gd name="T11" fmla="*/ 49 h 78"/>
                  <a:gd name="T12" fmla="*/ 14 w 50"/>
                  <a:gd name="T13" fmla="*/ 49 h 78"/>
                  <a:gd name="T14" fmla="*/ 14 w 50"/>
                  <a:gd name="T15" fmla="*/ 33 h 78"/>
                  <a:gd name="T16" fmla="*/ 5 w 50"/>
                  <a:gd name="T17" fmla="*/ 2 h 78"/>
                  <a:gd name="T18" fmla="*/ 14 w 50"/>
                  <a:gd name="T19" fmla="*/ 2 h 78"/>
                  <a:gd name="T20" fmla="*/ 19 w 50"/>
                  <a:gd name="T21" fmla="*/ 9 h 78"/>
                  <a:gd name="T22" fmla="*/ 21 w 50"/>
                  <a:gd name="T23" fmla="*/ 30 h 78"/>
                  <a:gd name="T24" fmla="*/ 31 w 50"/>
                  <a:gd name="T25" fmla="*/ 47 h 78"/>
                  <a:gd name="T26" fmla="*/ 38 w 50"/>
                  <a:gd name="T27" fmla="*/ 42 h 78"/>
                  <a:gd name="T28" fmla="*/ 45 w 50"/>
                  <a:gd name="T29" fmla="*/ 64 h 78"/>
                  <a:gd name="T30" fmla="*/ 43 w 50"/>
                  <a:gd name="T31" fmla="*/ 73 h 78"/>
                  <a:gd name="T32" fmla="*/ 33 w 50"/>
                  <a:gd name="T33" fmla="*/ 66 h 78"/>
                  <a:gd name="T34" fmla="*/ 36 w 50"/>
                  <a:gd name="T35" fmla="*/ 59 h 78"/>
                  <a:gd name="T36" fmla="*/ 33 w 50"/>
                  <a:gd name="T37" fmla="*/ 47 h 78"/>
                  <a:gd name="T38" fmla="*/ 21 w 50"/>
                  <a:gd name="T39" fmla="*/ 52 h 78"/>
                  <a:gd name="T40" fmla="*/ 14 w 50"/>
                  <a:gd name="T41" fmla="*/ 47 h 78"/>
                  <a:gd name="T42" fmla="*/ 14 w 50"/>
                  <a:gd name="T43" fmla="*/ 49 h 78"/>
                  <a:gd name="T44" fmla="*/ 14 w 50"/>
                  <a:gd name="T45" fmla="*/ 49 h 78"/>
                  <a:gd name="T46" fmla="*/ 14 w 50"/>
                  <a:gd name="T47" fmla="*/ 49 h 78"/>
                  <a:gd name="T48" fmla="*/ 14 w 50"/>
                  <a:gd name="T49" fmla="*/ 49 h 78"/>
                  <a:gd name="T50" fmla="*/ 17 w 50"/>
                  <a:gd name="T51" fmla="*/ 52 h 78"/>
                  <a:gd name="T52" fmla="*/ 14 w 50"/>
                  <a:gd name="T53" fmla="*/ 54 h 78"/>
                  <a:gd name="T54" fmla="*/ 14 w 50"/>
                  <a:gd name="T55" fmla="*/ 54 h 78"/>
                  <a:gd name="T56" fmla="*/ 14 w 50"/>
                  <a:gd name="T57" fmla="*/ 52 h 78"/>
                  <a:gd name="T58" fmla="*/ 21 w 50"/>
                  <a:gd name="T59" fmla="*/ 54 h 78"/>
                  <a:gd name="T60" fmla="*/ 31 w 50"/>
                  <a:gd name="T61" fmla="*/ 52 h 78"/>
                  <a:gd name="T62" fmla="*/ 33 w 50"/>
                  <a:gd name="T63" fmla="*/ 59 h 78"/>
                  <a:gd name="T64" fmla="*/ 29 w 50"/>
                  <a:gd name="T65" fmla="*/ 66 h 78"/>
                  <a:gd name="T66" fmla="*/ 45 w 50"/>
                  <a:gd name="T67" fmla="*/ 78 h 78"/>
                  <a:gd name="T68" fmla="*/ 50 w 50"/>
                  <a:gd name="T69" fmla="*/ 64 h 78"/>
                  <a:gd name="T70" fmla="*/ 40 w 50"/>
                  <a:gd name="T71" fmla="*/ 40 h 78"/>
                  <a:gd name="T72" fmla="*/ 33 w 50"/>
                  <a:gd name="T73" fmla="*/ 42 h 78"/>
                  <a:gd name="T74" fmla="*/ 24 w 50"/>
                  <a:gd name="T75" fmla="*/ 30 h 78"/>
                  <a:gd name="T76" fmla="*/ 24 w 50"/>
                  <a:gd name="T77" fmla="*/ 16 h 78"/>
                  <a:gd name="T78" fmla="*/ 21 w 50"/>
                  <a:gd name="T79" fmla="*/ 9 h 78"/>
                  <a:gd name="T80" fmla="*/ 21 w 50"/>
                  <a:gd name="T81" fmla="*/ 9 h 78"/>
                  <a:gd name="T82" fmla="*/ 17 w 50"/>
                  <a:gd name="T83" fmla="*/ 0 h 78"/>
                  <a:gd name="T84" fmla="*/ 0 w 50"/>
                  <a:gd name="T8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7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4" y="33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33"/>
                    </a:lnTo>
                    <a:lnTo>
                      <a:pt x="5" y="2"/>
                    </a:lnTo>
                    <a:lnTo>
                      <a:pt x="14" y="2"/>
                    </a:lnTo>
                    <a:lnTo>
                      <a:pt x="19" y="9"/>
                    </a:lnTo>
                    <a:lnTo>
                      <a:pt x="21" y="30"/>
                    </a:lnTo>
                    <a:lnTo>
                      <a:pt x="31" y="47"/>
                    </a:lnTo>
                    <a:lnTo>
                      <a:pt x="38" y="42"/>
                    </a:lnTo>
                    <a:lnTo>
                      <a:pt x="45" y="64"/>
                    </a:lnTo>
                    <a:lnTo>
                      <a:pt x="43" y="73"/>
                    </a:lnTo>
                    <a:lnTo>
                      <a:pt x="33" y="66"/>
                    </a:lnTo>
                    <a:lnTo>
                      <a:pt x="36" y="59"/>
                    </a:lnTo>
                    <a:lnTo>
                      <a:pt x="33" y="47"/>
                    </a:lnTo>
                    <a:lnTo>
                      <a:pt x="21" y="52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7" y="52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4" y="52"/>
                    </a:lnTo>
                    <a:lnTo>
                      <a:pt x="21" y="54"/>
                    </a:lnTo>
                    <a:lnTo>
                      <a:pt x="31" y="52"/>
                    </a:lnTo>
                    <a:lnTo>
                      <a:pt x="33" y="59"/>
                    </a:lnTo>
                    <a:lnTo>
                      <a:pt x="29" y="66"/>
                    </a:lnTo>
                    <a:lnTo>
                      <a:pt x="45" y="78"/>
                    </a:lnTo>
                    <a:lnTo>
                      <a:pt x="50" y="64"/>
                    </a:lnTo>
                    <a:lnTo>
                      <a:pt x="40" y="40"/>
                    </a:lnTo>
                    <a:lnTo>
                      <a:pt x="33" y="42"/>
                    </a:lnTo>
                    <a:lnTo>
                      <a:pt x="24" y="30"/>
                    </a:lnTo>
                    <a:lnTo>
                      <a:pt x="24" y="16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2" name="Freeform 1343"/>
              <p:cNvSpPr/>
              <p:nvPr/>
            </p:nvSpPr>
            <p:spPr bwMode="auto">
              <a:xfrm>
                <a:off x="4336973" y="4336903"/>
                <a:ext cx="95266" cy="148616"/>
              </a:xfrm>
              <a:custGeom>
                <a:avLst/>
                <a:gdLst>
                  <a:gd name="T0" fmla="*/ 0 w 50"/>
                  <a:gd name="T1" fmla="*/ 0 h 78"/>
                  <a:gd name="T2" fmla="*/ 0 w 50"/>
                  <a:gd name="T3" fmla="*/ 0 h 78"/>
                  <a:gd name="T4" fmla="*/ 0 w 50"/>
                  <a:gd name="T5" fmla="*/ 0 h 78"/>
                  <a:gd name="T6" fmla="*/ 3 w 50"/>
                  <a:gd name="T7" fmla="*/ 0 h 78"/>
                  <a:gd name="T8" fmla="*/ 14 w 50"/>
                  <a:gd name="T9" fmla="*/ 33 h 78"/>
                  <a:gd name="T10" fmla="*/ 14 w 50"/>
                  <a:gd name="T11" fmla="*/ 49 h 78"/>
                  <a:gd name="T12" fmla="*/ 14 w 50"/>
                  <a:gd name="T13" fmla="*/ 49 h 78"/>
                  <a:gd name="T14" fmla="*/ 14 w 50"/>
                  <a:gd name="T15" fmla="*/ 33 h 78"/>
                  <a:gd name="T16" fmla="*/ 5 w 50"/>
                  <a:gd name="T17" fmla="*/ 2 h 78"/>
                  <a:gd name="T18" fmla="*/ 14 w 50"/>
                  <a:gd name="T19" fmla="*/ 2 h 78"/>
                  <a:gd name="T20" fmla="*/ 19 w 50"/>
                  <a:gd name="T21" fmla="*/ 9 h 78"/>
                  <a:gd name="T22" fmla="*/ 21 w 50"/>
                  <a:gd name="T23" fmla="*/ 30 h 78"/>
                  <a:gd name="T24" fmla="*/ 31 w 50"/>
                  <a:gd name="T25" fmla="*/ 47 h 78"/>
                  <a:gd name="T26" fmla="*/ 38 w 50"/>
                  <a:gd name="T27" fmla="*/ 42 h 78"/>
                  <a:gd name="T28" fmla="*/ 45 w 50"/>
                  <a:gd name="T29" fmla="*/ 64 h 78"/>
                  <a:gd name="T30" fmla="*/ 43 w 50"/>
                  <a:gd name="T31" fmla="*/ 73 h 78"/>
                  <a:gd name="T32" fmla="*/ 33 w 50"/>
                  <a:gd name="T33" fmla="*/ 66 h 78"/>
                  <a:gd name="T34" fmla="*/ 36 w 50"/>
                  <a:gd name="T35" fmla="*/ 59 h 78"/>
                  <a:gd name="T36" fmla="*/ 33 w 50"/>
                  <a:gd name="T37" fmla="*/ 47 h 78"/>
                  <a:gd name="T38" fmla="*/ 21 w 50"/>
                  <a:gd name="T39" fmla="*/ 52 h 78"/>
                  <a:gd name="T40" fmla="*/ 14 w 50"/>
                  <a:gd name="T41" fmla="*/ 47 h 78"/>
                  <a:gd name="T42" fmla="*/ 14 w 50"/>
                  <a:gd name="T43" fmla="*/ 49 h 78"/>
                  <a:gd name="T44" fmla="*/ 14 w 50"/>
                  <a:gd name="T45" fmla="*/ 49 h 78"/>
                  <a:gd name="T46" fmla="*/ 14 w 50"/>
                  <a:gd name="T47" fmla="*/ 49 h 78"/>
                  <a:gd name="T48" fmla="*/ 14 w 50"/>
                  <a:gd name="T49" fmla="*/ 49 h 78"/>
                  <a:gd name="T50" fmla="*/ 17 w 50"/>
                  <a:gd name="T51" fmla="*/ 52 h 78"/>
                  <a:gd name="T52" fmla="*/ 14 w 50"/>
                  <a:gd name="T53" fmla="*/ 54 h 78"/>
                  <a:gd name="T54" fmla="*/ 14 w 50"/>
                  <a:gd name="T55" fmla="*/ 54 h 78"/>
                  <a:gd name="T56" fmla="*/ 14 w 50"/>
                  <a:gd name="T57" fmla="*/ 52 h 78"/>
                  <a:gd name="T58" fmla="*/ 21 w 50"/>
                  <a:gd name="T59" fmla="*/ 54 h 78"/>
                  <a:gd name="T60" fmla="*/ 31 w 50"/>
                  <a:gd name="T61" fmla="*/ 52 h 78"/>
                  <a:gd name="T62" fmla="*/ 33 w 50"/>
                  <a:gd name="T63" fmla="*/ 59 h 78"/>
                  <a:gd name="T64" fmla="*/ 29 w 50"/>
                  <a:gd name="T65" fmla="*/ 66 h 78"/>
                  <a:gd name="T66" fmla="*/ 45 w 50"/>
                  <a:gd name="T67" fmla="*/ 78 h 78"/>
                  <a:gd name="T68" fmla="*/ 50 w 50"/>
                  <a:gd name="T69" fmla="*/ 64 h 78"/>
                  <a:gd name="T70" fmla="*/ 40 w 50"/>
                  <a:gd name="T71" fmla="*/ 40 h 78"/>
                  <a:gd name="T72" fmla="*/ 33 w 50"/>
                  <a:gd name="T73" fmla="*/ 42 h 78"/>
                  <a:gd name="T74" fmla="*/ 24 w 50"/>
                  <a:gd name="T75" fmla="*/ 30 h 78"/>
                  <a:gd name="T76" fmla="*/ 24 w 50"/>
                  <a:gd name="T77" fmla="*/ 16 h 78"/>
                  <a:gd name="T78" fmla="*/ 21 w 50"/>
                  <a:gd name="T79" fmla="*/ 9 h 78"/>
                  <a:gd name="T80" fmla="*/ 21 w 50"/>
                  <a:gd name="T81" fmla="*/ 9 h 78"/>
                  <a:gd name="T82" fmla="*/ 17 w 50"/>
                  <a:gd name="T83" fmla="*/ 0 h 78"/>
                  <a:gd name="T84" fmla="*/ 0 w 50"/>
                  <a:gd name="T8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78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4" y="33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33"/>
                    </a:lnTo>
                    <a:lnTo>
                      <a:pt x="5" y="2"/>
                    </a:lnTo>
                    <a:lnTo>
                      <a:pt x="14" y="2"/>
                    </a:lnTo>
                    <a:lnTo>
                      <a:pt x="19" y="9"/>
                    </a:lnTo>
                    <a:lnTo>
                      <a:pt x="21" y="30"/>
                    </a:lnTo>
                    <a:lnTo>
                      <a:pt x="31" y="47"/>
                    </a:lnTo>
                    <a:lnTo>
                      <a:pt x="38" y="42"/>
                    </a:lnTo>
                    <a:lnTo>
                      <a:pt x="45" y="64"/>
                    </a:lnTo>
                    <a:lnTo>
                      <a:pt x="43" y="73"/>
                    </a:lnTo>
                    <a:lnTo>
                      <a:pt x="33" y="66"/>
                    </a:lnTo>
                    <a:lnTo>
                      <a:pt x="36" y="59"/>
                    </a:lnTo>
                    <a:lnTo>
                      <a:pt x="33" y="47"/>
                    </a:lnTo>
                    <a:lnTo>
                      <a:pt x="21" y="52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4" y="49"/>
                    </a:lnTo>
                    <a:lnTo>
                      <a:pt x="17" y="52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4" y="52"/>
                    </a:lnTo>
                    <a:lnTo>
                      <a:pt x="21" y="54"/>
                    </a:lnTo>
                    <a:lnTo>
                      <a:pt x="31" y="52"/>
                    </a:lnTo>
                    <a:lnTo>
                      <a:pt x="33" y="59"/>
                    </a:lnTo>
                    <a:lnTo>
                      <a:pt x="29" y="66"/>
                    </a:lnTo>
                    <a:lnTo>
                      <a:pt x="45" y="78"/>
                    </a:lnTo>
                    <a:lnTo>
                      <a:pt x="50" y="64"/>
                    </a:lnTo>
                    <a:lnTo>
                      <a:pt x="40" y="40"/>
                    </a:lnTo>
                    <a:lnTo>
                      <a:pt x="33" y="42"/>
                    </a:lnTo>
                    <a:lnTo>
                      <a:pt x="24" y="30"/>
                    </a:lnTo>
                    <a:lnTo>
                      <a:pt x="24" y="16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3" name="Freeform 1344"/>
              <p:cNvSpPr/>
              <p:nvPr/>
            </p:nvSpPr>
            <p:spPr bwMode="auto">
              <a:xfrm>
                <a:off x="4363647" y="4430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4" name="Freeform 1345"/>
              <p:cNvSpPr/>
              <p:nvPr/>
            </p:nvSpPr>
            <p:spPr bwMode="auto">
              <a:xfrm>
                <a:off x="4363647" y="44302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5" name="Freeform 1346"/>
              <p:cNvSpPr/>
              <p:nvPr/>
            </p:nvSpPr>
            <p:spPr bwMode="auto">
              <a:xfrm>
                <a:off x="4363647" y="4430265"/>
                <a:ext cx="5716" cy="952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3 h 5"/>
                  <a:gd name="T12" fmla="*/ 0 w 3"/>
                  <a:gd name="T13" fmla="*/ 5 h 5"/>
                  <a:gd name="T14" fmla="*/ 3 w 3"/>
                  <a:gd name="T15" fmla="*/ 3 h 5"/>
                  <a:gd name="T16" fmla="*/ 0 w 3"/>
                  <a:gd name="T17" fmla="*/ 0 h 5"/>
                  <a:gd name="T18" fmla="*/ 0 w 3"/>
                  <a:gd name="T19" fmla="*/ 0 h 5"/>
                  <a:gd name="T20" fmla="*/ 0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6" name="Freeform 1347"/>
              <p:cNvSpPr/>
              <p:nvPr/>
            </p:nvSpPr>
            <p:spPr bwMode="auto">
              <a:xfrm>
                <a:off x="4363647" y="4430265"/>
                <a:ext cx="5716" cy="952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0 w 3"/>
                  <a:gd name="T5" fmla="*/ 0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3 h 5"/>
                  <a:gd name="T12" fmla="*/ 0 w 3"/>
                  <a:gd name="T13" fmla="*/ 5 h 5"/>
                  <a:gd name="T14" fmla="*/ 3 w 3"/>
                  <a:gd name="T15" fmla="*/ 3 h 5"/>
                  <a:gd name="T16" fmla="*/ 0 w 3"/>
                  <a:gd name="T17" fmla="*/ 0 h 5"/>
                  <a:gd name="T18" fmla="*/ 0 w 3"/>
                  <a:gd name="T19" fmla="*/ 0 h 5"/>
                  <a:gd name="T20" fmla="*/ 0 w 3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7" name="Freeform 1348"/>
              <p:cNvSpPr/>
              <p:nvPr/>
            </p:nvSpPr>
            <p:spPr bwMode="auto">
              <a:xfrm>
                <a:off x="3934950" y="4024430"/>
                <a:ext cx="371538" cy="415360"/>
              </a:xfrm>
              <a:custGeom>
                <a:avLst/>
                <a:gdLst>
                  <a:gd name="T0" fmla="*/ 43 w 195"/>
                  <a:gd name="T1" fmla="*/ 26 h 218"/>
                  <a:gd name="T2" fmla="*/ 17 w 195"/>
                  <a:gd name="T3" fmla="*/ 52 h 218"/>
                  <a:gd name="T4" fmla="*/ 5 w 195"/>
                  <a:gd name="T5" fmla="*/ 57 h 218"/>
                  <a:gd name="T6" fmla="*/ 22 w 195"/>
                  <a:gd name="T7" fmla="*/ 95 h 218"/>
                  <a:gd name="T8" fmla="*/ 27 w 195"/>
                  <a:gd name="T9" fmla="*/ 99 h 218"/>
                  <a:gd name="T10" fmla="*/ 36 w 195"/>
                  <a:gd name="T11" fmla="*/ 83 h 218"/>
                  <a:gd name="T12" fmla="*/ 38 w 195"/>
                  <a:gd name="T13" fmla="*/ 147 h 218"/>
                  <a:gd name="T14" fmla="*/ 34 w 195"/>
                  <a:gd name="T15" fmla="*/ 178 h 218"/>
                  <a:gd name="T16" fmla="*/ 24 w 195"/>
                  <a:gd name="T17" fmla="*/ 178 h 218"/>
                  <a:gd name="T18" fmla="*/ 15 w 195"/>
                  <a:gd name="T19" fmla="*/ 180 h 218"/>
                  <a:gd name="T20" fmla="*/ 12 w 195"/>
                  <a:gd name="T21" fmla="*/ 197 h 218"/>
                  <a:gd name="T22" fmla="*/ 67 w 195"/>
                  <a:gd name="T23" fmla="*/ 201 h 218"/>
                  <a:gd name="T24" fmla="*/ 79 w 195"/>
                  <a:gd name="T25" fmla="*/ 185 h 218"/>
                  <a:gd name="T26" fmla="*/ 95 w 195"/>
                  <a:gd name="T27" fmla="*/ 183 h 218"/>
                  <a:gd name="T28" fmla="*/ 116 w 195"/>
                  <a:gd name="T29" fmla="*/ 216 h 218"/>
                  <a:gd name="T30" fmla="*/ 135 w 195"/>
                  <a:gd name="T31" fmla="*/ 209 h 218"/>
                  <a:gd name="T32" fmla="*/ 143 w 195"/>
                  <a:gd name="T33" fmla="*/ 211 h 218"/>
                  <a:gd name="T34" fmla="*/ 152 w 195"/>
                  <a:gd name="T35" fmla="*/ 213 h 218"/>
                  <a:gd name="T36" fmla="*/ 161 w 195"/>
                  <a:gd name="T37" fmla="*/ 206 h 218"/>
                  <a:gd name="T38" fmla="*/ 173 w 195"/>
                  <a:gd name="T39" fmla="*/ 211 h 218"/>
                  <a:gd name="T40" fmla="*/ 195 w 195"/>
                  <a:gd name="T41" fmla="*/ 218 h 218"/>
                  <a:gd name="T42" fmla="*/ 183 w 195"/>
                  <a:gd name="T43" fmla="*/ 211 h 218"/>
                  <a:gd name="T44" fmla="*/ 173 w 195"/>
                  <a:gd name="T45" fmla="*/ 199 h 218"/>
                  <a:gd name="T46" fmla="*/ 171 w 195"/>
                  <a:gd name="T47" fmla="*/ 185 h 218"/>
                  <a:gd name="T48" fmla="*/ 171 w 195"/>
                  <a:gd name="T49" fmla="*/ 173 h 218"/>
                  <a:gd name="T50" fmla="*/ 190 w 195"/>
                  <a:gd name="T51" fmla="*/ 159 h 218"/>
                  <a:gd name="T52" fmla="*/ 166 w 195"/>
                  <a:gd name="T53" fmla="*/ 126 h 218"/>
                  <a:gd name="T54" fmla="*/ 152 w 195"/>
                  <a:gd name="T55" fmla="*/ 116 h 218"/>
                  <a:gd name="T56" fmla="*/ 152 w 195"/>
                  <a:gd name="T57" fmla="*/ 114 h 218"/>
                  <a:gd name="T58" fmla="*/ 152 w 195"/>
                  <a:gd name="T59" fmla="*/ 73 h 218"/>
                  <a:gd name="T60" fmla="*/ 157 w 195"/>
                  <a:gd name="T61" fmla="*/ 57 h 218"/>
                  <a:gd name="T62" fmla="*/ 116 w 195"/>
                  <a:gd name="T63" fmla="*/ 43 h 218"/>
                  <a:gd name="T64" fmla="*/ 74 w 195"/>
                  <a:gd name="T65" fmla="*/ 19 h 218"/>
                  <a:gd name="T66" fmla="*/ 60 w 195"/>
                  <a:gd name="T6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218">
                    <a:moveTo>
                      <a:pt x="60" y="0"/>
                    </a:moveTo>
                    <a:lnTo>
                      <a:pt x="43" y="26"/>
                    </a:lnTo>
                    <a:lnTo>
                      <a:pt x="31" y="31"/>
                    </a:lnTo>
                    <a:lnTo>
                      <a:pt x="17" y="52"/>
                    </a:lnTo>
                    <a:lnTo>
                      <a:pt x="12" y="50"/>
                    </a:lnTo>
                    <a:lnTo>
                      <a:pt x="5" y="57"/>
                    </a:lnTo>
                    <a:lnTo>
                      <a:pt x="0" y="71"/>
                    </a:lnTo>
                    <a:lnTo>
                      <a:pt x="22" y="95"/>
                    </a:lnTo>
                    <a:lnTo>
                      <a:pt x="24" y="99"/>
                    </a:lnTo>
                    <a:lnTo>
                      <a:pt x="27" y="99"/>
                    </a:lnTo>
                    <a:lnTo>
                      <a:pt x="22" y="88"/>
                    </a:lnTo>
                    <a:lnTo>
                      <a:pt x="36" y="83"/>
                    </a:lnTo>
                    <a:lnTo>
                      <a:pt x="50" y="128"/>
                    </a:lnTo>
                    <a:lnTo>
                      <a:pt x="38" y="147"/>
                    </a:lnTo>
                    <a:lnTo>
                      <a:pt x="43" y="161"/>
                    </a:lnTo>
                    <a:lnTo>
                      <a:pt x="34" y="178"/>
                    </a:lnTo>
                    <a:lnTo>
                      <a:pt x="27" y="180"/>
                    </a:lnTo>
                    <a:lnTo>
                      <a:pt x="24" y="178"/>
                    </a:lnTo>
                    <a:lnTo>
                      <a:pt x="19" y="183"/>
                    </a:lnTo>
                    <a:lnTo>
                      <a:pt x="15" y="180"/>
                    </a:lnTo>
                    <a:lnTo>
                      <a:pt x="8" y="190"/>
                    </a:lnTo>
                    <a:lnTo>
                      <a:pt x="12" y="197"/>
                    </a:lnTo>
                    <a:lnTo>
                      <a:pt x="55" y="183"/>
                    </a:lnTo>
                    <a:lnTo>
                      <a:pt x="67" y="201"/>
                    </a:lnTo>
                    <a:lnTo>
                      <a:pt x="81" y="197"/>
                    </a:lnTo>
                    <a:lnTo>
                      <a:pt x="79" y="185"/>
                    </a:lnTo>
                    <a:lnTo>
                      <a:pt x="93" y="175"/>
                    </a:lnTo>
                    <a:lnTo>
                      <a:pt x="95" y="183"/>
                    </a:lnTo>
                    <a:lnTo>
                      <a:pt x="107" y="178"/>
                    </a:lnTo>
                    <a:lnTo>
                      <a:pt x="116" y="216"/>
                    </a:lnTo>
                    <a:lnTo>
                      <a:pt x="133" y="211"/>
                    </a:lnTo>
                    <a:lnTo>
                      <a:pt x="135" y="209"/>
                    </a:lnTo>
                    <a:lnTo>
                      <a:pt x="140" y="211"/>
                    </a:lnTo>
                    <a:lnTo>
                      <a:pt x="143" y="211"/>
                    </a:lnTo>
                    <a:lnTo>
                      <a:pt x="150" y="209"/>
                    </a:lnTo>
                    <a:lnTo>
                      <a:pt x="152" y="213"/>
                    </a:lnTo>
                    <a:lnTo>
                      <a:pt x="161" y="211"/>
                    </a:lnTo>
                    <a:lnTo>
                      <a:pt x="161" y="206"/>
                    </a:lnTo>
                    <a:lnTo>
                      <a:pt x="169" y="204"/>
                    </a:lnTo>
                    <a:lnTo>
                      <a:pt x="173" y="211"/>
                    </a:lnTo>
                    <a:lnTo>
                      <a:pt x="190" y="218"/>
                    </a:lnTo>
                    <a:lnTo>
                      <a:pt x="195" y="218"/>
                    </a:lnTo>
                    <a:lnTo>
                      <a:pt x="192" y="206"/>
                    </a:lnTo>
                    <a:lnTo>
                      <a:pt x="183" y="211"/>
                    </a:lnTo>
                    <a:lnTo>
                      <a:pt x="176" y="206"/>
                    </a:lnTo>
                    <a:lnTo>
                      <a:pt x="173" y="199"/>
                    </a:lnTo>
                    <a:lnTo>
                      <a:pt x="176" y="192"/>
                    </a:lnTo>
                    <a:lnTo>
                      <a:pt x="171" y="185"/>
                    </a:lnTo>
                    <a:lnTo>
                      <a:pt x="166" y="183"/>
                    </a:lnTo>
                    <a:lnTo>
                      <a:pt x="171" y="173"/>
                    </a:lnTo>
                    <a:lnTo>
                      <a:pt x="171" y="168"/>
                    </a:lnTo>
                    <a:lnTo>
                      <a:pt x="190" y="159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57" y="114"/>
                    </a:lnTo>
                    <a:lnTo>
                      <a:pt x="152" y="116"/>
                    </a:lnTo>
                    <a:lnTo>
                      <a:pt x="152" y="114"/>
                    </a:lnTo>
                    <a:lnTo>
                      <a:pt x="152" y="114"/>
                    </a:lnTo>
                    <a:lnTo>
                      <a:pt x="157" y="97"/>
                    </a:lnTo>
                    <a:lnTo>
                      <a:pt x="152" y="73"/>
                    </a:lnTo>
                    <a:lnTo>
                      <a:pt x="159" y="59"/>
                    </a:lnTo>
                    <a:lnTo>
                      <a:pt x="157" y="57"/>
                    </a:lnTo>
                    <a:lnTo>
                      <a:pt x="152" y="45"/>
                    </a:lnTo>
                    <a:lnTo>
                      <a:pt x="116" y="43"/>
                    </a:lnTo>
                    <a:lnTo>
                      <a:pt x="114" y="35"/>
                    </a:lnTo>
                    <a:lnTo>
                      <a:pt x="74" y="19"/>
                    </a:lnTo>
                    <a:lnTo>
                      <a:pt x="71" y="5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8" name="Freeform 1349"/>
              <p:cNvSpPr/>
              <p:nvPr/>
            </p:nvSpPr>
            <p:spPr bwMode="auto">
              <a:xfrm>
                <a:off x="3934950" y="4024430"/>
                <a:ext cx="371538" cy="415360"/>
              </a:xfrm>
              <a:custGeom>
                <a:avLst/>
                <a:gdLst>
                  <a:gd name="T0" fmla="*/ 43 w 195"/>
                  <a:gd name="T1" fmla="*/ 26 h 218"/>
                  <a:gd name="T2" fmla="*/ 17 w 195"/>
                  <a:gd name="T3" fmla="*/ 52 h 218"/>
                  <a:gd name="T4" fmla="*/ 5 w 195"/>
                  <a:gd name="T5" fmla="*/ 57 h 218"/>
                  <a:gd name="T6" fmla="*/ 22 w 195"/>
                  <a:gd name="T7" fmla="*/ 95 h 218"/>
                  <a:gd name="T8" fmla="*/ 27 w 195"/>
                  <a:gd name="T9" fmla="*/ 99 h 218"/>
                  <a:gd name="T10" fmla="*/ 36 w 195"/>
                  <a:gd name="T11" fmla="*/ 83 h 218"/>
                  <a:gd name="T12" fmla="*/ 38 w 195"/>
                  <a:gd name="T13" fmla="*/ 147 h 218"/>
                  <a:gd name="T14" fmla="*/ 34 w 195"/>
                  <a:gd name="T15" fmla="*/ 178 h 218"/>
                  <a:gd name="T16" fmla="*/ 24 w 195"/>
                  <a:gd name="T17" fmla="*/ 178 h 218"/>
                  <a:gd name="T18" fmla="*/ 15 w 195"/>
                  <a:gd name="T19" fmla="*/ 180 h 218"/>
                  <a:gd name="T20" fmla="*/ 12 w 195"/>
                  <a:gd name="T21" fmla="*/ 197 h 218"/>
                  <a:gd name="T22" fmla="*/ 67 w 195"/>
                  <a:gd name="T23" fmla="*/ 201 h 218"/>
                  <a:gd name="T24" fmla="*/ 79 w 195"/>
                  <a:gd name="T25" fmla="*/ 185 h 218"/>
                  <a:gd name="T26" fmla="*/ 95 w 195"/>
                  <a:gd name="T27" fmla="*/ 183 h 218"/>
                  <a:gd name="T28" fmla="*/ 116 w 195"/>
                  <a:gd name="T29" fmla="*/ 216 h 218"/>
                  <a:gd name="T30" fmla="*/ 135 w 195"/>
                  <a:gd name="T31" fmla="*/ 209 h 218"/>
                  <a:gd name="T32" fmla="*/ 143 w 195"/>
                  <a:gd name="T33" fmla="*/ 211 h 218"/>
                  <a:gd name="T34" fmla="*/ 152 w 195"/>
                  <a:gd name="T35" fmla="*/ 213 h 218"/>
                  <a:gd name="T36" fmla="*/ 161 w 195"/>
                  <a:gd name="T37" fmla="*/ 206 h 218"/>
                  <a:gd name="T38" fmla="*/ 173 w 195"/>
                  <a:gd name="T39" fmla="*/ 211 h 218"/>
                  <a:gd name="T40" fmla="*/ 195 w 195"/>
                  <a:gd name="T41" fmla="*/ 218 h 218"/>
                  <a:gd name="T42" fmla="*/ 183 w 195"/>
                  <a:gd name="T43" fmla="*/ 211 h 218"/>
                  <a:gd name="T44" fmla="*/ 173 w 195"/>
                  <a:gd name="T45" fmla="*/ 199 h 218"/>
                  <a:gd name="T46" fmla="*/ 171 w 195"/>
                  <a:gd name="T47" fmla="*/ 185 h 218"/>
                  <a:gd name="T48" fmla="*/ 171 w 195"/>
                  <a:gd name="T49" fmla="*/ 173 h 218"/>
                  <a:gd name="T50" fmla="*/ 190 w 195"/>
                  <a:gd name="T51" fmla="*/ 159 h 218"/>
                  <a:gd name="T52" fmla="*/ 166 w 195"/>
                  <a:gd name="T53" fmla="*/ 126 h 218"/>
                  <a:gd name="T54" fmla="*/ 152 w 195"/>
                  <a:gd name="T55" fmla="*/ 116 h 218"/>
                  <a:gd name="T56" fmla="*/ 152 w 195"/>
                  <a:gd name="T57" fmla="*/ 114 h 218"/>
                  <a:gd name="T58" fmla="*/ 152 w 195"/>
                  <a:gd name="T59" fmla="*/ 73 h 218"/>
                  <a:gd name="T60" fmla="*/ 157 w 195"/>
                  <a:gd name="T61" fmla="*/ 57 h 218"/>
                  <a:gd name="T62" fmla="*/ 116 w 195"/>
                  <a:gd name="T63" fmla="*/ 43 h 218"/>
                  <a:gd name="T64" fmla="*/ 74 w 195"/>
                  <a:gd name="T65" fmla="*/ 19 h 218"/>
                  <a:gd name="T66" fmla="*/ 60 w 195"/>
                  <a:gd name="T67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218">
                    <a:moveTo>
                      <a:pt x="60" y="0"/>
                    </a:moveTo>
                    <a:lnTo>
                      <a:pt x="43" y="26"/>
                    </a:lnTo>
                    <a:lnTo>
                      <a:pt x="31" y="31"/>
                    </a:lnTo>
                    <a:lnTo>
                      <a:pt x="17" y="52"/>
                    </a:lnTo>
                    <a:lnTo>
                      <a:pt x="12" y="50"/>
                    </a:lnTo>
                    <a:lnTo>
                      <a:pt x="5" y="57"/>
                    </a:lnTo>
                    <a:lnTo>
                      <a:pt x="0" y="71"/>
                    </a:lnTo>
                    <a:lnTo>
                      <a:pt x="22" y="95"/>
                    </a:lnTo>
                    <a:lnTo>
                      <a:pt x="24" y="99"/>
                    </a:lnTo>
                    <a:lnTo>
                      <a:pt x="27" y="99"/>
                    </a:lnTo>
                    <a:lnTo>
                      <a:pt x="22" y="88"/>
                    </a:lnTo>
                    <a:lnTo>
                      <a:pt x="36" y="83"/>
                    </a:lnTo>
                    <a:lnTo>
                      <a:pt x="50" y="128"/>
                    </a:lnTo>
                    <a:lnTo>
                      <a:pt x="38" y="147"/>
                    </a:lnTo>
                    <a:lnTo>
                      <a:pt x="43" y="161"/>
                    </a:lnTo>
                    <a:lnTo>
                      <a:pt x="34" y="178"/>
                    </a:lnTo>
                    <a:lnTo>
                      <a:pt x="27" y="180"/>
                    </a:lnTo>
                    <a:lnTo>
                      <a:pt x="24" y="178"/>
                    </a:lnTo>
                    <a:lnTo>
                      <a:pt x="19" y="183"/>
                    </a:lnTo>
                    <a:lnTo>
                      <a:pt x="15" y="180"/>
                    </a:lnTo>
                    <a:lnTo>
                      <a:pt x="8" y="190"/>
                    </a:lnTo>
                    <a:lnTo>
                      <a:pt x="12" y="197"/>
                    </a:lnTo>
                    <a:lnTo>
                      <a:pt x="55" y="183"/>
                    </a:lnTo>
                    <a:lnTo>
                      <a:pt x="67" y="201"/>
                    </a:lnTo>
                    <a:lnTo>
                      <a:pt x="81" y="197"/>
                    </a:lnTo>
                    <a:lnTo>
                      <a:pt x="79" y="185"/>
                    </a:lnTo>
                    <a:lnTo>
                      <a:pt x="93" y="175"/>
                    </a:lnTo>
                    <a:lnTo>
                      <a:pt x="95" y="183"/>
                    </a:lnTo>
                    <a:lnTo>
                      <a:pt x="107" y="178"/>
                    </a:lnTo>
                    <a:lnTo>
                      <a:pt x="116" y="216"/>
                    </a:lnTo>
                    <a:lnTo>
                      <a:pt x="133" y="211"/>
                    </a:lnTo>
                    <a:lnTo>
                      <a:pt x="135" y="209"/>
                    </a:lnTo>
                    <a:lnTo>
                      <a:pt x="140" y="211"/>
                    </a:lnTo>
                    <a:lnTo>
                      <a:pt x="143" y="211"/>
                    </a:lnTo>
                    <a:lnTo>
                      <a:pt x="150" y="209"/>
                    </a:lnTo>
                    <a:lnTo>
                      <a:pt x="152" y="213"/>
                    </a:lnTo>
                    <a:lnTo>
                      <a:pt x="161" y="211"/>
                    </a:lnTo>
                    <a:lnTo>
                      <a:pt x="161" y="206"/>
                    </a:lnTo>
                    <a:lnTo>
                      <a:pt x="169" y="204"/>
                    </a:lnTo>
                    <a:lnTo>
                      <a:pt x="173" y="211"/>
                    </a:lnTo>
                    <a:lnTo>
                      <a:pt x="190" y="218"/>
                    </a:lnTo>
                    <a:lnTo>
                      <a:pt x="195" y="218"/>
                    </a:lnTo>
                    <a:lnTo>
                      <a:pt x="192" y="206"/>
                    </a:lnTo>
                    <a:lnTo>
                      <a:pt x="183" y="211"/>
                    </a:lnTo>
                    <a:lnTo>
                      <a:pt x="176" y="206"/>
                    </a:lnTo>
                    <a:lnTo>
                      <a:pt x="173" y="199"/>
                    </a:lnTo>
                    <a:lnTo>
                      <a:pt x="176" y="192"/>
                    </a:lnTo>
                    <a:lnTo>
                      <a:pt x="171" y="185"/>
                    </a:lnTo>
                    <a:lnTo>
                      <a:pt x="166" y="183"/>
                    </a:lnTo>
                    <a:lnTo>
                      <a:pt x="171" y="173"/>
                    </a:lnTo>
                    <a:lnTo>
                      <a:pt x="171" y="168"/>
                    </a:lnTo>
                    <a:lnTo>
                      <a:pt x="190" y="159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57" y="114"/>
                    </a:lnTo>
                    <a:lnTo>
                      <a:pt x="152" y="116"/>
                    </a:lnTo>
                    <a:lnTo>
                      <a:pt x="152" y="114"/>
                    </a:lnTo>
                    <a:lnTo>
                      <a:pt x="152" y="114"/>
                    </a:lnTo>
                    <a:lnTo>
                      <a:pt x="157" y="97"/>
                    </a:lnTo>
                    <a:lnTo>
                      <a:pt x="152" y="73"/>
                    </a:lnTo>
                    <a:lnTo>
                      <a:pt x="159" y="59"/>
                    </a:lnTo>
                    <a:lnTo>
                      <a:pt x="157" y="57"/>
                    </a:lnTo>
                    <a:lnTo>
                      <a:pt x="152" y="45"/>
                    </a:lnTo>
                    <a:lnTo>
                      <a:pt x="116" y="43"/>
                    </a:lnTo>
                    <a:lnTo>
                      <a:pt x="114" y="35"/>
                    </a:lnTo>
                    <a:lnTo>
                      <a:pt x="74" y="19"/>
                    </a:lnTo>
                    <a:lnTo>
                      <a:pt x="71" y="5"/>
                    </a:lnTo>
                    <a:lnTo>
                      <a:pt x="6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89" name="Freeform 1350"/>
              <p:cNvSpPr>
                <a:spLocks noEditPoints="1"/>
              </p:cNvSpPr>
              <p:nvPr/>
            </p:nvSpPr>
            <p:spPr bwMode="auto">
              <a:xfrm>
                <a:off x="3931139" y="4018715"/>
                <a:ext cx="375349" cy="424887"/>
              </a:xfrm>
              <a:custGeom>
                <a:avLst/>
                <a:gdLst>
                  <a:gd name="T0" fmla="*/ 159 w 197"/>
                  <a:gd name="T1" fmla="*/ 117 h 223"/>
                  <a:gd name="T2" fmla="*/ 154 w 197"/>
                  <a:gd name="T3" fmla="*/ 119 h 223"/>
                  <a:gd name="T4" fmla="*/ 168 w 197"/>
                  <a:gd name="T5" fmla="*/ 129 h 223"/>
                  <a:gd name="T6" fmla="*/ 192 w 197"/>
                  <a:gd name="T7" fmla="*/ 162 h 223"/>
                  <a:gd name="T8" fmla="*/ 194 w 197"/>
                  <a:gd name="T9" fmla="*/ 162 h 223"/>
                  <a:gd name="T10" fmla="*/ 197 w 197"/>
                  <a:gd name="T11" fmla="*/ 164 h 223"/>
                  <a:gd name="T12" fmla="*/ 173 w 197"/>
                  <a:gd name="T13" fmla="*/ 129 h 223"/>
                  <a:gd name="T14" fmla="*/ 171 w 197"/>
                  <a:gd name="T15" fmla="*/ 126 h 223"/>
                  <a:gd name="T16" fmla="*/ 171 w 197"/>
                  <a:gd name="T17" fmla="*/ 126 h 223"/>
                  <a:gd name="T18" fmla="*/ 159 w 197"/>
                  <a:gd name="T19" fmla="*/ 114 h 223"/>
                  <a:gd name="T20" fmla="*/ 62 w 197"/>
                  <a:gd name="T21" fmla="*/ 0 h 223"/>
                  <a:gd name="T22" fmla="*/ 43 w 197"/>
                  <a:gd name="T23" fmla="*/ 27 h 223"/>
                  <a:gd name="T24" fmla="*/ 19 w 197"/>
                  <a:gd name="T25" fmla="*/ 50 h 223"/>
                  <a:gd name="T26" fmla="*/ 7 w 197"/>
                  <a:gd name="T27" fmla="*/ 55 h 223"/>
                  <a:gd name="T28" fmla="*/ 5 w 197"/>
                  <a:gd name="T29" fmla="*/ 57 h 223"/>
                  <a:gd name="T30" fmla="*/ 21 w 197"/>
                  <a:gd name="T31" fmla="*/ 100 h 223"/>
                  <a:gd name="T32" fmla="*/ 24 w 197"/>
                  <a:gd name="T33" fmla="*/ 107 h 223"/>
                  <a:gd name="T34" fmla="*/ 29 w 197"/>
                  <a:gd name="T35" fmla="*/ 93 h 223"/>
                  <a:gd name="T36" fmla="*/ 47 w 197"/>
                  <a:gd name="T37" fmla="*/ 131 h 223"/>
                  <a:gd name="T38" fmla="*/ 43 w 197"/>
                  <a:gd name="T39" fmla="*/ 164 h 223"/>
                  <a:gd name="T40" fmla="*/ 31 w 197"/>
                  <a:gd name="T41" fmla="*/ 181 h 223"/>
                  <a:gd name="T42" fmla="*/ 21 w 197"/>
                  <a:gd name="T43" fmla="*/ 183 h 223"/>
                  <a:gd name="T44" fmla="*/ 7 w 197"/>
                  <a:gd name="T45" fmla="*/ 190 h 223"/>
                  <a:gd name="T46" fmla="*/ 7 w 197"/>
                  <a:gd name="T47" fmla="*/ 193 h 223"/>
                  <a:gd name="T48" fmla="*/ 14 w 197"/>
                  <a:gd name="T49" fmla="*/ 202 h 223"/>
                  <a:gd name="T50" fmla="*/ 69 w 197"/>
                  <a:gd name="T51" fmla="*/ 207 h 223"/>
                  <a:gd name="T52" fmla="*/ 83 w 197"/>
                  <a:gd name="T53" fmla="*/ 188 h 223"/>
                  <a:gd name="T54" fmla="*/ 95 w 197"/>
                  <a:gd name="T55" fmla="*/ 190 h 223"/>
                  <a:gd name="T56" fmla="*/ 118 w 197"/>
                  <a:gd name="T57" fmla="*/ 223 h 223"/>
                  <a:gd name="T58" fmla="*/ 133 w 197"/>
                  <a:gd name="T59" fmla="*/ 219 h 223"/>
                  <a:gd name="T60" fmla="*/ 135 w 197"/>
                  <a:gd name="T61" fmla="*/ 214 h 223"/>
                  <a:gd name="T62" fmla="*/ 109 w 197"/>
                  <a:gd name="T63" fmla="*/ 181 h 223"/>
                  <a:gd name="T64" fmla="*/ 95 w 197"/>
                  <a:gd name="T65" fmla="*/ 178 h 223"/>
                  <a:gd name="T66" fmla="*/ 83 w 197"/>
                  <a:gd name="T67" fmla="*/ 200 h 223"/>
                  <a:gd name="T68" fmla="*/ 57 w 197"/>
                  <a:gd name="T69" fmla="*/ 186 h 223"/>
                  <a:gd name="T70" fmla="*/ 10 w 197"/>
                  <a:gd name="T71" fmla="*/ 193 h 223"/>
                  <a:gd name="T72" fmla="*/ 21 w 197"/>
                  <a:gd name="T73" fmla="*/ 186 h 223"/>
                  <a:gd name="T74" fmla="*/ 29 w 197"/>
                  <a:gd name="T75" fmla="*/ 183 h 223"/>
                  <a:gd name="T76" fmla="*/ 45 w 197"/>
                  <a:gd name="T77" fmla="*/ 164 h 223"/>
                  <a:gd name="T78" fmla="*/ 52 w 197"/>
                  <a:gd name="T79" fmla="*/ 131 h 223"/>
                  <a:gd name="T80" fmla="*/ 24 w 197"/>
                  <a:gd name="T81" fmla="*/ 91 h 223"/>
                  <a:gd name="T82" fmla="*/ 26 w 197"/>
                  <a:gd name="T83" fmla="*/ 102 h 223"/>
                  <a:gd name="T84" fmla="*/ 2 w 197"/>
                  <a:gd name="T85" fmla="*/ 74 h 223"/>
                  <a:gd name="T86" fmla="*/ 14 w 197"/>
                  <a:gd name="T87" fmla="*/ 53 h 223"/>
                  <a:gd name="T88" fmla="*/ 33 w 197"/>
                  <a:gd name="T89" fmla="*/ 34 h 223"/>
                  <a:gd name="T90" fmla="*/ 62 w 197"/>
                  <a:gd name="T91" fmla="*/ 3 h 223"/>
                  <a:gd name="T92" fmla="*/ 76 w 197"/>
                  <a:gd name="T93" fmla="*/ 22 h 223"/>
                  <a:gd name="T94" fmla="*/ 118 w 197"/>
                  <a:gd name="T95" fmla="*/ 46 h 223"/>
                  <a:gd name="T96" fmla="*/ 159 w 197"/>
                  <a:gd name="T97" fmla="*/ 60 h 223"/>
                  <a:gd name="T98" fmla="*/ 154 w 197"/>
                  <a:gd name="T99" fmla="*/ 76 h 223"/>
                  <a:gd name="T100" fmla="*/ 159 w 197"/>
                  <a:gd name="T101" fmla="*/ 95 h 223"/>
                  <a:gd name="T102" fmla="*/ 161 w 197"/>
                  <a:gd name="T103" fmla="*/ 95 h 223"/>
                  <a:gd name="T104" fmla="*/ 166 w 197"/>
                  <a:gd name="T105" fmla="*/ 60 h 223"/>
                  <a:gd name="T106" fmla="*/ 156 w 197"/>
                  <a:gd name="T107" fmla="*/ 46 h 223"/>
                  <a:gd name="T108" fmla="*/ 154 w 197"/>
                  <a:gd name="T109" fmla="*/ 43 h 223"/>
                  <a:gd name="T110" fmla="*/ 118 w 197"/>
                  <a:gd name="T111" fmla="*/ 36 h 223"/>
                  <a:gd name="T112" fmla="*/ 76 w 197"/>
                  <a:gd name="T113" fmla="*/ 8 h 223"/>
                  <a:gd name="T114" fmla="*/ 62 w 197"/>
                  <a:gd name="T115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7" h="223">
                    <a:moveTo>
                      <a:pt x="159" y="110"/>
                    </a:moveTo>
                    <a:lnTo>
                      <a:pt x="159" y="117"/>
                    </a:lnTo>
                    <a:lnTo>
                      <a:pt x="154" y="117"/>
                    </a:lnTo>
                    <a:lnTo>
                      <a:pt x="154" y="119"/>
                    </a:lnTo>
                    <a:lnTo>
                      <a:pt x="159" y="117"/>
                    </a:lnTo>
                    <a:lnTo>
                      <a:pt x="168" y="129"/>
                    </a:lnTo>
                    <a:lnTo>
                      <a:pt x="168" y="131"/>
                    </a:lnTo>
                    <a:lnTo>
                      <a:pt x="192" y="162"/>
                    </a:lnTo>
                    <a:lnTo>
                      <a:pt x="173" y="171"/>
                    </a:lnTo>
                    <a:lnTo>
                      <a:pt x="194" y="162"/>
                    </a:lnTo>
                    <a:lnTo>
                      <a:pt x="197" y="164"/>
                    </a:lnTo>
                    <a:lnTo>
                      <a:pt x="197" y="164"/>
                    </a:lnTo>
                    <a:lnTo>
                      <a:pt x="171" y="131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1" y="126"/>
                    </a:lnTo>
                    <a:lnTo>
                      <a:pt x="171" y="126"/>
                    </a:lnTo>
                    <a:lnTo>
                      <a:pt x="171" y="126"/>
                    </a:lnTo>
                    <a:lnTo>
                      <a:pt x="161" y="112"/>
                    </a:lnTo>
                    <a:lnTo>
                      <a:pt x="159" y="114"/>
                    </a:lnTo>
                    <a:lnTo>
                      <a:pt x="159" y="110"/>
                    </a:lnTo>
                    <a:close/>
                    <a:moveTo>
                      <a:pt x="62" y="0"/>
                    </a:moveTo>
                    <a:lnTo>
                      <a:pt x="59" y="3"/>
                    </a:lnTo>
                    <a:lnTo>
                      <a:pt x="43" y="27"/>
                    </a:lnTo>
                    <a:lnTo>
                      <a:pt x="31" y="31"/>
                    </a:lnTo>
                    <a:lnTo>
                      <a:pt x="19" y="50"/>
                    </a:lnTo>
                    <a:lnTo>
                      <a:pt x="14" y="48"/>
                    </a:lnTo>
                    <a:lnTo>
                      <a:pt x="7" y="55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0" y="76"/>
                    </a:lnTo>
                    <a:lnTo>
                      <a:pt x="21" y="100"/>
                    </a:lnTo>
                    <a:lnTo>
                      <a:pt x="24" y="105"/>
                    </a:lnTo>
                    <a:lnTo>
                      <a:pt x="24" y="107"/>
                    </a:lnTo>
                    <a:lnTo>
                      <a:pt x="31" y="105"/>
                    </a:lnTo>
                    <a:lnTo>
                      <a:pt x="29" y="93"/>
                    </a:lnTo>
                    <a:lnTo>
                      <a:pt x="38" y="91"/>
                    </a:lnTo>
                    <a:lnTo>
                      <a:pt x="47" y="131"/>
                    </a:lnTo>
                    <a:lnTo>
                      <a:pt x="38" y="150"/>
                    </a:lnTo>
                    <a:lnTo>
                      <a:pt x="43" y="164"/>
                    </a:lnTo>
                    <a:lnTo>
                      <a:pt x="33" y="178"/>
                    </a:lnTo>
                    <a:lnTo>
                      <a:pt x="31" y="181"/>
                    </a:lnTo>
                    <a:lnTo>
                      <a:pt x="29" y="174"/>
                    </a:lnTo>
                    <a:lnTo>
                      <a:pt x="21" y="183"/>
                    </a:lnTo>
                    <a:lnTo>
                      <a:pt x="17" y="178"/>
                    </a:lnTo>
                    <a:lnTo>
                      <a:pt x="7" y="190"/>
                    </a:lnTo>
                    <a:lnTo>
                      <a:pt x="7" y="193"/>
                    </a:lnTo>
                    <a:lnTo>
                      <a:pt x="7" y="193"/>
                    </a:lnTo>
                    <a:lnTo>
                      <a:pt x="12" y="200"/>
                    </a:lnTo>
                    <a:lnTo>
                      <a:pt x="14" y="202"/>
                    </a:lnTo>
                    <a:lnTo>
                      <a:pt x="55" y="188"/>
                    </a:lnTo>
                    <a:lnTo>
                      <a:pt x="69" y="207"/>
                    </a:lnTo>
                    <a:lnTo>
                      <a:pt x="88" y="202"/>
                    </a:lnTo>
                    <a:lnTo>
                      <a:pt x="83" y="188"/>
                    </a:lnTo>
                    <a:lnTo>
                      <a:pt x="92" y="183"/>
                    </a:lnTo>
                    <a:lnTo>
                      <a:pt x="95" y="190"/>
                    </a:lnTo>
                    <a:lnTo>
                      <a:pt x="107" y="186"/>
                    </a:lnTo>
                    <a:lnTo>
                      <a:pt x="118" y="223"/>
                    </a:lnTo>
                    <a:lnTo>
                      <a:pt x="135" y="219"/>
                    </a:lnTo>
                    <a:lnTo>
                      <a:pt x="133" y="219"/>
                    </a:lnTo>
                    <a:lnTo>
                      <a:pt x="137" y="212"/>
                    </a:lnTo>
                    <a:lnTo>
                      <a:pt x="135" y="214"/>
                    </a:lnTo>
                    <a:lnTo>
                      <a:pt x="118" y="219"/>
                    </a:lnTo>
                    <a:lnTo>
                      <a:pt x="109" y="181"/>
                    </a:lnTo>
                    <a:lnTo>
                      <a:pt x="97" y="186"/>
                    </a:lnTo>
                    <a:lnTo>
                      <a:pt x="95" y="178"/>
                    </a:lnTo>
                    <a:lnTo>
                      <a:pt x="81" y="188"/>
                    </a:lnTo>
                    <a:lnTo>
                      <a:pt x="83" y="200"/>
                    </a:lnTo>
                    <a:lnTo>
                      <a:pt x="69" y="204"/>
                    </a:lnTo>
                    <a:lnTo>
                      <a:pt x="57" y="186"/>
                    </a:lnTo>
                    <a:lnTo>
                      <a:pt x="14" y="200"/>
                    </a:lnTo>
                    <a:lnTo>
                      <a:pt x="10" y="193"/>
                    </a:lnTo>
                    <a:lnTo>
                      <a:pt x="17" y="183"/>
                    </a:lnTo>
                    <a:lnTo>
                      <a:pt x="21" y="186"/>
                    </a:lnTo>
                    <a:lnTo>
                      <a:pt x="26" y="181"/>
                    </a:lnTo>
                    <a:lnTo>
                      <a:pt x="29" y="183"/>
                    </a:lnTo>
                    <a:lnTo>
                      <a:pt x="36" y="181"/>
                    </a:lnTo>
                    <a:lnTo>
                      <a:pt x="45" y="164"/>
                    </a:lnTo>
                    <a:lnTo>
                      <a:pt x="40" y="150"/>
                    </a:lnTo>
                    <a:lnTo>
                      <a:pt x="52" y="131"/>
                    </a:lnTo>
                    <a:lnTo>
                      <a:pt x="38" y="86"/>
                    </a:lnTo>
                    <a:lnTo>
                      <a:pt x="24" y="91"/>
                    </a:lnTo>
                    <a:lnTo>
                      <a:pt x="29" y="102"/>
                    </a:lnTo>
                    <a:lnTo>
                      <a:pt x="26" y="102"/>
                    </a:lnTo>
                    <a:lnTo>
                      <a:pt x="24" y="98"/>
                    </a:lnTo>
                    <a:lnTo>
                      <a:pt x="2" y="74"/>
                    </a:lnTo>
                    <a:lnTo>
                      <a:pt x="7" y="60"/>
                    </a:lnTo>
                    <a:lnTo>
                      <a:pt x="14" y="53"/>
                    </a:lnTo>
                    <a:lnTo>
                      <a:pt x="19" y="55"/>
                    </a:lnTo>
                    <a:lnTo>
                      <a:pt x="33" y="34"/>
                    </a:lnTo>
                    <a:lnTo>
                      <a:pt x="45" y="29"/>
                    </a:lnTo>
                    <a:lnTo>
                      <a:pt x="62" y="3"/>
                    </a:lnTo>
                    <a:lnTo>
                      <a:pt x="73" y="8"/>
                    </a:lnTo>
                    <a:lnTo>
                      <a:pt x="76" y="22"/>
                    </a:lnTo>
                    <a:lnTo>
                      <a:pt x="116" y="38"/>
                    </a:lnTo>
                    <a:lnTo>
                      <a:pt x="118" y="46"/>
                    </a:lnTo>
                    <a:lnTo>
                      <a:pt x="154" y="48"/>
                    </a:lnTo>
                    <a:lnTo>
                      <a:pt x="159" y="60"/>
                    </a:lnTo>
                    <a:lnTo>
                      <a:pt x="161" y="62"/>
                    </a:lnTo>
                    <a:lnTo>
                      <a:pt x="154" y="76"/>
                    </a:lnTo>
                    <a:lnTo>
                      <a:pt x="159" y="100"/>
                    </a:lnTo>
                    <a:lnTo>
                      <a:pt x="159" y="95"/>
                    </a:lnTo>
                    <a:lnTo>
                      <a:pt x="161" y="100"/>
                    </a:lnTo>
                    <a:lnTo>
                      <a:pt x="161" y="95"/>
                    </a:lnTo>
                    <a:lnTo>
                      <a:pt x="156" y="76"/>
                    </a:lnTo>
                    <a:lnTo>
                      <a:pt x="166" y="60"/>
                    </a:lnTo>
                    <a:lnTo>
                      <a:pt x="161" y="57"/>
                    </a:lnTo>
                    <a:lnTo>
                      <a:pt x="156" y="46"/>
                    </a:lnTo>
                    <a:lnTo>
                      <a:pt x="156" y="43"/>
                    </a:lnTo>
                    <a:lnTo>
                      <a:pt x="154" y="43"/>
                    </a:lnTo>
                    <a:lnTo>
                      <a:pt x="121" y="43"/>
                    </a:lnTo>
                    <a:lnTo>
                      <a:pt x="118" y="36"/>
                    </a:lnTo>
                    <a:lnTo>
                      <a:pt x="81" y="19"/>
                    </a:lnTo>
                    <a:lnTo>
                      <a:pt x="76" y="8"/>
                    </a:lnTo>
                    <a:lnTo>
                      <a:pt x="64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0" name="Freeform 1351"/>
              <p:cNvSpPr>
                <a:spLocks noEditPoints="1"/>
              </p:cNvSpPr>
              <p:nvPr/>
            </p:nvSpPr>
            <p:spPr bwMode="auto">
              <a:xfrm>
                <a:off x="3931139" y="4018715"/>
                <a:ext cx="375349" cy="424887"/>
              </a:xfrm>
              <a:custGeom>
                <a:avLst/>
                <a:gdLst>
                  <a:gd name="T0" fmla="*/ 159 w 197"/>
                  <a:gd name="T1" fmla="*/ 117 h 223"/>
                  <a:gd name="T2" fmla="*/ 154 w 197"/>
                  <a:gd name="T3" fmla="*/ 119 h 223"/>
                  <a:gd name="T4" fmla="*/ 168 w 197"/>
                  <a:gd name="T5" fmla="*/ 129 h 223"/>
                  <a:gd name="T6" fmla="*/ 192 w 197"/>
                  <a:gd name="T7" fmla="*/ 162 h 223"/>
                  <a:gd name="T8" fmla="*/ 194 w 197"/>
                  <a:gd name="T9" fmla="*/ 162 h 223"/>
                  <a:gd name="T10" fmla="*/ 197 w 197"/>
                  <a:gd name="T11" fmla="*/ 164 h 223"/>
                  <a:gd name="T12" fmla="*/ 173 w 197"/>
                  <a:gd name="T13" fmla="*/ 129 h 223"/>
                  <a:gd name="T14" fmla="*/ 171 w 197"/>
                  <a:gd name="T15" fmla="*/ 126 h 223"/>
                  <a:gd name="T16" fmla="*/ 171 w 197"/>
                  <a:gd name="T17" fmla="*/ 126 h 223"/>
                  <a:gd name="T18" fmla="*/ 159 w 197"/>
                  <a:gd name="T19" fmla="*/ 114 h 223"/>
                  <a:gd name="T20" fmla="*/ 62 w 197"/>
                  <a:gd name="T21" fmla="*/ 0 h 223"/>
                  <a:gd name="T22" fmla="*/ 43 w 197"/>
                  <a:gd name="T23" fmla="*/ 27 h 223"/>
                  <a:gd name="T24" fmla="*/ 19 w 197"/>
                  <a:gd name="T25" fmla="*/ 50 h 223"/>
                  <a:gd name="T26" fmla="*/ 7 w 197"/>
                  <a:gd name="T27" fmla="*/ 55 h 223"/>
                  <a:gd name="T28" fmla="*/ 5 w 197"/>
                  <a:gd name="T29" fmla="*/ 57 h 223"/>
                  <a:gd name="T30" fmla="*/ 21 w 197"/>
                  <a:gd name="T31" fmla="*/ 100 h 223"/>
                  <a:gd name="T32" fmla="*/ 24 w 197"/>
                  <a:gd name="T33" fmla="*/ 107 h 223"/>
                  <a:gd name="T34" fmla="*/ 29 w 197"/>
                  <a:gd name="T35" fmla="*/ 93 h 223"/>
                  <a:gd name="T36" fmla="*/ 47 w 197"/>
                  <a:gd name="T37" fmla="*/ 131 h 223"/>
                  <a:gd name="T38" fmla="*/ 43 w 197"/>
                  <a:gd name="T39" fmla="*/ 164 h 223"/>
                  <a:gd name="T40" fmla="*/ 31 w 197"/>
                  <a:gd name="T41" fmla="*/ 181 h 223"/>
                  <a:gd name="T42" fmla="*/ 21 w 197"/>
                  <a:gd name="T43" fmla="*/ 183 h 223"/>
                  <a:gd name="T44" fmla="*/ 7 w 197"/>
                  <a:gd name="T45" fmla="*/ 190 h 223"/>
                  <a:gd name="T46" fmla="*/ 7 w 197"/>
                  <a:gd name="T47" fmla="*/ 193 h 223"/>
                  <a:gd name="T48" fmla="*/ 14 w 197"/>
                  <a:gd name="T49" fmla="*/ 202 h 223"/>
                  <a:gd name="T50" fmla="*/ 69 w 197"/>
                  <a:gd name="T51" fmla="*/ 207 h 223"/>
                  <a:gd name="T52" fmla="*/ 83 w 197"/>
                  <a:gd name="T53" fmla="*/ 188 h 223"/>
                  <a:gd name="T54" fmla="*/ 95 w 197"/>
                  <a:gd name="T55" fmla="*/ 190 h 223"/>
                  <a:gd name="T56" fmla="*/ 118 w 197"/>
                  <a:gd name="T57" fmla="*/ 223 h 223"/>
                  <a:gd name="T58" fmla="*/ 133 w 197"/>
                  <a:gd name="T59" fmla="*/ 219 h 223"/>
                  <a:gd name="T60" fmla="*/ 135 w 197"/>
                  <a:gd name="T61" fmla="*/ 214 h 223"/>
                  <a:gd name="T62" fmla="*/ 109 w 197"/>
                  <a:gd name="T63" fmla="*/ 181 h 223"/>
                  <a:gd name="T64" fmla="*/ 95 w 197"/>
                  <a:gd name="T65" fmla="*/ 178 h 223"/>
                  <a:gd name="T66" fmla="*/ 83 w 197"/>
                  <a:gd name="T67" fmla="*/ 200 h 223"/>
                  <a:gd name="T68" fmla="*/ 57 w 197"/>
                  <a:gd name="T69" fmla="*/ 186 h 223"/>
                  <a:gd name="T70" fmla="*/ 10 w 197"/>
                  <a:gd name="T71" fmla="*/ 193 h 223"/>
                  <a:gd name="T72" fmla="*/ 21 w 197"/>
                  <a:gd name="T73" fmla="*/ 186 h 223"/>
                  <a:gd name="T74" fmla="*/ 29 w 197"/>
                  <a:gd name="T75" fmla="*/ 183 h 223"/>
                  <a:gd name="T76" fmla="*/ 45 w 197"/>
                  <a:gd name="T77" fmla="*/ 164 h 223"/>
                  <a:gd name="T78" fmla="*/ 52 w 197"/>
                  <a:gd name="T79" fmla="*/ 131 h 223"/>
                  <a:gd name="T80" fmla="*/ 24 w 197"/>
                  <a:gd name="T81" fmla="*/ 91 h 223"/>
                  <a:gd name="T82" fmla="*/ 26 w 197"/>
                  <a:gd name="T83" fmla="*/ 102 h 223"/>
                  <a:gd name="T84" fmla="*/ 2 w 197"/>
                  <a:gd name="T85" fmla="*/ 74 h 223"/>
                  <a:gd name="T86" fmla="*/ 14 w 197"/>
                  <a:gd name="T87" fmla="*/ 53 h 223"/>
                  <a:gd name="T88" fmla="*/ 33 w 197"/>
                  <a:gd name="T89" fmla="*/ 34 h 223"/>
                  <a:gd name="T90" fmla="*/ 62 w 197"/>
                  <a:gd name="T91" fmla="*/ 3 h 223"/>
                  <a:gd name="T92" fmla="*/ 76 w 197"/>
                  <a:gd name="T93" fmla="*/ 22 h 223"/>
                  <a:gd name="T94" fmla="*/ 118 w 197"/>
                  <a:gd name="T95" fmla="*/ 46 h 223"/>
                  <a:gd name="T96" fmla="*/ 159 w 197"/>
                  <a:gd name="T97" fmla="*/ 60 h 223"/>
                  <a:gd name="T98" fmla="*/ 154 w 197"/>
                  <a:gd name="T99" fmla="*/ 76 h 223"/>
                  <a:gd name="T100" fmla="*/ 159 w 197"/>
                  <a:gd name="T101" fmla="*/ 95 h 223"/>
                  <a:gd name="T102" fmla="*/ 161 w 197"/>
                  <a:gd name="T103" fmla="*/ 95 h 223"/>
                  <a:gd name="T104" fmla="*/ 166 w 197"/>
                  <a:gd name="T105" fmla="*/ 60 h 223"/>
                  <a:gd name="T106" fmla="*/ 156 w 197"/>
                  <a:gd name="T107" fmla="*/ 46 h 223"/>
                  <a:gd name="T108" fmla="*/ 154 w 197"/>
                  <a:gd name="T109" fmla="*/ 43 h 223"/>
                  <a:gd name="T110" fmla="*/ 118 w 197"/>
                  <a:gd name="T111" fmla="*/ 36 h 223"/>
                  <a:gd name="T112" fmla="*/ 76 w 197"/>
                  <a:gd name="T113" fmla="*/ 8 h 223"/>
                  <a:gd name="T114" fmla="*/ 62 w 197"/>
                  <a:gd name="T115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7" h="223">
                    <a:moveTo>
                      <a:pt x="159" y="110"/>
                    </a:moveTo>
                    <a:lnTo>
                      <a:pt x="159" y="117"/>
                    </a:lnTo>
                    <a:lnTo>
                      <a:pt x="154" y="117"/>
                    </a:lnTo>
                    <a:lnTo>
                      <a:pt x="154" y="119"/>
                    </a:lnTo>
                    <a:lnTo>
                      <a:pt x="159" y="117"/>
                    </a:lnTo>
                    <a:lnTo>
                      <a:pt x="168" y="129"/>
                    </a:lnTo>
                    <a:lnTo>
                      <a:pt x="168" y="131"/>
                    </a:lnTo>
                    <a:lnTo>
                      <a:pt x="192" y="162"/>
                    </a:lnTo>
                    <a:lnTo>
                      <a:pt x="173" y="171"/>
                    </a:lnTo>
                    <a:lnTo>
                      <a:pt x="194" y="162"/>
                    </a:lnTo>
                    <a:lnTo>
                      <a:pt x="197" y="164"/>
                    </a:lnTo>
                    <a:lnTo>
                      <a:pt x="197" y="164"/>
                    </a:lnTo>
                    <a:lnTo>
                      <a:pt x="171" y="131"/>
                    </a:lnTo>
                    <a:lnTo>
                      <a:pt x="173" y="129"/>
                    </a:lnTo>
                    <a:lnTo>
                      <a:pt x="173" y="129"/>
                    </a:lnTo>
                    <a:lnTo>
                      <a:pt x="171" y="126"/>
                    </a:lnTo>
                    <a:lnTo>
                      <a:pt x="171" y="126"/>
                    </a:lnTo>
                    <a:lnTo>
                      <a:pt x="171" y="126"/>
                    </a:lnTo>
                    <a:lnTo>
                      <a:pt x="161" y="112"/>
                    </a:lnTo>
                    <a:lnTo>
                      <a:pt x="159" y="114"/>
                    </a:lnTo>
                    <a:lnTo>
                      <a:pt x="159" y="110"/>
                    </a:lnTo>
                    <a:moveTo>
                      <a:pt x="62" y="0"/>
                    </a:moveTo>
                    <a:lnTo>
                      <a:pt x="59" y="3"/>
                    </a:lnTo>
                    <a:lnTo>
                      <a:pt x="43" y="27"/>
                    </a:lnTo>
                    <a:lnTo>
                      <a:pt x="31" y="31"/>
                    </a:lnTo>
                    <a:lnTo>
                      <a:pt x="19" y="50"/>
                    </a:lnTo>
                    <a:lnTo>
                      <a:pt x="14" y="48"/>
                    </a:lnTo>
                    <a:lnTo>
                      <a:pt x="7" y="55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0" y="76"/>
                    </a:lnTo>
                    <a:lnTo>
                      <a:pt x="21" y="100"/>
                    </a:lnTo>
                    <a:lnTo>
                      <a:pt x="24" y="105"/>
                    </a:lnTo>
                    <a:lnTo>
                      <a:pt x="24" y="107"/>
                    </a:lnTo>
                    <a:lnTo>
                      <a:pt x="31" y="105"/>
                    </a:lnTo>
                    <a:lnTo>
                      <a:pt x="29" y="93"/>
                    </a:lnTo>
                    <a:lnTo>
                      <a:pt x="38" y="91"/>
                    </a:lnTo>
                    <a:lnTo>
                      <a:pt x="47" y="131"/>
                    </a:lnTo>
                    <a:lnTo>
                      <a:pt x="38" y="150"/>
                    </a:lnTo>
                    <a:lnTo>
                      <a:pt x="43" y="164"/>
                    </a:lnTo>
                    <a:lnTo>
                      <a:pt x="33" y="178"/>
                    </a:lnTo>
                    <a:lnTo>
                      <a:pt x="31" y="181"/>
                    </a:lnTo>
                    <a:lnTo>
                      <a:pt x="29" y="174"/>
                    </a:lnTo>
                    <a:lnTo>
                      <a:pt x="21" y="183"/>
                    </a:lnTo>
                    <a:lnTo>
                      <a:pt x="17" y="178"/>
                    </a:lnTo>
                    <a:lnTo>
                      <a:pt x="7" y="190"/>
                    </a:lnTo>
                    <a:lnTo>
                      <a:pt x="7" y="193"/>
                    </a:lnTo>
                    <a:lnTo>
                      <a:pt x="7" y="193"/>
                    </a:lnTo>
                    <a:lnTo>
                      <a:pt x="12" y="200"/>
                    </a:lnTo>
                    <a:lnTo>
                      <a:pt x="14" y="202"/>
                    </a:lnTo>
                    <a:lnTo>
                      <a:pt x="55" y="188"/>
                    </a:lnTo>
                    <a:lnTo>
                      <a:pt x="69" y="207"/>
                    </a:lnTo>
                    <a:lnTo>
                      <a:pt x="88" y="202"/>
                    </a:lnTo>
                    <a:lnTo>
                      <a:pt x="83" y="188"/>
                    </a:lnTo>
                    <a:lnTo>
                      <a:pt x="92" y="183"/>
                    </a:lnTo>
                    <a:lnTo>
                      <a:pt x="95" y="190"/>
                    </a:lnTo>
                    <a:lnTo>
                      <a:pt x="107" y="186"/>
                    </a:lnTo>
                    <a:lnTo>
                      <a:pt x="118" y="223"/>
                    </a:lnTo>
                    <a:lnTo>
                      <a:pt x="135" y="219"/>
                    </a:lnTo>
                    <a:lnTo>
                      <a:pt x="133" y="219"/>
                    </a:lnTo>
                    <a:lnTo>
                      <a:pt x="137" y="212"/>
                    </a:lnTo>
                    <a:lnTo>
                      <a:pt x="135" y="214"/>
                    </a:lnTo>
                    <a:lnTo>
                      <a:pt x="118" y="219"/>
                    </a:lnTo>
                    <a:lnTo>
                      <a:pt x="109" y="181"/>
                    </a:lnTo>
                    <a:lnTo>
                      <a:pt x="97" y="186"/>
                    </a:lnTo>
                    <a:lnTo>
                      <a:pt x="95" y="178"/>
                    </a:lnTo>
                    <a:lnTo>
                      <a:pt x="81" y="188"/>
                    </a:lnTo>
                    <a:lnTo>
                      <a:pt x="83" y="200"/>
                    </a:lnTo>
                    <a:lnTo>
                      <a:pt x="69" y="204"/>
                    </a:lnTo>
                    <a:lnTo>
                      <a:pt x="57" y="186"/>
                    </a:lnTo>
                    <a:lnTo>
                      <a:pt x="14" y="200"/>
                    </a:lnTo>
                    <a:lnTo>
                      <a:pt x="10" y="193"/>
                    </a:lnTo>
                    <a:lnTo>
                      <a:pt x="17" y="183"/>
                    </a:lnTo>
                    <a:lnTo>
                      <a:pt x="21" y="186"/>
                    </a:lnTo>
                    <a:lnTo>
                      <a:pt x="26" y="181"/>
                    </a:lnTo>
                    <a:lnTo>
                      <a:pt x="29" y="183"/>
                    </a:lnTo>
                    <a:lnTo>
                      <a:pt x="36" y="181"/>
                    </a:lnTo>
                    <a:lnTo>
                      <a:pt x="45" y="164"/>
                    </a:lnTo>
                    <a:lnTo>
                      <a:pt x="40" y="150"/>
                    </a:lnTo>
                    <a:lnTo>
                      <a:pt x="52" y="131"/>
                    </a:lnTo>
                    <a:lnTo>
                      <a:pt x="38" y="86"/>
                    </a:lnTo>
                    <a:lnTo>
                      <a:pt x="24" y="91"/>
                    </a:lnTo>
                    <a:lnTo>
                      <a:pt x="29" y="102"/>
                    </a:lnTo>
                    <a:lnTo>
                      <a:pt x="26" y="102"/>
                    </a:lnTo>
                    <a:lnTo>
                      <a:pt x="24" y="98"/>
                    </a:lnTo>
                    <a:lnTo>
                      <a:pt x="2" y="74"/>
                    </a:lnTo>
                    <a:lnTo>
                      <a:pt x="7" y="60"/>
                    </a:lnTo>
                    <a:lnTo>
                      <a:pt x="14" y="53"/>
                    </a:lnTo>
                    <a:lnTo>
                      <a:pt x="19" y="55"/>
                    </a:lnTo>
                    <a:lnTo>
                      <a:pt x="33" y="34"/>
                    </a:lnTo>
                    <a:lnTo>
                      <a:pt x="45" y="29"/>
                    </a:lnTo>
                    <a:lnTo>
                      <a:pt x="62" y="3"/>
                    </a:lnTo>
                    <a:lnTo>
                      <a:pt x="73" y="8"/>
                    </a:lnTo>
                    <a:lnTo>
                      <a:pt x="76" y="22"/>
                    </a:lnTo>
                    <a:lnTo>
                      <a:pt x="116" y="38"/>
                    </a:lnTo>
                    <a:lnTo>
                      <a:pt x="118" y="46"/>
                    </a:lnTo>
                    <a:lnTo>
                      <a:pt x="154" y="48"/>
                    </a:lnTo>
                    <a:lnTo>
                      <a:pt x="159" y="60"/>
                    </a:lnTo>
                    <a:lnTo>
                      <a:pt x="161" y="62"/>
                    </a:lnTo>
                    <a:lnTo>
                      <a:pt x="154" y="76"/>
                    </a:lnTo>
                    <a:lnTo>
                      <a:pt x="159" y="100"/>
                    </a:lnTo>
                    <a:lnTo>
                      <a:pt x="159" y="95"/>
                    </a:lnTo>
                    <a:lnTo>
                      <a:pt x="161" y="100"/>
                    </a:lnTo>
                    <a:lnTo>
                      <a:pt x="161" y="95"/>
                    </a:lnTo>
                    <a:lnTo>
                      <a:pt x="156" y="76"/>
                    </a:lnTo>
                    <a:lnTo>
                      <a:pt x="166" y="60"/>
                    </a:lnTo>
                    <a:lnTo>
                      <a:pt x="161" y="57"/>
                    </a:lnTo>
                    <a:lnTo>
                      <a:pt x="156" y="46"/>
                    </a:lnTo>
                    <a:lnTo>
                      <a:pt x="156" y="43"/>
                    </a:lnTo>
                    <a:lnTo>
                      <a:pt x="154" y="43"/>
                    </a:lnTo>
                    <a:lnTo>
                      <a:pt x="121" y="43"/>
                    </a:lnTo>
                    <a:lnTo>
                      <a:pt x="118" y="36"/>
                    </a:lnTo>
                    <a:lnTo>
                      <a:pt x="81" y="19"/>
                    </a:lnTo>
                    <a:lnTo>
                      <a:pt x="76" y="8"/>
                    </a:lnTo>
                    <a:lnTo>
                      <a:pt x="64" y="0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1" name="Freeform 1352"/>
              <p:cNvSpPr/>
              <p:nvPr/>
            </p:nvSpPr>
            <p:spPr bwMode="auto">
              <a:xfrm>
                <a:off x="4224559" y="4199720"/>
                <a:ext cx="13337" cy="41917"/>
              </a:xfrm>
              <a:custGeom>
                <a:avLst/>
                <a:gdLst>
                  <a:gd name="T0" fmla="*/ 5 w 7"/>
                  <a:gd name="T1" fmla="*/ 0 h 22"/>
                  <a:gd name="T2" fmla="*/ 5 w 7"/>
                  <a:gd name="T3" fmla="*/ 5 h 22"/>
                  <a:gd name="T4" fmla="*/ 0 w 7"/>
                  <a:gd name="T5" fmla="*/ 22 h 22"/>
                  <a:gd name="T6" fmla="*/ 0 w 7"/>
                  <a:gd name="T7" fmla="*/ 22 h 22"/>
                  <a:gd name="T8" fmla="*/ 5 w 7"/>
                  <a:gd name="T9" fmla="*/ 22 h 22"/>
                  <a:gd name="T10" fmla="*/ 5 w 7"/>
                  <a:gd name="T11" fmla="*/ 15 h 22"/>
                  <a:gd name="T12" fmla="*/ 5 w 7"/>
                  <a:gd name="T13" fmla="*/ 15 h 22"/>
                  <a:gd name="T14" fmla="*/ 7 w 7"/>
                  <a:gd name="T15" fmla="*/ 12 h 22"/>
                  <a:gd name="T16" fmla="*/ 7 w 7"/>
                  <a:gd name="T17" fmla="*/ 10 h 22"/>
                  <a:gd name="T18" fmla="*/ 7 w 7"/>
                  <a:gd name="T19" fmla="*/ 7 h 22"/>
                  <a:gd name="T20" fmla="*/ 7 w 7"/>
                  <a:gd name="T21" fmla="*/ 5 h 22"/>
                  <a:gd name="T22" fmla="*/ 7 w 7"/>
                  <a:gd name="T23" fmla="*/ 5 h 22"/>
                  <a:gd name="T24" fmla="*/ 7 w 7"/>
                  <a:gd name="T25" fmla="*/ 5 h 22"/>
                  <a:gd name="T26" fmla="*/ 5 w 7"/>
                  <a:gd name="T2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22">
                    <a:moveTo>
                      <a:pt x="5" y="0"/>
                    </a:moveTo>
                    <a:lnTo>
                      <a:pt x="5" y="5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5" y="22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2" name="Freeform 1353"/>
              <p:cNvSpPr/>
              <p:nvPr/>
            </p:nvSpPr>
            <p:spPr bwMode="auto">
              <a:xfrm>
                <a:off x="4224559" y="4199720"/>
                <a:ext cx="13337" cy="41917"/>
              </a:xfrm>
              <a:custGeom>
                <a:avLst/>
                <a:gdLst>
                  <a:gd name="T0" fmla="*/ 5 w 7"/>
                  <a:gd name="T1" fmla="*/ 0 h 22"/>
                  <a:gd name="T2" fmla="*/ 5 w 7"/>
                  <a:gd name="T3" fmla="*/ 5 h 22"/>
                  <a:gd name="T4" fmla="*/ 0 w 7"/>
                  <a:gd name="T5" fmla="*/ 22 h 22"/>
                  <a:gd name="T6" fmla="*/ 0 w 7"/>
                  <a:gd name="T7" fmla="*/ 22 h 22"/>
                  <a:gd name="T8" fmla="*/ 5 w 7"/>
                  <a:gd name="T9" fmla="*/ 22 h 22"/>
                  <a:gd name="T10" fmla="*/ 5 w 7"/>
                  <a:gd name="T11" fmla="*/ 15 h 22"/>
                  <a:gd name="T12" fmla="*/ 5 w 7"/>
                  <a:gd name="T13" fmla="*/ 15 h 22"/>
                  <a:gd name="T14" fmla="*/ 7 w 7"/>
                  <a:gd name="T15" fmla="*/ 12 h 22"/>
                  <a:gd name="T16" fmla="*/ 7 w 7"/>
                  <a:gd name="T17" fmla="*/ 10 h 22"/>
                  <a:gd name="T18" fmla="*/ 7 w 7"/>
                  <a:gd name="T19" fmla="*/ 7 h 22"/>
                  <a:gd name="T20" fmla="*/ 7 w 7"/>
                  <a:gd name="T21" fmla="*/ 5 h 22"/>
                  <a:gd name="T22" fmla="*/ 7 w 7"/>
                  <a:gd name="T23" fmla="*/ 5 h 22"/>
                  <a:gd name="T24" fmla="*/ 7 w 7"/>
                  <a:gd name="T25" fmla="*/ 5 h 22"/>
                  <a:gd name="T26" fmla="*/ 5 w 7"/>
                  <a:gd name="T2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22">
                    <a:moveTo>
                      <a:pt x="5" y="0"/>
                    </a:moveTo>
                    <a:lnTo>
                      <a:pt x="5" y="5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5" y="22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3" name="Freeform 1354"/>
              <p:cNvSpPr/>
              <p:nvPr/>
            </p:nvSpPr>
            <p:spPr bwMode="auto">
              <a:xfrm>
                <a:off x="4171210" y="4331187"/>
                <a:ext cx="188627" cy="221017"/>
              </a:xfrm>
              <a:custGeom>
                <a:avLst/>
                <a:gdLst>
                  <a:gd name="T0" fmla="*/ 66 w 99"/>
                  <a:gd name="T1" fmla="*/ 0 h 116"/>
                  <a:gd name="T2" fmla="*/ 52 w 99"/>
                  <a:gd name="T3" fmla="*/ 10 h 116"/>
                  <a:gd name="T4" fmla="*/ 52 w 99"/>
                  <a:gd name="T5" fmla="*/ 12 h 116"/>
                  <a:gd name="T6" fmla="*/ 47 w 99"/>
                  <a:gd name="T7" fmla="*/ 19 h 116"/>
                  <a:gd name="T8" fmla="*/ 52 w 99"/>
                  <a:gd name="T9" fmla="*/ 22 h 116"/>
                  <a:gd name="T10" fmla="*/ 54 w 99"/>
                  <a:gd name="T11" fmla="*/ 31 h 116"/>
                  <a:gd name="T12" fmla="*/ 52 w 99"/>
                  <a:gd name="T13" fmla="*/ 38 h 116"/>
                  <a:gd name="T14" fmla="*/ 54 w 99"/>
                  <a:gd name="T15" fmla="*/ 43 h 116"/>
                  <a:gd name="T16" fmla="*/ 59 w 99"/>
                  <a:gd name="T17" fmla="*/ 45 h 116"/>
                  <a:gd name="T18" fmla="*/ 71 w 99"/>
                  <a:gd name="T19" fmla="*/ 43 h 116"/>
                  <a:gd name="T20" fmla="*/ 75 w 99"/>
                  <a:gd name="T21" fmla="*/ 57 h 116"/>
                  <a:gd name="T22" fmla="*/ 66 w 99"/>
                  <a:gd name="T23" fmla="*/ 62 h 116"/>
                  <a:gd name="T24" fmla="*/ 47 w 99"/>
                  <a:gd name="T25" fmla="*/ 52 h 116"/>
                  <a:gd name="T26" fmla="*/ 45 w 99"/>
                  <a:gd name="T27" fmla="*/ 48 h 116"/>
                  <a:gd name="T28" fmla="*/ 40 w 99"/>
                  <a:gd name="T29" fmla="*/ 48 h 116"/>
                  <a:gd name="T30" fmla="*/ 42 w 99"/>
                  <a:gd name="T31" fmla="*/ 55 h 116"/>
                  <a:gd name="T32" fmla="*/ 26 w 99"/>
                  <a:gd name="T33" fmla="*/ 55 h 116"/>
                  <a:gd name="T34" fmla="*/ 23 w 99"/>
                  <a:gd name="T35" fmla="*/ 52 h 116"/>
                  <a:gd name="T36" fmla="*/ 16 w 99"/>
                  <a:gd name="T37" fmla="*/ 55 h 116"/>
                  <a:gd name="T38" fmla="*/ 14 w 99"/>
                  <a:gd name="T39" fmla="*/ 52 h 116"/>
                  <a:gd name="T40" fmla="*/ 11 w 99"/>
                  <a:gd name="T41" fmla="*/ 50 h 116"/>
                  <a:gd name="T42" fmla="*/ 11 w 99"/>
                  <a:gd name="T43" fmla="*/ 52 h 116"/>
                  <a:gd name="T44" fmla="*/ 19 w 99"/>
                  <a:gd name="T45" fmla="*/ 71 h 116"/>
                  <a:gd name="T46" fmla="*/ 0 w 99"/>
                  <a:gd name="T47" fmla="*/ 78 h 116"/>
                  <a:gd name="T48" fmla="*/ 9 w 99"/>
                  <a:gd name="T49" fmla="*/ 109 h 116"/>
                  <a:gd name="T50" fmla="*/ 23 w 99"/>
                  <a:gd name="T51" fmla="*/ 116 h 116"/>
                  <a:gd name="T52" fmla="*/ 40 w 99"/>
                  <a:gd name="T53" fmla="*/ 112 h 116"/>
                  <a:gd name="T54" fmla="*/ 42 w 99"/>
                  <a:gd name="T55" fmla="*/ 116 h 116"/>
                  <a:gd name="T56" fmla="*/ 56 w 99"/>
                  <a:gd name="T57" fmla="*/ 112 h 116"/>
                  <a:gd name="T58" fmla="*/ 71 w 99"/>
                  <a:gd name="T59" fmla="*/ 93 h 116"/>
                  <a:gd name="T60" fmla="*/ 68 w 99"/>
                  <a:gd name="T61" fmla="*/ 86 h 116"/>
                  <a:gd name="T62" fmla="*/ 80 w 99"/>
                  <a:gd name="T63" fmla="*/ 76 h 116"/>
                  <a:gd name="T64" fmla="*/ 78 w 99"/>
                  <a:gd name="T65" fmla="*/ 71 h 116"/>
                  <a:gd name="T66" fmla="*/ 94 w 99"/>
                  <a:gd name="T67" fmla="*/ 57 h 116"/>
                  <a:gd name="T68" fmla="*/ 97 w 99"/>
                  <a:gd name="T69" fmla="*/ 55 h 116"/>
                  <a:gd name="T70" fmla="*/ 99 w 99"/>
                  <a:gd name="T71" fmla="*/ 36 h 116"/>
                  <a:gd name="T72" fmla="*/ 87 w 99"/>
                  <a:gd name="T73" fmla="*/ 5 h 116"/>
                  <a:gd name="T74" fmla="*/ 71 w 99"/>
                  <a:gd name="T75" fmla="*/ 5 h 116"/>
                  <a:gd name="T76" fmla="*/ 66 w 99"/>
                  <a:gd name="T7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116">
                    <a:moveTo>
                      <a:pt x="66" y="0"/>
                    </a:moveTo>
                    <a:lnTo>
                      <a:pt x="52" y="10"/>
                    </a:lnTo>
                    <a:lnTo>
                      <a:pt x="52" y="12"/>
                    </a:lnTo>
                    <a:lnTo>
                      <a:pt x="47" y="19"/>
                    </a:lnTo>
                    <a:lnTo>
                      <a:pt x="52" y="22"/>
                    </a:lnTo>
                    <a:lnTo>
                      <a:pt x="54" y="31"/>
                    </a:lnTo>
                    <a:lnTo>
                      <a:pt x="52" y="38"/>
                    </a:lnTo>
                    <a:lnTo>
                      <a:pt x="54" y="43"/>
                    </a:lnTo>
                    <a:lnTo>
                      <a:pt x="59" y="45"/>
                    </a:lnTo>
                    <a:lnTo>
                      <a:pt x="71" y="43"/>
                    </a:lnTo>
                    <a:lnTo>
                      <a:pt x="75" y="57"/>
                    </a:lnTo>
                    <a:lnTo>
                      <a:pt x="66" y="62"/>
                    </a:lnTo>
                    <a:lnTo>
                      <a:pt x="47" y="52"/>
                    </a:lnTo>
                    <a:lnTo>
                      <a:pt x="45" y="48"/>
                    </a:lnTo>
                    <a:lnTo>
                      <a:pt x="40" y="48"/>
                    </a:lnTo>
                    <a:lnTo>
                      <a:pt x="42" y="55"/>
                    </a:lnTo>
                    <a:lnTo>
                      <a:pt x="26" y="55"/>
                    </a:lnTo>
                    <a:lnTo>
                      <a:pt x="23" y="52"/>
                    </a:lnTo>
                    <a:lnTo>
                      <a:pt x="16" y="55"/>
                    </a:lnTo>
                    <a:lnTo>
                      <a:pt x="14" y="52"/>
                    </a:lnTo>
                    <a:lnTo>
                      <a:pt x="11" y="50"/>
                    </a:lnTo>
                    <a:lnTo>
                      <a:pt x="11" y="52"/>
                    </a:lnTo>
                    <a:lnTo>
                      <a:pt x="19" y="71"/>
                    </a:lnTo>
                    <a:lnTo>
                      <a:pt x="0" y="78"/>
                    </a:lnTo>
                    <a:lnTo>
                      <a:pt x="9" y="109"/>
                    </a:lnTo>
                    <a:lnTo>
                      <a:pt x="23" y="116"/>
                    </a:lnTo>
                    <a:lnTo>
                      <a:pt x="40" y="112"/>
                    </a:lnTo>
                    <a:lnTo>
                      <a:pt x="42" y="116"/>
                    </a:lnTo>
                    <a:lnTo>
                      <a:pt x="56" y="112"/>
                    </a:lnTo>
                    <a:lnTo>
                      <a:pt x="71" y="93"/>
                    </a:lnTo>
                    <a:lnTo>
                      <a:pt x="68" y="86"/>
                    </a:lnTo>
                    <a:lnTo>
                      <a:pt x="80" y="76"/>
                    </a:lnTo>
                    <a:lnTo>
                      <a:pt x="78" y="71"/>
                    </a:lnTo>
                    <a:lnTo>
                      <a:pt x="94" y="57"/>
                    </a:lnTo>
                    <a:lnTo>
                      <a:pt x="97" y="55"/>
                    </a:lnTo>
                    <a:lnTo>
                      <a:pt x="99" y="36"/>
                    </a:lnTo>
                    <a:lnTo>
                      <a:pt x="87" y="5"/>
                    </a:lnTo>
                    <a:lnTo>
                      <a:pt x="71" y="5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4" name="Freeform 1355"/>
              <p:cNvSpPr/>
              <p:nvPr/>
            </p:nvSpPr>
            <p:spPr bwMode="auto">
              <a:xfrm>
                <a:off x="4171210" y="4331187"/>
                <a:ext cx="188627" cy="221017"/>
              </a:xfrm>
              <a:custGeom>
                <a:avLst/>
                <a:gdLst>
                  <a:gd name="T0" fmla="*/ 66 w 99"/>
                  <a:gd name="T1" fmla="*/ 0 h 116"/>
                  <a:gd name="T2" fmla="*/ 52 w 99"/>
                  <a:gd name="T3" fmla="*/ 10 h 116"/>
                  <a:gd name="T4" fmla="*/ 52 w 99"/>
                  <a:gd name="T5" fmla="*/ 12 h 116"/>
                  <a:gd name="T6" fmla="*/ 47 w 99"/>
                  <a:gd name="T7" fmla="*/ 19 h 116"/>
                  <a:gd name="T8" fmla="*/ 52 w 99"/>
                  <a:gd name="T9" fmla="*/ 22 h 116"/>
                  <a:gd name="T10" fmla="*/ 54 w 99"/>
                  <a:gd name="T11" fmla="*/ 31 h 116"/>
                  <a:gd name="T12" fmla="*/ 52 w 99"/>
                  <a:gd name="T13" fmla="*/ 38 h 116"/>
                  <a:gd name="T14" fmla="*/ 54 w 99"/>
                  <a:gd name="T15" fmla="*/ 43 h 116"/>
                  <a:gd name="T16" fmla="*/ 59 w 99"/>
                  <a:gd name="T17" fmla="*/ 45 h 116"/>
                  <a:gd name="T18" fmla="*/ 71 w 99"/>
                  <a:gd name="T19" fmla="*/ 43 h 116"/>
                  <a:gd name="T20" fmla="*/ 75 w 99"/>
                  <a:gd name="T21" fmla="*/ 57 h 116"/>
                  <a:gd name="T22" fmla="*/ 66 w 99"/>
                  <a:gd name="T23" fmla="*/ 62 h 116"/>
                  <a:gd name="T24" fmla="*/ 47 w 99"/>
                  <a:gd name="T25" fmla="*/ 52 h 116"/>
                  <a:gd name="T26" fmla="*/ 45 w 99"/>
                  <a:gd name="T27" fmla="*/ 48 h 116"/>
                  <a:gd name="T28" fmla="*/ 40 w 99"/>
                  <a:gd name="T29" fmla="*/ 48 h 116"/>
                  <a:gd name="T30" fmla="*/ 42 w 99"/>
                  <a:gd name="T31" fmla="*/ 55 h 116"/>
                  <a:gd name="T32" fmla="*/ 26 w 99"/>
                  <a:gd name="T33" fmla="*/ 55 h 116"/>
                  <a:gd name="T34" fmla="*/ 23 w 99"/>
                  <a:gd name="T35" fmla="*/ 52 h 116"/>
                  <a:gd name="T36" fmla="*/ 16 w 99"/>
                  <a:gd name="T37" fmla="*/ 55 h 116"/>
                  <a:gd name="T38" fmla="*/ 14 w 99"/>
                  <a:gd name="T39" fmla="*/ 52 h 116"/>
                  <a:gd name="T40" fmla="*/ 11 w 99"/>
                  <a:gd name="T41" fmla="*/ 50 h 116"/>
                  <a:gd name="T42" fmla="*/ 11 w 99"/>
                  <a:gd name="T43" fmla="*/ 52 h 116"/>
                  <a:gd name="T44" fmla="*/ 19 w 99"/>
                  <a:gd name="T45" fmla="*/ 71 h 116"/>
                  <a:gd name="T46" fmla="*/ 0 w 99"/>
                  <a:gd name="T47" fmla="*/ 78 h 116"/>
                  <a:gd name="T48" fmla="*/ 9 w 99"/>
                  <a:gd name="T49" fmla="*/ 109 h 116"/>
                  <a:gd name="T50" fmla="*/ 23 w 99"/>
                  <a:gd name="T51" fmla="*/ 116 h 116"/>
                  <a:gd name="T52" fmla="*/ 40 w 99"/>
                  <a:gd name="T53" fmla="*/ 112 h 116"/>
                  <a:gd name="T54" fmla="*/ 42 w 99"/>
                  <a:gd name="T55" fmla="*/ 116 h 116"/>
                  <a:gd name="T56" fmla="*/ 56 w 99"/>
                  <a:gd name="T57" fmla="*/ 112 h 116"/>
                  <a:gd name="T58" fmla="*/ 71 w 99"/>
                  <a:gd name="T59" fmla="*/ 93 h 116"/>
                  <a:gd name="T60" fmla="*/ 68 w 99"/>
                  <a:gd name="T61" fmla="*/ 86 h 116"/>
                  <a:gd name="T62" fmla="*/ 80 w 99"/>
                  <a:gd name="T63" fmla="*/ 76 h 116"/>
                  <a:gd name="T64" fmla="*/ 78 w 99"/>
                  <a:gd name="T65" fmla="*/ 71 h 116"/>
                  <a:gd name="T66" fmla="*/ 94 w 99"/>
                  <a:gd name="T67" fmla="*/ 57 h 116"/>
                  <a:gd name="T68" fmla="*/ 97 w 99"/>
                  <a:gd name="T69" fmla="*/ 55 h 116"/>
                  <a:gd name="T70" fmla="*/ 99 w 99"/>
                  <a:gd name="T71" fmla="*/ 36 h 116"/>
                  <a:gd name="T72" fmla="*/ 87 w 99"/>
                  <a:gd name="T73" fmla="*/ 5 h 116"/>
                  <a:gd name="T74" fmla="*/ 71 w 99"/>
                  <a:gd name="T75" fmla="*/ 5 h 116"/>
                  <a:gd name="T76" fmla="*/ 66 w 99"/>
                  <a:gd name="T7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116">
                    <a:moveTo>
                      <a:pt x="66" y="0"/>
                    </a:moveTo>
                    <a:lnTo>
                      <a:pt x="52" y="10"/>
                    </a:lnTo>
                    <a:lnTo>
                      <a:pt x="52" y="12"/>
                    </a:lnTo>
                    <a:lnTo>
                      <a:pt x="47" y="19"/>
                    </a:lnTo>
                    <a:lnTo>
                      <a:pt x="52" y="22"/>
                    </a:lnTo>
                    <a:lnTo>
                      <a:pt x="54" y="31"/>
                    </a:lnTo>
                    <a:lnTo>
                      <a:pt x="52" y="38"/>
                    </a:lnTo>
                    <a:lnTo>
                      <a:pt x="54" y="43"/>
                    </a:lnTo>
                    <a:lnTo>
                      <a:pt x="59" y="45"/>
                    </a:lnTo>
                    <a:lnTo>
                      <a:pt x="71" y="43"/>
                    </a:lnTo>
                    <a:lnTo>
                      <a:pt x="75" y="57"/>
                    </a:lnTo>
                    <a:lnTo>
                      <a:pt x="66" y="62"/>
                    </a:lnTo>
                    <a:lnTo>
                      <a:pt x="47" y="52"/>
                    </a:lnTo>
                    <a:lnTo>
                      <a:pt x="45" y="48"/>
                    </a:lnTo>
                    <a:lnTo>
                      <a:pt x="40" y="48"/>
                    </a:lnTo>
                    <a:lnTo>
                      <a:pt x="42" y="55"/>
                    </a:lnTo>
                    <a:lnTo>
                      <a:pt x="26" y="55"/>
                    </a:lnTo>
                    <a:lnTo>
                      <a:pt x="23" y="52"/>
                    </a:lnTo>
                    <a:lnTo>
                      <a:pt x="16" y="55"/>
                    </a:lnTo>
                    <a:lnTo>
                      <a:pt x="14" y="52"/>
                    </a:lnTo>
                    <a:lnTo>
                      <a:pt x="11" y="50"/>
                    </a:lnTo>
                    <a:lnTo>
                      <a:pt x="11" y="52"/>
                    </a:lnTo>
                    <a:lnTo>
                      <a:pt x="19" y="71"/>
                    </a:lnTo>
                    <a:lnTo>
                      <a:pt x="0" y="78"/>
                    </a:lnTo>
                    <a:lnTo>
                      <a:pt x="9" y="109"/>
                    </a:lnTo>
                    <a:lnTo>
                      <a:pt x="23" y="116"/>
                    </a:lnTo>
                    <a:lnTo>
                      <a:pt x="40" y="112"/>
                    </a:lnTo>
                    <a:lnTo>
                      <a:pt x="42" y="116"/>
                    </a:lnTo>
                    <a:lnTo>
                      <a:pt x="56" y="112"/>
                    </a:lnTo>
                    <a:lnTo>
                      <a:pt x="71" y="93"/>
                    </a:lnTo>
                    <a:lnTo>
                      <a:pt x="68" y="86"/>
                    </a:lnTo>
                    <a:lnTo>
                      <a:pt x="80" y="76"/>
                    </a:lnTo>
                    <a:lnTo>
                      <a:pt x="78" y="71"/>
                    </a:lnTo>
                    <a:lnTo>
                      <a:pt x="94" y="57"/>
                    </a:lnTo>
                    <a:lnTo>
                      <a:pt x="97" y="55"/>
                    </a:lnTo>
                    <a:lnTo>
                      <a:pt x="99" y="36"/>
                    </a:lnTo>
                    <a:lnTo>
                      <a:pt x="87" y="5"/>
                    </a:lnTo>
                    <a:lnTo>
                      <a:pt x="71" y="5"/>
                    </a:lnTo>
                    <a:lnTo>
                      <a:pt x="6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5" name="Freeform 1356"/>
              <p:cNvSpPr>
                <a:spLocks noEditPoints="1"/>
              </p:cNvSpPr>
              <p:nvPr/>
            </p:nvSpPr>
            <p:spPr bwMode="auto">
              <a:xfrm>
                <a:off x="4161683" y="4327377"/>
                <a:ext cx="201964" cy="234355"/>
              </a:xfrm>
              <a:custGeom>
                <a:avLst/>
                <a:gdLst>
                  <a:gd name="T0" fmla="*/ 106 w 106"/>
                  <a:gd name="T1" fmla="*/ 59 h 123"/>
                  <a:gd name="T2" fmla="*/ 106 w 106"/>
                  <a:gd name="T3" fmla="*/ 59 h 123"/>
                  <a:gd name="T4" fmla="*/ 106 w 106"/>
                  <a:gd name="T5" fmla="*/ 59 h 123"/>
                  <a:gd name="T6" fmla="*/ 73 w 106"/>
                  <a:gd name="T7" fmla="*/ 0 h 123"/>
                  <a:gd name="T8" fmla="*/ 52 w 106"/>
                  <a:gd name="T9" fmla="*/ 14 h 123"/>
                  <a:gd name="T10" fmla="*/ 52 w 106"/>
                  <a:gd name="T11" fmla="*/ 26 h 123"/>
                  <a:gd name="T12" fmla="*/ 54 w 106"/>
                  <a:gd name="T13" fmla="*/ 40 h 123"/>
                  <a:gd name="T14" fmla="*/ 64 w 106"/>
                  <a:gd name="T15" fmla="*/ 52 h 123"/>
                  <a:gd name="T16" fmla="*/ 76 w 106"/>
                  <a:gd name="T17" fmla="*/ 59 h 123"/>
                  <a:gd name="T18" fmla="*/ 54 w 106"/>
                  <a:gd name="T19" fmla="*/ 52 h 123"/>
                  <a:gd name="T20" fmla="*/ 42 w 106"/>
                  <a:gd name="T21" fmla="*/ 47 h 123"/>
                  <a:gd name="T22" fmla="*/ 33 w 106"/>
                  <a:gd name="T23" fmla="*/ 54 h 123"/>
                  <a:gd name="T24" fmla="*/ 24 w 106"/>
                  <a:gd name="T25" fmla="*/ 52 h 123"/>
                  <a:gd name="T26" fmla="*/ 16 w 106"/>
                  <a:gd name="T27" fmla="*/ 50 h 123"/>
                  <a:gd name="T28" fmla="*/ 14 w 106"/>
                  <a:gd name="T29" fmla="*/ 57 h 123"/>
                  <a:gd name="T30" fmla="*/ 0 w 106"/>
                  <a:gd name="T31" fmla="*/ 78 h 123"/>
                  <a:gd name="T32" fmla="*/ 21 w 106"/>
                  <a:gd name="T33" fmla="*/ 118 h 123"/>
                  <a:gd name="T34" fmla="*/ 42 w 106"/>
                  <a:gd name="T35" fmla="*/ 118 h 123"/>
                  <a:gd name="T36" fmla="*/ 45 w 106"/>
                  <a:gd name="T37" fmla="*/ 123 h 123"/>
                  <a:gd name="T38" fmla="*/ 64 w 106"/>
                  <a:gd name="T39" fmla="*/ 116 h 123"/>
                  <a:gd name="T40" fmla="*/ 76 w 106"/>
                  <a:gd name="T41" fmla="*/ 90 h 123"/>
                  <a:gd name="T42" fmla="*/ 92 w 106"/>
                  <a:gd name="T43" fmla="*/ 78 h 123"/>
                  <a:gd name="T44" fmla="*/ 85 w 106"/>
                  <a:gd name="T45" fmla="*/ 73 h 123"/>
                  <a:gd name="T46" fmla="*/ 99 w 106"/>
                  <a:gd name="T47" fmla="*/ 59 h 123"/>
                  <a:gd name="T48" fmla="*/ 85 w 106"/>
                  <a:gd name="T49" fmla="*/ 78 h 123"/>
                  <a:gd name="T50" fmla="*/ 76 w 106"/>
                  <a:gd name="T51" fmla="*/ 95 h 123"/>
                  <a:gd name="T52" fmla="*/ 47 w 106"/>
                  <a:gd name="T53" fmla="*/ 118 h 123"/>
                  <a:gd name="T54" fmla="*/ 28 w 106"/>
                  <a:gd name="T55" fmla="*/ 118 h 123"/>
                  <a:gd name="T56" fmla="*/ 5 w 106"/>
                  <a:gd name="T57" fmla="*/ 80 h 123"/>
                  <a:gd name="T58" fmla="*/ 16 w 106"/>
                  <a:gd name="T59" fmla="*/ 54 h 123"/>
                  <a:gd name="T60" fmla="*/ 19 w 106"/>
                  <a:gd name="T61" fmla="*/ 54 h 123"/>
                  <a:gd name="T62" fmla="*/ 28 w 106"/>
                  <a:gd name="T63" fmla="*/ 54 h 123"/>
                  <a:gd name="T64" fmla="*/ 47 w 106"/>
                  <a:gd name="T65" fmla="*/ 57 h 123"/>
                  <a:gd name="T66" fmla="*/ 50 w 106"/>
                  <a:gd name="T67" fmla="*/ 50 h 123"/>
                  <a:gd name="T68" fmla="*/ 71 w 106"/>
                  <a:gd name="T69" fmla="*/ 64 h 123"/>
                  <a:gd name="T70" fmla="*/ 76 w 106"/>
                  <a:gd name="T71" fmla="*/ 45 h 123"/>
                  <a:gd name="T72" fmla="*/ 59 w 106"/>
                  <a:gd name="T73" fmla="*/ 45 h 123"/>
                  <a:gd name="T74" fmla="*/ 59 w 106"/>
                  <a:gd name="T75" fmla="*/ 33 h 123"/>
                  <a:gd name="T76" fmla="*/ 52 w 106"/>
                  <a:gd name="T77" fmla="*/ 21 h 123"/>
                  <a:gd name="T78" fmla="*/ 57 w 106"/>
                  <a:gd name="T79" fmla="*/ 12 h 123"/>
                  <a:gd name="T80" fmla="*/ 76 w 106"/>
                  <a:gd name="T81" fmla="*/ 7 h 123"/>
                  <a:gd name="T82" fmla="*/ 104 w 106"/>
                  <a:gd name="T83" fmla="*/ 38 h 123"/>
                  <a:gd name="T84" fmla="*/ 106 w 106"/>
                  <a:gd name="T85" fmla="*/ 54 h 123"/>
                  <a:gd name="T86" fmla="*/ 106 w 106"/>
                  <a:gd name="T87" fmla="*/ 38 h 123"/>
                  <a:gd name="T88" fmla="*/ 92 w 106"/>
                  <a:gd name="T89" fmla="*/ 5 h 123"/>
                  <a:gd name="T90" fmla="*/ 76 w 106"/>
                  <a:gd name="T91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6" h="123">
                    <a:moveTo>
                      <a:pt x="106" y="57"/>
                    </a:moveTo>
                    <a:lnTo>
                      <a:pt x="106" y="59"/>
                    </a:lnTo>
                    <a:lnTo>
                      <a:pt x="104" y="59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6" y="57"/>
                    </a:lnTo>
                    <a:close/>
                    <a:moveTo>
                      <a:pt x="73" y="0"/>
                    </a:moveTo>
                    <a:lnTo>
                      <a:pt x="52" y="9"/>
                    </a:lnTo>
                    <a:lnTo>
                      <a:pt x="52" y="14"/>
                    </a:lnTo>
                    <a:lnTo>
                      <a:pt x="47" y="24"/>
                    </a:lnTo>
                    <a:lnTo>
                      <a:pt x="52" y="26"/>
                    </a:lnTo>
                    <a:lnTo>
                      <a:pt x="57" y="33"/>
                    </a:lnTo>
                    <a:lnTo>
                      <a:pt x="54" y="40"/>
                    </a:lnTo>
                    <a:lnTo>
                      <a:pt x="57" y="47"/>
                    </a:lnTo>
                    <a:lnTo>
                      <a:pt x="64" y="52"/>
                    </a:lnTo>
                    <a:lnTo>
                      <a:pt x="73" y="47"/>
                    </a:lnTo>
                    <a:lnTo>
                      <a:pt x="76" y="59"/>
                    </a:lnTo>
                    <a:lnTo>
                      <a:pt x="71" y="59"/>
                    </a:lnTo>
                    <a:lnTo>
                      <a:pt x="54" y="52"/>
                    </a:lnTo>
                    <a:lnTo>
                      <a:pt x="50" y="45"/>
                    </a:lnTo>
                    <a:lnTo>
                      <a:pt x="42" y="47"/>
                    </a:lnTo>
                    <a:lnTo>
                      <a:pt x="42" y="52"/>
                    </a:lnTo>
                    <a:lnTo>
                      <a:pt x="33" y="54"/>
                    </a:lnTo>
                    <a:lnTo>
                      <a:pt x="31" y="50"/>
                    </a:lnTo>
                    <a:lnTo>
                      <a:pt x="24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2" y="57"/>
                    </a:lnTo>
                    <a:lnTo>
                      <a:pt x="14" y="57"/>
                    </a:lnTo>
                    <a:lnTo>
                      <a:pt x="19" y="71"/>
                    </a:lnTo>
                    <a:lnTo>
                      <a:pt x="0" y="78"/>
                    </a:lnTo>
                    <a:lnTo>
                      <a:pt x="12" y="114"/>
                    </a:lnTo>
                    <a:lnTo>
                      <a:pt x="21" y="118"/>
                    </a:lnTo>
                    <a:lnTo>
                      <a:pt x="28" y="123"/>
                    </a:lnTo>
                    <a:lnTo>
                      <a:pt x="42" y="118"/>
                    </a:lnTo>
                    <a:lnTo>
                      <a:pt x="42" y="121"/>
                    </a:lnTo>
                    <a:lnTo>
                      <a:pt x="45" y="123"/>
                    </a:lnTo>
                    <a:lnTo>
                      <a:pt x="52" y="121"/>
                    </a:lnTo>
                    <a:lnTo>
                      <a:pt x="64" y="116"/>
                    </a:lnTo>
                    <a:lnTo>
                      <a:pt x="78" y="95"/>
                    </a:lnTo>
                    <a:lnTo>
                      <a:pt x="76" y="90"/>
                    </a:lnTo>
                    <a:lnTo>
                      <a:pt x="85" y="80"/>
                    </a:lnTo>
                    <a:lnTo>
                      <a:pt x="92" y="78"/>
                    </a:lnTo>
                    <a:lnTo>
                      <a:pt x="87" y="73"/>
                    </a:lnTo>
                    <a:lnTo>
                      <a:pt x="85" y="73"/>
                    </a:lnTo>
                    <a:lnTo>
                      <a:pt x="83" y="71"/>
                    </a:lnTo>
                    <a:lnTo>
                      <a:pt x="99" y="59"/>
                    </a:lnTo>
                    <a:lnTo>
                      <a:pt x="83" y="73"/>
                    </a:lnTo>
                    <a:lnTo>
                      <a:pt x="85" y="78"/>
                    </a:lnTo>
                    <a:lnTo>
                      <a:pt x="73" y="88"/>
                    </a:lnTo>
                    <a:lnTo>
                      <a:pt x="76" y="95"/>
                    </a:lnTo>
                    <a:lnTo>
                      <a:pt x="61" y="114"/>
                    </a:lnTo>
                    <a:lnTo>
                      <a:pt x="47" y="118"/>
                    </a:lnTo>
                    <a:lnTo>
                      <a:pt x="45" y="114"/>
                    </a:lnTo>
                    <a:lnTo>
                      <a:pt x="28" y="118"/>
                    </a:lnTo>
                    <a:lnTo>
                      <a:pt x="14" y="111"/>
                    </a:lnTo>
                    <a:lnTo>
                      <a:pt x="5" y="80"/>
                    </a:lnTo>
                    <a:lnTo>
                      <a:pt x="24" y="73"/>
                    </a:lnTo>
                    <a:lnTo>
                      <a:pt x="16" y="54"/>
                    </a:lnTo>
                    <a:lnTo>
                      <a:pt x="16" y="52"/>
                    </a:lnTo>
                    <a:lnTo>
                      <a:pt x="19" y="54"/>
                    </a:lnTo>
                    <a:lnTo>
                      <a:pt x="21" y="57"/>
                    </a:lnTo>
                    <a:lnTo>
                      <a:pt x="28" y="54"/>
                    </a:lnTo>
                    <a:lnTo>
                      <a:pt x="31" y="57"/>
                    </a:lnTo>
                    <a:lnTo>
                      <a:pt x="47" y="57"/>
                    </a:lnTo>
                    <a:lnTo>
                      <a:pt x="45" y="50"/>
                    </a:lnTo>
                    <a:lnTo>
                      <a:pt x="50" y="50"/>
                    </a:lnTo>
                    <a:lnTo>
                      <a:pt x="52" y="54"/>
                    </a:lnTo>
                    <a:lnTo>
                      <a:pt x="71" y="64"/>
                    </a:lnTo>
                    <a:lnTo>
                      <a:pt x="80" y="59"/>
                    </a:lnTo>
                    <a:lnTo>
                      <a:pt x="76" y="45"/>
                    </a:lnTo>
                    <a:lnTo>
                      <a:pt x="64" y="47"/>
                    </a:lnTo>
                    <a:lnTo>
                      <a:pt x="59" y="45"/>
                    </a:lnTo>
                    <a:lnTo>
                      <a:pt x="57" y="40"/>
                    </a:lnTo>
                    <a:lnTo>
                      <a:pt x="59" y="33"/>
                    </a:lnTo>
                    <a:lnTo>
                      <a:pt x="57" y="24"/>
                    </a:lnTo>
                    <a:lnTo>
                      <a:pt x="52" y="21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71" y="2"/>
                    </a:lnTo>
                    <a:lnTo>
                      <a:pt x="76" y="7"/>
                    </a:lnTo>
                    <a:lnTo>
                      <a:pt x="92" y="7"/>
                    </a:lnTo>
                    <a:lnTo>
                      <a:pt x="104" y="38"/>
                    </a:lnTo>
                    <a:lnTo>
                      <a:pt x="102" y="57"/>
                    </a:lnTo>
                    <a:lnTo>
                      <a:pt x="106" y="54"/>
                    </a:lnTo>
                    <a:lnTo>
                      <a:pt x="106" y="54"/>
                    </a:lnTo>
                    <a:lnTo>
                      <a:pt x="106" y="38"/>
                    </a:lnTo>
                    <a:lnTo>
                      <a:pt x="95" y="5"/>
                    </a:lnTo>
                    <a:lnTo>
                      <a:pt x="92" y="5"/>
                    </a:lnTo>
                    <a:lnTo>
                      <a:pt x="76" y="5"/>
                    </a:lnTo>
                    <a:lnTo>
                      <a:pt x="76" y="2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6" name="Freeform 1357"/>
              <p:cNvSpPr>
                <a:spLocks noEditPoints="1"/>
              </p:cNvSpPr>
              <p:nvPr/>
            </p:nvSpPr>
            <p:spPr bwMode="auto">
              <a:xfrm>
                <a:off x="4161683" y="4327377"/>
                <a:ext cx="201964" cy="234355"/>
              </a:xfrm>
              <a:custGeom>
                <a:avLst/>
                <a:gdLst>
                  <a:gd name="T0" fmla="*/ 106 w 106"/>
                  <a:gd name="T1" fmla="*/ 59 h 123"/>
                  <a:gd name="T2" fmla="*/ 106 w 106"/>
                  <a:gd name="T3" fmla="*/ 59 h 123"/>
                  <a:gd name="T4" fmla="*/ 106 w 106"/>
                  <a:gd name="T5" fmla="*/ 59 h 123"/>
                  <a:gd name="T6" fmla="*/ 73 w 106"/>
                  <a:gd name="T7" fmla="*/ 0 h 123"/>
                  <a:gd name="T8" fmla="*/ 52 w 106"/>
                  <a:gd name="T9" fmla="*/ 14 h 123"/>
                  <a:gd name="T10" fmla="*/ 52 w 106"/>
                  <a:gd name="T11" fmla="*/ 26 h 123"/>
                  <a:gd name="T12" fmla="*/ 54 w 106"/>
                  <a:gd name="T13" fmla="*/ 40 h 123"/>
                  <a:gd name="T14" fmla="*/ 64 w 106"/>
                  <a:gd name="T15" fmla="*/ 52 h 123"/>
                  <a:gd name="T16" fmla="*/ 76 w 106"/>
                  <a:gd name="T17" fmla="*/ 59 h 123"/>
                  <a:gd name="T18" fmla="*/ 54 w 106"/>
                  <a:gd name="T19" fmla="*/ 52 h 123"/>
                  <a:gd name="T20" fmla="*/ 42 w 106"/>
                  <a:gd name="T21" fmla="*/ 47 h 123"/>
                  <a:gd name="T22" fmla="*/ 33 w 106"/>
                  <a:gd name="T23" fmla="*/ 54 h 123"/>
                  <a:gd name="T24" fmla="*/ 24 w 106"/>
                  <a:gd name="T25" fmla="*/ 52 h 123"/>
                  <a:gd name="T26" fmla="*/ 16 w 106"/>
                  <a:gd name="T27" fmla="*/ 50 h 123"/>
                  <a:gd name="T28" fmla="*/ 14 w 106"/>
                  <a:gd name="T29" fmla="*/ 57 h 123"/>
                  <a:gd name="T30" fmla="*/ 0 w 106"/>
                  <a:gd name="T31" fmla="*/ 78 h 123"/>
                  <a:gd name="T32" fmla="*/ 21 w 106"/>
                  <a:gd name="T33" fmla="*/ 118 h 123"/>
                  <a:gd name="T34" fmla="*/ 42 w 106"/>
                  <a:gd name="T35" fmla="*/ 118 h 123"/>
                  <a:gd name="T36" fmla="*/ 45 w 106"/>
                  <a:gd name="T37" fmla="*/ 123 h 123"/>
                  <a:gd name="T38" fmla="*/ 64 w 106"/>
                  <a:gd name="T39" fmla="*/ 116 h 123"/>
                  <a:gd name="T40" fmla="*/ 76 w 106"/>
                  <a:gd name="T41" fmla="*/ 90 h 123"/>
                  <a:gd name="T42" fmla="*/ 92 w 106"/>
                  <a:gd name="T43" fmla="*/ 78 h 123"/>
                  <a:gd name="T44" fmla="*/ 85 w 106"/>
                  <a:gd name="T45" fmla="*/ 73 h 123"/>
                  <a:gd name="T46" fmla="*/ 99 w 106"/>
                  <a:gd name="T47" fmla="*/ 59 h 123"/>
                  <a:gd name="T48" fmla="*/ 85 w 106"/>
                  <a:gd name="T49" fmla="*/ 78 h 123"/>
                  <a:gd name="T50" fmla="*/ 76 w 106"/>
                  <a:gd name="T51" fmla="*/ 95 h 123"/>
                  <a:gd name="T52" fmla="*/ 47 w 106"/>
                  <a:gd name="T53" fmla="*/ 118 h 123"/>
                  <a:gd name="T54" fmla="*/ 28 w 106"/>
                  <a:gd name="T55" fmla="*/ 118 h 123"/>
                  <a:gd name="T56" fmla="*/ 5 w 106"/>
                  <a:gd name="T57" fmla="*/ 80 h 123"/>
                  <a:gd name="T58" fmla="*/ 16 w 106"/>
                  <a:gd name="T59" fmla="*/ 54 h 123"/>
                  <a:gd name="T60" fmla="*/ 19 w 106"/>
                  <a:gd name="T61" fmla="*/ 54 h 123"/>
                  <a:gd name="T62" fmla="*/ 28 w 106"/>
                  <a:gd name="T63" fmla="*/ 54 h 123"/>
                  <a:gd name="T64" fmla="*/ 47 w 106"/>
                  <a:gd name="T65" fmla="*/ 57 h 123"/>
                  <a:gd name="T66" fmla="*/ 50 w 106"/>
                  <a:gd name="T67" fmla="*/ 50 h 123"/>
                  <a:gd name="T68" fmla="*/ 71 w 106"/>
                  <a:gd name="T69" fmla="*/ 64 h 123"/>
                  <a:gd name="T70" fmla="*/ 76 w 106"/>
                  <a:gd name="T71" fmla="*/ 45 h 123"/>
                  <a:gd name="T72" fmla="*/ 59 w 106"/>
                  <a:gd name="T73" fmla="*/ 45 h 123"/>
                  <a:gd name="T74" fmla="*/ 59 w 106"/>
                  <a:gd name="T75" fmla="*/ 33 h 123"/>
                  <a:gd name="T76" fmla="*/ 52 w 106"/>
                  <a:gd name="T77" fmla="*/ 21 h 123"/>
                  <a:gd name="T78" fmla="*/ 57 w 106"/>
                  <a:gd name="T79" fmla="*/ 12 h 123"/>
                  <a:gd name="T80" fmla="*/ 76 w 106"/>
                  <a:gd name="T81" fmla="*/ 7 h 123"/>
                  <a:gd name="T82" fmla="*/ 104 w 106"/>
                  <a:gd name="T83" fmla="*/ 38 h 123"/>
                  <a:gd name="T84" fmla="*/ 106 w 106"/>
                  <a:gd name="T85" fmla="*/ 54 h 123"/>
                  <a:gd name="T86" fmla="*/ 106 w 106"/>
                  <a:gd name="T87" fmla="*/ 38 h 123"/>
                  <a:gd name="T88" fmla="*/ 92 w 106"/>
                  <a:gd name="T89" fmla="*/ 5 h 123"/>
                  <a:gd name="T90" fmla="*/ 76 w 106"/>
                  <a:gd name="T91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6" h="123">
                    <a:moveTo>
                      <a:pt x="106" y="57"/>
                    </a:moveTo>
                    <a:lnTo>
                      <a:pt x="106" y="59"/>
                    </a:lnTo>
                    <a:lnTo>
                      <a:pt x="104" y="59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6" y="57"/>
                    </a:lnTo>
                    <a:moveTo>
                      <a:pt x="73" y="0"/>
                    </a:moveTo>
                    <a:lnTo>
                      <a:pt x="52" y="9"/>
                    </a:lnTo>
                    <a:lnTo>
                      <a:pt x="52" y="14"/>
                    </a:lnTo>
                    <a:lnTo>
                      <a:pt x="47" y="24"/>
                    </a:lnTo>
                    <a:lnTo>
                      <a:pt x="52" y="26"/>
                    </a:lnTo>
                    <a:lnTo>
                      <a:pt x="57" y="33"/>
                    </a:lnTo>
                    <a:lnTo>
                      <a:pt x="54" y="40"/>
                    </a:lnTo>
                    <a:lnTo>
                      <a:pt x="57" y="47"/>
                    </a:lnTo>
                    <a:lnTo>
                      <a:pt x="64" y="52"/>
                    </a:lnTo>
                    <a:lnTo>
                      <a:pt x="73" y="47"/>
                    </a:lnTo>
                    <a:lnTo>
                      <a:pt x="76" y="59"/>
                    </a:lnTo>
                    <a:lnTo>
                      <a:pt x="71" y="59"/>
                    </a:lnTo>
                    <a:lnTo>
                      <a:pt x="54" y="52"/>
                    </a:lnTo>
                    <a:lnTo>
                      <a:pt x="50" y="45"/>
                    </a:lnTo>
                    <a:lnTo>
                      <a:pt x="42" y="47"/>
                    </a:lnTo>
                    <a:lnTo>
                      <a:pt x="42" y="52"/>
                    </a:lnTo>
                    <a:lnTo>
                      <a:pt x="33" y="54"/>
                    </a:lnTo>
                    <a:lnTo>
                      <a:pt x="31" y="50"/>
                    </a:lnTo>
                    <a:lnTo>
                      <a:pt x="24" y="52"/>
                    </a:lnTo>
                    <a:lnTo>
                      <a:pt x="21" y="52"/>
                    </a:lnTo>
                    <a:lnTo>
                      <a:pt x="16" y="50"/>
                    </a:lnTo>
                    <a:lnTo>
                      <a:pt x="12" y="57"/>
                    </a:lnTo>
                    <a:lnTo>
                      <a:pt x="14" y="57"/>
                    </a:lnTo>
                    <a:lnTo>
                      <a:pt x="19" y="71"/>
                    </a:lnTo>
                    <a:lnTo>
                      <a:pt x="0" y="78"/>
                    </a:lnTo>
                    <a:lnTo>
                      <a:pt x="12" y="114"/>
                    </a:lnTo>
                    <a:lnTo>
                      <a:pt x="21" y="118"/>
                    </a:lnTo>
                    <a:lnTo>
                      <a:pt x="28" y="123"/>
                    </a:lnTo>
                    <a:lnTo>
                      <a:pt x="42" y="118"/>
                    </a:lnTo>
                    <a:lnTo>
                      <a:pt x="42" y="121"/>
                    </a:lnTo>
                    <a:lnTo>
                      <a:pt x="45" y="123"/>
                    </a:lnTo>
                    <a:lnTo>
                      <a:pt x="52" y="121"/>
                    </a:lnTo>
                    <a:lnTo>
                      <a:pt x="64" y="116"/>
                    </a:lnTo>
                    <a:lnTo>
                      <a:pt x="78" y="95"/>
                    </a:lnTo>
                    <a:lnTo>
                      <a:pt x="76" y="90"/>
                    </a:lnTo>
                    <a:lnTo>
                      <a:pt x="85" y="80"/>
                    </a:lnTo>
                    <a:lnTo>
                      <a:pt x="92" y="78"/>
                    </a:lnTo>
                    <a:lnTo>
                      <a:pt x="87" y="73"/>
                    </a:lnTo>
                    <a:lnTo>
                      <a:pt x="85" y="73"/>
                    </a:lnTo>
                    <a:lnTo>
                      <a:pt x="83" y="71"/>
                    </a:lnTo>
                    <a:lnTo>
                      <a:pt x="99" y="59"/>
                    </a:lnTo>
                    <a:lnTo>
                      <a:pt x="83" y="73"/>
                    </a:lnTo>
                    <a:lnTo>
                      <a:pt x="85" y="78"/>
                    </a:lnTo>
                    <a:lnTo>
                      <a:pt x="73" y="88"/>
                    </a:lnTo>
                    <a:lnTo>
                      <a:pt x="76" y="95"/>
                    </a:lnTo>
                    <a:lnTo>
                      <a:pt x="61" y="114"/>
                    </a:lnTo>
                    <a:lnTo>
                      <a:pt x="47" y="118"/>
                    </a:lnTo>
                    <a:lnTo>
                      <a:pt x="45" y="114"/>
                    </a:lnTo>
                    <a:lnTo>
                      <a:pt x="28" y="118"/>
                    </a:lnTo>
                    <a:lnTo>
                      <a:pt x="14" y="111"/>
                    </a:lnTo>
                    <a:lnTo>
                      <a:pt x="5" y="80"/>
                    </a:lnTo>
                    <a:lnTo>
                      <a:pt x="24" y="73"/>
                    </a:lnTo>
                    <a:lnTo>
                      <a:pt x="16" y="54"/>
                    </a:lnTo>
                    <a:lnTo>
                      <a:pt x="16" y="52"/>
                    </a:lnTo>
                    <a:lnTo>
                      <a:pt x="19" y="54"/>
                    </a:lnTo>
                    <a:lnTo>
                      <a:pt x="21" y="57"/>
                    </a:lnTo>
                    <a:lnTo>
                      <a:pt x="28" y="54"/>
                    </a:lnTo>
                    <a:lnTo>
                      <a:pt x="31" y="57"/>
                    </a:lnTo>
                    <a:lnTo>
                      <a:pt x="47" y="57"/>
                    </a:lnTo>
                    <a:lnTo>
                      <a:pt x="45" y="50"/>
                    </a:lnTo>
                    <a:lnTo>
                      <a:pt x="50" y="50"/>
                    </a:lnTo>
                    <a:lnTo>
                      <a:pt x="52" y="54"/>
                    </a:lnTo>
                    <a:lnTo>
                      <a:pt x="71" y="64"/>
                    </a:lnTo>
                    <a:lnTo>
                      <a:pt x="80" y="59"/>
                    </a:lnTo>
                    <a:lnTo>
                      <a:pt x="76" y="45"/>
                    </a:lnTo>
                    <a:lnTo>
                      <a:pt x="64" y="47"/>
                    </a:lnTo>
                    <a:lnTo>
                      <a:pt x="59" y="45"/>
                    </a:lnTo>
                    <a:lnTo>
                      <a:pt x="57" y="40"/>
                    </a:lnTo>
                    <a:lnTo>
                      <a:pt x="59" y="33"/>
                    </a:lnTo>
                    <a:lnTo>
                      <a:pt x="57" y="24"/>
                    </a:lnTo>
                    <a:lnTo>
                      <a:pt x="52" y="21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71" y="2"/>
                    </a:lnTo>
                    <a:lnTo>
                      <a:pt x="76" y="7"/>
                    </a:lnTo>
                    <a:lnTo>
                      <a:pt x="92" y="7"/>
                    </a:lnTo>
                    <a:lnTo>
                      <a:pt x="104" y="38"/>
                    </a:lnTo>
                    <a:lnTo>
                      <a:pt x="102" y="57"/>
                    </a:lnTo>
                    <a:lnTo>
                      <a:pt x="106" y="54"/>
                    </a:lnTo>
                    <a:lnTo>
                      <a:pt x="106" y="54"/>
                    </a:lnTo>
                    <a:lnTo>
                      <a:pt x="106" y="38"/>
                    </a:lnTo>
                    <a:lnTo>
                      <a:pt x="95" y="5"/>
                    </a:lnTo>
                    <a:lnTo>
                      <a:pt x="92" y="5"/>
                    </a:lnTo>
                    <a:lnTo>
                      <a:pt x="76" y="5"/>
                    </a:lnTo>
                    <a:lnTo>
                      <a:pt x="76" y="2"/>
                    </a:lnTo>
                    <a:lnTo>
                      <a:pt x="7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7" name="Freeform 1358"/>
              <p:cNvSpPr/>
              <p:nvPr/>
            </p:nvSpPr>
            <p:spPr bwMode="auto">
              <a:xfrm>
                <a:off x="4319825" y="4430265"/>
                <a:ext cx="43823" cy="36201"/>
              </a:xfrm>
              <a:custGeom>
                <a:avLst/>
                <a:gdLst>
                  <a:gd name="T0" fmla="*/ 23 w 23"/>
                  <a:gd name="T1" fmla="*/ 0 h 19"/>
                  <a:gd name="T2" fmla="*/ 23 w 23"/>
                  <a:gd name="T3" fmla="*/ 0 h 19"/>
                  <a:gd name="T4" fmla="*/ 19 w 23"/>
                  <a:gd name="T5" fmla="*/ 3 h 19"/>
                  <a:gd name="T6" fmla="*/ 16 w 23"/>
                  <a:gd name="T7" fmla="*/ 5 h 19"/>
                  <a:gd name="T8" fmla="*/ 0 w 23"/>
                  <a:gd name="T9" fmla="*/ 17 h 19"/>
                  <a:gd name="T10" fmla="*/ 2 w 23"/>
                  <a:gd name="T11" fmla="*/ 19 h 19"/>
                  <a:gd name="T12" fmla="*/ 4 w 23"/>
                  <a:gd name="T13" fmla="*/ 19 h 19"/>
                  <a:gd name="T14" fmla="*/ 21 w 23"/>
                  <a:gd name="T15" fmla="*/ 5 h 19"/>
                  <a:gd name="T16" fmla="*/ 21 w 23"/>
                  <a:gd name="T17" fmla="*/ 5 h 19"/>
                  <a:gd name="T18" fmla="*/ 23 w 23"/>
                  <a:gd name="T19" fmla="*/ 5 h 19"/>
                  <a:gd name="T20" fmla="*/ 23 w 23"/>
                  <a:gd name="T21" fmla="*/ 3 h 19"/>
                  <a:gd name="T22" fmla="*/ 23 w 23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19">
                    <a:moveTo>
                      <a:pt x="23" y="0"/>
                    </a:moveTo>
                    <a:lnTo>
                      <a:pt x="23" y="0"/>
                    </a:lnTo>
                    <a:lnTo>
                      <a:pt x="19" y="3"/>
                    </a:lnTo>
                    <a:lnTo>
                      <a:pt x="16" y="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8" name="Freeform 1359"/>
              <p:cNvSpPr/>
              <p:nvPr/>
            </p:nvSpPr>
            <p:spPr bwMode="auto">
              <a:xfrm>
                <a:off x="4319825" y="4430265"/>
                <a:ext cx="43823" cy="36201"/>
              </a:xfrm>
              <a:custGeom>
                <a:avLst/>
                <a:gdLst>
                  <a:gd name="T0" fmla="*/ 23 w 23"/>
                  <a:gd name="T1" fmla="*/ 0 h 19"/>
                  <a:gd name="T2" fmla="*/ 23 w 23"/>
                  <a:gd name="T3" fmla="*/ 0 h 19"/>
                  <a:gd name="T4" fmla="*/ 19 w 23"/>
                  <a:gd name="T5" fmla="*/ 3 h 19"/>
                  <a:gd name="T6" fmla="*/ 16 w 23"/>
                  <a:gd name="T7" fmla="*/ 5 h 19"/>
                  <a:gd name="T8" fmla="*/ 0 w 23"/>
                  <a:gd name="T9" fmla="*/ 17 h 19"/>
                  <a:gd name="T10" fmla="*/ 2 w 23"/>
                  <a:gd name="T11" fmla="*/ 19 h 19"/>
                  <a:gd name="T12" fmla="*/ 4 w 23"/>
                  <a:gd name="T13" fmla="*/ 19 h 19"/>
                  <a:gd name="T14" fmla="*/ 21 w 23"/>
                  <a:gd name="T15" fmla="*/ 5 h 19"/>
                  <a:gd name="T16" fmla="*/ 21 w 23"/>
                  <a:gd name="T17" fmla="*/ 5 h 19"/>
                  <a:gd name="T18" fmla="*/ 23 w 23"/>
                  <a:gd name="T19" fmla="*/ 5 h 19"/>
                  <a:gd name="T20" fmla="*/ 23 w 23"/>
                  <a:gd name="T21" fmla="*/ 3 h 19"/>
                  <a:gd name="T22" fmla="*/ 23 w 23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19">
                    <a:moveTo>
                      <a:pt x="23" y="0"/>
                    </a:moveTo>
                    <a:lnTo>
                      <a:pt x="23" y="0"/>
                    </a:lnTo>
                    <a:lnTo>
                      <a:pt x="19" y="3"/>
                    </a:lnTo>
                    <a:lnTo>
                      <a:pt x="16" y="5"/>
                    </a:lnTo>
                    <a:lnTo>
                      <a:pt x="0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3" y="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999" name="Freeform 1360"/>
              <p:cNvSpPr/>
              <p:nvPr/>
            </p:nvSpPr>
            <p:spPr bwMode="auto">
              <a:xfrm>
                <a:off x="3191873" y="3296597"/>
                <a:ext cx="116224" cy="62876"/>
              </a:xfrm>
              <a:custGeom>
                <a:avLst/>
                <a:gdLst>
                  <a:gd name="T0" fmla="*/ 52 w 61"/>
                  <a:gd name="T1" fmla="*/ 0 h 33"/>
                  <a:gd name="T2" fmla="*/ 19 w 61"/>
                  <a:gd name="T3" fmla="*/ 19 h 33"/>
                  <a:gd name="T4" fmla="*/ 12 w 61"/>
                  <a:gd name="T5" fmla="*/ 14 h 33"/>
                  <a:gd name="T6" fmla="*/ 0 w 61"/>
                  <a:gd name="T7" fmla="*/ 26 h 33"/>
                  <a:gd name="T8" fmla="*/ 12 w 61"/>
                  <a:gd name="T9" fmla="*/ 33 h 33"/>
                  <a:gd name="T10" fmla="*/ 33 w 61"/>
                  <a:gd name="T11" fmla="*/ 31 h 33"/>
                  <a:gd name="T12" fmla="*/ 61 w 61"/>
                  <a:gd name="T13" fmla="*/ 5 h 33"/>
                  <a:gd name="T14" fmla="*/ 52 w 61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3">
                    <a:moveTo>
                      <a:pt x="52" y="0"/>
                    </a:moveTo>
                    <a:lnTo>
                      <a:pt x="19" y="19"/>
                    </a:lnTo>
                    <a:lnTo>
                      <a:pt x="12" y="14"/>
                    </a:lnTo>
                    <a:lnTo>
                      <a:pt x="0" y="26"/>
                    </a:lnTo>
                    <a:lnTo>
                      <a:pt x="12" y="33"/>
                    </a:lnTo>
                    <a:lnTo>
                      <a:pt x="33" y="31"/>
                    </a:lnTo>
                    <a:lnTo>
                      <a:pt x="61" y="5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0" name="Freeform 1361"/>
              <p:cNvSpPr/>
              <p:nvPr/>
            </p:nvSpPr>
            <p:spPr bwMode="auto">
              <a:xfrm>
                <a:off x="3191873" y="3296597"/>
                <a:ext cx="116224" cy="62876"/>
              </a:xfrm>
              <a:custGeom>
                <a:avLst/>
                <a:gdLst>
                  <a:gd name="T0" fmla="*/ 52 w 61"/>
                  <a:gd name="T1" fmla="*/ 0 h 33"/>
                  <a:gd name="T2" fmla="*/ 19 w 61"/>
                  <a:gd name="T3" fmla="*/ 19 h 33"/>
                  <a:gd name="T4" fmla="*/ 12 w 61"/>
                  <a:gd name="T5" fmla="*/ 14 h 33"/>
                  <a:gd name="T6" fmla="*/ 0 w 61"/>
                  <a:gd name="T7" fmla="*/ 26 h 33"/>
                  <a:gd name="T8" fmla="*/ 12 w 61"/>
                  <a:gd name="T9" fmla="*/ 33 h 33"/>
                  <a:gd name="T10" fmla="*/ 33 w 61"/>
                  <a:gd name="T11" fmla="*/ 31 h 33"/>
                  <a:gd name="T12" fmla="*/ 61 w 61"/>
                  <a:gd name="T13" fmla="*/ 5 h 33"/>
                  <a:gd name="T14" fmla="*/ 52 w 61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33">
                    <a:moveTo>
                      <a:pt x="52" y="0"/>
                    </a:moveTo>
                    <a:lnTo>
                      <a:pt x="19" y="19"/>
                    </a:lnTo>
                    <a:lnTo>
                      <a:pt x="12" y="14"/>
                    </a:lnTo>
                    <a:lnTo>
                      <a:pt x="0" y="26"/>
                    </a:lnTo>
                    <a:lnTo>
                      <a:pt x="12" y="33"/>
                    </a:lnTo>
                    <a:lnTo>
                      <a:pt x="33" y="31"/>
                    </a:lnTo>
                    <a:lnTo>
                      <a:pt x="61" y="5"/>
                    </a:lnTo>
                    <a:lnTo>
                      <a:pt x="5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1" name="Freeform 1362"/>
              <p:cNvSpPr>
                <a:spLocks noEditPoints="1"/>
              </p:cNvSpPr>
              <p:nvPr/>
            </p:nvSpPr>
            <p:spPr bwMode="auto">
              <a:xfrm>
                <a:off x="3186157" y="3292786"/>
                <a:ext cx="131468" cy="76213"/>
              </a:xfrm>
              <a:custGeom>
                <a:avLst/>
                <a:gdLst>
                  <a:gd name="T0" fmla="*/ 22 w 69"/>
                  <a:gd name="T1" fmla="*/ 21 h 40"/>
                  <a:gd name="T2" fmla="*/ 55 w 69"/>
                  <a:gd name="T3" fmla="*/ 2 h 40"/>
                  <a:gd name="T4" fmla="*/ 64 w 69"/>
                  <a:gd name="T5" fmla="*/ 7 h 40"/>
                  <a:gd name="T6" fmla="*/ 36 w 69"/>
                  <a:gd name="T7" fmla="*/ 33 h 40"/>
                  <a:gd name="T8" fmla="*/ 15 w 69"/>
                  <a:gd name="T9" fmla="*/ 35 h 40"/>
                  <a:gd name="T10" fmla="*/ 3 w 69"/>
                  <a:gd name="T11" fmla="*/ 28 h 40"/>
                  <a:gd name="T12" fmla="*/ 15 w 69"/>
                  <a:gd name="T13" fmla="*/ 16 h 40"/>
                  <a:gd name="T14" fmla="*/ 22 w 69"/>
                  <a:gd name="T15" fmla="*/ 21 h 40"/>
                  <a:gd name="T16" fmla="*/ 15 w 69"/>
                  <a:gd name="T17" fmla="*/ 14 h 40"/>
                  <a:gd name="T18" fmla="*/ 0 w 69"/>
                  <a:gd name="T19" fmla="*/ 28 h 40"/>
                  <a:gd name="T20" fmla="*/ 15 w 69"/>
                  <a:gd name="T21" fmla="*/ 40 h 40"/>
                  <a:gd name="T22" fmla="*/ 36 w 69"/>
                  <a:gd name="T23" fmla="*/ 35 h 40"/>
                  <a:gd name="T24" fmla="*/ 69 w 69"/>
                  <a:gd name="T25" fmla="*/ 4 h 40"/>
                  <a:gd name="T26" fmla="*/ 55 w 69"/>
                  <a:gd name="T27" fmla="*/ 0 h 40"/>
                  <a:gd name="T28" fmla="*/ 22 w 69"/>
                  <a:gd name="T29" fmla="*/ 18 h 40"/>
                  <a:gd name="T30" fmla="*/ 15 w 69"/>
                  <a:gd name="T3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0">
                    <a:moveTo>
                      <a:pt x="22" y="21"/>
                    </a:moveTo>
                    <a:lnTo>
                      <a:pt x="55" y="2"/>
                    </a:lnTo>
                    <a:lnTo>
                      <a:pt x="64" y="7"/>
                    </a:lnTo>
                    <a:lnTo>
                      <a:pt x="36" y="33"/>
                    </a:lnTo>
                    <a:lnTo>
                      <a:pt x="15" y="35"/>
                    </a:lnTo>
                    <a:lnTo>
                      <a:pt x="3" y="28"/>
                    </a:lnTo>
                    <a:lnTo>
                      <a:pt x="15" y="16"/>
                    </a:lnTo>
                    <a:lnTo>
                      <a:pt x="22" y="21"/>
                    </a:lnTo>
                    <a:close/>
                    <a:moveTo>
                      <a:pt x="15" y="14"/>
                    </a:moveTo>
                    <a:lnTo>
                      <a:pt x="0" y="28"/>
                    </a:lnTo>
                    <a:lnTo>
                      <a:pt x="15" y="40"/>
                    </a:lnTo>
                    <a:lnTo>
                      <a:pt x="36" y="35"/>
                    </a:lnTo>
                    <a:lnTo>
                      <a:pt x="69" y="4"/>
                    </a:lnTo>
                    <a:lnTo>
                      <a:pt x="55" y="0"/>
                    </a:lnTo>
                    <a:lnTo>
                      <a:pt x="22" y="18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2" name="Freeform 1363"/>
              <p:cNvSpPr>
                <a:spLocks noEditPoints="1"/>
              </p:cNvSpPr>
              <p:nvPr/>
            </p:nvSpPr>
            <p:spPr bwMode="auto">
              <a:xfrm>
                <a:off x="3186157" y="3292786"/>
                <a:ext cx="131468" cy="76213"/>
              </a:xfrm>
              <a:custGeom>
                <a:avLst/>
                <a:gdLst>
                  <a:gd name="T0" fmla="*/ 22 w 69"/>
                  <a:gd name="T1" fmla="*/ 21 h 40"/>
                  <a:gd name="T2" fmla="*/ 55 w 69"/>
                  <a:gd name="T3" fmla="*/ 2 h 40"/>
                  <a:gd name="T4" fmla="*/ 64 w 69"/>
                  <a:gd name="T5" fmla="*/ 7 h 40"/>
                  <a:gd name="T6" fmla="*/ 36 w 69"/>
                  <a:gd name="T7" fmla="*/ 33 h 40"/>
                  <a:gd name="T8" fmla="*/ 15 w 69"/>
                  <a:gd name="T9" fmla="*/ 35 h 40"/>
                  <a:gd name="T10" fmla="*/ 3 w 69"/>
                  <a:gd name="T11" fmla="*/ 28 h 40"/>
                  <a:gd name="T12" fmla="*/ 15 w 69"/>
                  <a:gd name="T13" fmla="*/ 16 h 40"/>
                  <a:gd name="T14" fmla="*/ 22 w 69"/>
                  <a:gd name="T15" fmla="*/ 21 h 40"/>
                  <a:gd name="T16" fmla="*/ 15 w 69"/>
                  <a:gd name="T17" fmla="*/ 14 h 40"/>
                  <a:gd name="T18" fmla="*/ 0 w 69"/>
                  <a:gd name="T19" fmla="*/ 28 h 40"/>
                  <a:gd name="T20" fmla="*/ 15 w 69"/>
                  <a:gd name="T21" fmla="*/ 40 h 40"/>
                  <a:gd name="T22" fmla="*/ 36 w 69"/>
                  <a:gd name="T23" fmla="*/ 35 h 40"/>
                  <a:gd name="T24" fmla="*/ 69 w 69"/>
                  <a:gd name="T25" fmla="*/ 4 h 40"/>
                  <a:gd name="T26" fmla="*/ 55 w 69"/>
                  <a:gd name="T27" fmla="*/ 0 h 40"/>
                  <a:gd name="T28" fmla="*/ 22 w 69"/>
                  <a:gd name="T29" fmla="*/ 18 h 40"/>
                  <a:gd name="T30" fmla="*/ 15 w 69"/>
                  <a:gd name="T3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0">
                    <a:moveTo>
                      <a:pt x="22" y="21"/>
                    </a:moveTo>
                    <a:lnTo>
                      <a:pt x="55" y="2"/>
                    </a:lnTo>
                    <a:lnTo>
                      <a:pt x="64" y="7"/>
                    </a:lnTo>
                    <a:lnTo>
                      <a:pt x="36" y="33"/>
                    </a:lnTo>
                    <a:lnTo>
                      <a:pt x="15" y="35"/>
                    </a:lnTo>
                    <a:lnTo>
                      <a:pt x="3" y="28"/>
                    </a:lnTo>
                    <a:lnTo>
                      <a:pt x="15" y="16"/>
                    </a:lnTo>
                    <a:lnTo>
                      <a:pt x="22" y="21"/>
                    </a:lnTo>
                    <a:moveTo>
                      <a:pt x="15" y="14"/>
                    </a:moveTo>
                    <a:lnTo>
                      <a:pt x="0" y="28"/>
                    </a:lnTo>
                    <a:lnTo>
                      <a:pt x="15" y="40"/>
                    </a:lnTo>
                    <a:lnTo>
                      <a:pt x="36" y="35"/>
                    </a:lnTo>
                    <a:lnTo>
                      <a:pt x="69" y="4"/>
                    </a:lnTo>
                    <a:lnTo>
                      <a:pt x="55" y="0"/>
                    </a:lnTo>
                    <a:lnTo>
                      <a:pt x="22" y="18"/>
                    </a:lnTo>
                    <a:lnTo>
                      <a:pt x="15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3" name="Freeform 1364"/>
              <p:cNvSpPr/>
              <p:nvPr/>
            </p:nvSpPr>
            <p:spPr bwMode="auto">
              <a:xfrm>
                <a:off x="2862253" y="3391863"/>
                <a:ext cx="9527" cy="7621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4 h 4"/>
                  <a:gd name="T6" fmla="*/ 5 w 5"/>
                  <a:gd name="T7" fmla="*/ 4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4" name="Freeform 1365"/>
              <p:cNvSpPr/>
              <p:nvPr/>
            </p:nvSpPr>
            <p:spPr bwMode="auto">
              <a:xfrm>
                <a:off x="2862253" y="3391863"/>
                <a:ext cx="9527" cy="7621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0 h 4"/>
                  <a:gd name="T4" fmla="*/ 0 w 5"/>
                  <a:gd name="T5" fmla="*/ 4 h 4"/>
                  <a:gd name="T6" fmla="*/ 5 w 5"/>
                  <a:gd name="T7" fmla="*/ 4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5" name="Freeform 1366"/>
              <p:cNvSpPr>
                <a:spLocks noEditPoints="1"/>
              </p:cNvSpPr>
              <p:nvPr/>
            </p:nvSpPr>
            <p:spPr bwMode="auto">
              <a:xfrm>
                <a:off x="2852726" y="3386147"/>
                <a:ext cx="22864" cy="22864"/>
              </a:xfrm>
              <a:custGeom>
                <a:avLst/>
                <a:gdLst>
                  <a:gd name="T0" fmla="*/ 5 w 12"/>
                  <a:gd name="T1" fmla="*/ 7 h 12"/>
                  <a:gd name="T2" fmla="*/ 5 w 12"/>
                  <a:gd name="T3" fmla="*/ 3 h 12"/>
                  <a:gd name="T4" fmla="*/ 7 w 12"/>
                  <a:gd name="T5" fmla="*/ 3 h 12"/>
                  <a:gd name="T6" fmla="*/ 10 w 12"/>
                  <a:gd name="T7" fmla="*/ 7 h 12"/>
                  <a:gd name="T8" fmla="*/ 5 w 12"/>
                  <a:gd name="T9" fmla="*/ 7 h 12"/>
                  <a:gd name="T10" fmla="*/ 7 w 12"/>
                  <a:gd name="T11" fmla="*/ 0 h 12"/>
                  <a:gd name="T12" fmla="*/ 0 w 12"/>
                  <a:gd name="T13" fmla="*/ 0 h 12"/>
                  <a:gd name="T14" fmla="*/ 3 w 12"/>
                  <a:gd name="T15" fmla="*/ 12 h 12"/>
                  <a:gd name="T16" fmla="*/ 12 w 12"/>
                  <a:gd name="T17" fmla="*/ 10 h 12"/>
                  <a:gd name="T18" fmla="*/ 10 w 12"/>
                  <a:gd name="T19" fmla="*/ 10 h 12"/>
                  <a:gd name="T20" fmla="*/ 7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5" y="7"/>
                    </a:moveTo>
                    <a:lnTo>
                      <a:pt x="5" y="3"/>
                    </a:lnTo>
                    <a:lnTo>
                      <a:pt x="7" y="3"/>
                    </a:lnTo>
                    <a:lnTo>
                      <a:pt x="10" y="7"/>
                    </a:lnTo>
                    <a:lnTo>
                      <a:pt x="5" y="7"/>
                    </a:lnTo>
                    <a:close/>
                    <a:moveTo>
                      <a:pt x="7" y="0"/>
                    </a:moveTo>
                    <a:lnTo>
                      <a:pt x="0" y="0"/>
                    </a:lnTo>
                    <a:lnTo>
                      <a:pt x="3" y="12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6" name="Freeform 1367"/>
              <p:cNvSpPr>
                <a:spLocks noEditPoints="1"/>
              </p:cNvSpPr>
              <p:nvPr/>
            </p:nvSpPr>
            <p:spPr bwMode="auto">
              <a:xfrm>
                <a:off x="2852726" y="3386147"/>
                <a:ext cx="22864" cy="22864"/>
              </a:xfrm>
              <a:custGeom>
                <a:avLst/>
                <a:gdLst>
                  <a:gd name="T0" fmla="*/ 5 w 12"/>
                  <a:gd name="T1" fmla="*/ 7 h 12"/>
                  <a:gd name="T2" fmla="*/ 5 w 12"/>
                  <a:gd name="T3" fmla="*/ 3 h 12"/>
                  <a:gd name="T4" fmla="*/ 7 w 12"/>
                  <a:gd name="T5" fmla="*/ 3 h 12"/>
                  <a:gd name="T6" fmla="*/ 10 w 12"/>
                  <a:gd name="T7" fmla="*/ 7 h 12"/>
                  <a:gd name="T8" fmla="*/ 5 w 12"/>
                  <a:gd name="T9" fmla="*/ 7 h 12"/>
                  <a:gd name="T10" fmla="*/ 7 w 12"/>
                  <a:gd name="T11" fmla="*/ 0 h 12"/>
                  <a:gd name="T12" fmla="*/ 0 w 12"/>
                  <a:gd name="T13" fmla="*/ 0 h 12"/>
                  <a:gd name="T14" fmla="*/ 3 w 12"/>
                  <a:gd name="T15" fmla="*/ 12 h 12"/>
                  <a:gd name="T16" fmla="*/ 12 w 12"/>
                  <a:gd name="T17" fmla="*/ 10 h 12"/>
                  <a:gd name="T18" fmla="*/ 10 w 12"/>
                  <a:gd name="T19" fmla="*/ 10 h 12"/>
                  <a:gd name="T20" fmla="*/ 7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5" y="7"/>
                    </a:moveTo>
                    <a:lnTo>
                      <a:pt x="5" y="3"/>
                    </a:lnTo>
                    <a:lnTo>
                      <a:pt x="7" y="3"/>
                    </a:lnTo>
                    <a:lnTo>
                      <a:pt x="10" y="7"/>
                    </a:lnTo>
                    <a:lnTo>
                      <a:pt x="5" y="7"/>
                    </a:lnTo>
                    <a:moveTo>
                      <a:pt x="7" y="0"/>
                    </a:moveTo>
                    <a:lnTo>
                      <a:pt x="0" y="0"/>
                    </a:lnTo>
                    <a:lnTo>
                      <a:pt x="3" y="12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7" name="Freeform 1368"/>
              <p:cNvSpPr/>
              <p:nvPr/>
            </p:nvSpPr>
            <p:spPr bwMode="auto">
              <a:xfrm>
                <a:off x="2848915" y="3083200"/>
                <a:ext cx="482047" cy="440130"/>
              </a:xfrm>
              <a:custGeom>
                <a:avLst/>
                <a:gdLst>
                  <a:gd name="T0" fmla="*/ 189 w 253"/>
                  <a:gd name="T1" fmla="*/ 12 h 231"/>
                  <a:gd name="T2" fmla="*/ 130 w 253"/>
                  <a:gd name="T3" fmla="*/ 34 h 231"/>
                  <a:gd name="T4" fmla="*/ 59 w 253"/>
                  <a:gd name="T5" fmla="*/ 67 h 231"/>
                  <a:gd name="T6" fmla="*/ 24 w 253"/>
                  <a:gd name="T7" fmla="*/ 81 h 231"/>
                  <a:gd name="T8" fmla="*/ 0 w 253"/>
                  <a:gd name="T9" fmla="*/ 98 h 231"/>
                  <a:gd name="T10" fmla="*/ 12 w 253"/>
                  <a:gd name="T11" fmla="*/ 150 h 231"/>
                  <a:gd name="T12" fmla="*/ 24 w 253"/>
                  <a:gd name="T13" fmla="*/ 145 h 231"/>
                  <a:gd name="T14" fmla="*/ 26 w 253"/>
                  <a:gd name="T15" fmla="*/ 155 h 231"/>
                  <a:gd name="T16" fmla="*/ 12 w 253"/>
                  <a:gd name="T17" fmla="*/ 159 h 231"/>
                  <a:gd name="T18" fmla="*/ 14 w 253"/>
                  <a:gd name="T19" fmla="*/ 164 h 231"/>
                  <a:gd name="T20" fmla="*/ 24 w 253"/>
                  <a:gd name="T21" fmla="*/ 162 h 231"/>
                  <a:gd name="T22" fmla="*/ 16 w 253"/>
                  <a:gd name="T23" fmla="*/ 171 h 231"/>
                  <a:gd name="T24" fmla="*/ 14 w 253"/>
                  <a:gd name="T25" fmla="*/ 171 h 231"/>
                  <a:gd name="T26" fmla="*/ 26 w 253"/>
                  <a:gd name="T27" fmla="*/ 226 h 231"/>
                  <a:gd name="T28" fmla="*/ 38 w 253"/>
                  <a:gd name="T29" fmla="*/ 221 h 231"/>
                  <a:gd name="T30" fmla="*/ 40 w 253"/>
                  <a:gd name="T31" fmla="*/ 231 h 231"/>
                  <a:gd name="T32" fmla="*/ 52 w 253"/>
                  <a:gd name="T33" fmla="*/ 226 h 231"/>
                  <a:gd name="T34" fmla="*/ 87 w 253"/>
                  <a:gd name="T35" fmla="*/ 171 h 231"/>
                  <a:gd name="T36" fmla="*/ 104 w 253"/>
                  <a:gd name="T37" fmla="*/ 166 h 231"/>
                  <a:gd name="T38" fmla="*/ 125 w 253"/>
                  <a:gd name="T39" fmla="*/ 131 h 231"/>
                  <a:gd name="T40" fmla="*/ 187 w 253"/>
                  <a:gd name="T41" fmla="*/ 100 h 231"/>
                  <a:gd name="T42" fmla="*/ 196 w 253"/>
                  <a:gd name="T43" fmla="*/ 95 h 231"/>
                  <a:gd name="T44" fmla="*/ 192 w 253"/>
                  <a:gd name="T45" fmla="*/ 76 h 231"/>
                  <a:gd name="T46" fmla="*/ 206 w 253"/>
                  <a:gd name="T47" fmla="*/ 50 h 231"/>
                  <a:gd name="T48" fmla="*/ 201 w 253"/>
                  <a:gd name="T49" fmla="*/ 29 h 231"/>
                  <a:gd name="T50" fmla="*/ 232 w 253"/>
                  <a:gd name="T51" fmla="*/ 17 h 231"/>
                  <a:gd name="T52" fmla="*/ 253 w 253"/>
                  <a:gd name="T53" fmla="*/ 3 h 231"/>
                  <a:gd name="T54" fmla="*/ 253 w 253"/>
                  <a:gd name="T55" fmla="*/ 0 h 231"/>
                  <a:gd name="T56" fmla="*/ 206 w 253"/>
                  <a:gd name="T57" fmla="*/ 17 h 231"/>
                  <a:gd name="T58" fmla="*/ 189 w 253"/>
                  <a:gd name="T59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3" h="231">
                    <a:moveTo>
                      <a:pt x="189" y="12"/>
                    </a:moveTo>
                    <a:lnTo>
                      <a:pt x="130" y="34"/>
                    </a:lnTo>
                    <a:lnTo>
                      <a:pt x="59" y="67"/>
                    </a:lnTo>
                    <a:lnTo>
                      <a:pt x="24" y="81"/>
                    </a:lnTo>
                    <a:lnTo>
                      <a:pt x="0" y="98"/>
                    </a:lnTo>
                    <a:lnTo>
                      <a:pt x="12" y="150"/>
                    </a:lnTo>
                    <a:lnTo>
                      <a:pt x="24" y="145"/>
                    </a:lnTo>
                    <a:lnTo>
                      <a:pt x="26" y="155"/>
                    </a:lnTo>
                    <a:lnTo>
                      <a:pt x="12" y="159"/>
                    </a:lnTo>
                    <a:lnTo>
                      <a:pt x="14" y="164"/>
                    </a:lnTo>
                    <a:lnTo>
                      <a:pt x="24" y="162"/>
                    </a:lnTo>
                    <a:lnTo>
                      <a:pt x="16" y="171"/>
                    </a:lnTo>
                    <a:lnTo>
                      <a:pt x="14" y="171"/>
                    </a:lnTo>
                    <a:lnTo>
                      <a:pt x="26" y="226"/>
                    </a:lnTo>
                    <a:lnTo>
                      <a:pt x="38" y="221"/>
                    </a:lnTo>
                    <a:lnTo>
                      <a:pt x="40" y="231"/>
                    </a:lnTo>
                    <a:lnTo>
                      <a:pt x="52" y="226"/>
                    </a:lnTo>
                    <a:lnTo>
                      <a:pt x="87" y="171"/>
                    </a:lnTo>
                    <a:lnTo>
                      <a:pt x="104" y="166"/>
                    </a:lnTo>
                    <a:lnTo>
                      <a:pt x="125" y="131"/>
                    </a:lnTo>
                    <a:lnTo>
                      <a:pt x="187" y="100"/>
                    </a:lnTo>
                    <a:lnTo>
                      <a:pt x="196" y="95"/>
                    </a:lnTo>
                    <a:lnTo>
                      <a:pt x="192" y="76"/>
                    </a:lnTo>
                    <a:lnTo>
                      <a:pt x="206" y="50"/>
                    </a:lnTo>
                    <a:lnTo>
                      <a:pt x="201" y="29"/>
                    </a:lnTo>
                    <a:lnTo>
                      <a:pt x="232" y="17"/>
                    </a:lnTo>
                    <a:lnTo>
                      <a:pt x="253" y="3"/>
                    </a:lnTo>
                    <a:lnTo>
                      <a:pt x="253" y="0"/>
                    </a:lnTo>
                    <a:lnTo>
                      <a:pt x="206" y="17"/>
                    </a:lnTo>
                    <a:lnTo>
                      <a:pt x="189" y="12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8" name="Freeform 1369"/>
              <p:cNvSpPr/>
              <p:nvPr/>
            </p:nvSpPr>
            <p:spPr bwMode="auto">
              <a:xfrm>
                <a:off x="2848915" y="3083200"/>
                <a:ext cx="482047" cy="440130"/>
              </a:xfrm>
              <a:custGeom>
                <a:avLst/>
                <a:gdLst>
                  <a:gd name="T0" fmla="*/ 189 w 253"/>
                  <a:gd name="T1" fmla="*/ 12 h 231"/>
                  <a:gd name="T2" fmla="*/ 130 w 253"/>
                  <a:gd name="T3" fmla="*/ 34 h 231"/>
                  <a:gd name="T4" fmla="*/ 59 w 253"/>
                  <a:gd name="T5" fmla="*/ 67 h 231"/>
                  <a:gd name="T6" fmla="*/ 24 w 253"/>
                  <a:gd name="T7" fmla="*/ 81 h 231"/>
                  <a:gd name="T8" fmla="*/ 0 w 253"/>
                  <a:gd name="T9" fmla="*/ 98 h 231"/>
                  <a:gd name="T10" fmla="*/ 12 w 253"/>
                  <a:gd name="T11" fmla="*/ 150 h 231"/>
                  <a:gd name="T12" fmla="*/ 24 w 253"/>
                  <a:gd name="T13" fmla="*/ 145 h 231"/>
                  <a:gd name="T14" fmla="*/ 26 w 253"/>
                  <a:gd name="T15" fmla="*/ 155 h 231"/>
                  <a:gd name="T16" fmla="*/ 12 w 253"/>
                  <a:gd name="T17" fmla="*/ 159 h 231"/>
                  <a:gd name="T18" fmla="*/ 14 w 253"/>
                  <a:gd name="T19" fmla="*/ 164 h 231"/>
                  <a:gd name="T20" fmla="*/ 24 w 253"/>
                  <a:gd name="T21" fmla="*/ 162 h 231"/>
                  <a:gd name="T22" fmla="*/ 16 w 253"/>
                  <a:gd name="T23" fmla="*/ 171 h 231"/>
                  <a:gd name="T24" fmla="*/ 14 w 253"/>
                  <a:gd name="T25" fmla="*/ 171 h 231"/>
                  <a:gd name="T26" fmla="*/ 26 w 253"/>
                  <a:gd name="T27" fmla="*/ 226 h 231"/>
                  <a:gd name="T28" fmla="*/ 38 w 253"/>
                  <a:gd name="T29" fmla="*/ 221 h 231"/>
                  <a:gd name="T30" fmla="*/ 40 w 253"/>
                  <a:gd name="T31" fmla="*/ 231 h 231"/>
                  <a:gd name="T32" fmla="*/ 52 w 253"/>
                  <a:gd name="T33" fmla="*/ 226 h 231"/>
                  <a:gd name="T34" fmla="*/ 87 w 253"/>
                  <a:gd name="T35" fmla="*/ 171 h 231"/>
                  <a:gd name="T36" fmla="*/ 104 w 253"/>
                  <a:gd name="T37" fmla="*/ 166 h 231"/>
                  <a:gd name="T38" fmla="*/ 125 w 253"/>
                  <a:gd name="T39" fmla="*/ 131 h 231"/>
                  <a:gd name="T40" fmla="*/ 187 w 253"/>
                  <a:gd name="T41" fmla="*/ 100 h 231"/>
                  <a:gd name="T42" fmla="*/ 196 w 253"/>
                  <a:gd name="T43" fmla="*/ 95 h 231"/>
                  <a:gd name="T44" fmla="*/ 192 w 253"/>
                  <a:gd name="T45" fmla="*/ 76 h 231"/>
                  <a:gd name="T46" fmla="*/ 206 w 253"/>
                  <a:gd name="T47" fmla="*/ 50 h 231"/>
                  <a:gd name="T48" fmla="*/ 201 w 253"/>
                  <a:gd name="T49" fmla="*/ 29 h 231"/>
                  <a:gd name="T50" fmla="*/ 232 w 253"/>
                  <a:gd name="T51" fmla="*/ 17 h 231"/>
                  <a:gd name="T52" fmla="*/ 253 w 253"/>
                  <a:gd name="T53" fmla="*/ 3 h 231"/>
                  <a:gd name="T54" fmla="*/ 253 w 253"/>
                  <a:gd name="T55" fmla="*/ 0 h 231"/>
                  <a:gd name="T56" fmla="*/ 206 w 253"/>
                  <a:gd name="T57" fmla="*/ 17 h 231"/>
                  <a:gd name="T58" fmla="*/ 189 w 253"/>
                  <a:gd name="T59" fmla="*/ 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53" h="231">
                    <a:moveTo>
                      <a:pt x="189" y="12"/>
                    </a:moveTo>
                    <a:lnTo>
                      <a:pt x="130" y="34"/>
                    </a:lnTo>
                    <a:lnTo>
                      <a:pt x="59" y="67"/>
                    </a:lnTo>
                    <a:lnTo>
                      <a:pt x="24" y="81"/>
                    </a:lnTo>
                    <a:lnTo>
                      <a:pt x="0" y="98"/>
                    </a:lnTo>
                    <a:lnTo>
                      <a:pt x="12" y="150"/>
                    </a:lnTo>
                    <a:lnTo>
                      <a:pt x="24" y="145"/>
                    </a:lnTo>
                    <a:lnTo>
                      <a:pt x="26" y="155"/>
                    </a:lnTo>
                    <a:lnTo>
                      <a:pt x="12" y="159"/>
                    </a:lnTo>
                    <a:lnTo>
                      <a:pt x="14" y="164"/>
                    </a:lnTo>
                    <a:lnTo>
                      <a:pt x="24" y="162"/>
                    </a:lnTo>
                    <a:lnTo>
                      <a:pt x="16" y="171"/>
                    </a:lnTo>
                    <a:lnTo>
                      <a:pt x="14" y="171"/>
                    </a:lnTo>
                    <a:lnTo>
                      <a:pt x="26" y="226"/>
                    </a:lnTo>
                    <a:lnTo>
                      <a:pt x="38" y="221"/>
                    </a:lnTo>
                    <a:lnTo>
                      <a:pt x="40" y="231"/>
                    </a:lnTo>
                    <a:lnTo>
                      <a:pt x="52" y="226"/>
                    </a:lnTo>
                    <a:lnTo>
                      <a:pt x="87" y="171"/>
                    </a:lnTo>
                    <a:lnTo>
                      <a:pt x="104" y="166"/>
                    </a:lnTo>
                    <a:lnTo>
                      <a:pt x="125" y="131"/>
                    </a:lnTo>
                    <a:lnTo>
                      <a:pt x="187" y="100"/>
                    </a:lnTo>
                    <a:lnTo>
                      <a:pt x="196" y="95"/>
                    </a:lnTo>
                    <a:lnTo>
                      <a:pt x="192" y="76"/>
                    </a:lnTo>
                    <a:lnTo>
                      <a:pt x="206" y="50"/>
                    </a:lnTo>
                    <a:lnTo>
                      <a:pt x="201" y="29"/>
                    </a:lnTo>
                    <a:lnTo>
                      <a:pt x="232" y="17"/>
                    </a:lnTo>
                    <a:lnTo>
                      <a:pt x="253" y="3"/>
                    </a:lnTo>
                    <a:lnTo>
                      <a:pt x="253" y="0"/>
                    </a:lnTo>
                    <a:lnTo>
                      <a:pt x="206" y="17"/>
                    </a:lnTo>
                    <a:lnTo>
                      <a:pt x="189" y="12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09" name="Freeform 1370"/>
              <p:cNvSpPr>
                <a:spLocks noEditPoints="1"/>
              </p:cNvSpPr>
              <p:nvPr/>
            </p:nvSpPr>
            <p:spPr bwMode="auto">
              <a:xfrm>
                <a:off x="2843199" y="3079390"/>
                <a:ext cx="493478" cy="447751"/>
              </a:xfrm>
              <a:custGeom>
                <a:avLst/>
                <a:gdLst>
                  <a:gd name="T0" fmla="*/ 3 w 259"/>
                  <a:gd name="T1" fmla="*/ 100 h 235"/>
                  <a:gd name="T2" fmla="*/ 62 w 259"/>
                  <a:gd name="T3" fmla="*/ 69 h 235"/>
                  <a:gd name="T4" fmla="*/ 192 w 259"/>
                  <a:gd name="T5" fmla="*/ 14 h 235"/>
                  <a:gd name="T6" fmla="*/ 256 w 259"/>
                  <a:gd name="T7" fmla="*/ 2 h 235"/>
                  <a:gd name="T8" fmla="*/ 235 w 259"/>
                  <a:gd name="T9" fmla="*/ 19 h 235"/>
                  <a:gd name="T10" fmla="*/ 209 w 259"/>
                  <a:gd name="T11" fmla="*/ 52 h 235"/>
                  <a:gd name="T12" fmla="*/ 199 w 259"/>
                  <a:gd name="T13" fmla="*/ 97 h 235"/>
                  <a:gd name="T14" fmla="*/ 128 w 259"/>
                  <a:gd name="T15" fmla="*/ 133 h 235"/>
                  <a:gd name="T16" fmla="*/ 90 w 259"/>
                  <a:gd name="T17" fmla="*/ 173 h 235"/>
                  <a:gd name="T18" fmla="*/ 43 w 259"/>
                  <a:gd name="T19" fmla="*/ 233 h 235"/>
                  <a:gd name="T20" fmla="*/ 29 w 259"/>
                  <a:gd name="T21" fmla="*/ 228 h 235"/>
                  <a:gd name="T22" fmla="*/ 19 w 259"/>
                  <a:gd name="T23" fmla="*/ 173 h 235"/>
                  <a:gd name="T24" fmla="*/ 17 w 259"/>
                  <a:gd name="T25" fmla="*/ 166 h 235"/>
                  <a:gd name="T26" fmla="*/ 29 w 259"/>
                  <a:gd name="T27" fmla="*/ 157 h 235"/>
                  <a:gd name="T28" fmla="*/ 15 w 259"/>
                  <a:gd name="T29" fmla="*/ 152 h 235"/>
                  <a:gd name="T30" fmla="*/ 133 w 259"/>
                  <a:gd name="T31" fmla="*/ 33 h 235"/>
                  <a:gd name="T32" fmla="*/ 24 w 259"/>
                  <a:gd name="T33" fmla="*/ 81 h 235"/>
                  <a:gd name="T34" fmla="*/ 15 w 259"/>
                  <a:gd name="T35" fmla="*/ 88 h 235"/>
                  <a:gd name="T36" fmla="*/ 0 w 259"/>
                  <a:gd name="T37" fmla="*/ 100 h 235"/>
                  <a:gd name="T38" fmla="*/ 24 w 259"/>
                  <a:gd name="T39" fmla="*/ 152 h 235"/>
                  <a:gd name="T40" fmla="*/ 12 w 259"/>
                  <a:gd name="T41" fmla="*/ 161 h 235"/>
                  <a:gd name="T42" fmla="*/ 17 w 259"/>
                  <a:gd name="T43" fmla="*/ 171 h 235"/>
                  <a:gd name="T44" fmla="*/ 17 w 259"/>
                  <a:gd name="T45" fmla="*/ 171 h 235"/>
                  <a:gd name="T46" fmla="*/ 27 w 259"/>
                  <a:gd name="T47" fmla="*/ 230 h 235"/>
                  <a:gd name="T48" fmla="*/ 41 w 259"/>
                  <a:gd name="T49" fmla="*/ 235 h 235"/>
                  <a:gd name="T50" fmla="*/ 90 w 259"/>
                  <a:gd name="T51" fmla="*/ 176 h 235"/>
                  <a:gd name="T52" fmla="*/ 131 w 259"/>
                  <a:gd name="T53" fmla="*/ 135 h 235"/>
                  <a:gd name="T54" fmla="*/ 202 w 259"/>
                  <a:gd name="T55" fmla="*/ 100 h 235"/>
                  <a:gd name="T56" fmla="*/ 214 w 259"/>
                  <a:gd name="T57" fmla="*/ 52 h 235"/>
                  <a:gd name="T58" fmla="*/ 235 w 259"/>
                  <a:gd name="T59" fmla="*/ 21 h 235"/>
                  <a:gd name="T60" fmla="*/ 259 w 259"/>
                  <a:gd name="T61" fmla="*/ 0 h 235"/>
                  <a:gd name="T62" fmla="*/ 192 w 259"/>
                  <a:gd name="T63" fmla="*/ 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9" h="235">
                    <a:moveTo>
                      <a:pt x="15" y="152"/>
                    </a:moveTo>
                    <a:lnTo>
                      <a:pt x="3" y="100"/>
                    </a:lnTo>
                    <a:lnTo>
                      <a:pt x="27" y="83"/>
                    </a:lnTo>
                    <a:lnTo>
                      <a:pt x="62" y="69"/>
                    </a:lnTo>
                    <a:lnTo>
                      <a:pt x="133" y="36"/>
                    </a:lnTo>
                    <a:lnTo>
                      <a:pt x="192" y="14"/>
                    </a:lnTo>
                    <a:lnTo>
                      <a:pt x="209" y="19"/>
                    </a:lnTo>
                    <a:lnTo>
                      <a:pt x="256" y="2"/>
                    </a:lnTo>
                    <a:lnTo>
                      <a:pt x="256" y="5"/>
                    </a:lnTo>
                    <a:lnTo>
                      <a:pt x="235" y="19"/>
                    </a:lnTo>
                    <a:lnTo>
                      <a:pt x="204" y="31"/>
                    </a:lnTo>
                    <a:lnTo>
                      <a:pt x="209" y="52"/>
                    </a:lnTo>
                    <a:lnTo>
                      <a:pt x="195" y="78"/>
                    </a:lnTo>
                    <a:lnTo>
                      <a:pt x="199" y="97"/>
                    </a:lnTo>
                    <a:lnTo>
                      <a:pt x="190" y="102"/>
                    </a:lnTo>
                    <a:lnTo>
                      <a:pt x="128" y="133"/>
                    </a:lnTo>
                    <a:lnTo>
                      <a:pt x="107" y="168"/>
                    </a:lnTo>
                    <a:lnTo>
                      <a:pt x="90" y="173"/>
                    </a:lnTo>
                    <a:lnTo>
                      <a:pt x="55" y="228"/>
                    </a:lnTo>
                    <a:lnTo>
                      <a:pt x="43" y="233"/>
                    </a:lnTo>
                    <a:lnTo>
                      <a:pt x="41" y="223"/>
                    </a:lnTo>
                    <a:lnTo>
                      <a:pt x="29" y="228"/>
                    </a:lnTo>
                    <a:lnTo>
                      <a:pt x="17" y="173"/>
                    </a:lnTo>
                    <a:lnTo>
                      <a:pt x="19" y="173"/>
                    </a:lnTo>
                    <a:lnTo>
                      <a:pt x="27" y="164"/>
                    </a:lnTo>
                    <a:lnTo>
                      <a:pt x="17" y="166"/>
                    </a:lnTo>
                    <a:lnTo>
                      <a:pt x="15" y="161"/>
                    </a:lnTo>
                    <a:lnTo>
                      <a:pt x="29" y="157"/>
                    </a:lnTo>
                    <a:lnTo>
                      <a:pt x="27" y="147"/>
                    </a:lnTo>
                    <a:lnTo>
                      <a:pt x="15" y="152"/>
                    </a:lnTo>
                    <a:close/>
                    <a:moveTo>
                      <a:pt x="192" y="12"/>
                    </a:moveTo>
                    <a:lnTo>
                      <a:pt x="133" y="33"/>
                    </a:lnTo>
                    <a:lnTo>
                      <a:pt x="60" y="66"/>
                    </a:lnTo>
                    <a:lnTo>
                      <a:pt x="24" y="81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2" y="90"/>
                    </a:lnTo>
                    <a:lnTo>
                      <a:pt x="0" y="100"/>
                    </a:lnTo>
                    <a:lnTo>
                      <a:pt x="12" y="157"/>
                    </a:lnTo>
                    <a:lnTo>
                      <a:pt x="24" y="152"/>
                    </a:lnTo>
                    <a:lnTo>
                      <a:pt x="24" y="157"/>
                    </a:lnTo>
                    <a:lnTo>
                      <a:pt x="12" y="161"/>
                    </a:lnTo>
                    <a:lnTo>
                      <a:pt x="15" y="171"/>
                    </a:lnTo>
                    <a:lnTo>
                      <a:pt x="17" y="171"/>
                    </a:lnTo>
                    <a:lnTo>
                      <a:pt x="19" y="168"/>
                    </a:lnTo>
                    <a:lnTo>
                      <a:pt x="17" y="171"/>
                    </a:lnTo>
                    <a:lnTo>
                      <a:pt x="15" y="173"/>
                    </a:lnTo>
                    <a:lnTo>
                      <a:pt x="27" y="230"/>
                    </a:lnTo>
                    <a:lnTo>
                      <a:pt x="38" y="228"/>
                    </a:lnTo>
                    <a:lnTo>
                      <a:pt x="41" y="235"/>
                    </a:lnTo>
                    <a:lnTo>
                      <a:pt x="57" y="230"/>
                    </a:lnTo>
                    <a:lnTo>
                      <a:pt x="90" y="176"/>
                    </a:lnTo>
                    <a:lnTo>
                      <a:pt x="107" y="171"/>
                    </a:lnTo>
                    <a:lnTo>
                      <a:pt x="131" y="135"/>
                    </a:lnTo>
                    <a:lnTo>
                      <a:pt x="192" y="104"/>
                    </a:lnTo>
                    <a:lnTo>
                      <a:pt x="202" y="100"/>
                    </a:lnTo>
                    <a:lnTo>
                      <a:pt x="197" y="78"/>
                    </a:lnTo>
                    <a:lnTo>
                      <a:pt x="214" y="52"/>
                    </a:lnTo>
                    <a:lnTo>
                      <a:pt x="206" y="31"/>
                    </a:lnTo>
                    <a:lnTo>
                      <a:pt x="235" y="21"/>
                    </a:lnTo>
                    <a:lnTo>
                      <a:pt x="259" y="5"/>
                    </a:lnTo>
                    <a:lnTo>
                      <a:pt x="259" y="0"/>
                    </a:lnTo>
                    <a:lnTo>
                      <a:pt x="209" y="17"/>
                    </a:lnTo>
                    <a:lnTo>
                      <a:pt x="192" y="1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0" name="Freeform 1371"/>
              <p:cNvSpPr>
                <a:spLocks noEditPoints="1"/>
              </p:cNvSpPr>
              <p:nvPr/>
            </p:nvSpPr>
            <p:spPr bwMode="auto">
              <a:xfrm>
                <a:off x="2843199" y="3079390"/>
                <a:ext cx="493478" cy="447751"/>
              </a:xfrm>
              <a:custGeom>
                <a:avLst/>
                <a:gdLst>
                  <a:gd name="T0" fmla="*/ 3 w 259"/>
                  <a:gd name="T1" fmla="*/ 100 h 235"/>
                  <a:gd name="T2" fmla="*/ 62 w 259"/>
                  <a:gd name="T3" fmla="*/ 69 h 235"/>
                  <a:gd name="T4" fmla="*/ 192 w 259"/>
                  <a:gd name="T5" fmla="*/ 14 h 235"/>
                  <a:gd name="T6" fmla="*/ 256 w 259"/>
                  <a:gd name="T7" fmla="*/ 2 h 235"/>
                  <a:gd name="T8" fmla="*/ 235 w 259"/>
                  <a:gd name="T9" fmla="*/ 19 h 235"/>
                  <a:gd name="T10" fmla="*/ 209 w 259"/>
                  <a:gd name="T11" fmla="*/ 52 h 235"/>
                  <a:gd name="T12" fmla="*/ 199 w 259"/>
                  <a:gd name="T13" fmla="*/ 97 h 235"/>
                  <a:gd name="T14" fmla="*/ 128 w 259"/>
                  <a:gd name="T15" fmla="*/ 133 h 235"/>
                  <a:gd name="T16" fmla="*/ 90 w 259"/>
                  <a:gd name="T17" fmla="*/ 173 h 235"/>
                  <a:gd name="T18" fmla="*/ 43 w 259"/>
                  <a:gd name="T19" fmla="*/ 233 h 235"/>
                  <a:gd name="T20" fmla="*/ 29 w 259"/>
                  <a:gd name="T21" fmla="*/ 228 h 235"/>
                  <a:gd name="T22" fmla="*/ 19 w 259"/>
                  <a:gd name="T23" fmla="*/ 173 h 235"/>
                  <a:gd name="T24" fmla="*/ 17 w 259"/>
                  <a:gd name="T25" fmla="*/ 166 h 235"/>
                  <a:gd name="T26" fmla="*/ 29 w 259"/>
                  <a:gd name="T27" fmla="*/ 157 h 235"/>
                  <a:gd name="T28" fmla="*/ 15 w 259"/>
                  <a:gd name="T29" fmla="*/ 152 h 235"/>
                  <a:gd name="T30" fmla="*/ 133 w 259"/>
                  <a:gd name="T31" fmla="*/ 33 h 235"/>
                  <a:gd name="T32" fmla="*/ 24 w 259"/>
                  <a:gd name="T33" fmla="*/ 81 h 235"/>
                  <a:gd name="T34" fmla="*/ 15 w 259"/>
                  <a:gd name="T35" fmla="*/ 88 h 235"/>
                  <a:gd name="T36" fmla="*/ 0 w 259"/>
                  <a:gd name="T37" fmla="*/ 100 h 235"/>
                  <a:gd name="T38" fmla="*/ 24 w 259"/>
                  <a:gd name="T39" fmla="*/ 152 h 235"/>
                  <a:gd name="T40" fmla="*/ 12 w 259"/>
                  <a:gd name="T41" fmla="*/ 161 h 235"/>
                  <a:gd name="T42" fmla="*/ 17 w 259"/>
                  <a:gd name="T43" fmla="*/ 171 h 235"/>
                  <a:gd name="T44" fmla="*/ 17 w 259"/>
                  <a:gd name="T45" fmla="*/ 171 h 235"/>
                  <a:gd name="T46" fmla="*/ 27 w 259"/>
                  <a:gd name="T47" fmla="*/ 230 h 235"/>
                  <a:gd name="T48" fmla="*/ 41 w 259"/>
                  <a:gd name="T49" fmla="*/ 235 h 235"/>
                  <a:gd name="T50" fmla="*/ 90 w 259"/>
                  <a:gd name="T51" fmla="*/ 176 h 235"/>
                  <a:gd name="T52" fmla="*/ 131 w 259"/>
                  <a:gd name="T53" fmla="*/ 135 h 235"/>
                  <a:gd name="T54" fmla="*/ 202 w 259"/>
                  <a:gd name="T55" fmla="*/ 100 h 235"/>
                  <a:gd name="T56" fmla="*/ 214 w 259"/>
                  <a:gd name="T57" fmla="*/ 52 h 235"/>
                  <a:gd name="T58" fmla="*/ 235 w 259"/>
                  <a:gd name="T59" fmla="*/ 21 h 235"/>
                  <a:gd name="T60" fmla="*/ 259 w 259"/>
                  <a:gd name="T61" fmla="*/ 0 h 235"/>
                  <a:gd name="T62" fmla="*/ 192 w 259"/>
                  <a:gd name="T63" fmla="*/ 1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9" h="235">
                    <a:moveTo>
                      <a:pt x="15" y="152"/>
                    </a:moveTo>
                    <a:lnTo>
                      <a:pt x="3" y="100"/>
                    </a:lnTo>
                    <a:lnTo>
                      <a:pt x="27" y="83"/>
                    </a:lnTo>
                    <a:lnTo>
                      <a:pt x="62" y="69"/>
                    </a:lnTo>
                    <a:lnTo>
                      <a:pt x="133" y="36"/>
                    </a:lnTo>
                    <a:lnTo>
                      <a:pt x="192" y="14"/>
                    </a:lnTo>
                    <a:lnTo>
                      <a:pt x="209" y="19"/>
                    </a:lnTo>
                    <a:lnTo>
                      <a:pt x="256" y="2"/>
                    </a:lnTo>
                    <a:lnTo>
                      <a:pt x="256" y="5"/>
                    </a:lnTo>
                    <a:lnTo>
                      <a:pt x="235" y="19"/>
                    </a:lnTo>
                    <a:lnTo>
                      <a:pt x="204" y="31"/>
                    </a:lnTo>
                    <a:lnTo>
                      <a:pt x="209" y="52"/>
                    </a:lnTo>
                    <a:lnTo>
                      <a:pt x="195" y="78"/>
                    </a:lnTo>
                    <a:lnTo>
                      <a:pt x="199" y="97"/>
                    </a:lnTo>
                    <a:lnTo>
                      <a:pt x="190" y="102"/>
                    </a:lnTo>
                    <a:lnTo>
                      <a:pt x="128" y="133"/>
                    </a:lnTo>
                    <a:lnTo>
                      <a:pt x="107" y="168"/>
                    </a:lnTo>
                    <a:lnTo>
                      <a:pt x="90" y="173"/>
                    </a:lnTo>
                    <a:lnTo>
                      <a:pt x="55" y="228"/>
                    </a:lnTo>
                    <a:lnTo>
                      <a:pt x="43" y="233"/>
                    </a:lnTo>
                    <a:lnTo>
                      <a:pt x="41" y="223"/>
                    </a:lnTo>
                    <a:lnTo>
                      <a:pt x="29" y="228"/>
                    </a:lnTo>
                    <a:lnTo>
                      <a:pt x="17" y="173"/>
                    </a:lnTo>
                    <a:lnTo>
                      <a:pt x="19" y="173"/>
                    </a:lnTo>
                    <a:lnTo>
                      <a:pt x="27" y="164"/>
                    </a:lnTo>
                    <a:lnTo>
                      <a:pt x="17" y="166"/>
                    </a:lnTo>
                    <a:lnTo>
                      <a:pt x="15" y="161"/>
                    </a:lnTo>
                    <a:lnTo>
                      <a:pt x="29" y="157"/>
                    </a:lnTo>
                    <a:lnTo>
                      <a:pt x="27" y="147"/>
                    </a:lnTo>
                    <a:lnTo>
                      <a:pt x="15" y="152"/>
                    </a:lnTo>
                    <a:moveTo>
                      <a:pt x="192" y="12"/>
                    </a:moveTo>
                    <a:lnTo>
                      <a:pt x="133" y="33"/>
                    </a:lnTo>
                    <a:lnTo>
                      <a:pt x="60" y="66"/>
                    </a:lnTo>
                    <a:lnTo>
                      <a:pt x="24" y="81"/>
                    </a:lnTo>
                    <a:lnTo>
                      <a:pt x="15" y="88"/>
                    </a:lnTo>
                    <a:lnTo>
                      <a:pt x="15" y="88"/>
                    </a:lnTo>
                    <a:lnTo>
                      <a:pt x="12" y="90"/>
                    </a:lnTo>
                    <a:lnTo>
                      <a:pt x="0" y="100"/>
                    </a:lnTo>
                    <a:lnTo>
                      <a:pt x="12" y="157"/>
                    </a:lnTo>
                    <a:lnTo>
                      <a:pt x="24" y="152"/>
                    </a:lnTo>
                    <a:lnTo>
                      <a:pt x="24" y="157"/>
                    </a:lnTo>
                    <a:lnTo>
                      <a:pt x="12" y="161"/>
                    </a:lnTo>
                    <a:lnTo>
                      <a:pt x="15" y="171"/>
                    </a:lnTo>
                    <a:lnTo>
                      <a:pt x="17" y="171"/>
                    </a:lnTo>
                    <a:lnTo>
                      <a:pt x="19" y="168"/>
                    </a:lnTo>
                    <a:lnTo>
                      <a:pt x="17" y="171"/>
                    </a:lnTo>
                    <a:lnTo>
                      <a:pt x="15" y="173"/>
                    </a:lnTo>
                    <a:lnTo>
                      <a:pt x="27" y="230"/>
                    </a:lnTo>
                    <a:lnTo>
                      <a:pt x="38" y="228"/>
                    </a:lnTo>
                    <a:lnTo>
                      <a:pt x="41" y="235"/>
                    </a:lnTo>
                    <a:lnTo>
                      <a:pt x="57" y="230"/>
                    </a:lnTo>
                    <a:lnTo>
                      <a:pt x="90" y="176"/>
                    </a:lnTo>
                    <a:lnTo>
                      <a:pt x="107" y="171"/>
                    </a:lnTo>
                    <a:lnTo>
                      <a:pt x="131" y="135"/>
                    </a:lnTo>
                    <a:lnTo>
                      <a:pt x="192" y="104"/>
                    </a:lnTo>
                    <a:lnTo>
                      <a:pt x="202" y="100"/>
                    </a:lnTo>
                    <a:lnTo>
                      <a:pt x="197" y="78"/>
                    </a:lnTo>
                    <a:lnTo>
                      <a:pt x="214" y="52"/>
                    </a:lnTo>
                    <a:lnTo>
                      <a:pt x="206" y="31"/>
                    </a:lnTo>
                    <a:lnTo>
                      <a:pt x="235" y="21"/>
                    </a:lnTo>
                    <a:lnTo>
                      <a:pt x="259" y="5"/>
                    </a:lnTo>
                    <a:lnTo>
                      <a:pt x="259" y="0"/>
                    </a:lnTo>
                    <a:lnTo>
                      <a:pt x="209" y="17"/>
                    </a:lnTo>
                    <a:lnTo>
                      <a:pt x="192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1" name="Freeform 1372"/>
              <p:cNvSpPr/>
              <p:nvPr/>
            </p:nvSpPr>
            <p:spPr bwMode="auto">
              <a:xfrm>
                <a:off x="2843199" y="3237532"/>
                <a:ext cx="22864" cy="19053"/>
              </a:xfrm>
              <a:custGeom>
                <a:avLst/>
                <a:gdLst>
                  <a:gd name="T0" fmla="*/ 0 w 12"/>
                  <a:gd name="T1" fmla="*/ 5 h 10"/>
                  <a:gd name="T2" fmla="*/ 3 w 12"/>
                  <a:gd name="T3" fmla="*/ 10 h 10"/>
                  <a:gd name="T4" fmla="*/ 12 w 12"/>
                  <a:gd name="T5" fmla="*/ 5 h 10"/>
                  <a:gd name="T6" fmla="*/ 12 w 12"/>
                  <a:gd name="T7" fmla="*/ 0 h 10"/>
                  <a:gd name="T8" fmla="*/ 0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lnTo>
                      <a:pt x="3" y="10"/>
                    </a:lnTo>
                    <a:lnTo>
                      <a:pt x="12" y="5"/>
                    </a:lnTo>
                    <a:lnTo>
                      <a:pt x="12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2" name="Freeform 1373"/>
              <p:cNvSpPr/>
              <p:nvPr/>
            </p:nvSpPr>
            <p:spPr bwMode="auto">
              <a:xfrm>
                <a:off x="2843199" y="3237532"/>
                <a:ext cx="22864" cy="19053"/>
              </a:xfrm>
              <a:custGeom>
                <a:avLst/>
                <a:gdLst>
                  <a:gd name="T0" fmla="*/ 0 w 12"/>
                  <a:gd name="T1" fmla="*/ 5 h 10"/>
                  <a:gd name="T2" fmla="*/ 3 w 12"/>
                  <a:gd name="T3" fmla="*/ 10 h 10"/>
                  <a:gd name="T4" fmla="*/ 12 w 12"/>
                  <a:gd name="T5" fmla="*/ 5 h 10"/>
                  <a:gd name="T6" fmla="*/ 12 w 12"/>
                  <a:gd name="T7" fmla="*/ 0 h 10"/>
                  <a:gd name="T8" fmla="*/ 0 w 12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lnTo>
                      <a:pt x="3" y="10"/>
                    </a:lnTo>
                    <a:lnTo>
                      <a:pt x="12" y="5"/>
                    </a:lnTo>
                    <a:lnTo>
                      <a:pt x="12" y="0"/>
                    </a:lnTo>
                    <a:lnTo>
                      <a:pt x="0" y="5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3" name="Freeform 1374"/>
              <p:cNvSpPr>
                <a:spLocks noEditPoints="1"/>
              </p:cNvSpPr>
              <p:nvPr/>
            </p:nvSpPr>
            <p:spPr bwMode="auto">
              <a:xfrm>
                <a:off x="2839389" y="3233721"/>
                <a:ext cx="36201" cy="30485"/>
              </a:xfrm>
              <a:custGeom>
                <a:avLst/>
                <a:gdLst>
                  <a:gd name="T0" fmla="*/ 5 w 19"/>
                  <a:gd name="T1" fmla="*/ 12 h 16"/>
                  <a:gd name="T2" fmla="*/ 2 w 19"/>
                  <a:gd name="T3" fmla="*/ 7 h 16"/>
                  <a:gd name="T4" fmla="*/ 14 w 19"/>
                  <a:gd name="T5" fmla="*/ 2 h 16"/>
                  <a:gd name="T6" fmla="*/ 14 w 19"/>
                  <a:gd name="T7" fmla="*/ 7 h 16"/>
                  <a:gd name="T8" fmla="*/ 5 w 19"/>
                  <a:gd name="T9" fmla="*/ 12 h 16"/>
                  <a:gd name="T10" fmla="*/ 0 w 19"/>
                  <a:gd name="T11" fmla="*/ 4 h 16"/>
                  <a:gd name="T12" fmla="*/ 2 w 19"/>
                  <a:gd name="T13" fmla="*/ 16 h 16"/>
                  <a:gd name="T14" fmla="*/ 14 w 19"/>
                  <a:gd name="T15" fmla="*/ 9 h 16"/>
                  <a:gd name="T16" fmla="*/ 17 w 19"/>
                  <a:gd name="T17" fmla="*/ 7 h 16"/>
                  <a:gd name="T18" fmla="*/ 17 w 19"/>
                  <a:gd name="T19" fmla="*/ 7 h 16"/>
                  <a:gd name="T20" fmla="*/ 19 w 19"/>
                  <a:gd name="T21" fmla="*/ 0 h 16"/>
                  <a:gd name="T22" fmla="*/ 0 w 19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5" y="12"/>
                    </a:moveTo>
                    <a:lnTo>
                      <a:pt x="2" y="7"/>
                    </a:lnTo>
                    <a:lnTo>
                      <a:pt x="14" y="2"/>
                    </a:lnTo>
                    <a:lnTo>
                      <a:pt x="14" y="7"/>
                    </a:lnTo>
                    <a:lnTo>
                      <a:pt x="5" y="12"/>
                    </a:lnTo>
                    <a:close/>
                    <a:moveTo>
                      <a:pt x="0" y="4"/>
                    </a:moveTo>
                    <a:lnTo>
                      <a:pt x="2" y="16"/>
                    </a:lnTo>
                    <a:lnTo>
                      <a:pt x="14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4" name="Freeform 1375"/>
              <p:cNvSpPr>
                <a:spLocks noEditPoints="1"/>
              </p:cNvSpPr>
              <p:nvPr/>
            </p:nvSpPr>
            <p:spPr bwMode="auto">
              <a:xfrm>
                <a:off x="2839389" y="3233721"/>
                <a:ext cx="36201" cy="30485"/>
              </a:xfrm>
              <a:custGeom>
                <a:avLst/>
                <a:gdLst>
                  <a:gd name="T0" fmla="*/ 5 w 19"/>
                  <a:gd name="T1" fmla="*/ 12 h 16"/>
                  <a:gd name="T2" fmla="*/ 2 w 19"/>
                  <a:gd name="T3" fmla="*/ 7 h 16"/>
                  <a:gd name="T4" fmla="*/ 14 w 19"/>
                  <a:gd name="T5" fmla="*/ 2 h 16"/>
                  <a:gd name="T6" fmla="*/ 14 w 19"/>
                  <a:gd name="T7" fmla="*/ 7 h 16"/>
                  <a:gd name="T8" fmla="*/ 5 w 19"/>
                  <a:gd name="T9" fmla="*/ 12 h 16"/>
                  <a:gd name="T10" fmla="*/ 0 w 19"/>
                  <a:gd name="T11" fmla="*/ 4 h 16"/>
                  <a:gd name="T12" fmla="*/ 2 w 19"/>
                  <a:gd name="T13" fmla="*/ 16 h 16"/>
                  <a:gd name="T14" fmla="*/ 14 w 19"/>
                  <a:gd name="T15" fmla="*/ 9 h 16"/>
                  <a:gd name="T16" fmla="*/ 17 w 19"/>
                  <a:gd name="T17" fmla="*/ 7 h 16"/>
                  <a:gd name="T18" fmla="*/ 17 w 19"/>
                  <a:gd name="T19" fmla="*/ 7 h 16"/>
                  <a:gd name="T20" fmla="*/ 19 w 19"/>
                  <a:gd name="T21" fmla="*/ 0 h 16"/>
                  <a:gd name="T22" fmla="*/ 0 w 19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6">
                    <a:moveTo>
                      <a:pt x="5" y="12"/>
                    </a:moveTo>
                    <a:lnTo>
                      <a:pt x="2" y="7"/>
                    </a:lnTo>
                    <a:lnTo>
                      <a:pt x="14" y="2"/>
                    </a:lnTo>
                    <a:lnTo>
                      <a:pt x="14" y="7"/>
                    </a:lnTo>
                    <a:lnTo>
                      <a:pt x="5" y="12"/>
                    </a:lnTo>
                    <a:moveTo>
                      <a:pt x="0" y="4"/>
                    </a:moveTo>
                    <a:lnTo>
                      <a:pt x="2" y="16"/>
                    </a:lnTo>
                    <a:lnTo>
                      <a:pt x="14" y="9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9" y="0"/>
                    </a:lnTo>
                    <a:lnTo>
                      <a:pt x="0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5" name="Freeform 1376"/>
              <p:cNvSpPr/>
              <p:nvPr/>
            </p:nvSpPr>
            <p:spPr bwMode="auto">
              <a:xfrm>
                <a:off x="850231" y="2736432"/>
                <a:ext cx="2494068" cy="3000885"/>
              </a:xfrm>
              <a:custGeom>
                <a:avLst/>
                <a:gdLst>
                  <a:gd name="T0" fmla="*/ 21 w 1309"/>
                  <a:gd name="T1" fmla="*/ 1575 h 1575"/>
                  <a:gd name="T2" fmla="*/ 0 w 1309"/>
                  <a:gd name="T3" fmla="*/ 0 h 1575"/>
                  <a:gd name="T4" fmla="*/ 1016 w 1309"/>
                  <a:gd name="T5" fmla="*/ 106 h 1575"/>
                  <a:gd name="T6" fmla="*/ 1309 w 1309"/>
                  <a:gd name="T7" fmla="*/ 1561 h 1575"/>
                  <a:gd name="T8" fmla="*/ 21 w 1309"/>
                  <a:gd name="T9" fmla="*/ 1575 h 1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9" h="1575">
                    <a:moveTo>
                      <a:pt x="21" y="1575"/>
                    </a:moveTo>
                    <a:lnTo>
                      <a:pt x="0" y="0"/>
                    </a:lnTo>
                    <a:lnTo>
                      <a:pt x="1016" y="106"/>
                    </a:lnTo>
                    <a:lnTo>
                      <a:pt x="1309" y="1561"/>
                    </a:lnTo>
                    <a:lnTo>
                      <a:pt x="21" y="157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EDECE8">
                      <a:alpha val="40000"/>
                    </a:srgbClr>
                  </a:gs>
                  <a:gs pos="54000">
                    <a:srgbClr val="EDECE8"/>
                  </a:gs>
                  <a:gs pos="0">
                    <a:srgbClr val="EDECE8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6" name="Freeform 1377"/>
              <p:cNvSpPr/>
              <p:nvPr/>
            </p:nvSpPr>
            <p:spPr bwMode="auto">
              <a:xfrm>
                <a:off x="2717448" y="3174656"/>
                <a:ext cx="118130" cy="40011"/>
              </a:xfrm>
              <a:custGeom>
                <a:avLst/>
                <a:gdLst>
                  <a:gd name="T0" fmla="*/ 57 w 62"/>
                  <a:gd name="T1" fmla="*/ 0 h 21"/>
                  <a:gd name="T2" fmla="*/ 43 w 62"/>
                  <a:gd name="T3" fmla="*/ 2 h 21"/>
                  <a:gd name="T4" fmla="*/ 14 w 62"/>
                  <a:gd name="T5" fmla="*/ 0 h 21"/>
                  <a:gd name="T6" fmla="*/ 0 w 62"/>
                  <a:gd name="T7" fmla="*/ 9 h 21"/>
                  <a:gd name="T8" fmla="*/ 10 w 62"/>
                  <a:gd name="T9" fmla="*/ 16 h 21"/>
                  <a:gd name="T10" fmla="*/ 62 w 62"/>
                  <a:gd name="T11" fmla="*/ 21 h 21"/>
                  <a:gd name="T12" fmla="*/ 57 w 62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7" y="0"/>
                    </a:moveTo>
                    <a:lnTo>
                      <a:pt x="43" y="2"/>
                    </a:lnTo>
                    <a:lnTo>
                      <a:pt x="14" y="0"/>
                    </a:lnTo>
                    <a:lnTo>
                      <a:pt x="0" y="9"/>
                    </a:lnTo>
                    <a:lnTo>
                      <a:pt x="10" y="16"/>
                    </a:lnTo>
                    <a:lnTo>
                      <a:pt x="62" y="2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7" name="Freeform 1378"/>
              <p:cNvSpPr/>
              <p:nvPr/>
            </p:nvSpPr>
            <p:spPr bwMode="auto">
              <a:xfrm>
                <a:off x="2717448" y="3174656"/>
                <a:ext cx="118130" cy="40011"/>
              </a:xfrm>
              <a:custGeom>
                <a:avLst/>
                <a:gdLst>
                  <a:gd name="T0" fmla="*/ 57 w 62"/>
                  <a:gd name="T1" fmla="*/ 0 h 21"/>
                  <a:gd name="T2" fmla="*/ 43 w 62"/>
                  <a:gd name="T3" fmla="*/ 2 h 21"/>
                  <a:gd name="T4" fmla="*/ 14 w 62"/>
                  <a:gd name="T5" fmla="*/ 0 h 21"/>
                  <a:gd name="T6" fmla="*/ 0 w 62"/>
                  <a:gd name="T7" fmla="*/ 9 h 21"/>
                  <a:gd name="T8" fmla="*/ 10 w 62"/>
                  <a:gd name="T9" fmla="*/ 16 h 21"/>
                  <a:gd name="T10" fmla="*/ 62 w 62"/>
                  <a:gd name="T11" fmla="*/ 21 h 21"/>
                  <a:gd name="T12" fmla="*/ 57 w 62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21">
                    <a:moveTo>
                      <a:pt x="57" y="0"/>
                    </a:moveTo>
                    <a:lnTo>
                      <a:pt x="43" y="2"/>
                    </a:lnTo>
                    <a:lnTo>
                      <a:pt x="14" y="0"/>
                    </a:lnTo>
                    <a:lnTo>
                      <a:pt x="0" y="9"/>
                    </a:lnTo>
                    <a:lnTo>
                      <a:pt x="10" y="16"/>
                    </a:lnTo>
                    <a:lnTo>
                      <a:pt x="62" y="21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8" name="Freeform 1379"/>
              <p:cNvSpPr>
                <a:spLocks noEditPoints="1"/>
              </p:cNvSpPr>
              <p:nvPr/>
            </p:nvSpPr>
            <p:spPr bwMode="auto">
              <a:xfrm>
                <a:off x="2707921" y="3165129"/>
                <a:ext cx="144804" cy="104793"/>
              </a:xfrm>
              <a:custGeom>
                <a:avLst/>
                <a:gdLst>
                  <a:gd name="T0" fmla="*/ 15 w 76"/>
                  <a:gd name="T1" fmla="*/ 21 h 55"/>
                  <a:gd name="T2" fmla="*/ 5 w 76"/>
                  <a:gd name="T3" fmla="*/ 14 h 55"/>
                  <a:gd name="T4" fmla="*/ 19 w 76"/>
                  <a:gd name="T5" fmla="*/ 5 h 55"/>
                  <a:gd name="T6" fmla="*/ 48 w 76"/>
                  <a:gd name="T7" fmla="*/ 7 h 55"/>
                  <a:gd name="T8" fmla="*/ 62 w 76"/>
                  <a:gd name="T9" fmla="*/ 5 h 55"/>
                  <a:gd name="T10" fmla="*/ 67 w 76"/>
                  <a:gd name="T11" fmla="*/ 26 h 55"/>
                  <a:gd name="T12" fmla="*/ 15 w 76"/>
                  <a:gd name="T13" fmla="*/ 21 h 55"/>
                  <a:gd name="T14" fmla="*/ 64 w 76"/>
                  <a:gd name="T15" fmla="*/ 0 h 55"/>
                  <a:gd name="T16" fmla="*/ 48 w 76"/>
                  <a:gd name="T17" fmla="*/ 5 h 55"/>
                  <a:gd name="T18" fmla="*/ 22 w 76"/>
                  <a:gd name="T19" fmla="*/ 2 h 55"/>
                  <a:gd name="T20" fmla="*/ 17 w 76"/>
                  <a:gd name="T21" fmla="*/ 2 h 55"/>
                  <a:gd name="T22" fmla="*/ 0 w 76"/>
                  <a:gd name="T23" fmla="*/ 14 h 55"/>
                  <a:gd name="T24" fmla="*/ 12 w 76"/>
                  <a:gd name="T25" fmla="*/ 24 h 55"/>
                  <a:gd name="T26" fmla="*/ 67 w 76"/>
                  <a:gd name="T27" fmla="*/ 29 h 55"/>
                  <a:gd name="T28" fmla="*/ 71 w 76"/>
                  <a:gd name="T29" fmla="*/ 55 h 55"/>
                  <a:gd name="T30" fmla="*/ 76 w 76"/>
                  <a:gd name="T31" fmla="*/ 55 h 55"/>
                  <a:gd name="T32" fmla="*/ 64 w 76"/>
                  <a:gd name="T3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" h="55">
                    <a:moveTo>
                      <a:pt x="15" y="21"/>
                    </a:moveTo>
                    <a:lnTo>
                      <a:pt x="5" y="14"/>
                    </a:lnTo>
                    <a:lnTo>
                      <a:pt x="19" y="5"/>
                    </a:lnTo>
                    <a:lnTo>
                      <a:pt x="48" y="7"/>
                    </a:lnTo>
                    <a:lnTo>
                      <a:pt x="62" y="5"/>
                    </a:lnTo>
                    <a:lnTo>
                      <a:pt x="67" y="26"/>
                    </a:lnTo>
                    <a:lnTo>
                      <a:pt x="15" y="21"/>
                    </a:lnTo>
                    <a:close/>
                    <a:moveTo>
                      <a:pt x="64" y="0"/>
                    </a:moveTo>
                    <a:lnTo>
                      <a:pt x="48" y="5"/>
                    </a:lnTo>
                    <a:lnTo>
                      <a:pt x="22" y="2"/>
                    </a:lnTo>
                    <a:lnTo>
                      <a:pt x="17" y="2"/>
                    </a:lnTo>
                    <a:lnTo>
                      <a:pt x="0" y="14"/>
                    </a:lnTo>
                    <a:lnTo>
                      <a:pt x="12" y="24"/>
                    </a:lnTo>
                    <a:lnTo>
                      <a:pt x="67" y="29"/>
                    </a:lnTo>
                    <a:lnTo>
                      <a:pt x="71" y="55"/>
                    </a:lnTo>
                    <a:lnTo>
                      <a:pt x="76" y="55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19" name="Freeform 1380"/>
              <p:cNvSpPr>
                <a:spLocks noEditPoints="1"/>
              </p:cNvSpPr>
              <p:nvPr/>
            </p:nvSpPr>
            <p:spPr bwMode="auto">
              <a:xfrm>
                <a:off x="2707921" y="3165129"/>
                <a:ext cx="144804" cy="104793"/>
              </a:xfrm>
              <a:custGeom>
                <a:avLst/>
                <a:gdLst>
                  <a:gd name="T0" fmla="*/ 15 w 76"/>
                  <a:gd name="T1" fmla="*/ 21 h 55"/>
                  <a:gd name="T2" fmla="*/ 5 w 76"/>
                  <a:gd name="T3" fmla="*/ 14 h 55"/>
                  <a:gd name="T4" fmla="*/ 19 w 76"/>
                  <a:gd name="T5" fmla="*/ 5 h 55"/>
                  <a:gd name="T6" fmla="*/ 48 w 76"/>
                  <a:gd name="T7" fmla="*/ 7 h 55"/>
                  <a:gd name="T8" fmla="*/ 62 w 76"/>
                  <a:gd name="T9" fmla="*/ 5 h 55"/>
                  <a:gd name="T10" fmla="*/ 67 w 76"/>
                  <a:gd name="T11" fmla="*/ 26 h 55"/>
                  <a:gd name="T12" fmla="*/ 15 w 76"/>
                  <a:gd name="T13" fmla="*/ 21 h 55"/>
                  <a:gd name="T14" fmla="*/ 64 w 76"/>
                  <a:gd name="T15" fmla="*/ 0 h 55"/>
                  <a:gd name="T16" fmla="*/ 48 w 76"/>
                  <a:gd name="T17" fmla="*/ 5 h 55"/>
                  <a:gd name="T18" fmla="*/ 22 w 76"/>
                  <a:gd name="T19" fmla="*/ 2 h 55"/>
                  <a:gd name="T20" fmla="*/ 17 w 76"/>
                  <a:gd name="T21" fmla="*/ 2 h 55"/>
                  <a:gd name="T22" fmla="*/ 0 w 76"/>
                  <a:gd name="T23" fmla="*/ 14 h 55"/>
                  <a:gd name="T24" fmla="*/ 12 w 76"/>
                  <a:gd name="T25" fmla="*/ 24 h 55"/>
                  <a:gd name="T26" fmla="*/ 67 w 76"/>
                  <a:gd name="T27" fmla="*/ 29 h 55"/>
                  <a:gd name="T28" fmla="*/ 71 w 76"/>
                  <a:gd name="T29" fmla="*/ 55 h 55"/>
                  <a:gd name="T30" fmla="*/ 76 w 76"/>
                  <a:gd name="T31" fmla="*/ 55 h 55"/>
                  <a:gd name="T32" fmla="*/ 64 w 76"/>
                  <a:gd name="T3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" h="55">
                    <a:moveTo>
                      <a:pt x="15" y="21"/>
                    </a:moveTo>
                    <a:lnTo>
                      <a:pt x="5" y="14"/>
                    </a:lnTo>
                    <a:lnTo>
                      <a:pt x="19" y="5"/>
                    </a:lnTo>
                    <a:lnTo>
                      <a:pt x="48" y="7"/>
                    </a:lnTo>
                    <a:lnTo>
                      <a:pt x="62" y="5"/>
                    </a:lnTo>
                    <a:lnTo>
                      <a:pt x="67" y="26"/>
                    </a:lnTo>
                    <a:lnTo>
                      <a:pt x="15" y="21"/>
                    </a:lnTo>
                    <a:moveTo>
                      <a:pt x="64" y="0"/>
                    </a:moveTo>
                    <a:lnTo>
                      <a:pt x="48" y="5"/>
                    </a:lnTo>
                    <a:lnTo>
                      <a:pt x="22" y="2"/>
                    </a:lnTo>
                    <a:lnTo>
                      <a:pt x="17" y="2"/>
                    </a:lnTo>
                    <a:lnTo>
                      <a:pt x="0" y="14"/>
                    </a:lnTo>
                    <a:lnTo>
                      <a:pt x="12" y="24"/>
                    </a:lnTo>
                    <a:lnTo>
                      <a:pt x="67" y="29"/>
                    </a:lnTo>
                    <a:lnTo>
                      <a:pt x="71" y="55"/>
                    </a:lnTo>
                    <a:lnTo>
                      <a:pt x="76" y="55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0" name="Freeform 1381"/>
              <p:cNvSpPr/>
              <p:nvPr/>
            </p:nvSpPr>
            <p:spPr bwMode="auto">
              <a:xfrm>
                <a:off x="2826051" y="3300408"/>
                <a:ext cx="45728" cy="95266"/>
              </a:xfrm>
              <a:custGeom>
                <a:avLst/>
                <a:gdLst>
                  <a:gd name="T0" fmla="*/ 14 w 24"/>
                  <a:gd name="T1" fmla="*/ 0 h 50"/>
                  <a:gd name="T2" fmla="*/ 7 w 24"/>
                  <a:gd name="T3" fmla="*/ 0 h 50"/>
                  <a:gd name="T4" fmla="*/ 0 w 24"/>
                  <a:gd name="T5" fmla="*/ 10 h 50"/>
                  <a:gd name="T6" fmla="*/ 19 w 24"/>
                  <a:gd name="T7" fmla="*/ 50 h 50"/>
                  <a:gd name="T8" fmla="*/ 24 w 24"/>
                  <a:gd name="T9" fmla="*/ 50 h 50"/>
                  <a:gd name="T10" fmla="*/ 14 w 24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0">
                    <a:moveTo>
                      <a:pt x="14" y="0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19" y="50"/>
                    </a:lnTo>
                    <a:lnTo>
                      <a:pt x="24" y="5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1" name="Freeform 1383"/>
              <p:cNvSpPr/>
              <p:nvPr/>
            </p:nvSpPr>
            <p:spPr bwMode="auto">
              <a:xfrm>
                <a:off x="2826053" y="3300407"/>
                <a:ext cx="45728" cy="95266"/>
              </a:xfrm>
              <a:custGeom>
                <a:avLst/>
                <a:gdLst>
                  <a:gd name="T0" fmla="*/ 14 w 24"/>
                  <a:gd name="T1" fmla="*/ 0 h 50"/>
                  <a:gd name="T2" fmla="*/ 7 w 24"/>
                  <a:gd name="T3" fmla="*/ 0 h 50"/>
                  <a:gd name="T4" fmla="*/ 0 w 24"/>
                  <a:gd name="T5" fmla="*/ 10 h 50"/>
                  <a:gd name="T6" fmla="*/ 19 w 24"/>
                  <a:gd name="T7" fmla="*/ 50 h 50"/>
                  <a:gd name="T8" fmla="*/ 24 w 24"/>
                  <a:gd name="T9" fmla="*/ 50 h 50"/>
                  <a:gd name="T10" fmla="*/ 14 w 24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0">
                    <a:moveTo>
                      <a:pt x="14" y="0"/>
                    </a:moveTo>
                    <a:lnTo>
                      <a:pt x="7" y="0"/>
                    </a:lnTo>
                    <a:lnTo>
                      <a:pt x="0" y="10"/>
                    </a:lnTo>
                    <a:lnTo>
                      <a:pt x="19" y="50"/>
                    </a:lnTo>
                    <a:lnTo>
                      <a:pt x="24" y="50"/>
                    </a:lnTo>
                    <a:lnTo>
                      <a:pt x="1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2" name="Freeform 1384"/>
              <p:cNvSpPr>
                <a:spLocks noEditPoints="1"/>
              </p:cNvSpPr>
              <p:nvPr/>
            </p:nvSpPr>
            <p:spPr bwMode="auto">
              <a:xfrm>
                <a:off x="2816526" y="3296596"/>
                <a:ext cx="62876" cy="102887"/>
              </a:xfrm>
              <a:custGeom>
                <a:avLst/>
                <a:gdLst>
                  <a:gd name="T0" fmla="*/ 24 w 33"/>
                  <a:gd name="T1" fmla="*/ 52 h 54"/>
                  <a:gd name="T2" fmla="*/ 5 w 33"/>
                  <a:gd name="T3" fmla="*/ 12 h 54"/>
                  <a:gd name="T4" fmla="*/ 12 w 33"/>
                  <a:gd name="T5" fmla="*/ 2 h 54"/>
                  <a:gd name="T6" fmla="*/ 19 w 33"/>
                  <a:gd name="T7" fmla="*/ 2 h 54"/>
                  <a:gd name="T8" fmla="*/ 29 w 33"/>
                  <a:gd name="T9" fmla="*/ 52 h 54"/>
                  <a:gd name="T10" fmla="*/ 24 w 33"/>
                  <a:gd name="T11" fmla="*/ 52 h 54"/>
                  <a:gd name="T12" fmla="*/ 22 w 33"/>
                  <a:gd name="T13" fmla="*/ 0 h 54"/>
                  <a:gd name="T14" fmla="*/ 10 w 33"/>
                  <a:gd name="T15" fmla="*/ 0 h 54"/>
                  <a:gd name="T16" fmla="*/ 0 w 33"/>
                  <a:gd name="T17" fmla="*/ 12 h 54"/>
                  <a:gd name="T18" fmla="*/ 22 w 33"/>
                  <a:gd name="T19" fmla="*/ 54 h 54"/>
                  <a:gd name="T20" fmla="*/ 33 w 33"/>
                  <a:gd name="T21" fmla="*/ 54 h 54"/>
                  <a:gd name="T22" fmla="*/ 22 w 33"/>
                  <a:gd name="T2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54">
                    <a:moveTo>
                      <a:pt x="24" y="52"/>
                    </a:moveTo>
                    <a:lnTo>
                      <a:pt x="5" y="12"/>
                    </a:lnTo>
                    <a:lnTo>
                      <a:pt x="12" y="2"/>
                    </a:lnTo>
                    <a:lnTo>
                      <a:pt x="19" y="2"/>
                    </a:lnTo>
                    <a:lnTo>
                      <a:pt x="29" y="52"/>
                    </a:lnTo>
                    <a:lnTo>
                      <a:pt x="24" y="52"/>
                    </a:lnTo>
                    <a:close/>
                    <a:moveTo>
                      <a:pt x="22" y="0"/>
                    </a:moveTo>
                    <a:lnTo>
                      <a:pt x="10" y="0"/>
                    </a:lnTo>
                    <a:lnTo>
                      <a:pt x="0" y="12"/>
                    </a:lnTo>
                    <a:lnTo>
                      <a:pt x="22" y="54"/>
                    </a:lnTo>
                    <a:lnTo>
                      <a:pt x="33" y="5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3" name="Freeform 1385"/>
              <p:cNvSpPr>
                <a:spLocks noEditPoints="1"/>
              </p:cNvSpPr>
              <p:nvPr/>
            </p:nvSpPr>
            <p:spPr bwMode="auto">
              <a:xfrm>
                <a:off x="2816526" y="3296596"/>
                <a:ext cx="62876" cy="102887"/>
              </a:xfrm>
              <a:custGeom>
                <a:avLst/>
                <a:gdLst>
                  <a:gd name="T0" fmla="*/ 24 w 33"/>
                  <a:gd name="T1" fmla="*/ 52 h 54"/>
                  <a:gd name="T2" fmla="*/ 5 w 33"/>
                  <a:gd name="T3" fmla="*/ 12 h 54"/>
                  <a:gd name="T4" fmla="*/ 12 w 33"/>
                  <a:gd name="T5" fmla="*/ 2 h 54"/>
                  <a:gd name="T6" fmla="*/ 19 w 33"/>
                  <a:gd name="T7" fmla="*/ 2 h 54"/>
                  <a:gd name="T8" fmla="*/ 29 w 33"/>
                  <a:gd name="T9" fmla="*/ 52 h 54"/>
                  <a:gd name="T10" fmla="*/ 24 w 33"/>
                  <a:gd name="T11" fmla="*/ 52 h 54"/>
                  <a:gd name="T12" fmla="*/ 22 w 33"/>
                  <a:gd name="T13" fmla="*/ 0 h 54"/>
                  <a:gd name="T14" fmla="*/ 10 w 33"/>
                  <a:gd name="T15" fmla="*/ 0 h 54"/>
                  <a:gd name="T16" fmla="*/ 0 w 33"/>
                  <a:gd name="T17" fmla="*/ 12 h 54"/>
                  <a:gd name="T18" fmla="*/ 22 w 33"/>
                  <a:gd name="T19" fmla="*/ 54 h 54"/>
                  <a:gd name="T20" fmla="*/ 33 w 33"/>
                  <a:gd name="T21" fmla="*/ 54 h 54"/>
                  <a:gd name="T22" fmla="*/ 22 w 33"/>
                  <a:gd name="T2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54">
                    <a:moveTo>
                      <a:pt x="24" y="52"/>
                    </a:moveTo>
                    <a:lnTo>
                      <a:pt x="5" y="12"/>
                    </a:lnTo>
                    <a:lnTo>
                      <a:pt x="12" y="2"/>
                    </a:lnTo>
                    <a:lnTo>
                      <a:pt x="19" y="2"/>
                    </a:lnTo>
                    <a:lnTo>
                      <a:pt x="29" y="52"/>
                    </a:lnTo>
                    <a:lnTo>
                      <a:pt x="24" y="52"/>
                    </a:lnTo>
                    <a:moveTo>
                      <a:pt x="22" y="0"/>
                    </a:moveTo>
                    <a:lnTo>
                      <a:pt x="10" y="0"/>
                    </a:lnTo>
                    <a:lnTo>
                      <a:pt x="0" y="12"/>
                    </a:lnTo>
                    <a:lnTo>
                      <a:pt x="22" y="54"/>
                    </a:lnTo>
                    <a:lnTo>
                      <a:pt x="33" y="54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4" name="Freeform 1386"/>
              <p:cNvSpPr/>
              <p:nvPr/>
            </p:nvSpPr>
            <p:spPr bwMode="auto">
              <a:xfrm>
                <a:off x="2473567" y="3128928"/>
                <a:ext cx="352486" cy="62876"/>
              </a:xfrm>
              <a:custGeom>
                <a:avLst/>
                <a:gdLst>
                  <a:gd name="T0" fmla="*/ 152 w 185"/>
                  <a:gd name="T1" fmla="*/ 7 h 33"/>
                  <a:gd name="T2" fmla="*/ 43 w 185"/>
                  <a:gd name="T3" fmla="*/ 0 h 33"/>
                  <a:gd name="T4" fmla="*/ 43 w 185"/>
                  <a:gd name="T5" fmla="*/ 2 h 33"/>
                  <a:gd name="T6" fmla="*/ 55 w 185"/>
                  <a:gd name="T7" fmla="*/ 10 h 33"/>
                  <a:gd name="T8" fmla="*/ 52 w 185"/>
                  <a:gd name="T9" fmla="*/ 14 h 33"/>
                  <a:gd name="T10" fmla="*/ 29 w 185"/>
                  <a:gd name="T11" fmla="*/ 2 h 33"/>
                  <a:gd name="T12" fmla="*/ 0 w 185"/>
                  <a:gd name="T13" fmla="*/ 5 h 33"/>
                  <a:gd name="T14" fmla="*/ 3 w 185"/>
                  <a:gd name="T15" fmla="*/ 12 h 33"/>
                  <a:gd name="T16" fmla="*/ 29 w 185"/>
                  <a:gd name="T17" fmla="*/ 19 h 33"/>
                  <a:gd name="T18" fmla="*/ 29 w 185"/>
                  <a:gd name="T19" fmla="*/ 24 h 33"/>
                  <a:gd name="T20" fmla="*/ 7 w 185"/>
                  <a:gd name="T21" fmla="*/ 21 h 33"/>
                  <a:gd name="T22" fmla="*/ 7 w 185"/>
                  <a:gd name="T23" fmla="*/ 26 h 33"/>
                  <a:gd name="T24" fmla="*/ 64 w 185"/>
                  <a:gd name="T25" fmla="*/ 33 h 33"/>
                  <a:gd name="T26" fmla="*/ 81 w 185"/>
                  <a:gd name="T27" fmla="*/ 31 h 33"/>
                  <a:gd name="T28" fmla="*/ 81 w 185"/>
                  <a:gd name="T29" fmla="*/ 24 h 33"/>
                  <a:gd name="T30" fmla="*/ 116 w 185"/>
                  <a:gd name="T31" fmla="*/ 17 h 33"/>
                  <a:gd name="T32" fmla="*/ 131 w 185"/>
                  <a:gd name="T33" fmla="*/ 19 h 33"/>
                  <a:gd name="T34" fmla="*/ 185 w 185"/>
                  <a:gd name="T35" fmla="*/ 17 h 33"/>
                  <a:gd name="T36" fmla="*/ 183 w 185"/>
                  <a:gd name="T37" fmla="*/ 10 h 33"/>
                  <a:gd name="T38" fmla="*/ 152 w 185"/>
                  <a:gd name="T3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5" h="33">
                    <a:moveTo>
                      <a:pt x="152" y="7"/>
                    </a:moveTo>
                    <a:lnTo>
                      <a:pt x="43" y="0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2" y="14"/>
                    </a:lnTo>
                    <a:lnTo>
                      <a:pt x="29" y="2"/>
                    </a:lnTo>
                    <a:lnTo>
                      <a:pt x="0" y="5"/>
                    </a:lnTo>
                    <a:lnTo>
                      <a:pt x="3" y="12"/>
                    </a:lnTo>
                    <a:lnTo>
                      <a:pt x="29" y="19"/>
                    </a:lnTo>
                    <a:lnTo>
                      <a:pt x="29" y="24"/>
                    </a:lnTo>
                    <a:lnTo>
                      <a:pt x="7" y="21"/>
                    </a:lnTo>
                    <a:lnTo>
                      <a:pt x="7" y="26"/>
                    </a:lnTo>
                    <a:lnTo>
                      <a:pt x="64" y="33"/>
                    </a:lnTo>
                    <a:lnTo>
                      <a:pt x="81" y="31"/>
                    </a:lnTo>
                    <a:lnTo>
                      <a:pt x="81" y="24"/>
                    </a:lnTo>
                    <a:lnTo>
                      <a:pt x="116" y="17"/>
                    </a:lnTo>
                    <a:lnTo>
                      <a:pt x="131" y="19"/>
                    </a:lnTo>
                    <a:lnTo>
                      <a:pt x="185" y="17"/>
                    </a:lnTo>
                    <a:lnTo>
                      <a:pt x="183" y="10"/>
                    </a:lnTo>
                    <a:lnTo>
                      <a:pt x="152" y="7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5" name="Freeform 1387"/>
              <p:cNvSpPr/>
              <p:nvPr/>
            </p:nvSpPr>
            <p:spPr bwMode="auto">
              <a:xfrm>
                <a:off x="2473567" y="3128928"/>
                <a:ext cx="352486" cy="62876"/>
              </a:xfrm>
              <a:custGeom>
                <a:avLst/>
                <a:gdLst>
                  <a:gd name="T0" fmla="*/ 152 w 185"/>
                  <a:gd name="T1" fmla="*/ 7 h 33"/>
                  <a:gd name="T2" fmla="*/ 43 w 185"/>
                  <a:gd name="T3" fmla="*/ 0 h 33"/>
                  <a:gd name="T4" fmla="*/ 43 w 185"/>
                  <a:gd name="T5" fmla="*/ 2 h 33"/>
                  <a:gd name="T6" fmla="*/ 55 w 185"/>
                  <a:gd name="T7" fmla="*/ 10 h 33"/>
                  <a:gd name="T8" fmla="*/ 52 w 185"/>
                  <a:gd name="T9" fmla="*/ 14 h 33"/>
                  <a:gd name="T10" fmla="*/ 29 w 185"/>
                  <a:gd name="T11" fmla="*/ 2 h 33"/>
                  <a:gd name="T12" fmla="*/ 0 w 185"/>
                  <a:gd name="T13" fmla="*/ 5 h 33"/>
                  <a:gd name="T14" fmla="*/ 3 w 185"/>
                  <a:gd name="T15" fmla="*/ 12 h 33"/>
                  <a:gd name="T16" fmla="*/ 29 w 185"/>
                  <a:gd name="T17" fmla="*/ 19 h 33"/>
                  <a:gd name="T18" fmla="*/ 29 w 185"/>
                  <a:gd name="T19" fmla="*/ 24 h 33"/>
                  <a:gd name="T20" fmla="*/ 7 w 185"/>
                  <a:gd name="T21" fmla="*/ 21 h 33"/>
                  <a:gd name="T22" fmla="*/ 7 w 185"/>
                  <a:gd name="T23" fmla="*/ 26 h 33"/>
                  <a:gd name="T24" fmla="*/ 64 w 185"/>
                  <a:gd name="T25" fmla="*/ 33 h 33"/>
                  <a:gd name="T26" fmla="*/ 81 w 185"/>
                  <a:gd name="T27" fmla="*/ 31 h 33"/>
                  <a:gd name="T28" fmla="*/ 81 w 185"/>
                  <a:gd name="T29" fmla="*/ 24 h 33"/>
                  <a:gd name="T30" fmla="*/ 116 w 185"/>
                  <a:gd name="T31" fmla="*/ 17 h 33"/>
                  <a:gd name="T32" fmla="*/ 131 w 185"/>
                  <a:gd name="T33" fmla="*/ 19 h 33"/>
                  <a:gd name="T34" fmla="*/ 185 w 185"/>
                  <a:gd name="T35" fmla="*/ 17 h 33"/>
                  <a:gd name="T36" fmla="*/ 183 w 185"/>
                  <a:gd name="T37" fmla="*/ 10 h 33"/>
                  <a:gd name="T38" fmla="*/ 152 w 185"/>
                  <a:gd name="T39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5" h="33">
                    <a:moveTo>
                      <a:pt x="152" y="7"/>
                    </a:moveTo>
                    <a:lnTo>
                      <a:pt x="43" y="0"/>
                    </a:lnTo>
                    <a:lnTo>
                      <a:pt x="43" y="2"/>
                    </a:lnTo>
                    <a:lnTo>
                      <a:pt x="55" y="10"/>
                    </a:lnTo>
                    <a:lnTo>
                      <a:pt x="52" y="14"/>
                    </a:lnTo>
                    <a:lnTo>
                      <a:pt x="29" y="2"/>
                    </a:lnTo>
                    <a:lnTo>
                      <a:pt x="0" y="5"/>
                    </a:lnTo>
                    <a:lnTo>
                      <a:pt x="3" y="12"/>
                    </a:lnTo>
                    <a:lnTo>
                      <a:pt x="29" y="19"/>
                    </a:lnTo>
                    <a:lnTo>
                      <a:pt x="29" y="24"/>
                    </a:lnTo>
                    <a:lnTo>
                      <a:pt x="7" y="21"/>
                    </a:lnTo>
                    <a:lnTo>
                      <a:pt x="7" y="26"/>
                    </a:lnTo>
                    <a:lnTo>
                      <a:pt x="64" y="33"/>
                    </a:lnTo>
                    <a:lnTo>
                      <a:pt x="81" y="31"/>
                    </a:lnTo>
                    <a:lnTo>
                      <a:pt x="81" y="24"/>
                    </a:lnTo>
                    <a:lnTo>
                      <a:pt x="116" y="17"/>
                    </a:lnTo>
                    <a:lnTo>
                      <a:pt x="131" y="19"/>
                    </a:lnTo>
                    <a:lnTo>
                      <a:pt x="185" y="17"/>
                    </a:lnTo>
                    <a:lnTo>
                      <a:pt x="183" y="10"/>
                    </a:lnTo>
                    <a:lnTo>
                      <a:pt x="152" y="7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6" name="Freeform 1388"/>
              <p:cNvSpPr>
                <a:spLocks noEditPoints="1"/>
              </p:cNvSpPr>
              <p:nvPr/>
            </p:nvSpPr>
            <p:spPr bwMode="auto">
              <a:xfrm>
                <a:off x="2469757" y="3125117"/>
                <a:ext cx="360107" cy="72402"/>
              </a:xfrm>
              <a:custGeom>
                <a:avLst/>
                <a:gdLst>
                  <a:gd name="T0" fmla="*/ 54 w 189"/>
                  <a:gd name="T1" fmla="*/ 16 h 38"/>
                  <a:gd name="T2" fmla="*/ 57 w 189"/>
                  <a:gd name="T3" fmla="*/ 12 h 38"/>
                  <a:gd name="T4" fmla="*/ 45 w 189"/>
                  <a:gd name="T5" fmla="*/ 4 h 38"/>
                  <a:gd name="T6" fmla="*/ 45 w 189"/>
                  <a:gd name="T7" fmla="*/ 2 h 38"/>
                  <a:gd name="T8" fmla="*/ 154 w 189"/>
                  <a:gd name="T9" fmla="*/ 9 h 38"/>
                  <a:gd name="T10" fmla="*/ 185 w 189"/>
                  <a:gd name="T11" fmla="*/ 12 h 38"/>
                  <a:gd name="T12" fmla="*/ 187 w 189"/>
                  <a:gd name="T13" fmla="*/ 19 h 38"/>
                  <a:gd name="T14" fmla="*/ 133 w 189"/>
                  <a:gd name="T15" fmla="*/ 21 h 38"/>
                  <a:gd name="T16" fmla="*/ 118 w 189"/>
                  <a:gd name="T17" fmla="*/ 19 h 38"/>
                  <a:gd name="T18" fmla="*/ 83 w 189"/>
                  <a:gd name="T19" fmla="*/ 26 h 38"/>
                  <a:gd name="T20" fmla="*/ 83 w 189"/>
                  <a:gd name="T21" fmla="*/ 33 h 38"/>
                  <a:gd name="T22" fmla="*/ 66 w 189"/>
                  <a:gd name="T23" fmla="*/ 35 h 38"/>
                  <a:gd name="T24" fmla="*/ 9 w 189"/>
                  <a:gd name="T25" fmla="*/ 28 h 38"/>
                  <a:gd name="T26" fmla="*/ 9 w 189"/>
                  <a:gd name="T27" fmla="*/ 23 h 38"/>
                  <a:gd name="T28" fmla="*/ 31 w 189"/>
                  <a:gd name="T29" fmla="*/ 26 h 38"/>
                  <a:gd name="T30" fmla="*/ 31 w 189"/>
                  <a:gd name="T31" fmla="*/ 21 h 38"/>
                  <a:gd name="T32" fmla="*/ 5 w 189"/>
                  <a:gd name="T33" fmla="*/ 14 h 38"/>
                  <a:gd name="T34" fmla="*/ 2 w 189"/>
                  <a:gd name="T35" fmla="*/ 7 h 38"/>
                  <a:gd name="T36" fmla="*/ 31 w 189"/>
                  <a:gd name="T37" fmla="*/ 4 h 38"/>
                  <a:gd name="T38" fmla="*/ 54 w 189"/>
                  <a:gd name="T39" fmla="*/ 16 h 38"/>
                  <a:gd name="T40" fmla="*/ 152 w 189"/>
                  <a:gd name="T41" fmla="*/ 7 h 38"/>
                  <a:gd name="T42" fmla="*/ 40 w 189"/>
                  <a:gd name="T43" fmla="*/ 0 h 38"/>
                  <a:gd name="T44" fmla="*/ 43 w 189"/>
                  <a:gd name="T45" fmla="*/ 7 h 38"/>
                  <a:gd name="T46" fmla="*/ 54 w 189"/>
                  <a:gd name="T47" fmla="*/ 12 h 38"/>
                  <a:gd name="T48" fmla="*/ 52 w 189"/>
                  <a:gd name="T49" fmla="*/ 14 h 38"/>
                  <a:gd name="T50" fmla="*/ 33 w 189"/>
                  <a:gd name="T51" fmla="*/ 2 h 38"/>
                  <a:gd name="T52" fmla="*/ 0 w 189"/>
                  <a:gd name="T53" fmla="*/ 4 h 38"/>
                  <a:gd name="T54" fmla="*/ 0 w 189"/>
                  <a:gd name="T55" fmla="*/ 16 h 38"/>
                  <a:gd name="T56" fmla="*/ 28 w 189"/>
                  <a:gd name="T57" fmla="*/ 23 h 38"/>
                  <a:gd name="T58" fmla="*/ 28 w 189"/>
                  <a:gd name="T59" fmla="*/ 23 h 38"/>
                  <a:gd name="T60" fmla="*/ 5 w 189"/>
                  <a:gd name="T61" fmla="*/ 21 h 38"/>
                  <a:gd name="T62" fmla="*/ 7 w 189"/>
                  <a:gd name="T63" fmla="*/ 31 h 38"/>
                  <a:gd name="T64" fmla="*/ 66 w 189"/>
                  <a:gd name="T65" fmla="*/ 38 h 38"/>
                  <a:gd name="T66" fmla="*/ 88 w 189"/>
                  <a:gd name="T67" fmla="*/ 35 h 38"/>
                  <a:gd name="T68" fmla="*/ 85 w 189"/>
                  <a:gd name="T69" fmla="*/ 28 h 38"/>
                  <a:gd name="T70" fmla="*/ 118 w 189"/>
                  <a:gd name="T71" fmla="*/ 21 h 38"/>
                  <a:gd name="T72" fmla="*/ 135 w 189"/>
                  <a:gd name="T73" fmla="*/ 23 h 38"/>
                  <a:gd name="T74" fmla="*/ 142 w 189"/>
                  <a:gd name="T75" fmla="*/ 23 h 38"/>
                  <a:gd name="T76" fmla="*/ 147 w 189"/>
                  <a:gd name="T77" fmla="*/ 23 h 38"/>
                  <a:gd name="T78" fmla="*/ 189 w 189"/>
                  <a:gd name="T79" fmla="*/ 21 h 38"/>
                  <a:gd name="T80" fmla="*/ 187 w 189"/>
                  <a:gd name="T81" fmla="*/ 12 h 38"/>
                  <a:gd name="T82" fmla="*/ 152 w 189"/>
                  <a:gd name="T83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9" h="38">
                    <a:moveTo>
                      <a:pt x="54" y="16"/>
                    </a:moveTo>
                    <a:lnTo>
                      <a:pt x="57" y="12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154" y="9"/>
                    </a:lnTo>
                    <a:lnTo>
                      <a:pt x="185" y="12"/>
                    </a:lnTo>
                    <a:lnTo>
                      <a:pt x="187" y="19"/>
                    </a:lnTo>
                    <a:lnTo>
                      <a:pt x="133" y="21"/>
                    </a:lnTo>
                    <a:lnTo>
                      <a:pt x="118" y="19"/>
                    </a:lnTo>
                    <a:lnTo>
                      <a:pt x="83" y="26"/>
                    </a:lnTo>
                    <a:lnTo>
                      <a:pt x="83" y="33"/>
                    </a:lnTo>
                    <a:lnTo>
                      <a:pt x="66" y="35"/>
                    </a:lnTo>
                    <a:lnTo>
                      <a:pt x="9" y="28"/>
                    </a:lnTo>
                    <a:lnTo>
                      <a:pt x="9" y="23"/>
                    </a:lnTo>
                    <a:lnTo>
                      <a:pt x="31" y="26"/>
                    </a:lnTo>
                    <a:lnTo>
                      <a:pt x="31" y="21"/>
                    </a:lnTo>
                    <a:lnTo>
                      <a:pt x="5" y="14"/>
                    </a:lnTo>
                    <a:lnTo>
                      <a:pt x="2" y="7"/>
                    </a:lnTo>
                    <a:lnTo>
                      <a:pt x="31" y="4"/>
                    </a:lnTo>
                    <a:lnTo>
                      <a:pt x="54" y="16"/>
                    </a:lnTo>
                    <a:close/>
                    <a:moveTo>
                      <a:pt x="152" y="7"/>
                    </a:moveTo>
                    <a:lnTo>
                      <a:pt x="40" y="0"/>
                    </a:lnTo>
                    <a:lnTo>
                      <a:pt x="43" y="7"/>
                    </a:lnTo>
                    <a:lnTo>
                      <a:pt x="54" y="12"/>
                    </a:lnTo>
                    <a:lnTo>
                      <a:pt x="52" y="14"/>
                    </a:lnTo>
                    <a:lnTo>
                      <a:pt x="33" y="2"/>
                    </a:lnTo>
                    <a:lnTo>
                      <a:pt x="0" y="4"/>
                    </a:lnTo>
                    <a:lnTo>
                      <a:pt x="0" y="16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5" y="21"/>
                    </a:lnTo>
                    <a:lnTo>
                      <a:pt x="7" y="31"/>
                    </a:lnTo>
                    <a:lnTo>
                      <a:pt x="66" y="38"/>
                    </a:lnTo>
                    <a:lnTo>
                      <a:pt x="88" y="35"/>
                    </a:lnTo>
                    <a:lnTo>
                      <a:pt x="85" y="28"/>
                    </a:lnTo>
                    <a:lnTo>
                      <a:pt x="118" y="21"/>
                    </a:lnTo>
                    <a:lnTo>
                      <a:pt x="135" y="23"/>
                    </a:lnTo>
                    <a:lnTo>
                      <a:pt x="142" y="23"/>
                    </a:lnTo>
                    <a:lnTo>
                      <a:pt x="147" y="23"/>
                    </a:lnTo>
                    <a:lnTo>
                      <a:pt x="189" y="21"/>
                    </a:lnTo>
                    <a:lnTo>
                      <a:pt x="187" y="12"/>
                    </a:lnTo>
                    <a:lnTo>
                      <a:pt x="152" y="7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7" name="Freeform 1389"/>
              <p:cNvSpPr>
                <a:spLocks noEditPoints="1"/>
              </p:cNvSpPr>
              <p:nvPr/>
            </p:nvSpPr>
            <p:spPr bwMode="auto">
              <a:xfrm>
                <a:off x="2469757" y="3125117"/>
                <a:ext cx="360107" cy="72402"/>
              </a:xfrm>
              <a:custGeom>
                <a:avLst/>
                <a:gdLst>
                  <a:gd name="T0" fmla="*/ 54 w 189"/>
                  <a:gd name="T1" fmla="*/ 16 h 38"/>
                  <a:gd name="T2" fmla="*/ 57 w 189"/>
                  <a:gd name="T3" fmla="*/ 12 h 38"/>
                  <a:gd name="T4" fmla="*/ 45 w 189"/>
                  <a:gd name="T5" fmla="*/ 4 h 38"/>
                  <a:gd name="T6" fmla="*/ 45 w 189"/>
                  <a:gd name="T7" fmla="*/ 2 h 38"/>
                  <a:gd name="T8" fmla="*/ 154 w 189"/>
                  <a:gd name="T9" fmla="*/ 9 h 38"/>
                  <a:gd name="T10" fmla="*/ 185 w 189"/>
                  <a:gd name="T11" fmla="*/ 12 h 38"/>
                  <a:gd name="T12" fmla="*/ 187 w 189"/>
                  <a:gd name="T13" fmla="*/ 19 h 38"/>
                  <a:gd name="T14" fmla="*/ 133 w 189"/>
                  <a:gd name="T15" fmla="*/ 21 h 38"/>
                  <a:gd name="T16" fmla="*/ 118 w 189"/>
                  <a:gd name="T17" fmla="*/ 19 h 38"/>
                  <a:gd name="T18" fmla="*/ 83 w 189"/>
                  <a:gd name="T19" fmla="*/ 26 h 38"/>
                  <a:gd name="T20" fmla="*/ 83 w 189"/>
                  <a:gd name="T21" fmla="*/ 33 h 38"/>
                  <a:gd name="T22" fmla="*/ 66 w 189"/>
                  <a:gd name="T23" fmla="*/ 35 h 38"/>
                  <a:gd name="T24" fmla="*/ 9 w 189"/>
                  <a:gd name="T25" fmla="*/ 28 h 38"/>
                  <a:gd name="T26" fmla="*/ 9 w 189"/>
                  <a:gd name="T27" fmla="*/ 23 h 38"/>
                  <a:gd name="T28" fmla="*/ 31 w 189"/>
                  <a:gd name="T29" fmla="*/ 26 h 38"/>
                  <a:gd name="T30" fmla="*/ 31 w 189"/>
                  <a:gd name="T31" fmla="*/ 21 h 38"/>
                  <a:gd name="T32" fmla="*/ 5 w 189"/>
                  <a:gd name="T33" fmla="*/ 14 h 38"/>
                  <a:gd name="T34" fmla="*/ 2 w 189"/>
                  <a:gd name="T35" fmla="*/ 7 h 38"/>
                  <a:gd name="T36" fmla="*/ 31 w 189"/>
                  <a:gd name="T37" fmla="*/ 4 h 38"/>
                  <a:gd name="T38" fmla="*/ 54 w 189"/>
                  <a:gd name="T39" fmla="*/ 16 h 38"/>
                  <a:gd name="T40" fmla="*/ 152 w 189"/>
                  <a:gd name="T41" fmla="*/ 7 h 38"/>
                  <a:gd name="T42" fmla="*/ 40 w 189"/>
                  <a:gd name="T43" fmla="*/ 0 h 38"/>
                  <a:gd name="T44" fmla="*/ 43 w 189"/>
                  <a:gd name="T45" fmla="*/ 7 h 38"/>
                  <a:gd name="T46" fmla="*/ 54 w 189"/>
                  <a:gd name="T47" fmla="*/ 12 h 38"/>
                  <a:gd name="T48" fmla="*/ 52 w 189"/>
                  <a:gd name="T49" fmla="*/ 14 h 38"/>
                  <a:gd name="T50" fmla="*/ 33 w 189"/>
                  <a:gd name="T51" fmla="*/ 2 h 38"/>
                  <a:gd name="T52" fmla="*/ 0 w 189"/>
                  <a:gd name="T53" fmla="*/ 4 h 38"/>
                  <a:gd name="T54" fmla="*/ 0 w 189"/>
                  <a:gd name="T55" fmla="*/ 16 h 38"/>
                  <a:gd name="T56" fmla="*/ 28 w 189"/>
                  <a:gd name="T57" fmla="*/ 23 h 38"/>
                  <a:gd name="T58" fmla="*/ 28 w 189"/>
                  <a:gd name="T59" fmla="*/ 23 h 38"/>
                  <a:gd name="T60" fmla="*/ 5 w 189"/>
                  <a:gd name="T61" fmla="*/ 21 h 38"/>
                  <a:gd name="T62" fmla="*/ 7 w 189"/>
                  <a:gd name="T63" fmla="*/ 31 h 38"/>
                  <a:gd name="T64" fmla="*/ 66 w 189"/>
                  <a:gd name="T65" fmla="*/ 38 h 38"/>
                  <a:gd name="T66" fmla="*/ 88 w 189"/>
                  <a:gd name="T67" fmla="*/ 35 h 38"/>
                  <a:gd name="T68" fmla="*/ 85 w 189"/>
                  <a:gd name="T69" fmla="*/ 28 h 38"/>
                  <a:gd name="T70" fmla="*/ 118 w 189"/>
                  <a:gd name="T71" fmla="*/ 21 h 38"/>
                  <a:gd name="T72" fmla="*/ 135 w 189"/>
                  <a:gd name="T73" fmla="*/ 23 h 38"/>
                  <a:gd name="T74" fmla="*/ 142 w 189"/>
                  <a:gd name="T75" fmla="*/ 23 h 38"/>
                  <a:gd name="T76" fmla="*/ 147 w 189"/>
                  <a:gd name="T77" fmla="*/ 23 h 38"/>
                  <a:gd name="T78" fmla="*/ 189 w 189"/>
                  <a:gd name="T79" fmla="*/ 21 h 38"/>
                  <a:gd name="T80" fmla="*/ 187 w 189"/>
                  <a:gd name="T81" fmla="*/ 12 h 38"/>
                  <a:gd name="T82" fmla="*/ 152 w 189"/>
                  <a:gd name="T83" fmla="*/ 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9" h="38">
                    <a:moveTo>
                      <a:pt x="54" y="16"/>
                    </a:moveTo>
                    <a:lnTo>
                      <a:pt x="57" y="12"/>
                    </a:lnTo>
                    <a:lnTo>
                      <a:pt x="45" y="4"/>
                    </a:lnTo>
                    <a:lnTo>
                      <a:pt x="45" y="2"/>
                    </a:lnTo>
                    <a:lnTo>
                      <a:pt x="154" y="9"/>
                    </a:lnTo>
                    <a:lnTo>
                      <a:pt x="185" y="12"/>
                    </a:lnTo>
                    <a:lnTo>
                      <a:pt x="187" y="19"/>
                    </a:lnTo>
                    <a:lnTo>
                      <a:pt x="133" y="21"/>
                    </a:lnTo>
                    <a:lnTo>
                      <a:pt x="118" y="19"/>
                    </a:lnTo>
                    <a:lnTo>
                      <a:pt x="83" y="26"/>
                    </a:lnTo>
                    <a:lnTo>
                      <a:pt x="83" y="33"/>
                    </a:lnTo>
                    <a:lnTo>
                      <a:pt x="66" y="35"/>
                    </a:lnTo>
                    <a:lnTo>
                      <a:pt x="9" y="28"/>
                    </a:lnTo>
                    <a:lnTo>
                      <a:pt x="9" y="23"/>
                    </a:lnTo>
                    <a:lnTo>
                      <a:pt x="31" y="26"/>
                    </a:lnTo>
                    <a:lnTo>
                      <a:pt x="31" y="21"/>
                    </a:lnTo>
                    <a:lnTo>
                      <a:pt x="5" y="14"/>
                    </a:lnTo>
                    <a:lnTo>
                      <a:pt x="2" y="7"/>
                    </a:lnTo>
                    <a:lnTo>
                      <a:pt x="31" y="4"/>
                    </a:lnTo>
                    <a:lnTo>
                      <a:pt x="54" y="16"/>
                    </a:lnTo>
                    <a:moveTo>
                      <a:pt x="152" y="7"/>
                    </a:moveTo>
                    <a:lnTo>
                      <a:pt x="40" y="0"/>
                    </a:lnTo>
                    <a:lnTo>
                      <a:pt x="43" y="7"/>
                    </a:lnTo>
                    <a:lnTo>
                      <a:pt x="54" y="12"/>
                    </a:lnTo>
                    <a:lnTo>
                      <a:pt x="52" y="14"/>
                    </a:lnTo>
                    <a:lnTo>
                      <a:pt x="33" y="2"/>
                    </a:lnTo>
                    <a:lnTo>
                      <a:pt x="0" y="4"/>
                    </a:lnTo>
                    <a:lnTo>
                      <a:pt x="0" y="16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5" y="21"/>
                    </a:lnTo>
                    <a:lnTo>
                      <a:pt x="7" y="31"/>
                    </a:lnTo>
                    <a:lnTo>
                      <a:pt x="66" y="38"/>
                    </a:lnTo>
                    <a:lnTo>
                      <a:pt x="88" y="35"/>
                    </a:lnTo>
                    <a:lnTo>
                      <a:pt x="85" y="28"/>
                    </a:lnTo>
                    <a:lnTo>
                      <a:pt x="118" y="21"/>
                    </a:lnTo>
                    <a:lnTo>
                      <a:pt x="135" y="23"/>
                    </a:lnTo>
                    <a:lnTo>
                      <a:pt x="142" y="23"/>
                    </a:lnTo>
                    <a:lnTo>
                      <a:pt x="147" y="23"/>
                    </a:lnTo>
                    <a:lnTo>
                      <a:pt x="189" y="21"/>
                    </a:lnTo>
                    <a:lnTo>
                      <a:pt x="187" y="12"/>
                    </a:lnTo>
                    <a:lnTo>
                      <a:pt x="152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8" name="Freeform 1390"/>
              <p:cNvSpPr/>
              <p:nvPr/>
            </p:nvSpPr>
            <p:spPr bwMode="auto">
              <a:xfrm>
                <a:off x="2361154" y="3138454"/>
                <a:ext cx="95266" cy="22864"/>
              </a:xfrm>
              <a:custGeom>
                <a:avLst/>
                <a:gdLst>
                  <a:gd name="T0" fmla="*/ 0 w 50"/>
                  <a:gd name="T1" fmla="*/ 0 h 12"/>
                  <a:gd name="T2" fmla="*/ 7 w 50"/>
                  <a:gd name="T3" fmla="*/ 7 h 12"/>
                  <a:gd name="T4" fmla="*/ 50 w 50"/>
                  <a:gd name="T5" fmla="*/ 12 h 12"/>
                  <a:gd name="T6" fmla="*/ 50 w 50"/>
                  <a:gd name="T7" fmla="*/ 9 h 12"/>
                  <a:gd name="T8" fmla="*/ 43 w 50"/>
                  <a:gd name="T9" fmla="*/ 5 h 12"/>
                  <a:gd name="T10" fmla="*/ 29 w 50"/>
                  <a:gd name="T11" fmla="*/ 5 h 12"/>
                  <a:gd name="T12" fmla="*/ 14 w 50"/>
                  <a:gd name="T13" fmla="*/ 5 h 12"/>
                  <a:gd name="T14" fmla="*/ 0 w 50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2">
                    <a:moveTo>
                      <a:pt x="0" y="0"/>
                    </a:moveTo>
                    <a:lnTo>
                      <a:pt x="7" y="7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3" y="5"/>
                    </a:lnTo>
                    <a:lnTo>
                      <a:pt x="29" y="5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29" name="Freeform 1391"/>
              <p:cNvSpPr/>
              <p:nvPr/>
            </p:nvSpPr>
            <p:spPr bwMode="auto">
              <a:xfrm>
                <a:off x="2361154" y="3138454"/>
                <a:ext cx="95266" cy="22864"/>
              </a:xfrm>
              <a:custGeom>
                <a:avLst/>
                <a:gdLst>
                  <a:gd name="T0" fmla="*/ 0 w 50"/>
                  <a:gd name="T1" fmla="*/ 0 h 12"/>
                  <a:gd name="T2" fmla="*/ 7 w 50"/>
                  <a:gd name="T3" fmla="*/ 7 h 12"/>
                  <a:gd name="T4" fmla="*/ 50 w 50"/>
                  <a:gd name="T5" fmla="*/ 12 h 12"/>
                  <a:gd name="T6" fmla="*/ 50 w 50"/>
                  <a:gd name="T7" fmla="*/ 9 h 12"/>
                  <a:gd name="T8" fmla="*/ 43 w 50"/>
                  <a:gd name="T9" fmla="*/ 5 h 12"/>
                  <a:gd name="T10" fmla="*/ 29 w 50"/>
                  <a:gd name="T11" fmla="*/ 5 h 12"/>
                  <a:gd name="T12" fmla="*/ 14 w 50"/>
                  <a:gd name="T13" fmla="*/ 5 h 12"/>
                  <a:gd name="T14" fmla="*/ 0 w 50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2">
                    <a:moveTo>
                      <a:pt x="0" y="0"/>
                    </a:moveTo>
                    <a:lnTo>
                      <a:pt x="7" y="7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3" y="5"/>
                    </a:lnTo>
                    <a:lnTo>
                      <a:pt x="29" y="5"/>
                    </a:lnTo>
                    <a:lnTo>
                      <a:pt x="14" y="5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0" name="Freeform 1392"/>
              <p:cNvSpPr>
                <a:spLocks noEditPoints="1"/>
              </p:cNvSpPr>
              <p:nvPr/>
            </p:nvSpPr>
            <p:spPr bwMode="auto">
              <a:xfrm>
                <a:off x="2344005" y="3128928"/>
                <a:ext cx="121941" cy="36202"/>
              </a:xfrm>
              <a:custGeom>
                <a:avLst/>
                <a:gdLst>
                  <a:gd name="T0" fmla="*/ 16 w 64"/>
                  <a:gd name="T1" fmla="*/ 12 h 19"/>
                  <a:gd name="T2" fmla="*/ 9 w 64"/>
                  <a:gd name="T3" fmla="*/ 5 h 19"/>
                  <a:gd name="T4" fmla="*/ 23 w 64"/>
                  <a:gd name="T5" fmla="*/ 10 h 19"/>
                  <a:gd name="T6" fmla="*/ 38 w 64"/>
                  <a:gd name="T7" fmla="*/ 10 h 19"/>
                  <a:gd name="T8" fmla="*/ 52 w 64"/>
                  <a:gd name="T9" fmla="*/ 10 h 19"/>
                  <a:gd name="T10" fmla="*/ 59 w 64"/>
                  <a:gd name="T11" fmla="*/ 14 h 19"/>
                  <a:gd name="T12" fmla="*/ 59 w 64"/>
                  <a:gd name="T13" fmla="*/ 17 h 19"/>
                  <a:gd name="T14" fmla="*/ 16 w 64"/>
                  <a:gd name="T15" fmla="*/ 12 h 19"/>
                  <a:gd name="T16" fmla="*/ 0 w 64"/>
                  <a:gd name="T17" fmla="*/ 0 h 19"/>
                  <a:gd name="T18" fmla="*/ 14 w 64"/>
                  <a:gd name="T19" fmla="*/ 14 h 19"/>
                  <a:gd name="T20" fmla="*/ 64 w 64"/>
                  <a:gd name="T21" fmla="*/ 19 h 19"/>
                  <a:gd name="T22" fmla="*/ 61 w 64"/>
                  <a:gd name="T23" fmla="*/ 12 h 19"/>
                  <a:gd name="T24" fmla="*/ 52 w 64"/>
                  <a:gd name="T25" fmla="*/ 10 h 19"/>
                  <a:gd name="T26" fmla="*/ 35 w 64"/>
                  <a:gd name="T27" fmla="*/ 7 h 19"/>
                  <a:gd name="T28" fmla="*/ 23 w 64"/>
                  <a:gd name="T29" fmla="*/ 7 h 19"/>
                  <a:gd name="T30" fmla="*/ 0 w 64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16" y="12"/>
                    </a:moveTo>
                    <a:lnTo>
                      <a:pt x="9" y="5"/>
                    </a:lnTo>
                    <a:lnTo>
                      <a:pt x="23" y="10"/>
                    </a:lnTo>
                    <a:lnTo>
                      <a:pt x="38" y="10"/>
                    </a:lnTo>
                    <a:lnTo>
                      <a:pt x="52" y="10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16" y="12"/>
                    </a:lnTo>
                    <a:close/>
                    <a:moveTo>
                      <a:pt x="0" y="0"/>
                    </a:moveTo>
                    <a:lnTo>
                      <a:pt x="14" y="14"/>
                    </a:lnTo>
                    <a:lnTo>
                      <a:pt x="64" y="19"/>
                    </a:lnTo>
                    <a:lnTo>
                      <a:pt x="61" y="12"/>
                    </a:lnTo>
                    <a:lnTo>
                      <a:pt x="52" y="10"/>
                    </a:lnTo>
                    <a:lnTo>
                      <a:pt x="35" y="7"/>
                    </a:lnTo>
                    <a:lnTo>
                      <a:pt x="23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1" name="Freeform 1393"/>
              <p:cNvSpPr>
                <a:spLocks noEditPoints="1"/>
              </p:cNvSpPr>
              <p:nvPr/>
            </p:nvSpPr>
            <p:spPr bwMode="auto">
              <a:xfrm>
                <a:off x="2344005" y="3128928"/>
                <a:ext cx="121941" cy="36202"/>
              </a:xfrm>
              <a:custGeom>
                <a:avLst/>
                <a:gdLst>
                  <a:gd name="T0" fmla="*/ 16 w 64"/>
                  <a:gd name="T1" fmla="*/ 12 h 19"/>
                  <a:gd name="T2" fmla="*/ 9 w 64"/>
                  <a:gd name="T3" fmla="*/ 5 h 19"/>
                  <a:gd name="T4" fmla="*/ 23 w 64"/>
                  <a:gd name="T5" fmla="*/ 10 h 19"/>
                  <a:gd name="T6" fmla="*/ 38 w 64"/>
                  <a:gd name="T7" fmla="*/ 10 h 19"/>
                  <a:gd name="T8" fmla="*/ 52 w 64"/>
                  <a:gd name="T9" fmla="*/ 10 h 19"/>
                  <a:gd name="T10" fmla="*/ 59 w 64"/>
                  <a:gd name="T11" fmla="*/ 14 h 19"/>
                  <a:gd name="T12" fmla="*/ 59 w 64"/>
                  <a:gd name="T13" fmla="*/ 17 h 19"/>
                  <a:gd name="T14" fmla="*/ 16 w 64"/>
                  <a:gd name="T15" fmla="*/ 12 h 19"/>
                  <a:gd name="T16" fmla="*/ 0 w 64"/>
                  <a:gd name="T17" fmla="*/ 0 h 19"/>
                  <a:gd name="T18" fmla="*/ 14 w 64"/>
                  <a:gd name="T19" fmla="*/ 14 h 19"/>
                  <a:gd name="T20" fmla="*/ 64 w 64"/>
                  <a:gd name="T21" fmla="*/ 19 h 19"/>
                  <a:gd name="T22" fmla="*/ 61 w 64"/>
                  <a:gd name="T23" fmla="*/ 12 h 19"/>
                  <a:gd name="T24" fmla="*/ 52 w 64"/>
                  <a:gd name="T25" fmla="*/ 10 h 19"/>
                  <a:gd name="T26" fmla="*/ 35 w 64"/>
                  <a:gd name="T27" fmla="*/ 7 h 19"/>
                  <a:gd name="T28" fmla="*/ 23 w 64"/>
                  <a:gd name="T29" fmla="*/ 7 h 19"/>
                  <a:gd name="T30" fmla="*/ 0 w 64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9">
                    <a:moveTo>
                      <a:pt x="16" y="12"/>
                    </a:moveTo>
                    <a:lnTo>
                      <a:pt x="9" y="5"/>
                    </a:lnTo>
                    <a:lnTo>
                      <a:pt x="23" y="10"/>
                    </a:lnTo>
                    <a:lnTo>
                      <a:pt x="38" y="10"/>
                    </a:lnTo>
                    <a:lnTo>
                      <a:pt x="52" y="10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16" y="12"/>
                    </a:lnTo>
                    <a:moveTo>
                      <a:pt x="0" y="0"/>
                    </a:moveTo>
                    <a:lnTo>
                      <a:pt x="14" y="14"/>
                    </a:lnTo>
                    <a:lnTo>
                      <a:pt x="64" y="19"/>
                    </a:lnTo>
                    <a:lnTo>
                      <a:pt x="61" y="12"/>
                    </a:lnTo>
                    <a:lnTo>
                      <a:pt x="52" y="10"/>
                    </a:lnTo>
                    <a:lnTo>
                      <a:pt x="35" y="7"/>
                    </a:lnTo>
                    <a:lnTo>
                      <a:pt x="23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2" name="Freeform 1394"/>
              <p:cNvSpPr/>
              <p:nvPr/>
            </p:nvSpPr>
            <p:spPr bwMode="auto">
              <a:xfrm>
                <a:off x="2420218" y="3168939"/>
                <a:ext cx="158142" cy="36202"/>
              </a:xfrm>
              <a:custGeom>
                <a:avLst/>
                <a:gdLst>
                  <a:gd name="T0" fmla="*/ 28 w 83"/>
                  <a:gd name="T1" fmla="*/ 0 h 19"/>
                  <a:gd name="T2" fmla="*/ 0 w 83"/>
                  <a:gd name="T3" fmla="*/ 0 h 19"/>
                  <a:gd name="T4" fmla="*/ 0 w 83"/>
                  <a:gd name="T5" fmla="*/ 0 h 19"/>
                  <a:gd name="T6" fmla="*/ 14 w 83"/>
                  <a:gd name="T7" fmla="*/ 3 h 19"/>
                  <a:gd name="T8" fmla="*/ 14 w 83"/>
                  <a:gd name="T9" fmla="*/ 8 h 19"/>
                  <a:gd name="T10" fmla="*/ 9 w 83"/>
                  <a:gd name="T11" fmla="*/ 10 h 19"/>
                  <a:gd name="T12" fmla="*/ 9 w 83"/>
                  <a:gd name="T13" fmla="*/ 12 h 19"/>
                  <a:gd name="T14" fmla="*/ 80 w 83"/>
                  <a:gd name="T15" fmla="*/ 19 h 19"/>
                  <a:gd name="T16" fmla="*/ 83 w 83"/>
                  <a:gd name="T17" fmla="*/ 17 h 19"/>
                  <a:gd name="T18" fmla="*/ 64 w 83"/>
                  <a:gd name="T19" fmla="*/ 12 h 19"/>
                  <a:gd name="T20" fmla="*/ 54 w 83"/>
                  <a:gd name="T21" fmla="*/ 12 h 19"/>
                  <a:gd name="T22" fmla="*/ 31 w 83"/>
                  <a:gd name="T23" fmla="*/ 10 h 19"/>
                  <a:gd name="T24" fmla="*/ 28 w 83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9">
                    <a:moveTo>
                      <a:pt x="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14" y="8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80" y="19"/>
                    </a:lnTo>
                    <a:lnTo>
                      <a:pt x="83" y="17"/>
                    </a:lnTo>
                    <a:lnTo>
                      <a:pt x="64" y="12"/>
                    </a:lnTo>
                    <a:lnTo>
                      <a:pt x="54" y="12"/>
                    </a:lnTo>
                    <a:lnTo>
                      <a:pt x="31" y="1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3" name="Freeform 1395"/>
              <p:cNvSpPr/>
              <p:nvPr/>
            </p:nvSpPr>
            <p:spPr bwMode="auto">
              <a:xfrm>
                <a:off x="2420218" y="3168939"/>
                <a:ext cx="158142" cy="36202"/>
              </a:xfrm>
              <a:custGeom>
                <a:avLst/>
                <a:gdLst>
                  <a:gd name="T0" fmla="*/ 28 w 83"/>
                  <a:gd name="T1" fmla="*/ 0 h 19"/>
                  <a:gd name="T2" fmla="*/ 0 w 83"/>
                  <a:gd name="T3" fmla="*/ 0 h 19"/>
                  <a:gd name="T4" fmla="*/ 0 w 83"/>
                  <a:gd name="T5" fmla="*/ 0 h 19"/>
                  <a:gd name="T6" fmla="*/ 14 w 83"/>
                  <a:gd name="T7" fmla="*/ 3 h 19"/>
                  <a:gd name="T8" fmla="*/ 14 w 83"/>
                  <a:gd name="T9" fmla="*/ 8 h 19"/>
                  <a:gd name="T10" fmla="*/ 9 w 83"/>
                  <a:gd name="T11" fmla="*/ 10 h 19"/>
                  <a:gd name="T12" fmla="*/ 9 w 83"/>
                  <a:gd name="T13" fmla="*/ 12 h 19"/>
                  <a:gd name="T14" fmla="*/ 80 w 83"/>
                  <a:gd name="T15" fmla="*/ 19 h 19"/>
                  <a:gd name="T16" fmla="*/ 83 w 83"/>
                  <a:gd name="T17" fmla="*/ 17 h 19"/>
                  <a:gd name="T18" fmla="*/ 64 w 83"/>
                  <a:gd name="T19" fmla="*/ 12 h 19"/>
                  <a:gd name="T20" fmla="*/ 54 w 83"/>
                  <a:gd name="T21" fmla="*/ 12 h 19"/>
                  <a:gd name="T22" fmla="*/ 31 w 83"/>
                  <a:gd name="T23" fmla="*/ 10 h 19"/>
                  <a:gd name="T24" fmla="*/ 28 w 83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9">
                    <a:moveTo>
                      <a:pt x="2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14" y="8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80" y="19"/>
                    </a:lnTo>
                    <a:lnTo>
                      <a:pt x="83" y="17"/>
                    </a:lnTo>
                    <a:lnTo>
                      <a:pt x="64" y="12"/>
                    </a:lnTo>
                    <a:lnTo>
                      <a:pt x="54" y="12"/>
                    </a:lnTo>
                    <a:lnTo>
                      <a:pt x="31" y="10"/>
                    </a:lnTo>
                    <a:lnTo>
                      <a:pt x="2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4" name="Freeform 1396"/>
              <p:cNvSpPr>
                <a:spLocks noEditPoints="1"/>
              </p:cNvSpPr>
              <p:nvPr/>
            </p:nvSpPr>
            <p:spPr bwMode="auto">
              <a:xfrm>
                <a:off x="2410692" y="3165129"/>
                <a:ext cx="181007" cy="45728"/>
              </a:xfrm>
              <a:custGeom>
                <a:avLst/>
                <a:gdLst>
                  <a:gd name="T0" fmla="*/ 5 w 95"/>
                  <a:gd name="T1" fmla="*/ 2 h 24"/>
                  <a:gd name="T2" fmla="*/ 5 w 95"/>
                  <a:gd name="T3" fmla="*/ 2 h 24"/>
                  <a:gd name="T4" fmla="*/ 33 w 95"/>
                  <a:gd name="T5" fmla="*/ 2 h 24"/>
                  <a:gd name="T6" fmla="*/ 36 w 95"/>
                  <a:gd name="T7" fmla="*/ 12 h 24"/>
                  <a:gd name="T8" fmla="*/ 59 w 95"/>
                  <a:gd name="T9" fmla="*/ 14 h 24"/>
                  <a:gd name="T10" fmla="*/ 69 w 95"/>
                  <a:gd name="T11" fmla="*/ 14 h 24"/>
                  <a:gd name="T12" fmla="*/ 88 w 95"/>
                  <a:gd name="T13" fmla="*/ 19 h 24"/>
                  <a:gd name="T14" fmla="*/ 85 w 95"/>
                  <a:gd name="T15" fmla="*/ 21 h 24"/>
                  <a:gd name="T16" fmla="*/ 14 w 95"/>
                  <a:gd name="T17" fmla="*/ 14 h 24"/>
                  <a:gd name="T18" fmla="*/ 14 w 95"/>
                  <a:gd name="T19" fmla="*/ 12 h 24"/>
                  <a:gd name="T20" fmla="*/ 19 w 95"/>
                  <a:gd name="T21" fmla="*/ 10 h 24"/>
                  <a:gd name="T22" fmla="*/ 19 w 95"/>
                  <a:gd name="T23" fmla="*/ 5 h 24"/>
                  <a:gd name="T24" fmla="*/ 5 w 95"/>
                  <a:gd name="T25" fmla="*/ 2 h 24"/>
                  <a:gd name="T26" fmla="*/ 36 w 95"/>
                  <a:gd name="T27" fmla="*/ 2 h 24"/>
                  <a:gd name="T28" fmla="*/ 0 w 95"/>
                  <a:gd name="T29" fmla="*/ 0 h 24"/>
                  <a:gd name="T30" fmla="*/ 3 w 95"/>
                  <a:gd name="T31" fmla="*/ 5 h 24"/>
                  <a:gd name="T32" fmla="*/ 17 w 95"/>
                  <a:gd name="T33" fmla="*/ 7 h 24"/>
                  <a:gd name="T34" fmla="*/ 17 w 95"/>
                  <a:gd name="T35" fmla="*/ 10 h 24"/>
                  <a:gd name="T36" fmla="*/ 10 w 95"/>
                  <a:gd name="T37" fmla="*/ 10 h 24"/>
                  <a:gd name="T38" fmla="*/ 12 w 95"/>
                  <a:gd name="T39" fmla="*/ 17 h 24"/>
                  <a:gd name="T40" fmla="*/ 88 w 95"/>
                  <a:gd name="T41" fmla="*/ 24 h 24"/>
                  <a:gd name="T42" fmla="*/ 95 w 95"/>
                  <a:gd name="T43" fmla="*/ 17 h 24"/>
                  <a:gd name="T44" fmla="*/ 69 w 95"/>
                  <a:gd name="T45" fmla="*/ 12 h 24"/>
                  <a:gd name="T46" fmla="*/ 59 w 95"/>
                  <a:gd name="T47" fmla="*/ 12 h 24"/>
                  <a:gd name="T48" fmla="*/ 38 w 95"/>
                  <a:gd name="T49" fmla="*/ 12 h 24"/>
                  <a:gd name="T50" fmla="*/ 36 w 95"/>
                  <a:gd name="T5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" h="24">
                    <a:moveTo>
                      <a:pt x="5" y="2"/>
                    </a:moveTo>
                    <a:lnTo>
                      <a:pt x="5" y="2"/>
                    </a:lnTo>
                    <a:lnTo>
                      <a:pt x="33" y="2"/>
                    </a:lnTo>
                    <a:lnTo>
                      <a:pt x="36" y="12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88" y="19"/>
                    </a:lnTo>
                    <a:lnTo>
                      <a:pt x="85" y="21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9" y="10"/>
                    </a:lnTo>
                    <a:lnTo>
                      <a:pt x="19" y="5"/>
                    </a:lnTo>
                    <a:lnTo>
                      <a:pt x="5" y="2"/>
                    </a:lnTo>
                    <a:close/>
                    <a:moveTo>
                      <a:pt x="36" y="2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17" y="7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12" y="17"/>
                    </a:lnTo>
                    <a:lnTo>
                      <a:pt x="88" y="24"/>
                    </a:lnTo>
                    <a:lnTo>
                      <a:pt x="95" y="17"/>
                    </a:lnTo>
                    <a:lnTo>
                      <a:pt x="69" y="12"/>
                    </a:lnTo>
                    <a:lnTo>
                      <a:pt x="59" y="12"/>
                    </a:lnTo>
                    <a:lnTo>
                      <a:pt x="38" y="12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5" name="Freeform 1397"/>
              <p:cNvSpPr>
                <a:spLocks noEditPoints="1"/>
              </p:cNvSpPr>
              <p:nvPr/>
            </p:nvSpPr>
            <p:spPr bwMode="auto">
              <a:xfrm>
                <a:off x="2410692" y="3165129"/>
                <a:ext cx="181007" cy="45728"/>
              </a:xfrm>
              <a:custGeom>
                <a:avLst/>
                <a:gdLst>
                  <a:gd name="T0" fmla="*/ 5 w 95"/>
                  <a:gd name="T1" fmla="*/ 2 h 24"/>
                  <a:gd name="T2" fmla="*/ 5 w 95"/>
                  <a:gd name="T3" fmla="*/ 2 h 24"/>
                  <a:gd name="T4" fmla="*/ 33 w 95"/>
                  <a:gd name="T5" fmla="*/ 2 h 24"/>
                  <a:gd name="T6" fmla="*/ 36 w 95"/>
                  <a:gd name="T7" fmla="*/ 12 h 24"/>
                  <a:gd name="T8" fmla="*/ 59 w 95"/>
                  <a:gd name="T9" fmla="*/ 14 h 24"/>
                  <a:gd name="T10" fmla="*/ 69 w 95"/>
                  <a:gd name="T11" fmla="*/ 14 h 24"/>
                  <a:gd name="T12" fmla="*/ 88 w 95"/>
                  <a:gd name="T13" fmla="*/ 19 h 24"/>
                  <a:gd name="T14" fmla="*/ 85 w 95"/>
                  <a:gd name="T15" fmla="*/ 21 h 24"/>
                  <a:gd name="T16" fmla="*/ 14 w 95"/>
                  <a:gd name="T17" fmla="*/ 14 h 24"/>
                  <a:gd name="T18" fmla="*/ 14 w 95"/>
                  <a:gd name="T19" fmla="*/ 12 h 24"/>
                  <a:gd name="T20" fmla="*/ 19 w 95"/>
                  <a:gd name="T21" fmla="*/ 10 h 24"/>
                  <a:gd name="T22" fmla="*/ 19 w 95"/>
                  <a:gd name="T23" fmla="*/ 5 h 24"/>
                  <a:gd name="T24" fmla="*/ 5 w 95"/>
                  <a:gd name="T25" fmla="*/ 2 h 24"/>
                  <a:gd name="T26" fmla="*/ 36 w 95"/>
                  <a:gd name="T27" fmla="*/ 2 h 24"/>
                  <a:gd name="T28" fmla="*/ 0 w 95"/>
                  <a:gd name="T29" fmla="*/ 0 h 24"/>
                  <a:gd name="T30" fmla="*/ 3 w 95"/>
                  <a:gd name="T31" fmla="*/ 5 h 24"/>
                  <a:gd name="T32" fmla="*/ 17 w 95"/>
                  <a:gd name="T33" fmla="*/ 7 h 24"/>
                  <a:gd name="T34" fmla="*/ 17 w 95"/>
                  <a:gd name="T35" fmla="*/ 10 h 24"/>
                  <a:gd name="T36" fmla="*/ 10 w 95"/>
                  <a:gd name="T37" fmla="*/ 10 h 24"/>
                  <a:gd name="T38" fmla="*/ 12 w 95"/>
                  <a:gd name="T39" fmla="*/ 17 h 24"/>
                  <a:gd name="T40" fmla="*/ 88 w 95"/>
                  <a:gd name="T41" fmla="*/ 24 h 24"/>
                  <a:gd name="T42" fmla="*/ 95 w 95"/>
                  <a:gd name="T43" fmla="*/ 17 h 24"/>
                  <a:gd name="T44" fmla="*/ 69 w 95"/>
                  <a:gd name="T45" fmla="*/ 12 h 24"/>
                  <a:gd name="T46" fmla="*/ 59 w 95"/>
                  <a:gd name="T47" fmla="*/ 12 h 24"/>
                  <a:gd name="T48" fmla="*/ 38 w 95"/>
                  <a:gd name="T49" fmla="*/ 12 h 24"/>
                  <a:gd name="T50" fmla="*/ 36 w 95"/>
                  <a:gd name="T5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" h="24">
                    <a:moveTo>
                      <a:pt x="5" y="2"/>
                    </a:moveTo>
                    <a:lnTo>
                      <a:pt x="5" y="2"/>
                    </a:lnTo>
                    <a:lnTo>
                      <a:pt x="33" y="2"/>
                    </a:lnTo>
                    <a:lnTo>
                      <a:pt x="36" y="12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88" y="19"/>
                    </a:lnTo>
                    <a:lnTo>
                      <a:pt x="85" y="21"/>
                    </a:lnTo>
                    <a:lnTo>
                      <a:pt x="14" y="14"/>
                    </a:lnTo>
                    <a:lnTo>
                      <a:pt x="14" y="12"/>
                    </a:lnTo>
                    <a:lnTo>
                      <a:pt x="19" y="10"/>
                    </a:lnTo>
                    <a:lnTo>
                      <a:pt x="19" y="5"/>
                    </a:lnTo>
                    <a:lnTo>
                      <a:pt x="5" y="2"/>
                    </a:lnTo>
                    <a:moveTo>
                      <a:pt x="36" y="2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17" y="7"/>
                    </a:lnTo>
                    <a:lnTo>
                      <a:pt x="17" y="10"/>
                    </a:lnTo>
                    <a:lnTo>
                      <a:pt x="10" y="10"/>
                    </a:lnTo>
                    <a:lnTo>
                      <a:pt x="12" y="17"/>
                    </a:lnTo>
                    <a:lnTo>
                      <a:pt x="88" y="24"/>
                    </a:lnTo>
                    <a:lnTo>
                      <a:pt x="95" y="17"/>
                    </a:lnTo>
                    <a:lnTo>
                      <a:pt x="69" y="12"/>
                    </a:lnTo>
                    <a:lnTo>
                      <a:pt x="59" y="12"/>
                    </a:lnTo>
                    <a:lnTo>
                      <a:pt x="38" y="12"/>
                    </a:lnTo>
                    <a:lnTo>
                      <a:pt x="3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6" name="Freeform 1398"/>
              <p:cNvSpPr/>
              <p:nvPr/>
            </p:nvSpPr>
            <p:spPr bwMode="auto">
              <a:xfrm>
                <a:off x="2094409" y="3138454"/>
                <a:ext cx="186721" cy="36202"/>
              </a:xfrm>
              <a:custGeom>
                <a:avLst/>
                <a:gdLst>
                  <a:gd name="T0" fmla="*/ 53 w 98"/>
                  <a:gd name="T1" fmla="*/ 0 h 19"/>
                  <a:gd name="T2" fmla="*/ 0 w 98"/>
                  <a:gd name="T3" fmla="*/ 5 h 19"/>
                  <a:gd name="T4" fmla="*/ 43 w 98"/>
                  <a:gd name="T5" fmla="*/ 19 h 19"/>
                  <a:gd name="T6" fmla="*/ 98 w 98"/>
                  <a:gd name="T7" fmla="*/ 16 h 19"/>
                  <a:gd name="T8" fmla="*/ 95 w 98"/>
                  <a:gd name="T9" fmla="*/ 12 h 19"/>
                  <a:gd name="T10" fmla="*/ 79 w 98"/>
                  <a:gd name="T11" fmla="*/ 9 h 19"/>
                  <a:gd name="T12" fmla="*/ 79 w 98"/>
                  <a:gd name="T13" fmla="*/ 14 h 19"/>
                  <a:gd name="T14" fmla="*/ 64 w 98"/>
                  <a:gd name="T15" fmla="*/ 14 h 19"/>
                  <a:gd name="T16" fmla="*/ 53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53" y="0"/>
                    </a:moveTo>
                    <a:lnTo>
                      <a:pt x="0" y="5"/>
                    </a:lnTo>
                    <a:lnTo>
                      <a:pt x="43" y="19"/>
                    </a:lnTo>
                    <a:lnTo>
                      <a:pt x="98" y="16"/>
                    </a:lnTo>
                    <a:lnTo>
                      <a:pt x="95" y="12"/>
                    </a:lnTo>
                    <a:lnTo>
                      <a:pt x="79" y="9"/>
                    </a:lnTo>
                    <a:lnTo>
                      <a:pt x="79" y="14"/>
                    </a:lnTo>
                    <a:lnTo>
                      <a:pt x="64" y="14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7" name="Freeform 1399"/>
              <p:cNvSpPr/>
              <p:nvPr/>
            </p:nvSpPr>
            <p:spPr bwMode="auto">
              <a:xfrm>
                <a:off x="2094409" y="3138454"/>
                <a:ext cx="186721" cy="36202"/>
              </a:xfrm>
              <a:custGeom>
                <a:avLst/>
                <a:gdLst>
                  <a:gd name="T0" fmla="*/ 53 w 98"/>
                  <a:gd name="T1" fmla="*/ 0 h 19"/>
                  <a:gd name="T2" fmla="*/ 0 w 98"/>
                  <a:gd name="T3" fmla="*/ 5 h 19"/>
                  <a:gd name="T4" fmla="*/ 43 w 98"/>
                  <a:gd name="T5" fmla="*/ 19 h 19"/>
                  <a:gd name="T6" fmla="*/ 98 w 98"/>
                  <a:gd name="T7" fmla="*/ 16 h 19"/>
                  <a:gd name="T8" fmla="*/ 95 w 98"/>
                  <a:gd name="T9" fmla="*/ 12 h 19"/>
                  <a:gd name="T10" fmla="*/ 79 w 98"/>
                  <a:gd name="T11" fmla="*/ 9 h 19"/>
                  <a:gd name="T12" fmla="*/ 79 w 98"/>
                  <a:gd name="T13" fmla="*/ 14 h 19"/>
                  <a:gd name="T14" fmla="*/ 64 w 98"/>
                  <a:gd name="T15" fmla="*/ 14 h 19"/>
                  <a:gd name="T16" fmla="*/ 53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53" y="0"/>
                    </a:moveTo>
                    <a:lnTo>
                      <a:pt x="0" y="5"/>
                    </a:lnTo>
                    <a:lnTo>
                      <a:pt x="43" y="19"/>
                    </a:lnTo>
                    <a:lnTo>
                      <a:pt x="98" y="16"/>
                    </a:lnTo>
                    <a:lnTo>
                      <a:pt x="95" y="12"/>
                    </a:lnTo>
                    <a:lnTo>
                      <a:pt x="79" y="9"/>
                    </a:lnTo>
                    <a:lnTo>
                      <a:pt x="79" y="14"/>
                    </a:lnTo>
                    <a:lnTo>
                      <a:pt x="64" y="14"/>
                    </a:lnTo>
                    <a:lnTo>
                      <a:pt x="5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8" name="Freeform 1400"/>
              <p:cNvSpPr>
                <a:spLocks noEditPoints="1"/>
              </p:cNvSpPr>
              <p:nvPr/>
            </p:nvSpPr>
            <p:spPr bwMode="auto">
              <a:xfrm>
                <a:off x="2073450" y="3132738"/>
                <a:ext cx="211491" cy="45728"/>
              </a:xfrm>
              <a:custGeom>
                <a:avLst/>
                <a:gdLst>
                  <a:gd name="T0" fmla="*/ 54 w 111"/>
                  <a:gd name="T1" fmla="*/ 22 h 24"/>
                  <a:gd name="T2" fmla="*/ 11 w 111"/>
                  <a:gd name="T3" fmla="*/ 8 h 24"/>
                  <a:gd name="T4" fmla="*/ 64 w 111"/>
                  <a:gd name="T5" fmla="*/ 3 h 24"/>
                  <a:gd name="T6" fmla="*/ 75 w 111"/>
                  <a:gd name="T7" fmla="*/ 17 h 24"/>
                  <a:gd name="T8" fmla="*/ 90 w 111"/>
                  <a:gd name="T9" fmla="*/ 17 h 24"/>
                  <a:gd name="T10" fmla="*/ 90 w 111"/>
                  <a:gd name="T11" fmla="*/ 12 h 24"/>
                  <a:gd name="T12" fmla="*/ 106 w 111"/>
                  <a:gd name="T13" fmla="*/ 15 h 24"/>
                  <a:gd name="T14" fmla="*/ 109 w 111"/>
                  <a:gd name="T15" fmla="*/ 19 h 24"/>
                  <a:gd name="T16" fmla="*/ 54 w 111"/>
                  <a:gd name="T17" fmla="*/ 22 h 24"/>
                  <a:gd name="T18" fmla="*/ 64 w 111"/>
                  <a:gd name="T19" fmla="*/ 0 h 24"/>
                  <a:gd name="T20" fmla="*/ 0 w 111"/>
                  <a:gd name="T21" fmla="*/ 5 h 24"/>
                  <a:gd name="T22" fmla="*/ 54 w 111"/>
                  <a:gd name="T23" fmla="*/ 24 h 24"/>
                  <a:gd name="T24" fmla="*/ 111 w 111"/>
                  <a:gd name="T25" fmla="*/ 22 h 24"/>
                  <a:gd name="T26" fmla="*/ 111 w 111"/>
                  <a:gd name="T27" fmla="*/ 12 h 24"/>
                  <a:gd name="T28" fmla="*/ 87 w 111"/>
                  <a:gd name="T29" fmla="*/ 10 h 24"/>
                  <a:gd name="T30" fmla="*/ 87 w 111"/>
                  <a:gd name="T31" fmla="*/ 15 h 24"/>
                  <a:gd name="T32" fmla="*/ 78 w 111"/>
                  <a:gd name="T33" fmla="*/ 15 h 24"/>
                  <a:gd name="T34" fmla="*/ 64 w 111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24">
                    <a:moveTo>
                      <a:pt x="54" y="22"/>
                    </a:moveTo>
                    <a:lnTo>
                      <a:pt x="11" y="8"/>
                    </a:lnTo>
                    <a:lnTo>
                      <a:pt x="64" y="3"/>
                    </a:lnTo>
                    <a:lnTo>
                      <a:pt x="75" y="17"/>
                    </a:lnTo>
                    <a:lnTo>
                      <a:pt x="90" y="17"/>
                    </a:lnTo>
                    <a:lnTo>
                      <a:pt x="90" y="12"/>
                    </a:lnTo>
                    <a:lnTo>
                      <a:pt x="106" y="15"/>
                    </a:lnTo>
                    <a:lnTo>
                      <a:pt x="109" y="19"/>
                    </a:lnTo>
                    <a:lnTo>
                      <a:pt x="54" y="22"/>
                    </a:lnTo>
                    <a:close/>
                    <a:moveTo>
                      <a:pt x="64" y="0"/>
                    </a:moveTo>
                    <a:lnTo>
                      <a:pt x="0" y="5"/>
                    </a:lnTo>
                    <a:lnTo>
                      <a:pt x="54" y="24"/>
                    </a:lnTo>
                    <a:lnTo>
                      <a:pt x="111" y="22"/>
                    </a:lnTo>
                    <a:lnTo>
                      <a:pt x="111" y="12"/>
                    </a:lnTo>
                    <a:lnTo>
                      <a:pt x="87" y="10"/>
                    </a:lnTo>
                    <a:lnTo>
                      <a:pt x="87" y="15"/>
                    </a:lnTo>
                    <a:lnTo>
                      <a:pt x="78" y="15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39" name="Freeform 1401"/>
              <p:cNvSpPr>
                <a:spLocks noEditPoints="1"/>
              </p:cNvSpPr>
              <p:nvPr/>
            </p:nvSpPr>
            <p:spPr bwMode="auto">
              <a:xfrm>
                <a:off x="2073450" y="3132738"/>
                <a:ext cx="211491" cy="45728"/>
              </a:xfrm>
              <a:custGeom>
                <a:avLst/>
                <a:gdLst>
                  <a:gd name="T0" fmla="*/ 54 w 111"/>
                  <a:gd name="T1" fmla="*/ 22 h 24"/>
                  <a:gd name="T2" fmla="*/ 11 w 111"/>
                  <a:gd name="T3" fmla="*/ 8 h 24"/>
                  <a:gd name="T4" fmla="*/ 64 w 111"/>
                  <a:gd name="T5" fmla="*/ 3 h 24"/>
                  <a:gd name="T6" fmla="*/ 75 w 111"/>
                  <a:gd name="T7" fmla="*/ 17 h 24"/>
                  <a:gd name="T8" fmla="*/ 90 w 111"/>
                  <a:gd name="T9" fmla="*/ 17 h 24"/>
                  <a:gd name="T10" fmla="*/ 90 w 111"/>
                  <a:gd name="T11" fmla="*/ 12 h 24"/>
                  <a:gd name="T12" fmla="*/ 106 w 111"/>
                  <a:gd name="T13" fmla="*/ 15 h 24"/>
                  <a:gd name="T14" fmla="*/ 109 w 111"/>
                  <a:gd name="T15" fmla="*/ 19 h 24"/>
                  <a:gd name="T16" fmla="*/ 54 w 111"/>
                  <a:gd name="T17" fmla="*/ 22 h 24"/>
                  <a:gd name="T18" fmla="*/ 64 w 111"/>
                  <a:gd name="T19" fmla="*/ 0 h 24"/>
                  <a:gd name="T20" fmla="*/ 0 w 111"/>
                  <a:gd name="T21" fmla="*/ 5 h 24"/>
                  <a:gd name="T22" fmla="*/ 54 w 111"/>
                  <a:gd name="T23" fmla="*/ 24 h 24"/>
                  <a:gd name="T24" fmla="*/ 111 w 111"/>
                  <a:gd name="T25" fmla="*/ 22 h 24"/>
                  <a:gd name="T26" fmla="*/ 111 w 111"/>
                  <a:gd name="T27" fmla="*/ 12 h 24"/>
                  <a:gd name="T28" fmla="*/ 87 w 111"/>
                  <a:gd name="T29" fmla="*/ 10 h 24"/>
                  <a:gd name="T30" fmla="*/ 87 w 111"/>
                  <a:gd name="T31" fmla="*/ 15 h 24"/>
                  <a:gd name="T32" fmla="*/ 78 w 111"/>
                  <a:gd name="T33" fmla="*/ 15 h 24"/>
                  <a:gd name="T34" fmla="*/ 64 w 111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24">
                    <a:moveTo>
                      <a:pt x="54" y="22"/>
                    </a:moveTo>
                    <a:lnTo>
                      <a:pt x="11" y="8"/>
                    </a:lnTo>
                    <a:lnTo>
                      <a:pt x="64" y="3"/>
                    </a:lnTo>
                    <a:lnTo>
                      <a:pt x="75" y="17"/>
                    </a:lnTo>
                    <a:lnTo>
                      <a:pt x="90" y="17"/>
                    </a:lnTo>
                    <a:lnTo>
                      <a:pt x="90" y="12"/>
                    </a:lnTo>
                    <a:lnTo>
                      <a:pt x="106" y="15"/>
                    </a:lnTo>
                    <a:lnTo>
                      <a:pt x="109" y="19"/>
                    </a:lnTo>
                    <a:lnTo>
                      <a:pt x="54" y="22"/>
                    </a:lnTo>
                    <a:moveTo>
                      <a:pt x="64" y="0"/>
                    </a:moveTo>
                    <a:lnTo>
                      <a:pt x="0" y="5"/>
                    </a:lnTo>
                    <a:lnTo>
                      <a:pt x="54" y="24"/>
                    </a:lnTo>
                    <a:lnTo>
                      <a:pt x="111" y="22"/>
                    </a:lnTo>
                    <a:lnTo>
                      <a:pt x="111" y="12"/>
                    </a:lnTo>
                    <a:lnTo>
                      <a:pt x="87" y="10"/>
                    </a:lnTo>
                    <a:lnTo>
                      <a:pt x="87" y="15"/>
                    </a:lnTo>
                    <a:lnTo>
                      <a:pt x="78" y="15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0" name="Freeform 1402"/>
              <p:cNvSpPr/>
              <p:nvPr/>
            </p:nvSpPr>
            <p:spPr bwMode="auto">
              <a:xfrm>
                <a:off x="2315426" y="3161318"/>
                <a:ext cx="95266" cy="26675"/>
              </a:xfrm>
              <a:custGeom>
                <a:avLst/>
                <a:gdLst>
                  <a:gd name="T0" fmla="*/ 38 w 50"/>
                  <a:gd name="T1" fmla="*/ 4 h 14"/>
                  <a:gd name="T2" fmla="*/ 0 w 50"/>
                  <a:gd name="T3" fmla="*/ 0 h 14"/>
                  <a:gd name="T4" fmla="*/ 0 w 50"/>
                  <a:gd name="T5" fmla="*/ 4 h 14"/>
                  <a:gd name="T6" fmla="*/ 12 w 50"/>
                  <a:gd name="T7" fmla="*/ 4 h 14"/>
                  <a:gd name="T8" fmla="*/ 15 w 50"/>
                  <a:gd name="T9" fmla="*/ 9 h 14"/>
                  <a:gd name="T10" fmla="*/ 34 w 50"/>
                  <a:gd name="T11" fmla="*/ 9 h 14"/>
                  <a:gd name="T12" fmla="*/ 43 w 50"/>
                  <a:gd name="T13" fmla="*/ 14 h 14"/>
                  <a:gd name="T14" fmla="*/ 50 w 50"/>
                  <a:gd name="T15" fmla="*/ 12 h 14"/>
                  <a:gd name="T16" fmla="*/ 41 w 50"/>
                  <a:gd name="T17" fmla="*/ 12 h 14"/>
                  <a:gd name="T18" fmla="*/ 38 w 50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4">
                    <a:moveTo>
                      <a:pt x="38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15" y="9"/>
                    </a:lnTo>
                    <a:lnTo>
                      <a:pt x="34" y="9"/>
                    </a:lnTo>
                    <a:lnTo>
                      <a:pt x="43" y="14"/>
                    </a:lnTo>
                    <a:lnTo>
                      <a:pt x="50" y="12"/>
                    </a:lnTo>
                    <a:lnTo>
                      <a:pt x="41" y="12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1" name="Freeform 1403"/>
              <p:cNvSpPr/>
              <p:nvPr/>
            </p:nvSpPr>
            <p:spPr bwMode="auto">
              <a:xfrm>
                <a:off x="2315426" y="3161318"/>
                <a:ext cx="95266" cy="26675"/>
              </a:xfrm>
              <a:custGeom>
                <a:avLst/>
                <a:gdLst>
                  <a:gd name="T0" fmla="*/ 38 w 50"/>
                  <a:gd name="T1" fmla="*/ 4 h 14"/>
                  <a:gd name="T2" fmla="*/ 0 w 50"/>
                  <a:gd name="T3" fmla="*/ 0 h 14"/>
                  <a:gd name="T4" fmla="*/ 0 w 50"/>
                  <a:gd name="T5" fmla="*/ 4 h 14"/>
                  <a:gd name="T6" fmla="*/ 12 w 50"/>
                  <a:gd name="T7" fmla="*/ 4 h 14"/>
                  <a:gd name="T8" fmla="*/ 15 w 50"/>
                  <a:gd name="T9" fmla="*/ 9 h 14"/>
                  <a:gd name="T10" fmla="*/ 34 w 50"/>
                  <a:gd name="T11" fmla="*/ 9 h 14"/>
                  <a:gd name="T12" fmla="*/ 43 w 50"/>
                  <a:gd name="T13" fmla="*/ 14 h 14"/>
                  <a:gd name="T14" fmla="*/ 50 w 50"/>
                  <a:gd name="T15" fmla="*/ 12 h 14"/>
                  <a:gd name="T16" fmla="*/ 41 w 50"/>
                  <a:gd name="T17" fmla="*/ 12 h 14"/>
                  <a:gd name="T18" fmla="*/ 38 w 50"/>
                  <a:gd name="T1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14">
                    <a:moveTo>
                      <a:pt x="38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12" y="4"/>
                    </a:lnTo>
                    <a:lnTo>
                      <a:pt x="15" y="9"/>
                    </a:lnTo>
                    <a:lnTo>
                      <a:pt x="34" y="9"/>
                    </a:lnTo>
                    <a:lnTo>
                      <a:pt x="43" y="14"/>
                    </a:lnTo>
                    <a:lnTo>
                      <a:pt x="50" y="12"/>
                    </a:lnTo>
                    <a:lnTo>
                      <a:pt x="41" y="12"/>
                    </a:lnTo>
                    <a:lnTo>
                      <a:pt x="38" y="4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2" name="Freeform 1404"/>
              <p:cNvSpPr>
                <a:spLocks noEditPoints="1"/>
              </p:cNvSpPr>
              <p:nvPr/>
            </p:nvSpPr>
            <p:spPr bwMode="auto">
              <a:xfrm>
                <a:off x="2311616" y="3155603"/>
                <a:ext cx="121941" cy="36202"/>
              </a:xfrm>
              <a:custGeom>
                <a:avLst/>
                <a:gdLst>
                  <a:gd name="T0" fmla="*/ 2 w 64"/>
                  <a:gd name="T1" fmla="*/ 7 h 19"/>
                  <a:gd name="T2" fmla="*/ 2 w 64"/>
                  <a:gd name="T3" fmla="*/ 3 h 19"/>
                  <a:gd name="T4" fmla="*/ 40 w 64"/>
                  <a:gd name="T5" fmla="*/ 7 h 19"/>
                  <a:gd name="T6" fmla="*/ 43 w 64"/>
                  <a:gd name="T7" fmla="*/ 15 h 19"/>
                  <a:gd name="T8" fmla="*/ 52 w 64"/>
                  <a:gd name="T9" fmla="*/ 15 h 19"/>
                  <a:gd name="T10" fmla="*/ 45 w 64"/>
                  <a:gd name="T11" fmla="*/ 17 h 19"/>
                  <a:gd name="T12" fmla="*/ 36 w 64"/>
                  <a:gd name="T13" fmla="*/ 12 h 19"/>
                  <a:gd name="T14" fmla="*/ 17 w 64"/>
                  <a:gd name="T15" fmla="*/ 12 h 19"/>
                  <a:gd name="T16" fmla="*/ 14 w 64"/>
                  <a:gd name="T17" fmla="*/ 7 h 19"/>
                  <a:gd name="T18" fmla="*/ 2 w 64"/>
                  <a:gd name="T19" fmla="*/ 7 h 19"/>
                  <a:gd name="T20" fmla="*/ 43 w 64"/>
                  <a:gd name="T21" fmla="*/ 5 h 19"/>
                  <a:gd name="T22" fmla="*/ 0 w 64"/>
                  <a:gd name="T23" fmla="*/ 0 h 19"/>
                  <a:gd name="T24" fmla="*/ 0 w 64"/>
                  <a:gd name="T25" fmla="*/ 10 h 19"/>
                  <a:gd name="T26" fmla="*/ 12 w 64"/>
                  <a:gd name="T27" fmla="*/ 10 h 19"/>
                  <a:gd name="T28" fmla="*/ 12 w 64"/>
                  <a:gd name="T29" fmla="*/ 12 h 19"/>
                  <a:gd name="T30" fmla="*/ 36 w 64"/>
                  <a:gd name="T31" fmla="*/ 15 h 19"/>
                  <a:gd name="T32" fmla="*/ 45 w 64"/>
                  <a:gd name="T33" fmla="*/ 19 h 19"/>
                  <a:gd name="T34" fmla="*/ 64 w 64"/>
                  <a:gd name="T35" fmla="*/ 15 h 19"/>
                  <a:gd name="T36" fmla="*/ 45 w 64"/>
                  <a:gd name="T37" fmla="*/ 12 h 19"/>
                  <a:gd name="T38" fmla="*/ 43 w 64"/>
                  <a:gd name="T3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" h="19">
                    <a:moveTo>
                      <a:pt x="2" y="7"/>
                    </a:moveTo>
                    <a:lnTo>
                      <a:pt x="2" y="3"/>
                    </a:lnTo>
                    <a:lnTo>
                      <a:pt x="40" y="7"/>
                    </a:lnTo>
                    <a:lnTo>
                      <a:pt x="43" y="15"/>
                    </a:lnTo>
                    <a:lnTo>
                      <a:pt x="52" y="15"/>
                    </a:lnTo>
                    <a:lnTo>
                      <a:pt x="45" y="17"/>
                    </a:lnTo>
                    <a:lnTo>
                      <a:pt x="36" y="12"/>
                    </a:lnTo>
                    <a:lnTo>
                      <a:pt x="17" y="12"/>
                    </a:lnTo>
                    <a:lnTo>
                      <a:pt x="14" y="7"/>
                    </a:lnTo>
                    <a:lnTo>
                      <a:pt x="2" y="7"/>
                    </a:lnTo>
                    <a:close/>
                    <a:moveTo>
                      <a:pt x="43" y="5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36" y="15"/>
                    </a:lnTo>
                    <a:lnTo>
                      <a:pt x="45" y="19"/>
                    </a:lnTo>
                    <a:lnTo>
                      <a:pt x="64" y="15"/>
                    </a:lnTo>
                    <a:lnTo>
                      <a:pt x="45" y="12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3" name="Freeform 1405"/>
              <p:cNvSpPr>
                <a:spLocks noEditPoints="1"/>
              </p:cNvSpPr>
              <p:nvPr/>
            </p:nvSpPr>
            <p:spPr bwMode="auto">
              <a:xfrm>
                <a:off x="2311616" y="3155603"/>
                <a:ext cx="121941" cy="36202"/>
              </a:xfrm>
              <a:custGeom>
                <a:avLst/>
                <a:gdLst>
                  <a:gd name="T0" fmla="*/ 2 w 64"/>
                  <a:gd name="T1" fmla="*/ 7 h 19"/>
                  <a:gd name="T2" fmla="*/ 2 w 64"/>
                  <a:gd name="T3" fmla="*/ 3 h 19"/>
                  <a:gd name="T4" fmla="*/ 40 w 64"/>
                  <a:gd name="T5" fmla="*/ 7 h 19"/>
                  <a:gd name="T6" fmla="*/ 43 w 64"/>
                  <a:gd name="T7" fmla="*/ 15 h 19"/>
                  <a:gd name="T8" fmla="*/ 52 w 64"/>
                  <a:gd name="T9" fmla="*/ 15 h 19"/>
                  <a:gd name="T10" fmla="*/ 45 w 64"/>
                  <a:gd name="T11" fmla="*/ 17 h 19"/>
                  <a:gd name="T12" fmla="*/ 36 w 64"/>
                  <a:gd name="T13" fmla="*/ 12 h 19"/>
                  <a:gd name="T14" fmla="*/ 17 w 64"/>
                  <a:gd name="T15" fmla="*/ 12 h 19"/>
                  <a:gd name="T16" fmla="*/ 14 w 64"/>
                  <a:gd name="T17" fmla="*/ 7 h 19"/>
                  <a:gd name="T18" fmla="*/ 2 w 64"/>
                  <a:gd name="T19" fmla="*/ 7 h 19"/>
                  <a:gd name="T20" fmla="*/ 43 w 64"/>
                  <a:gd name="T21" fmla="*/ 5 h 19"/>
                  <a:gd name="T22" fmla="*/ 0 w 64"/>
                  <a:gd name="T23" fmla="*/ 0 h 19"/>
                  <a:gd name="T24" fmla="*/ 0 w 64"/>
                  <a:gd name="T25" fmla="*/ 10 h 19"/>
                  <a:gd name="T26" fmla="*/ 12 w 64"/>
                  <a:gd name="T27" fmla="*/ 10 h 19"/>
                  <a:gd name="T28" fmla="*/ 12 w 64"/>
                  <a:gd name="T29" fmla="*/ 12 h 19"/>
                  <a:gd name="T30" fmla="*/ 36 w 64"/>
                  <a:gd name="T31" fmla="*/ 15 h 19"/>
                  <a:gd name="T32" fmla="*/ 45 w 64"/>
                  <a:gd name="T33" fmla="*/ 19 h 19"/>
                  <a:gd name="T34" fmla="*/ 64 w 64"/>
                  <a:gd name="T35" fmla="*/ 15 h 19"/>
                  <a:gd name="T36" fmla="*/ 45 w 64"/>
                  <a:gd name="T37" fmla="*/ 12 h 19"/>
                  <a:gd name="T38" fmla="*/ 43 w 64"/>
                  <a:gd name="T39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4" h="19">
                    <a:moveTo>
                      <a:pt x="2" y="7"/>
                    </a:moveTo>
                    <a:lnTo>
                      <a:pt x="2" y="3"/>
                    </a:lnTo>
                    <a:lnTo>
                      <a:pt x="40" y="7"/>
                    </a:lnTo>
                    <a:lnTo>
                      <a:pt x="43" y="15"/>
                    </a:lnTo>
                    <a:lnTo>
                      <a:pt x="52" y="15"/>
                    </a:lnTo>
                    <a:lnTo>
                      <a:pt x="45" y="17"/>
                    </a:lnTo>
                    <a:lnTo>
                      <a:pt x="36" y="12"/>
                    </a:lnTo>
                    <a:lnTo>
                      <a:pt x="17" y="12"/>
                    </a:lnTo>
                    <a:lnTo>
                      <a:pt x="14" y="7"/>
                    </a:lnTo>
                    <a:lnTo>
                      <a:pt x="2" y="7"/>
                    </a:lnTo>
                    <a:moveTo>
                      <a:pt x="43" y="5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36" y="15"/>
                    </a:lnTo>
                    <a:lnTo>
                      <a:pt x="45" y="19"/>
                    </a:lnTo>
                    <a:lnTo>
                      <a:pt x="64" y="15"/>
                    </a:lnTo>
                    <a:lnTo>
                      <a:pt x="45" y="12"/>
                    </a:lnTo>
                    <a:lnTo>
                      <a:pt x="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4" name="Freeform 1406"/>
              <p:cNvSpPr/>
              <p:nvPr/>
            </p:nvSpPr>
            <p:spPr bwMode="auto">
              <a:xfrm>
                <a:off x="2406882" y="3205141"/>
                <a:ext cx="306758" cy="144805"/>
              </a:xfrm>
              <a:custGeom>
                <a:avLst/>
                <a:gdLst>
                  <a:gd name="T0" fmla="*/ 33 w 161"/>
                  <a:gd name="T1" fmla="*/ 0 h 76"/>
                  <a:gd name="T2" fmla="*/ 0 w 161"/>
                  <a:gd name="T3" fmla="*/ 12 h 76"/>
                  <a:gd name="T4" fmla="*/ 2 w 161"/>
                  <a:gd name="T5" fmla="*/ 17 h 76"/>
                  <a:gd name="T6" fmla="*/ 19 w 161"/>
                  <a:gd name="T7" fmla="*/ 17 h 76"/>
                  <a:gd name="T8" fmla="*/ 19 w 161"/>
                  <a:gd name="T9" fmla="*/ 22 h 76"/>
                  <a:gd name="T10" fmla="*/ 66 w 161"/>
                  <a:gd name="T11" fmla="*/ 24 h 76"/>
                  <a:gd name="T12" fmla="*/ 73 w 161"/>
                  <a:gd name="T13" fmla="*/ 24 h 76"/>
                  <a:gd name="T14" fmla="*/ 99 w 161"/>
                  <a:gd name="T15" fmla="*/ 43 h 76"/>
                  <a:gd name="T16" fmla="*/ 57 w 161"/>
                  <a:gd name="T17" fmla="*/ 57 h 76"/>
                  <a:gd name="T18" fmla="*/ 45 w 161"/>
                  <a:gd name="T19" fmla="*/ 55 h 76"/>
                  <a:gd name="T20" fmla="*/ 45 w 161"/>
                  <a:gd name="T21" fmla="*/ 60 h 76"/>
                  <a:gd name="T22" fmla="*/ 73 w 161"/>
                  <a:gd name="T23" fmla="*/ 62 h 76"/>
                  <a:gd name="T24" fmla="*/ 87 w 161"/>
                  <a:gd name="T25" fmla="*/ 74 h 76"/>
                  <a:gd name="T26" fmla="*/ 116 w 161"/>
                  <a:gd name="T27" fmla="*/ 76 h 76"/>
                  <a:gd name="T28" fmla="*/ 128 w 161"/>
                  <a:gd name="T29" fmla="*/ 67 h 76"/>
                  <a:gd name="T30" fmla="*/ 116 w 161"/>
                  <a:gd name="T31" fmla="*/ 57 h 76"/>
                  <a:gd name="T32" fmla="*/ 128 w 161"/>
                  <a:gd name="T33" fmla="*/ 50 h 76"/>
                  <a:gd name="T34" fmla="*/ 147 w 161"/>
                  <a:gd name="T35" fmla="*/ 64 h 76"/>
                  <a:gd name="T36" fmla="*/ 161 w 161"/>
                  <a:gd name="T37" fmla="*/ 53 h 76"/>
                  <a:gd name="T38" fmla="*/ 132 w 161"/>
                  <a:gd name="T39" fmla="*/ 38 h 76"/>
                  <a:gd name="T40" fmla="*/ 142 w 161"/>
                  <a:gd name="T41" fmla="*/ 34 h 76"/>
                  <a:gd name="T42" fmla="*/ 99 w 161"/>
                  <a:gd name="T43" fmla="*/ 8 h 76"/>
                  <a:gd name="T44" fmla="*/ 33 w 161"/>
                  <a:gd name="T4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1" h="76">
                    <a:moveTo>
                      <a:pt x="33" y="0"/>
                    </a:moveTo>
                    <a:lnTo>
                      <a:pt x="0" y="12"/>
                    </a:lnTo>
                    <a:lnTo>
                      <a:pt x="2" y="17"/>
                    </a:lnTo>
                    <a:lnTo>
                      <a:pt x="19" y="17"/>
                    </a:lnTo>
                    <a:lnTo>
                      <a:pt x="19" y="22"/>
                    </a:lnTo>
                    <a:lnTo>
                      <a:pt x="66" y="24"/>
                    </a:lnTo>
                    <a:lnTo>
                      <a:pt x="73" y="24"/>
                    </a:lnTo>
                    <a:lnTo>
                      <a:pt x="99" y="43"/>
                    </a:lnTo>
                    <a:lnTo>
                      <a:pt x="57" y="57"/>
                    </a:lnTo>
                    <a:lnTo>
                      <a:pt x="45" y="55"/>
                    </a:lnTo>
                    <a:lnTo>
                      <a:pt x="45" y="60"/>
                    </a:lnTo>
                    <a:lnTo>
                      <a:pt x="73" y="62"/>
                    </a:lnTo>
                    <a:lnTo>
                      <a:pt x="87" y="74"/>
                    </a:lnTo>
                    <a:lnTo>
                      <a:pt x="116" y="76"/>
                    </a:lnTo>
                    <a:lnTo>
                      <a:pt x="128" y="67"/>
                    </a:lnTo>
                    <a:lnTo>
                      <a:pt x="116" y="57"/>
                    </a:lnTo>
                    <a:lnTo>
                      <a:pt x="128" y="50"/>
                    </a:lnTo>
                    <a:lnTo>
                      <a:pt x="147" y="64"/>
                    </a:lnTo>
                    <a:lnTo>
                      <a:pt x="161" y="53"/>
                    </a:lnTo>
                    <a:lnTo>
                      <a:pt x="132" y="38"/>
                    </a:lnTo>
                    <a:lnTo>
                      <a:pt x="142" y="34"/>
                    </a:lnTo>
                    <a:lnTo>
                      <a:pt x="99" y="8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5" name="Freeform 1407"/>
              <p:cNvSpPr/>
              <p:nvPr/>
            </p:nvSpPr>
            <p:spPr bwMode="auto">
              <a:xfrm>
                <a:off x="2406882" y="3205141"/>
                <a:ext cx="306758" cy="144805"/>
              </a:xfrm>
              <a:custGeom>
                <a:avLst/>
                <a:gdLst>
                  <a:gd name="T0" fmla="*/ 33 w 161"/>
                  <a:gd name="T1" fmla="*/ 0 h 76"/>
                  <a:gd name="T2" fmla="*/ 0 w 161"/>
                  <a:gd name="T3" fmla="*/ 12 h 76"/>
                  <a:gd name="T4" fmla="*/ 2 w 161"/>
                  <a:gd name="T5" fmla="*/ 17 h 76"/>
                  <a:gd name="T6" fmla="*/ 19 w 161"/>
                  <a:gd name="T7" fmla="*/ 17 h 76"/>
                  <a:gd name="T8" fmla="*/ 19 w 161"/>
                  <a:gd name="T9" fmla="*/ 22 h 76"/>
                  <a:gd name="T10" fmla="*/ 66 w 161"/>
                  <a:gd name="T11" fmla="*/ 24 h 76"/>
                  <a:gd name="T12" fmla="*/ 73 w 161"/>
                  <a:gd name="T13" fmla="*/ 24 h 76"/>
                  <a:gd name="T14" fmla="*/ 99 w 161"/>
                  <a:gd name="T15" fmla="*/ 43 h 76"/>
                  <a:gd name="T16" fmla="*/ 57 w 161"/>
                  <a:gd name="T17" fmla="*/ 57 h 76"/>
                  <a:gd name="T18" fmla="*/ 45 w 161"/>
                  <a:gd name="T19" fmla="*/ 55 h 76"/>
                  <a:gd name="T20" fmla="*/ 45 w 161"/>
                  <a:gd name="T21" fmla="*/ 60 h 76"/>
                  <a:gd name="T22" fmla="*/ 73 w 161"/>
                  <a:gd name="T23" fmla="*/ 62 h 76"/>
                  <a:gd name="T24" fmla="*/ 87 w 161"/>
                  <a:gd name="T25" fmla="*/ 74 h 76"/>
                  <a:gd name="T26" fmla="*/ 116 w 161"/>
                  <a:gd name="T27" fmla="*/ 76 h 76"/>
                  <a:gd name="T28" fmla="*/ 128 w 161"/>
                  <a:gd name="T29" fmla="*/ 67 h 76"/>
                  <a:gd name="T30" fmla="*/ 116 w 161"/>
                  <a:gd name="T31" fmla="*/ 57 h 76"/>
                  <a:gd name="T32" fmla="*/ 128 w 161"/>
                  <a:gd name="T33" fmla="*/ 50 h 76"/>
                  <a:gd name="T34" fmla="*/ 147 w 161"/>
                  <a:gd name="T35" fmla="*/ 64 h 76"/>
                  <a:gd name="T36" fmla="*/ 161 w 161"/>
                  <a:gd name="T37" fmla="*/ 53 h 76"/>
                  <a:gd name="T38" fmla="*/ 132 w 161"/>
                  <a:gd name="T39" fmla="*/ 38 h 76"/>
                  <a:gd name="T40" fmla="*/ 142 w 161"/>
                  <a:gd name="T41" fmla="*/ 34 h 76"/>
                  <a:gd name="T42" fmla="*/ 99 w 161"/>
                  <a:gd name="T43" fmla="*/ 8 h 76"/>
                  <a:gd name="T44" fmla="*/ 33 w 161"/>
                  <a:gd name="T4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1" h="76">
                    <a:moveTo>
                      <a:pt x="33" y="0"/>
                    </a:moveTo>
                    <a:lnTo>
                      <a:pt x="0" y="12"/>
                    </a:lnTo>
                    <a:lnTo>
                      <a:pt x="2" y="17"/>
                    </a:lnTo>
                    <a:lnTo>
                      <a:pt x="19" y="17"/>
                    </a:lnTo>
                    <a:lnTo>
                      <a:pt x="19" y="22"/>
                    </a:lnTo>
                    <a:lnTo>
                      <a:pt x="66" y="24"/>
                    </a:lnTo>
                    <a:lnTo>
                      <a:pt x="73" y="24"/>
                    </a:lnTo>
                    <a:lnTo>
                      <a:pt x="99" y="43"/>
                    </a:lnTo>
                    <a:lnTo>
                      <a:pt x="57" y="57"/>
                    </a:lnTo>
                    <a:lnTo>
                      <a:pt x="45" y="55"/>
                    </a:lnTo>
                    <a:lnTo>
                      <a:pt x="45" y="60"/>
                    </a:lnTo>
                    <a:lnTo>
                      <a:pt x="73" y="62"/>
                    </a:lnTo>
                    <a:lnTo>
                      <a:pt x="87" y="74"/>
                    </a:lnTo>
                    <a:lnTo>
                      <a:pt x="116" y="76"/>
                    </a:lnTo>
                    <a:lnTo>
                      <a:pt x="128" y="67"/>
                    </a:lnTo>
                    <a:lnTo>
                      <a:pt x="116" y="57"/>
                    </a:lnTo>
                    <a:lnTo>
                      <a:pt x="128" y="50"/>
                    </a:lnTo>
                    <a:lnTo>
                      <a:pt x="147" y="64"/>
                    </a:lnTo>
                    <a:lnTo>
                      <a:pt x="161" y="53"/>
                    </a:lnTo>
                    <a:lnTo>
                      <a:pt x="132" y="38"/>
                    </a:lnTo>
                    <a:lnTo>
                      <a:pt x="142" y="34"/>
                    </a:lnTo>
                    <a:lnTo>
                      <a:pt x="99" y="8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6" name="Freeform 1408"/>
              <p:cNvSpPr>
                <a:spLocks noEditPoints="1"/>
              </p:cNvSpPr>
              <p:nvPr/>
            </p:nvSpPr>
            <p:spPr bwMode="auto">
              <a:xfrm>
                <a:off x="2401165" y="3201330"/>
                <a:ext cx="322000" cy="154332"/>
              </a:xfrm>
              <a:custGeom>
                <a:avLst/>
                <a:gdLst>
                  <a:gd name="T0" fmla="*/ 5 w 169"/>
                  <a:gd name="T1" fmla="*/ 19 h 81"/>
                  <a:gd name="T2" fmla="*/ 3 w 169"/>
                  <a:gd name="T3" fmla="*/ 14 h 81"/>
                  <a:gd name="T4" fmla="*/ 36 w 169"/>
                  <a:gd name="T5" fmla="*/ 2 h 81"/>
                  <a:gd name="T6" fmla="*/ 102 w 169"/>
                  <a:gd name="T7" fmla="*/ 10 h 81"/>
                  <a:gd name="T8" fmla="*/ 145 w 169"/>
                  <a:gd name="T9" fmla="*/ 36 h 81"/>
                  <a:gd name="T10" fmla="*/ 135 w 169"/>
                  <a:gd name="T11" fmla="*/ 40 h 81"/>
                  <a:gd name="T12" fmla="*/ 164 w 169"/>
                  <a:gd name="T13" fmla="*/ 55 h 81"/>
                  <a:gd name="T14" fmla="*/ 150 w 169"/>
                  <a:gd name="T15" fmla="*/ 66 h 81"/>
                  <a:gd name="T16" fmla="*/ 131 w 169"/>
                  <a:gd name="T17" fmla="*/ 52 h 81"/>
                  <a:gd name="T18" fmla="*/ 119 w 169"/>
                  <a:gd name="T19" fmla="*/ 59 h 81"/>
                  <a:gd name="T20" fmla="*/ 131 w 169"/>
                  <a:gd name="T21" fmla="*/ 69 h 81"/>
                  <a:gd name="T22" fmla="*/ 119 w 169"/>
                  <a:gd name="T23" fmla="*/ 78 h 81"/>
                  <a:gd name="T24" fmla="*/ 90 w 169"/>
                  <a:gd name="T25" fmla="*/ 76 h 81"/>
                  <a:gd name="T26" fmla="*/ 76 w 169"/>
                  <a:gd name="T27" fmla="*/ 64 h 81"/>
                  <a:gd name="T28" fmla="*/ 48 w 169"/>
                  <a:gd name="T29" fmla="*/ 62 h 81"/>
                  <a:gd name="T30" fmla="*/ 48 w 169"/>
                  <a:gd name="T31" fmla="*/ 57 h 81"/>
                  <a:gd name="T32" fmla="*/ 60 w 169"/>
                  <a:gd name="T33" fmla="*/ 59 h 81"/>
                  <a:gd name="T34" fmla="*/ 102 w 169"/>
                  <a:gd name="T35" fmla="*/ 45 h 81"/>
                  <a:gd name="T36" fmla="*/ 76 w 169"/>
                  <a:gd name="T37" fmla="*/ 26 h 81"/>
                  <a:gd name="T38" fmla="*/ 69 w 169"/>
                  <a:gd name="T39" fmla="*/ 26 h 81"/>
                  <a:gd name="T40" fmla="*/ 22 w 169"/>
                  <a:gd name="T41" fmla="*/ 24 h 81"/>
                  <a:gd name="T42" fmla="*/ 22 w 169"/>
                  <a:gd name="T43" fmla="*/ 19 h 81"/>
                  <a:gd name="T44" fmla="*/ 5 w 169"/>
                  <a:gd name="T45" fmla="*/ 19 h 81"/>
                  <a:gd name="T46" fmla="*/ 34 w 169"/>
                  <a:gd name="T47" fmla="*/ 0 h 81"/>
                  <a:gd name="T48" fmla="*/ 0 w 169"/>
                  <a:gd name="T49" fmla="*/ 12 h 81"/>
                  <a:gd name="T50" fmla="*/ 0 w 169"/>
                  <a:gd name="T51" fmla="*/ 19 h 81"/>
                  <a:gd name="T52" fmla="*/ 19 w 169"/>
                  <a:gd name="T53" fmla="*/ 21 h 81"/>
                  <a:gd name="T54" fmla="*/ 19 w 169"/>
                  <a:gd name="T55" fmla="*/ 24 h 81"/>
                  <a:gd name="T56" fmla="*/ 69 w 169"/>
                  <a:gd name="T57" fmla="*/ 29 h 81"/>
                  <a:gd name="T58" fmla="*/ 76 w 169"/>
                  <a:gd name="T59" fmla="*/ 29 h 81"/>
                  <a:gd name="T60" fmla="*/ 98 w 169"/>
                  <a:gd name="T61" fmla="*/ 43 h 81"/>
                  <a:gd name="T62" fmla="*/ 60 w 169"/>
                  <a:gd name="T63" fmla="*/ 57 h 81"/>
                  <a:gd name="T64" fmla="*/ 43 w 169"/>
                  <a:gd name="T65" fmla="*/ 55 h 81"/>
                  <a:gd name="T66" fmla="*/ 45 w 169"/>
                  <a:gd name="T67" fmla="*/ 64 h 81"/>
                  <a:gd name="T68" fmla="*/ 74 w 169"/>
                  <a:gd name="T69" fmla="*/ 66 h 81"/>
                  <a:gd name="T70" fmla="*/ 90 w 169"/>
                  <a:gd name="T71" fmla="*/ 78 h 81"/>
                  <a:gd name="T72" fmla="*/ 119 w 169"/>
                  <a:gd name="T73" fmla="*/ 81 h 81"/>
                  <a:gd name="T74" fmla="*/ 135 w 169"/>
                  <a:gd name="T75" fmla="*/ 69 h 81"/>
                  <a:gd name="T76" fmla="*/ 124 w 169"/>
                  <a:gd name="T77" fmla="*/ 62 h 81"/>
                  <a:gd name="T78" fmla="*/ 131 w 169"/>
                  <a:gd name="T79" fmla="*/ 55 h 81"/>
                  <a:gd name="T80" fmla="*/ 150 w 169"/>
                  <a:gd name="T81" fmla="*/ 69 h 81"/>
                  <a:gd name="T82" fmla="*/ 169 w 169"/>
                  <a:gd name="T83" fmla="*/ 55 h 81"/>
                  <a:gd name="T84" fmla="*/ 140 w 169"/>
                  <a:gd name="T85" fmla="*/ 40 h 81"/>
                  <a:gd name="T86" fmla="*/ 150 w 169"/>
                  <a:gd name="T87" fmla="*/ 36 h 81"/>
                  <a:gd name="T88" fmla="*/ 102 w 169"/>
                  <a:gd name="T89" fmla="*/ 7 h 81"/>
                  <a:gd name="T90" fmla="*/ 34 w 169"/>
                  <a:gd name="T9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9" h="81">
                    <a:moveTo>
                      <a:pt x="5" y="19"/>
                    </a:moveTo>
                    <a:lnTo>
                      <a:pt x="3" y="14"/>
                    </a:lnTo>
                    <a:lnTo>
                      <a:pt x="36" y="2"/>
                    </a:lnTo>
                    <a:lnTo>
                      <a:pt x="102" y="10"/>
                    </a:lnTo>
                    <a:lnTo>
                      <a:pt x="145" y="36"/>
                    </a:lnTo>
                    <a:lnTo>
                      <a:pt x="135" y="40"/>
                    </a:lnTo>
                    <a:lnTo>
                      <a:pt x="164" y="55"/>
                    </a:lnTo>
                    <a:lnTo>
                      <a:pt x="150" y="66"/>
                    </a:lnTo>
                    <a:lnTo>
                      <a:pt x="131" y="52"/>
                    </a:lnTo>
                    <a:lnTo>
                      <a:pt x="119" y="59"/>
                    </a:lnTo>
                    <a:lnTo>
                      <a:pt x="131" y="69"/>
                    </a:lnTo>
                    <a:lnTo>
                      <a:pt x="119" y="78"/>
                    </a:lnTo>
                    <a:lnTo>
                      <a:pt x="90" y="76"/>
                    </a:lnTo>
                    <a:lnTo>
                      <a:pt x="76" y="64"/>
                    </a:lnTo>
                    <a:lnTo>
                      <a:pt x="48" y="62"/>
                    </a:lnTo>
                    <a:lnTo>
                      <a:pt x="48" y="57"/>
                    </a:lnTo>
                    <a:lnTo>
                      <a:pt x="60" y="59"/>
                    </a:lnTo>
                    <a:lnTo>
                      <a:pt x="102" y="45"/>
                    </a:lnTo>
                    <a:lnTo>
                      <a:pt x="76" y="26"/>
                    </a:lnTo>
                    <a:lnTo>
                      <a:pt x="69" y="26"/>
                    </a:lnTo>
                    <a:lnTo>
                      <a:pt x="22" y="24"/>
                    </a:lnTo>
                    <a:lnTo>
                      <a:pt x="22" y="19"/>
                    </a:lnTo>
                    <a:lnTo>
                      <a:pt x="5" y="19"/>
                    </a:lnTo>
                    <a:close/>
                    <a:moveTo>
                      <a:pt x="34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19" y="21"/>
                    </a:lnTo>
                    <a:lnTo>
                      <a:pt x="19" y="24"/>
                    </a:lnTo>
                    <a:lnTo>
                      <a:pt x="69" y="29"/>
                    </a:lnTo>
                    <a:lnTo>
                      <a:pt x="76" y="29"/>
                    </a:lnTo>
                    <a:lnTo>
                      <a:pt x="98" y="43"/>
                    </a:lnTo>
                    <a:lnTo>
                      <a:pt x="60" y="57"/>
                    </a:lnTo>
                    <a:lnTo>
                      <a:pt x="43" y="55"/>
                    </a:lnTo>
                    <a:lnTo>
                      <a:pt x="45" y="64"/>
                    </a:lnTo>
                    <a:lnTo>
                      <a:pt x="74" y="66"/>
                    </a:lnTo>
                    <a:lnTo>
                      <a:pt x="90" y="78"/>
                    </a:lnTo>
                    <a:lnTo>
                      <a:pt x="119" y="81"/>
                    </a:lnTo>
                    <a:lnTo>
                      <a:pt x="135" y="69"/>
                    </a:lnTo>
                    <a:lnTo>
                      <a:pt x="124" y="62"/>
                    </a:lnTo>
                    <a:lnTo>
                      <a:pt x="131" y="55"/>
                    </a:lnTo>
                    <a:lnTo>
                      <a:pt x="150" y="69"/>
                    </a:lnTo>
                    <a:lnTo>
                      <a:pt x="169" y="55"/>
                    </a:lnTo>
                    <a:lnTo>
                      <a:pt x="140" y="40"/>
                    </a:lnTo>
                    <a:lnTo>
                      <a:pt x="150" y="36"/>
                    </a:lnTo>
                    <a:lnTo>
                      <a:pt x="102" y="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7" name="Freeform 1409"/>
              <p:cNvSpPr>
                <a:spLocks noEditPoints="1"/>
              </p:cNvSpPr>
              <p:nvPr/>
            </p:nvSpPr>
            <p:spPr bwMode="auto">
              <a:xfrm>
                <a:off x="2401165" y="3201330"/>
                <a:ext cx="322000" cy="154332"/>
              </a:xfrm>
              <a:custGeom>
                <a:avLst/>
                <a:gdLst>
                  <a:gd name="T0" fmla="*/ 5 w 169"/>
                  <a:gd name="T1" fmla="*/ 19 h 81"/>
                  <a:gd name="T2" fmla="*/ 3 w 169"/>
                  <a:gd name="T3" fmla="*/ 14 h 81"/>
                  <a:gd name="T4" fmla="*/ 36 w 169"/>
                  <a:gd name="T5" fmla="*/ 2 h 81"/>
                  <a:gd name="T6" fmla="*/ 102 w 169"/>
                  <a:gd name="T7" fmla="*/ 10 h 81"/>
                  <a:gd name="T8" fmla="*/ 145 w 169"/>
                  <a:gd name="T9" fmla="*/ 36 h 81"/>
                  <a:gd name="T10" fmla="*/ 135 w 169"/>
                  <a:gd name="T11" fmla="*/ 40 h 81"/>
                  <a:gd name="T12" fmla="*/ 164 w 169"/>
                  <a:gd name="T13" fmla="*/ 55 h 81"/>
                  <a:gd name="T14" fmla="*/ 150 w 169"/>
                  <a:gd name="T15" fmla="*/ 66 h 81"/>
                  <a:gd name="T16" fmla="*/ 131 w 169"/>
                  <a:gd name="T17" fmla="*/ 52 h 81"/>
                  <a:gd name="T18" fmla="*/ 119 w 169"/>
                  <a:gd name="T19" fmla="*/ 59 h 81"/>
                  <a:gd name="T20" fmla="*/ 131 w 169"/>
                  <a:gd name="T21" fmla="*/ 69 h 81"/>
                  <a:gd name="T22" fmla="*/ 119 w 169"/>
                  <a:gd name="T23" fmla="*/ 78 h 81"/>
                  <a:gd name="T24" fmla="*/ 90 w 169"/>
                  <a:gd name="T25" fmla="*/ 76 h 81"/>
                  <a:gd name="T26" fmla="*/ 76 w 169"/>
                  <a:gd name="T27" fmla="*/ 64 h 81"/>
                  <a:gd name="T28" fmla="*/ 48 w 169"/>
                  <a:gd name="T29" fmla="*/ 62 h 81"/>
                  <a:gd name="T30" fmla="*/ 48 w 169"/>
                  <a:gd name="T31" fmla="*/ 57 h 81"/>
                  <a:gd name="T32" fmla="*/ 60 w 169"/>
                  <a:gd name="T33" fmla="*/ 59 h 81"/>
                  <a:gd name="T34" fmla="*/ 102 w 169"/>
                  <a:gd name="T35" fmla="*/ 45 h 81"/>
                  <a:gd name="T36" fmla="*/ 76 w 169"/>
                  <a:gd name="T37" fmla="*/ 26 h 81"/>
                  <a:gd name="T38" fmla="*/ 69 w 169"/>
                  <a:gd name="T39" fmla="*/ 26 h 81"/>
                  <a:gd name="T40" fmla="*/ 22 w 169"/>
                  <a:gd name="T41" fmla="*/ 24 h 81"/>
                  <a:gd name="T42" fmla="*/ 22 w 169"/>
                  <a:gd name="T43" fmla="*/ 19 h 81"/>
                  <a:gd name="T44" fmla="*/ 5 w 169"/>
                  <a:gd name="T45" fmla="*/ 19 h 81"/>
                  <a:gd name="T46" fmla="*/ 34 w 169"/>
                  <a:gd name="T47" fmla="*/ 0 h 81"/>
                  <a:gd name="T48" fmla="*/ 0 w 169"/>
                  <a:gd name="T49" fmla="*/ 12 h 81"/>
                  <a:gd name="T50" fmla="*/ 0 w 169"/>
                  <a:gd name="T51" fmla="*/ 19 h 81"/>
                  <a:gd name="T52" fmla="*/ 19 w 169"/>
                  <a:gd name="T53" fmla="*/ 21 h 81"/>
                  <a:gd name="T54" fmla="*/ 19 w 169"/>
                  <a:gd name="T55" fmla="*/ 24 h 81"/>
                  <a:gd name="T56" fmla="*/ 69 w 169"/>
                  <a:gd name="T57" fmla="*/ 29 h 81"/>
                  <a:gd name="T58" fmla="*/ 76 w 169"/>
                  <a:gd name="T59" fmla="*/ 29 h 81"/>
                  <a:gd name="T60" fmla="*/ 98 w 169"/>
                  <a:gd name="T61" fmla="*/ 43 h 81"/>
                  <a:gd name="T62" fmla="*/ 60 w 169"/>
                  <a:gd name="T63" fmla="*/ 57 h 81"/>
                  <a:gd name="T64" fmla="*/ 43 w 169"/>
                  <a:gd name="T65" fmla="*/ 55 h 81"/>
                  <a:gd name="T66" fmla="*/ 45 w 169"/>
                  <a:gd name="T67" fmla="*/ 64 h 81"/>
                  <a:gd name="T68" fmla="*/ 74 w 169"/>
                  <a:gd name="T69" fmla="*/ 66 h 81"/>
                  <a:gd name="T70" fmla="*/ 90 w 169"/>
                  <a:gd name="T71" fmla="*/ 78 h 81"/>
                  <a:gd name="T72" fmla="*/ 119 w 169"/>
                  <a:gd name="T73" fmla="*/ 81 h 81"/>
                  <a:gd name="T74" fmla="*/ 135 w 169"/>
                  <a:gd name="T75" fmla="*/ 69 h 81"/>
                  <a:gd name="T76" fmla="*/ 124 w 169"/>
                  <a:gd name="T77" fmla="*/ 62 h 81"/>
                  <a:gd name="T78" fmla="*/ 131 w 169"/>
                  <a:gd name="T79" fmla="*/ 55 h 81"/>
                  <a:gd name="T80" fmla="*/ 150 w 169"/>
                  <a:gd name="T81" fmla="*/ 69 h 81"/>
                  <a:gd name="T82" fmla="*/ 169 w 169"/>
                  <a:gd name="T83" fmla="*/ 55 h 81"/>
                  <a:gd name="T84" fmla="*/ 140 w 169"/>
                  <a:gd name="T85" fmla="*/ 40 h 81"/>
                  <a:gd name="T86" fmla="*/ 150 w 169"/>
                  <a:gd name="T87" fmla="*/ 36 h 81"/>
                  <a:gd name="T88" fmla="*/ 102 w 169"/>
                  <a:gd name="T89" fmla="*/ 7 h 81"/>
                  <a:gd name="T90" fmla="*/ 34 w 169"/>
                  <a:gd name="T9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9" h="81">
                    <a:moveTo>
                      <a:pt x="5" y="19"/>
                    </a:moveTo>
                    <a:lnTo>
                      <a:pt x="3" y="14"/>
                    </a:lnTo>
                    <a:lnTo>
                      <a:pt x="36" y="2"/>
                    </a:lnTo>
                    <a:lnTo>
                      <a:pt x="102" y="10"/>
                    </a:lnTo>
                    <a:lnTo>
                      <a:pt x="145" y="36"/>
                    </a:lnTo>
                    <a:lnTo>
                      <a:pt x="135" y="40"/>
                    </a:lnTo>
                    <a:lnTo>
                      <a:pt x="164" y="55"/>
                    </a:lnTo>
                    <a:lnTo>
                      <a:pt x="150" y="66"/>
                    </a:lnTo>
                    <a:lnTo>
                      <a:pt x="131" y="52"/>
                    </a:lnTo>
                    <a:lnTo>
                      <a:pt x="119" y="59"/>
                    </a:lnTo>
                    <a:lnTo>
                      <a:pt x="131" y="69"/>
                    </a:lnTo>
                    <a:lnTo>
                      <a:pt x="119" y="78"/>
                    </a:lnTo>
                    <a:lnTo>
                      <a:pt x="90" y="76"/>
                    </a:lnTo>
                    <a:lnTo>
                      <a:pt x="76" y="64"/>
                    </a:lnTo>
                    <a:lnTo>
                      <a:pt x="48" y="62"/>
                    </a:lnTo>
                    <a:lnTo>
                      <a:pt x="48" y="57"/>
                    </a:lnTo>
                    <a:lnTo>
                      <a:pt x="60" y="59"/>
                    </a:lnTo>
                    <a:lnTo>
                      <a:pt x="102" y="45"/>
                    </a:lnTo>
                    <a:lnTo>
                      <a:pt x="76" y="26"/>
                    </a:lnTo>
                    <a:lnTo>
                      <a:pt x="69" y="26"/>
                    </a:lnTo>
                    <a:lnTo>
                      <a:pt x="22" y="24"/>
                    </a:lnTo>
                    <a:lnTo>
                      <a:pt x="22" y="19"/>
                    </a:lnTo>
                    <a:lnTo>
                      <a:pt x="5" y="19"/>
                    </a:lnTo>
                    <a:moveTo>
                      <a:pt x="34" y="0"/>
                    </a:moveTo>
                    <a:lnTo>
                      <a:pt x="0" y="12"/>
                    </a:lnTo>
                    <a:lnTo>
                      <a:pt x="0" y="19"/>
                    </a:lnTo>
                    <a:lnTo>
                      <a:pt x="19" y="21"/>
                    </a:lnTo>
                    <a:lnTo>
                      <a:pt x="19" y="24"/>
                    </a:lnTo>
                    <a:lnTo>
                      <a:pt x="69" y="29"/>
                    </a:lnTo>
                    <a:lnTo>
                      <a:pt x="76" y="29"/>
                    </a:lnTo>
                    <a:lnTo>
                      <a:pt x="98" y="43"/>
                    </a:lnTo>
                    <a:lnTo>
                      <a:pt x="60" y="57"/>
                    </a:lnTo>
                    <a:lnTo>
                      <a:pt x="43" y="55"/>
                    </a:lnTo>
                    <a:lnTo>
                      <a:pt x="45" y="64"/>
                    </a:lnTo>
                    <a:lnTo>
                      <a:pt x="74" y="66"/>
                    </a:lnTo>
                    <a:lnTo>
                      <a:pt x="90" y="78"/>
                    </a:lnTo>
                    <a:lnTo>
                      <a:pt x="119" y="81"/>
                    </a:lnTo>
                    <a:lnTo>
                      <a:pt x="135" y="69"/>
                    </a:lnTo>
                    <a:lnTo>
                      <a:pt x="124" y="62"/>
                    </a:lnTo>
                    <a:lnTo>
                      <a:pt x="131" y="55"/>
                    </a:lnTo>
                    <a:lnTo>
                      <a:pt x="150" y="69"/>
                    </a:lnTo>
                    <a:lnTo>
                      <a:pt x="169" y="55"/>
                    </a:lnTo>
                    <a:lnTo>
                      <a:pt x="140" y="40"/>
                    </a:lnTo>
                    <a:lnTo>
                      <a:pt x="150" y="36"/>
                    </a:lnTo>
                    <a:lnTo>
                      <a:pt x="102" y="7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8" name="Freeform 1410"/>
              <p:cNvSpPr/>
              <p:nvPr/>
            </p:nvSpPr>
            <p:spPr bwMode="auto">
              <a:xfrm>
                <a:off x="2275414" y="3187992"/>
                <a:ext cx="72402" cy="26675"/>
              </a:xfrm>
              <a:custGeom>
                <a:avLst/>
                <a:gdLst>
                  <a:gd name="T0" fmla="*/ 16 w 16"/>
                  <a:gd name="T1" fmla="*/ 0 h 6"/>
                  <a:gd name="T2" fmla="*/ 0 w 16"/>
                  <a:gd name="T3" fmla="*/ 2 h 6"/>
                  <a:gd name="T4" fmla="*/ 1 w 16"/>
                  <a:gd name="T5" fmla="*/ 4 h 6"/>
                  <a:gd name="T6" fmla="*/ 2 w 16"/>
                  <a:gd name="T7" fmla="*/ 5 h 6"/>
                  <a:gd name="T8" fmla="*/ 2 w 16"/>
                  <a:gd name="T9" fmla="*/ 6 h 6"/>
                  <a:gd name="T10" fmla="*/ 3 w 16"/>
                  <a:gd name="T11" fmla="*/ 6 h 6"/>
                  <a:gd name="T12" fmla="*/ 5 w 16"/>
                  <a:gd name="T13" fmla="*/ 6 h 6"/>
                  <a:gd name="T14" fmla="*/ 8 w 16"/>
                  <a:gd name="T15" fmla="*/ 5 h 6"/>
                  <a:gd name="T16" fmla="*/ 11 w 16"/>
                  <a:gd name="T17" fmla="*/ 5 h 6"/>
                  <a:gd name="T18" fmla="*/ 15 w 16"/>
                  <a:gd name="T19" fmla="*/ 4 h 6"/>
                  <a:gd name="T20" fmla="*/ 16 w 1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5" y="6"/>
                      <a:pt x="7" y="6"/>
                      <a:pt x="8" y="5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49" name="Freeform 1411"/>
              <p:cNvSpPr/>
              <p:nvPr/>
            </p:nvSpPr>
            <p:spPr bwMode="auto">
              <a:xfrm>
                <a:off x="2275414" y="3187992"/>
                <a:ext cx="72402" cy="26675"/>
              </a:xfrm>
              <a:custGeom>
                <a:avLst/>
                <a:gdLst>
                  <a:gd name="T0" fmla="*/ 16 w 16"/>
                  <a:gd name="T1" fmla="*/ 0 h 6"/>
                  <a:gd name="T2" fmla="*/ 0 w 16"/>
                  <a:gd name="T3" fmla="*/ 2 h 6"/>
                  <a:gd name="T4" fmla="*/ 1 w 16"/>
                  <a:gd name="T5" fmla="*/ 4 h 6"/>
                  <a:gd name="T6" fmla="*/ 2 w 16"/>
                  <a:gd name="T7" fmla="*/ 5 h 6"/>
                  <a:gd name="T8" fmla="*/ 2 w 16"/>
                  <a:gd name="T9" fmla="*/ 6 h 6"/>
                  <a:gd name="T10" fmla="*/ 3 w 16"/>
                  <a:gd name="T11" fmla="*/ 6 h 6"/>
                  <a:gd name="T12" fmla="*/ 5 w 16"/>
                  <a:gd name="T13" fmla="*/ 6 h 6"/>
                  <a:gd name="T14" fmla="*/ 8 w 16"/>
                  <a:gd name="T15" fmla="*/ 5 h 6"/>
                  <a:gd name="T16" fmla="*/ 11 w 16"/>
                  <a:gd name="T17" fmla="*/ 5 h 6"/>
                  <a:gd name="T18" fmla="*/ 15 w 16"/>
                  <a:gd name="T19" fmla="*/ 4 h 6"/>
                  <a:gd name="T20" fmla="*/ 16 w 1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5" y="6"/>
                      <a:pt x="7" y="6"/>
                      <a:pt x="8" y="5"/>
                    </a:cubicBezTo>
                    <a:cubicBezTo>
                      <a:pt x="9" y="5"/>
                      <a:pt x="10" y="5"/>
                      <a:pt x="11" y="5"/>
                    </a:cubicBezTo>
                    <a:cubicBezTo>
                      <a:pt x="13" y="5"/>
                      <a:pt x="14" y="4"/>
                      <a:pt x="15" y="4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0" name="Freeform 1412"/>
              <p:cNvSpPr>
                <a:spLocks noEditPoints="1"/>
              </p:cNvSpPr>
              <p:nvPr/>
            </p:nvSpPr>
            <p:spPr bwMode="auto">
              <a:xfrm>
                <a:off x="2265888" y="3184182"/>
                <a:ext cx="91455" cy="36202"/>
              </a:xfrm>
              <a:custGeom>
                <a:avLst/>
                <a:gdLst>
                  <a:gd name="T0" fmla="*/ 5 w 20"/>
                  <a:gd name="T1" fmla="*/ 7 h 8"/>
                  <a:gd name="T2" fmla="*/ 4 w 20"/>
                  <a:gd name="T3" fmla="*/ 7 h 8"/>
                  <a:gd name="T4" fmla="*/ 4 w 20"/>
                  <a:gd name="T5" fmla="*/ 6 h 8"/>
                  <a:gd name="T6" fmla="*/ 3 w 20"/>
                  <a:gd name="T7" fmla="*/ 5 h 8"/>
                  <a:gd name="T8" fmla="*/ 2 w 20"/>
                  <a:gd name="T9" fmla="*/ 3 h 8"/>
                  <a:gd name="T10" fmla="*/ 18 w 20"/>
                  <a:gd name="T11" fmla="*/ 1 h 8"/>
                  <a:gd name="T12" fmla="*/ 17 w 20"/>
                  <a:gd name="T13" fmla="*/ 5 h 8"/>
                  <a:gd name="T14" fmla="*/ 13 w 20"/>
                  <a:gd name="T15" fmla="*/ 6 h 8"/>
                  <a:gd name="T16" fmla="*/ 10 w 20"/>
                  <a:gd name="T17" fmla="*/ 6 h 8"/>
                  <a:gd name="T18" fmla="*/ 7 w 20"/>
                  <a:gd name="T19" fmla="*/ 7 h 8"/>
                  <a:gd name="T20" fmla="*/ 5 w 20"/>
                  <a:gd name="T21" fmla="*/ 7 h 8"/>
                  <a:gd name="T22" fmla="*/ 20 w 20"/>
                  <a:gd name="T23" fmla="*/ 0 h 8"/>
                  <a:gd name="T24" fmla="*/ 0 w 20"/>
                  <a:gd name="T25" fmla="*/ 3 h 8"/>
                  <a:gd name="T26" fmla="*/ 0 w 20"/>
                  <a:gd name="T27" fmla="*/ 3 h 8"/>
                  <a:gd name="T28" fmla="*/ 1 w 20"/>
                  <a:gd name="T29" fmla="*/ 5 h 8"/>
                  <a:gd name="T30" fmla="*/ 2 w 20"/>
                  <a:gd name="T31" fmla="*/ 6 h 8"/>
                  <a:gd name="T32" fmla="*/ 4 w 20"/>
                  <a:gd name="T33" fmla="*/ 7 h 8"/>
                  <a:gd name="T34" fmla="*/ 5 w 20"/>
                  <a:gd name="T35" fmla="*/ 8 h 8"/>
                  <a:gd name="T36" fmla="*/ 8 w 20"/>
                  <a:gd name="T37" fmla="*/ 8 h 8"/>
                  <a:gd name="T38" fmla="*/ 11 w 20"/>
                  <a:gd name="T39" fmla="*/ 7 h 8"/>
                  <a:gd name="T40" fmla="*/ 15 w 20"/>
                  <a:gd name="T41" fmla="*/ 7 h 8"/>
                  <a:gd name="T42" fmla="*/ 18 w 20"/>
                  <a:gd name="T43" fmla="*/ 6 h 8"/>
                  <a:gd name="T44" fmla="*/ 18 w 20"/>
                  <a:gd name="T45" fmla="*/ 6 h 8"/>
                  <a:gd name="T46" fmla="*/ 20 w 20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8">
                    <a:moveTo>
                      <a:pt x="5" y="7"/>
                    </a:moveTo>
                    <a:cubicBezTo>
                      <a:pt x="5" y="7"/>
                      <a:pt x="5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5" y="6"/>
                      <a:pt x="13" y="6"/>
                    </a:cubicBezTo>
                    <a:cubicBezTo>
                      <a:pt x="12" y="6"/>
                      <a:pt x="11" y="6"/>
                      <a:pt x="10" y="6"/>
                    </a:cubicBezTo>
                    <a:cubicBezTo>
                      <a:pt x="9" y="7"/>
                      <a:pt x="7" y="7"/>
                      <a:pt x="7" y="7"/>
                    </a:cubicBezTo>
                    <a:cubicBezTo>
                      <a:pt x="6" y="7"/>
                      <a:pt x="5" y="7"/>
                      <a:pt x="5" y="7"/>
                    </a:cubicBezTo>
                    <a:moveTo>
                      <a:pt x="2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8" y="8"/>
                    </a:cubicBezTo>
                    <a:cubicBezTo>
                      <a:pt x="9" y="8"/>
                      <a:pt x="10" y="7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6" y="6"/>
                      <a:pt x="17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1" name="Freeform 1413"/>
              <p:cNvSpPr/>
              <p:nvPr/>
            </p:nvSpPr>
            <p:spPr bwMode="auto">
              <a:xfrm>
                <a:off x="1974373" y="3155603"/>
                <a:ext cx="283894" cy="81929"/>
              </a:xfrm>
              <a:custGeom>
                <a:avLst/>
                <a:gdLst>
                  <a:gd name="T0" fmla="*/ 54 w 149"/>
                  <a:gd name="T1" fmla="*/ 3 h 43"/>
                  <a:gd name="T2" fmla="*/ 28 w 149"/>
                  <a:gd name="T3" fmla="*/ 0 h 43"/>
                  <a:gd name="T4" fmla="*/ 28 w 149"/>
                  <a:gd name="T5" fmla="*/ 5 h 43"/>
                  <a:gd name="T6" fmla="*/ 0 w 149"/>
                  <a:gd name="T7" fmla="*/ 12 h 43"/>
                  <a:gd name="T8" fmla="*/ 9 w 149"/>
                  <a:gd name="T9" fmla="*/ 17 h 43"/>
                  <a:gd name="T10" fmla="*/ 26 w 149"/>
                  <a:gd name="T11" fmla="*/ 19 h 43"/>
                  <a:gd name="T12" fmla="*/ 49 w 149"/>
                  <a:gd name="T13" fmla="*/ 15 h 43"/>
                  <a:gd name="T14" fmla="*/ 49 w 149"/>
                  <a:gd name="T15" fmla="*/ 19 h 43"/>
                  <a:gd name="T16" fmla="*/ 42 w 149"/>
                  <a:gd name="T17" fmla="*/ 24 h 43"/>
                  <a:gd name="T18" fmla="*/ 63 w 149"/>
                  <a:gd name="T19" fmla="*/ 26 h 43"/>
                  <a:gd name="T20" fmla="*/ 75 w 149"/>
                  <a:gd name="T21" fmla="*/ 34 h 43"/>
                  <a:gd name="T22" fmla="*/ 40 w 149"/>
                  <a:gd name="T23" fmla="*/ 31 h 43"/>
                  <a:gd name="T24" fmla="*/ 40 w 149"/>
                  <a:gd name="T25" fmla="*/ 31 h 43"/>
                  <a:gd name="T26" fmla="*/ 52 w 149"/>
                  <a:gd name="T27" fmla="*/ 34 h 43"/>
                  <a:gd name="T28" fmla="*/ 54 w 149"/>
                  <a:gd name="T29" fmla="*/ 36 h 43"/>
                  <a:gd name="T30" fmla="*/ 49 w 149"/>
                  <a:gd name="T31" fmla="*/ 38 h 43"/>
                  <a:gd name="T32" fmla="*/ 63 w 149"/>
                  <a:gd name="T33" fmla="*/ 41 h 43"/>
                  <a:gd name="T34" fmla="*/ 104 w 149"/>
                  <a:gd name="T35" fmla="*/ 36 h 43"/>
                  <a:gd name="T36" fmla="*/ 104 w 149"/>
                  <a:gd name="T37" fmla="*/ 41 h 43"/>
                  <a:gd name="T38" fmla="*/ 116 w 149"/>
                  <a:gd name="T39" fmla="*/ 43 h 43"/>
                  <a:gd name="T40" fmla="*/ 127 w 149"/>
                  <a:gd name="T41" fmla="*/ 43 h 43"/>
                  <a:gd name="T42" fmla="*/ 132 w 149"/>
                  <a:gd name="T43" fmla="*/ 38 h 43"/>
                  <a:gd name="T44" fmla="*/ 142 w 149"/>
                  <a:gd name="T45" fmla="*/ 41 h 43"/>
                  <a:gd name="T46" fmla="*/ 144 w 149"/>
                  <a:gd name="T47" fmla="*/ 38 h 43"/>
                  <a:gd name="T48" fmla="*/ 127 w 149"/>
                  <a:gd name="T49" fmla="*/ 31 h 43"/>
                  <a:gd name="T50" fmla="*/ 135 w 149"/>
                  <a:gd name="T51" fmla="*/ 26 h 43"/>
                  <a:gd name="T52" fmla="*/ 137 w 149"/>
                  <a:gd name="T53" fmla="*/ 19 h 43"/>
                  <a:gd name="T54" fmla="*/ 149 w 149"/>
                  <a:gd name="T55" fmla="*/ 17 h 43"/>
                  <a:gd name="T56" fmla="*/ 149 w 149"/>
                  <a:gd name="T57" fmla="*/ 17 h 43"/>
                  <a:gd name="T58" fmla="*/ 125 w 149"/>
                  <a:gd name="T59" fmla="*/ 17 h 43"/>
                  <a:gd name="T60" fmla="*/ 118 w 149"/>
                  <a:gd name="T61" fmla="*/ 26 h 43"/>
                  <a:gd name="T62" fmla="*/ 111 w 149"/>
                  <a:gd name="T63" fmla="*/ 24 h 43"/>
                  <a:gd name="T64" fmla="*/ 113 w 149"/>
                  <a:gd name="T65" fmla="*/ 19 h 43"/>
                  <a:gd name="T66" fmla="*/ 106 w 149"/>
                  <a:gd name="T67" fmla="*/ 17 h 43"/>
                  <a:gd name="T68" fmla="*/ 85 w 149"/>
                  <a:gd name="T69" fmla="*/ 15 h 43"/>
                  <a:gd name="T70" fmla="*/ 73 w 149"/>
                  <a:gd name="T71" fmla="*/ 7 h 43"/>
                  <a:gd name="T72" fmla="*/ 56 w 149"/>
                  <a:gd name="T73" fmla="*/ 5 h 43"/>
                  <a:gd name="T74" fmla="*/ 54 w 149"/>
                  <a:gd name="T75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9" h="43">
                    <a:moveTo>
                      <a:pt x="54" y="3"/>
                    </a:moveTo>
                    <a:lnTo>
                      <a:pt x="28" y="0"/>
                    </a:lnTo>
                    <a:lnTo>
                      <a:pt x="28" y="5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26" y="19"/>
                    </a:lnTo>
                    <a:lnTo>
                      <a:pt x="49" y="15"/>
                    </a:lnTo>
                    <a:lnTo>
                      <a:pt x="49" y="19"/>
                    </a:lnTo>
                    <a:lnTo>
                      <a:pt x="42" y="24"/>
                    </a:lnTo>
                    <a:lnTo>
                      <a:pt x="63" y="26"/>
                    </a:lnTo>
                    <a:lnTo>
                      <a:pt x="75" y="34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52" y="34"/>
                    </a:lnTo>
                    <a:lnTo>
                      <a:pt x="54" y="36"/>
                    </a:lnTo>
                    <a:lnTo>
                      <a:pt x="49" y="38"/>
                    </a:lnTo>
                    <a:lnTo>
                      <a:pt x="63" y="41"/>
                    </a:lnTo>
                    <a:lnTo>
                      <a:pt x="104" y="36"/>
                    </a:lnTo>
                    <a:lnTo>
                      <a:pt x="104" y="41"/>
                    </a:lnTo>
                    <a:lnTo>
                      <a:pt x="116" y="43"/>
                    </a:lnTo>
                    <a:lnTo>
                      <a:pt x="127" y="43"/>
                    </a:lnTo>
                    <a:lnTo>
                      <a:pt x="132" y="38"/>
                    </a:lnTo>
                    <a:lnTo>
                      <a:pt x="142" y="41"/>
                    </a:lnTo>
                    <a:lnTo>
                      <a:pt x="144" y="38"/>
                    </a:lnTo>
                    <a:lnTo>
                      <a:pt x="127" y="31"/>
                    </a:lnTo>
                    <a:lnTo>
                      <a:pt x="135" y="26"/>
                    </a:lnTo>
                    <a:lnTo>
                      <a:pt x="137" y="19"/>
                    </a:lnTo>
                    <a:lnTo>
                      <a:pt x="149" y="17"/>
                    </a:lnTo>
                    <a:lnTo>
                      <a:pt x="149" y="17"/>
                    </a:lnTo>
                    <a:lnTo>
                      <a:pt x="125" y="17"/>
                    </a:lnTo>
                    <a:lnTo>
                      <a:pt x="118" y="26"/>
                    </a:lnTo>
                    <a:lnTo>
                      <a:pt x="111" y="24"/>
                    </a:lnTo>
                    <a:lnTo>
                      <a:pt x="113" y="19"/>
                    </a:lnTo>
                    <a:lnTo>
                      <a:pt x="106" y="17"/>
                    </a:lnTo>
                    <a:lnTo>
                      <a:pt x="85" y="15"/>
                    </a:lnTo>
                    <a:lnTo>
                      <a:pt x="73" y="7"/>
                    </a:lnTo>
                    <a:lnTo>
                      <a:pt x="56" y="5"/>
                    </a:lnTo>
                    <a:lnTo>
                      <a:pt x="54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2" name="Freeform 1414"/>
              <p:cNvSpPr/>
              <p:nvPr/>
            </p:nvSpPr>
            <p:spPr bwMode="auto">
              <a:xfrm>
                <a:off x="1974373" y="3155603"/>
                <a:ext cx="283894" cy="81929"/>
              </a:xfrm>
              <a:custGeom>
                <a:avLst/>
                <a:gdLst>
                  <a:gd name="T0" fmla="*/ 54 w 149"/>
                  <a:gd name="T1" fmla="*/ 3 h 43"/>
                  <a:gd name="T2" fmla="*/ 28 w 149"/>
                  <a:gd name="T3" fmla="*/ 0 h 43"/>
                  <a:gd name="T4" fmla="*/ 28 w 149"/>
                  <a:gd name="T5" fmla="*/ 5 h 43"/>
                  <a:gd name="T6" fmla="*/ 0 w 149"/>
                  <a:gd name="T7" fmla="*/ 12 h 43"/>
                  <a:gd name="T8" fmla="*/ 9 w 149"/>
                  <a:gd name="T9" fmla="*/ 17 h 43"/>
                  <a:gd name="T10" fmla="*/ 26 w 149"/>
                  <a:gd name="T11" fmla="*/ 19 h 43"/>
                  <a:gd name="T12" fmla="*/ 49 w 149"/>
                  <a:gd name="T13" fmla="*/ 15 h 43"/>
                  <a:gd name="T14" fmla="*/ 49 w 149"/>
                  <a:gd name="T15" fmla="*/ 19 h 43"/>
                  <a:gd name="T16" fmla="*/ 42 w 149"/>
                  <a:gd name="T17" fmla="*/ 24 h 43"/>
                  <a:gd name="T18" fmla="*/ 63 w 149"/>
                  <a:gd name="T19" fmla="*/ 26 h 43"/>
                  <a:gd name="T20" fmla="*/ 75 w 149"/>
                  <a:gd name="T21" fmla="*/ 34 h 43"/>
                  <a:gd name="T22" fmla="*/ 40 w 149"/>
                  <a:gd name="T23" fmla="*/ 31 h 43"/>
                  <a:gd name="T24" fmla="*/ 40 w 149"/>
                  <a:gd name="T25" fmla="*/ 31 h 43"/>
                  <a:gd name="T26" fmla="*/ 52 w 149"/>
                  <a:gd name="T27" fmla="*/ 34 h 43"/>
                  <a:gd name="T28" fmla="*/ 54 w 149"/>
                  <a:gd name="T29" fmla="*/ 36 h 43"/>
                  <a:gd name="T30" fmla="*/ 49 w 149"/>
                  <a:gd name="T31" fmla="*/ 38 h 43"/>
                  <a:gd name="T32" fmla="*/ 63 w 149"/>
                  <a:gd name="T33" fmla="*/ 41 h 43"/>
                  <a:gd name="T34" fmla="*/ 104 w 149"/>
                  <a:gd name="T35" fmla="*/ 36 h 43"/>
                  <a:gd name="T36" fmla="*/ 104 w 149"/>
                  <a:gd name="T37" fmla="*/ 41 h 43"/>
                  <a:gd name="T38" fmla="*/ 116 w 149"/>
                  <a:gd name="T39" fmla="*/ 43 h 43"/>
                  <a:gd name="T40" fmla="*/ 127 w 149"/>
                  <a:gd name="T41" fmla="*/ 43 h 43"/>
                  <a:gd name="T42" fmla="*/ 132 w 149"/>
                  <a:gd name="T43" fmla="*/ 38 h 43"/>
                  <a:gd name="T44" fmla="*/ 142 w 149"/>
                  <a:gd name="T45" fmla="*/ 41 h 43"/>
                  <a:gd name="T46" fmla="*/ 144 w 149"/>
                  <a:gd name="T47" fmla="*/ 38 h 43"/>
                  <a:gd name="T48" fmla="*/ 127 w 149"/>
                  <a:gd name="T49" fmla="*/ 31 h 43"/>
                  <a:gd name="T50" fmla="*/ 135 w 149"/>
                  <a:gd name="T51" fmla="*/ 26 h 43"/>
                  <a:gd name="T52" fmla="*/ 137 w 149"/>
                  <a:gd name="T53" fmla="*/ 19 h 43"/>
                  <a:gd name="T54" fmla="*/ 149 w 149"/>
                  <a:gd name="T55" fmla="*/ 17 h 43"/>
                  <a:gd name="T56" fmla="*/ 149 w 149"/>
                  <a:gd name="T57" fmla="*/ 17 h 43"/>
                  <a:gd name="T58" fmla="*/ 125 w 149"/>
                  <a:gd name="T59" fmla="*/ 17 h 43"/>
                  <a:gd name="T60" fmla="*/ 118 w 149"/>
                  <a:gd name="T61" fmla="*/ 26 h 43"/>
                  <a:gd name="T62" fmla="*/ 111 w 149"/>
                  <a:gd name="T63" fmla="*/ 24 h 43"/>
                  <a:gd name="T64" fmla="*/ 113 w 149"/>
                  <a:gd name="T65" fmla="*/ 19 h 43"/>
                  <a:gd name="T66" fmla="*/ 106 w 149"/>
                  <a:gd name="T67" fmla="*/ 17 h 43"/>
                  <a:gd name="T68" fmla="*/ 85 w 149"/>
                  <a:gd name="T69" fmla="*/ 15 h 43"/>
                  <a:gd name="T70" fmla="*/ 73 w 149"/>
                  <a:gd name="T71" fmla="*/ 7 h 43"/>
                  <a:gd name="T72" fmla="*/ 56 w 149"/>
                  <a:gd name="T73" fmla="*/ 5 h 43"/>
                  <a:gd name="T74" fmla="*/ 54 w 149"/>
                  <a:gd name="T75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9" h="43">
                    <a:moveTo>
                      <a:pt x="54" y="3"/>
                    </a:moveTo>
                    <a:lnTo>
                      <a:pt x="28" y="0"/>
                    </a:lnTo>
                    <a:lnTo>
                      <a:pt x="28" y="5"/>
                    </a:lnTo>
                    <a:lnTo>
                      <a:pt x="0" y="12"/>
                    </a:lnTo>
                    <a:lnTo>
                      <a:pt x="9" y="17"/>
                    </a:lnTo>
                    <a:lnTo>
                      <a:pt x="26" y="19"/>
                    </a:lnTo>
                    <a:lnTo>
                      <a:pt x="49" y="15"/>
                    </a:lnTo>
                    <a:lnTo>
                      <a:pt x="49" y="19"/>
                    </a:lnTo>
                    <a:lnTo>
                      <a:pt x="42" y="24"/>
                    </a:lnTo>
                    <a:lnTo>
                      <a:pt x="63" y="26"/>
                    </a:lnTo>
                    <a:lnTo>
                      <a:pt x="75" y="34"/>
                    </a:lnTo>
                    <a:lnTo>
                      <a:pt x="40" y="31"/>
                    </a:lnTo>
                    <a:lnTo>
                      <a:pt x="40" y="31"/>
                    </a:lnTo>
                    <a:lnTo>
                      <a:pt x="52" y="34"/>
                    </a:lnTo>
                    <a:lnTo>
                      <a:pt x="54" y="36"/>
                    </a:lnTo>
                    <a:lnTo>
                      <a:pt x="49" y="38"/>
                    </a:lnTo>
                    <a:lnTo>
                      <a:pt x="63" y="41"/>
                    </a:lnTo>
                    <a:lnTo>
                      <a:pt x="104" y="36"/>
                    </a:lnTo>
                    <a:lnTo>
                      <a:pt x="104" y="41"/>
                    </a:lnTo>
                    <a:lnTo>
                      <a:pt x="116" y="43"/>
                    </a:lnTo>
                    <a:lnTo>
                      <a:pt x="127" y="43"/>
                    </a:lnTo>
                    <a:lnTo>
                      <a:pt x="132" y="38"/>
                    </a:lnTo>
                    <a:lnTo>
                      <a:pt x="142" y="41"/>
                    </a:lnTo>
                    <a:lnTo>
                      <a:pt x="144" y="38"/>
                    </a:lnTo>
                    <a:lnTo>
                      <a:pt x="127" y="31"/>
                    </a:lnTo>
                    <a:lnTo>
                      <a:pt x="135" y="26"/>
                    </a:lnTo>
                    <a:lnTo>
                      <a:pt x="137" y="19"/>
                    </a:lnTo>
                    <a:lnTo>
                      <a:pt x="149" y="17"/>
                    </a:lnTo>
                    <a:lnTo>
                      <a:pt x="149" y="17"/>
                    </a:lnTo>
                    <a:lnTo>
                      <a:pt x="125" y="17"/>
                    </a:lnTo>
                    <a:lnTo>
                      <a:pt x="118" y="26"/>
                    </a:lnTo>
                    <a:lnTo>
                      <a:pt x="111" y="24"/>
                    </a:lnTo>
                    <a:lnTo>
                      <a:pt x="113" y="19"/>
                    </a:lnTo>
                    <a:lnTo>
                      <a:pt x="106" y="17"/>
                    </a:lnTo>
                    <a:lnTo>
                      <a:pt x="85" y="15"/>
                    </a:lnTo>
                    <a:lnTo>
                      <a:pt x="73" y="7"/>
                    </a:lnTo>
                    <a:lnTo>
                      <a:pt x="56" y="5"/>
                    </a:lnTo>
                    <a:lnTo>
                      <a:pt x="54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3" name="Freeform 1415"/>
              <p:cNvSpPr>
                <a:spLocks noEditPoints="1"/>
              </p:cNvSpPr>
              <p:nvPr/>
            </p:nvSpPr>
            <p:spPr bwMode="auto">
              <a:xfrm>
                <a:off x="1964847" y="3151792"/>
                <a:ext cx="301041" cy="89550"/>
              </a:xfrm>
              <a:custGeom>
                <a:avLst/>
                <a:gdLst>
                  <a:gd name="T0" fmla="*/ 5 w 158"/>
                  <a:gd name="T1" fmla="*/ 14 h 47"/>
                  <a:gd name="T2" fmla="*/ 33 w 158"/>
                  <a:gd name="T3" fmla="*/ 2 h 47"/>
                  <a:gd name="T4" fmla="*/ 61 w 158"/>
                  <a:gd name="T5" fmla="*/ 7 h 47"/>
                  <a:gd name="T6" fmla="*/ 90 w 158"/>
                  <a:gd name="T7" fmla="*/ 17 h 47"/>
                  <a:gd name="T8" fmla="*/ 118 w 158"/>
                  <a:gd name="T9" fmla="*/ 21 h 47"/>
                  <a:gd name="T10" fmla="*/ 123 w 158"/>
                  <a:gd name="T11" fmla="*/ 28 h 47"/>
                  <a:gd name="T12" fmla="*/ 154 w 158"/>
                  <a:gd name="T13" fmla="*/ 19 h 47"/>
                  <a:gd name="T14" fmla="*/ 142 w 158"/>
                  <a:gd name="T15" fmla="*/ 21 h 47"/>
                  <a:gd name="T16" fmla="*/ 132 w 158"/>
                  <a:gd name="T17" fmla="*/ 33 h 47"/>
                  <a:gd name="T18" fmla="*/ 147 w 158"/>
                  <a:gd name="T19" fmla="*/ 43 h 47"/>
                  <a:gd name="T20" fmla="*/ 132 w 158"/>
                  <a:gd name="T21" fmla="*/ 45 h 47"/>
                  <a:gd name="T22" fmla="*/ 109 w 158"/>
                  <a:gd name="T23" fmla="*/ 43 h 47"/>
                  <a:gd name="T24" fmla="*/ 68 w 158"/>
                  <a:gd name="T25" fmla="*/ 43 h 47"/>
                  <a:gd name="T26" fmla="*/ 59 w 158"/>
                  <a:gd name="T27" fmla="*/ 38 h 47"/>
                  <a:gd name="T28" fmla="*/ 45 w 158"/>
                  <a:gd name="T29" fmla="*/ 33 h 47"/>
                  <a:gd name="T30" fmla="*/ 80 w 158"/>
                  <a:gd name="T31" fmla="*/ 36 h 47"/>
                  <a:gd name="T32" fmla="*/ 47 w 158"/>
                  <a:gd name="T33" fmla="*/ 26 h 47"/>
                  <a:gd name="T34" fmla="*/ 54 w 158"/>
                  <a:gd name="T35" fmla="*/ 17 h 47"/>
                  <a:gd name="T36" fmla="*/ 14 w 158"/>
                  <a:gd name="T37" fmla="*/ 19 h 47"/>
                  <a:gd name="T38" fmla="*/ 28 w 158"/>
                  <a:gd name="T39" fmla="*/ 0 h 47"/>
                  <a:gd name="T40" fmla="*/ 0 w 158"/>
                  <a:gd name="T41" fmla="*/ 12 h 47"/>
                  <a:gd name="T42" fmla="*/ 31 w 158"/>
                  <a:gd name="T43" fmla="*/ 24 h 47"/>
                  <a:gd name="T44" fmla="*/ 50 w 158"/>
                  <a:gd name="T45" fmla="*/ 19 h 47"/>
                  <a:gd name="T46" fmla="*/ 38 w 158"/>
                  <a:gd name="T47" fmla="*/ 24 h 47"/>
                  <a:gd name="T48" fmla="*/ 66 w 158"/>
                  <a:gd name="T49" fmla="*/ 31 h 47"/>
                  <a:gd name="T50" fmla="*/ 40 w 158"/>
                  <a:gd name="T51" fmla="*/ 31 h 47"/>
                  <a:gd name="T52" fmla="*/ 42 w 158"/>
                  <a:gd name="T53" fmla="*/ 36 h 47"/>
                  <a:gd name="T54" fmla="*/ 52 w 158"/>
                  <a:gd name="T55" fmla="*/ 40 h 47"/>
                  <a:gd name="T56" fmla="*/ 71 w 158"/>
                  <a:gd name="T57" fmla="*/ 45 h 47"/>
                  <a:gd name="T58" fmla="*/ 106 w 158"/>
                  <a:gd name="T59" fmla="*/ 43 h 47"/>
                  <a:gd name="T60" fmla="*/ 135 w 158"/>
                  <a:gd name="T61" fmla="*/ 47 h 47"/>
                  <a:gd name="T62" fmla="*/ 149 w 158"/>
                  <a:gd name="T63" fmla="*/ 45 h 47"/>
                  <a:gd name="T64" fmla="*/ 137 w 158"/>
                  <a:gd name="T65" fmla="*/ 33 h 47"/>
                  <a:gd name="T66" fmla="*/ 144 w 158"/>
                  <a:gd name="T67" fmla="*/ 24 h 47"/>
                  <a:gd name="T68" fmla="*/ 156 w 158"/>
                  <a:gd name="T69" fmla="*/ 17 h 47"/>
                  <a:gd name="T70" fmla="*/ 121 w 158"/>
                  <a:gd name="T71" fmla="*/ 26 h 47"/>
                  <a:gd name="T72" fmla="*/ 121 w 158"/>
                  <a:gd name="T73" fmla="*/ 21 h 47"/>
                  <a:gd name="T74" fmla="*/ 92 w 158"/>
                  <a:gd name="T75" fmla="*/ 14 h 47"/>
                  <a:gd name="T76" fmla="*/ 61 w 158"/>
                  <a:gd name="T7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47">
                    <a:moveTo>
                      <a:pt x="14" y="19"/>
                    </a:moveTo>
                    <a:lnTo>
                      <a:pt x="5" y="14"/>
                    </a:lnTo>
                    <a:lnTo>
                      <a:pt x="33" y="7"/>
                    </a:lnTo>
                    <a:lnTo>
                      <a:pt x="33" y="2"/>
                    </a:lnTo>
                    <a:lnTo>
                      <a:pt x="59" y="5"/>
                    </a:lnTo>
                    <a:lnTo>
                      <a:pt x="61" y="7"/>
                    </a:lnTo>
                    <a:lnTo>
                      <a:pt x="78" y="9"/>
                    </a:lnTo>
                    <a:lnTo>
                      <a:pt x="90" y="17"/>
                    </a:lnTo>
                    <a:lnTo>
                      <a:pt x="111" y="19"/>
                    </a:lnTo>
                    <a:lnTo>
                      <a:pt x="118" y="21"/>
                    </a:lnTo>
                    <a:lnTo>
                      <a:pt x="116" y="26"/>
                    </a:lnTo>
                    <a:lnTo>
                      <a:pt x="123" y="28"/>
                    </a:lnTo>
                    <a:lnTo>
                      <a:pt x="130" y="19"/>
                    </a:lnTo>
                    <a:lnTo>
                      <a:pt x="154" y="19"/>
                    </a:lnTo>
                    <a:lnTo>
                      <a:pt x="154" y="19"/>
                    </a:lnTo>
                    <a:lnTo>
                      <a:pt x="142" y="21"/>
                    </a:lnTo>
                    <a:lnTo>
                      <a:pt x="140" y="28"/>
                    </a:lnTo>
                    <a:lnTo>
                      <a:pt x="132" y="33"/>
                    </a:lnTo>
                    <a:lnTo>
                      <a:pt x="149" y="40"/>
                    </a:lnTo>
                    <a:lnTo>
                      <a:pt x="147" y="43"/>
                    </a:lnTo>
                    <a:lnTo>
                      <a:pt x="137" y="40"/>
                    </a:lnTo>
                    <a:lnTo>
                      <a:pt x="132" y="45"/>
                    </a:lnTo>
                    <a:lnTo>
                      <a:pt x="121" y="45"/>
                    </a:lnTo>
                    <a:lnTo>
                      <a:pt x="109" y="43"/>
                    </a:lnTo>
                    <a:lnTo>
                      <a:pt x="109" y="38"/>
                    </a:lnTo>
                    <a:lnTo>
                      <a:pt x="68" y="43"/>
                    </a:lnTo>
                    <a:lnTo>
                      <a:pt x="54" y="40"/>
                    </a:lnTo>
                    <a:lnTo>
                      <a:pt x="59" y="38"/>
                    </a:lnTo>
                    <a:lnTo>
                      <a:pt x="57" y="36"/>
                    </a:lnTo>
                    <a:lnTo>
                      <a:pt x="45" y="33"/>
                    </a:lnTo>
                    <a:lnTo>
                      <a:pt x="45" y="33"/>
                    </a:lnTo>
                    <a:lnTo>
                      <a:pt x="80" y="36"/>
                    </a:lnTo>
                    <a:lnTo>
                      <a:pt x="68" y="28"/>
                    </a:lnTo>
                    <a:lnTo>
                      <a:pt x="47" y="26"/>
                    </a:lnTo>
                    <a:lnTo>
                      <a:pt x="54" y="21"/>
                    </a:lnTo>
                    <a:lnTo>
                      <a:pt x="54" y="17"/>
                    </a:lnTo>
                    <a:lnTo>
                      <a:pt x="31" y="21"/>
                    </a:lnTo>
                    <a:lnTo>
                      <a:pt x="14" y="19"/>
                    </a:lnTo>
                    <a:close/>
                    <a:moveTo>
                      <a:pt x="59" y="2"/>
                    </a:moveTo>
                    <a:lnTo>
                      <a:pt x="28" y="0"/>
                    </a:lnTo>
                    <a:lnTo>
                      <a:pt x="31" y="5"/>
                    </a:lnTo>
                    <a:lnTo>
                      <a:pt x="0" y="12"/>
                    </a:lnTo>
                    <a:lnTo>
                      <a:pt x="12" y="21"/>
                    </a:lnTo>
                    <a:lnTo>
                      <a:pt x="31" y="24"/>
                    </a:lnTo>
                    <a:lnTo>
                      <a:pt x="50" y="19"/>
                    </a:lnTo>
                    <a:lnTo>
                      <a:pt x="50" y="19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40" y="26"/>
                    </a:lnTo>
                    <a:lnTo>
                      <a:pt x="66" y="31"/>
                    </a:lnTo>
                    <a:lnTo>
                      <a:pt x="71" y="33"/>
                    </a:lnTo>
                    <a:lnTo>
                      <a:pt x="40" y="31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54" y="38"/>
                    </a:lnTo>
                    <a:lnTo>
                      <a:pt x="52" y="40"/>
                    </a:lnTo>
                    <a:lnTo>
                      <a:pt x="52" y="43"/>
                    </a:lnTo>
                    <a:lnTo>
                      <a:pt x="71" y="45"/>
                    </a:lnTo>
                    <a:lnTo>
                      <a:pt x="106" y="40"/>
                    </a:lnTo>
                    <a:lnTo>
                      <a:pt x="106" y="43"/>
                    </a:lnTo>
                    <a:lnTo>
                      <a:pt x="121" y="47"/>
                    </a:lnTo>
                    <a:lnTo>
                      <a:pt x="135" y="47"/>
                    </a:lnTo>
                    <a:lnTo>
                      <a:pt x="140" y="43"/>
                    </a:lnTo>
                    <a:lnTo>
                      <a:pt x="149" y="45"/>
                    </a:lnTo>
                    <a:lnTo>
                      <a:pt x="154" y="40"/>
                    </a:lnTo>
                    <a:lnTo>
                      <a:pt x="137" y="33"/>
                    </a:lnTo>
                    <a:lnTo>
                      <a:pt x="142" y="31"/>
                    </a:lnTo>
                    <a:lnTo>
                      <a:pt x="144" y="24"/>
                    </a:lnTo>
                    <a:lnTo>
                      <a:pt x="158" y="21"/>
                    </a:lnTo>
                    <a:lnTo>
                      <a:pt x="156" y="17"/>
                    </a:lnTo>
                    <a:lnTo>
                      <a:pt x="128" y="17"/>
                    </a:lnTo>
                    <a:lnTo>
                      <a:pt x="121" y="26"/>
                    </a:lnTo>
                    <a:lnTo>
                      <a:pt x="121" y="26"/>
                    </a:lnTo>
                    <a:lnTo>
                      <a:pt x="121" y="21"/>
                    </a:lnTo>
                    <a:lnTo>
                      <a:pt x="111" y="17"/>
                    </a:lnTo>
                    <a:lnTo>
                      <a:pt x="92" y="14"/>
                    </a:lnTo>
                    <a:lnTo>
                      <a:pt x="80" y="7"/>
                    </a:lnTo>
                    <a:lnTo>
                      <a:pt x="61" y="5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4" name="Freeform 1416"/>
              <p:cNvSpPr>
                <a:spLocks noEditPoints="1"/>
              </p:cNvSpPr>
              <p:nvPr/>
            </p:nvSpPr>
            <p:spPr bwMode="auto">
              <a:xfrm>
                <a:off x="1964847" y="3151792"/>
                <a:ext cx="301041" cy="89550"/>
              </a:xfrm>
              <a:custGeom>
                <a:avLst/>
                <a:gdLst>
                  <a:gd name="T0" fmla="*/ 5 w 158"/>
                  <a:gd name="T1" fmla="*/ 14 h 47"/>
                  <a:gd name="T2" fmla="*/ 33 w 158"/>
                  <a:gd name="T3" fmla="*/ 2 h 47"/>
                  <a:gd name="T4" fmla="*/ 61 w 158"/>
                  <a:gd name="T5" fmla="*/ 7 h 47"/>
                  <a:gd name="T6" fmla="*/ 90 w 158"/>
                  <a:gd name="T7" fmla="*/ 17 h 47"/>
                  <a:gd name="T8" fmla="*/ 118 w 158"/>
                  <a:gd name="T9" fmla="*/ 21 h 47"/>
                  <a:gd name="T10" fmla="*/ 123 w 158"/>
                  <a:gd name="T11" fmla="*/ 28 h 47"/>
                  <a:gd name="T12" fmla="*/ 154 w 158"/>
                  <a:gd name="T13" fmla="*/ 19 h 47"/>
                  <a:gd name="T14" fmla="*/ 142 w 158"/>
                  <a:gd name="T15" fmla="*/ 21 h 47"/>
                  <a:gd name="T16" fmla="*/ 132 w 158"/>
                  <a:gd name="T17" fmla="*/ 33 h 47"/>
                  <a:gd name="T18" fmla="*/ 147 w 158"/>
                  <a:gd name="T19" fmla="*/ 43 h 47"/>
                  <a:gd name="T20" fmla="*/ 132 w 158"/>
                  <a:gd name="T21" fmla="*/ 45 h 47"/>
                  <a:gd name="T22" fmla="*/ 109 w 158"/>
                  <a:gd name="T23" fmla="*/ 43 h 47"/>
                  <a:gd name="T24" fmla="*/ 68 w 158"/>
                  <a:gd name="T25" fmla="*/ 43 h 47"/>
                  <a:gd name="T26" fmla="*/ 59 w 158"/>
                  <a:gd name="T27" fmla="*/ 38 h 47"/>
                  <a:gd name="T28" fmla="*/ 45 w 158"/>
                  <a:gd name="T29" fmla="*/ 33 h 47"/>
                  <a:gd name="T30" fmla="*/ 80 w 158"/>
                  <a:gd name="T31" fmla="*/ 36 h 47"/>
                  <a:gd name="T32" fmla="*/ 47 w 158"/>
                  <a:gd name="T33" fmla="*/ 26 h 47"/>
                  <a:gd name="T34" fmla="*/ 54 w 158"/>
                  <a:gd name="T35" fmla="*/ 17 h 47"/>
                  <a:gd name="T36" fmla="*/ 14 w 158"/>
                  <a:gd name="T37" fmla="*/ 19 h 47"/>
                  <a:gd name="T38" fmla="*/ 28 w 158"/>
                  <a:gd name="T39" fmla="*/ 0 h 47"/>
                  <a:gd name="T40" fmla="*/ 0 w 158"/>
                  <a:gd name="T41" fmla="*/ 12 h 47"/>
                  <a:gd name="T42" fmla="*/ 31 w 158"/>
                  <a:gd name="T43" fmla="*/ 24 h 47"/>
                  <a:gd name="T44" fmla="*/ 50 w 158"/>
                  <a:gd name="T45" fmla="*/ 19 h 47"/>
                  <a:gd name="T46" fmla="*/ 38 w 158"/>
                  <a:gd name="T47" fmla="*/ 24 h 47"/>
                  <a:gd name="T48" fmla="*/ 66 w 158"/>
                  <a:gd name="T49" fmla="*/ 31 h 47"/>
                  <a:gd name="T50" fmla="*/ 40 w 158"/>
                  <a:gd name="T51" fmla="*/ 31 h 47"/>
                  <a:gd name="T52" fmla="*/ 42 w 158"/>
                  <a:gd name="T53" fmla="*/ 36 h 47"/>
                  <a:gd name="T54" fmla="*/ 52 w 158"/>
                  <a:gd name="T55" fmla="*/ 40 h 47"/>
                  <a:gd name="T56" fmla="*/ 71 w 158"/>
                  <a:gd name="T57" fmla="*/ 45 h 47"/>
                  <a:gd name="T58" fmla="*/ 106 w 158"/>
                  <a:gd name="T59" fmla="*/ 43 h 47"/>
                  <a:gd name="T60" fmla="*/ 135 w 158"/>
                  <a:gd name="T61" fmla="*/ 47 h 47"/>
                  <a:gd name="T62" fmla="*/ 149 w 158"/>
                  <a:gd name="T63" fmla="*/ 45 h 47"/>
                  <a:gd name="T64" fmla="*/ 137 w 158"/>
                  <a:gd name="T65" fmla="*/ 33 h 47"/>
                  <a:gd name="T66" fmla="*/ 144 w 158"/>
                  <a:gd name="T67" fmla="*/ 24 h 47"/>
                  <a:gd name="T68" fmla="*/ 156 w 158"/>
                  <a:gd name="T69" fmla="*/ 17 h 47"/>
                  <a:gd name="T70" fmla="*/ 121 w 158"/>
                  <a:gd name="T71" fmla="*/ 26 h 47"/>
                  <a:gd name="T72" fmla="*/ 121 w 158"/>
                  <a:gd name="T73" fmla="*/ 21 h 47"/>
                  <a:gd name="T74" fmla="*/ 92 w 158"/>
                  <a:gd name="T75" fmla="*/ 14 h 47"/>
                  <a:gd name="T76" fmla="*/ 61 w 158"/>
                  <a:gd name="T77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8" h="47">
                    <a:moveTo>
                      <a:pt x="14" y="19"/>
                    </a:moveTo>
                    <a:lnTo>
                      <a:pt x="5" y="14"/>
                    </a:lnTo>
                    <a:lnTo>
                      <a:pt x="33" y="7"/>
                    </a:lnTo>
                    <a:lnTo>
                      <a:pt x="33" y="2"/>
                    </a:lnTo>
                    <a:lnTo>
                      <a:pt x="59" y="5"/>
                    </a:lnTo>
                    <a:lnTo>
                      <a:pt x="61" y="7"/>
                    </a:lnTo>
                    <a:lnTo>
                      <a:pt x="78" y="9"/>
                    </a:lnTo>
                    <a:lnTo>
                      <a:pt x="90" y="17"/>
                    </a:lnTo>
                    <a:lnTo>
                      <a:pt x="111" y="19"/>
                    </a:lnTo>
                    <a:lnTo>
                      <a:pt x="118" y="21"/>
                    </a:lnTo>
                    <a:lnTo>
                      <a:pt x="116" y="26"/>
                    </a:lnTo>
                    <a:lnTo>
                      <a:pt x="123" y="28"/>
                    </a:lnTo>
                    <a:lnTo>
                      <a:pt x="130" y="19"/>
                    </a:lnTo>
                    <a:lnTo>
                      <a:pt x="154" y="19"/>
                    </a:lnTo>
                    <a:lnTo>
                      <a:pt x="154" y="19"/>
                    </a:lnTo>
                    <a:lnTo>
                      <a:pt x="142" y="21"/>
                    </a:lnTo>
                    <a:lnTo>
                      <a:pt x="140" y="28"/>
                    </a:lnTo>
                    <a:lnTo>
                      <a:pt x="132" y="33"/>
                    </a:lnTo>
                    <a:lnTo>
                      <a:pt x="149" y="40"/>
                    </a:lnTo>
                    <a:lnTo>
                      <a:pt x="147" y="43"/>
                    </a:lnTo>
                    <a:lnTo>
                      <a:pt x="137" y="40"/>
                    </a:lnTo>
                    <a:lnTo>
                      <a:pt x="132" y="45"/>
                    </a:lnTo>
                    <a:lnTo>
                      <a:pt x="121" y="45"/>
                    </a:lnTo>
                    <a:lnTo>
                      <a:pt x="109" y="43"/>
                    </a:lnTo>
                    <a:lnTo>
                      <a:pt x="109" y="38"/>
                    </a:lnTo>
                    <a:lnTo>
                      <a:pt x="68" y="43"/>
                    </a:lnTo>
                    <a:lnTo>
                      <a:pt x="54" y="40"/>
                    </a:lnTo>
                    <a:lnTo>
                      <a:pt x="59" y="38"/>
                    </a:lnTo>
                    <a:lnTo>
                      <a:pt x="57" y="36"/>
                    </a:lnTo>
                    <a:lnTo>
                      <a:pt x="45" y="33"/>
                    </a:lnTo>
                    <a:lnTo>
                      <a:pt x="45" y="33"/>
                    </a:lnTo>
                    <a:lnTo>
                      <a:pt x="80" y="36"/>
                    </a:lnTo>
                    <a:lnTo>
                      <a:pt x="68" y="28"/>
                    </a:lnTo>
                    <a:lnTo>
                      <a:pt x="47" y="26"/>
                    </a:lnTo>
                    <a:lnTo>
                      <a:pt x="54" y="21"/>
                    </a:lnTo>
                    <a:lnTo>
                      <a:pt x="54" y="17"/>
                    </a:lnTo>
                    <a:lnTo>
                      <a:pt x="31" y="21"/>
                    </a:lnTo>
                    <a:lnTo>
                      <a:pt x="14" y="19"/>
                    </a:lnTo>
                    <a:moveTo>
                      <a:pt x="59" y="2"/>
                    </a:moveTo>
                    <a:lnTo>
                      <a:pt x="28" y="0"/>
                    </a:lnTo>
                    <a:lnTo>
                      <a:pt x="31" y="5"/>
                    </a:lnTo>
                    <a:lnTo>
                      <a:pt x="0" y="12"/>
                    </a:lnTo>
                    <a:lnTo>
                      <a:pt x="12" y="21"/>
                    </a:lnTo>
                    <a:lnTo>
                      <a:pt x="31" y="24"/>
                    </a:lnTo>
                    <a:lnTo>
                      <a:pt x="50" y="19"/>
                    </a:lnTo>
                    <a:lnTo>
                      <a:pt x="50" y="19"/>
                    </a:lnTo>
                    <a:lnTo>
                      <a:pt x="45" y="24"/>
                    </a:lnTo>
                    <a:lnTo>
                      <a:pt x="38" y="24"/>
                    </a:lnTo>
                    <a:lnTo>
                      <a:pt x="40" y="26"/>
                    </a:lnTo>
                    <a:lnTo>
                      <a:pt x="66" y="31"/>
                    </a:lnTo>
                    <a:lnTo>
                      <a:pt x="71" y="33"/>
                    </a:lnTo>
                    <a:lnTo>
                      <a:pt x="40" y="31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54" y="38"/>
                    </a:lnTo>
                    <a:lnTo>
                      <a:pt x="52" y="40"/>
                    </a:lnTo>
                    <a:lnTo>
                      <a:pt x="52" y="43"/>
                    </a:lnTo>
                    <a:lnTo>
                      <a:pt x="71" y="45"/>
                    </a:lnTo>
                    <a:lnTo>
                      <a:pt x="106" y="40"/>
                    </a:lnTo>
                    <a:lnTo>
                      <a:pt x="106" y="43"/>
                    </a:lnTo>
                    <a:lnTo>
                      <a:pt x="121" y="47"/>
                    </a:lnTo>
                    <a:lnTo>
                      <a:pt x="135" y="47"/>
                    </a:lnTo>
                    <a:lnTo>
                      <a:pt x="140" y="43"/>
                    </a:lnTo>
                    <a:lnTo>
                      <a:pt x="149" y="45"/>
                    </a:lnTo>
                    <a:lnTo>
                      <a:pt x="154" y="40"/>
                    </a:lnTo>
                    <a:lnTo>
                      <a:pt x="137" y="33"/>
                    </a:lnTo>
                    <a:lnTo>
                      <a:pt x="142" y="31"/>
                    </a:lnTo>
                    <a:lnTo>
                      <a:pt x="144" y="24"/>
                    </a:lnTo>
                    <a:lnTo>
                      <a:pt x="158" y="21"/>
                    </a:lnTo>
                    <a:lnTo>
                      <a:pt x="156" y="17"/>
                    </a:lnTo>
                    <a:lnTo>
                      <a:pt x="128" y="17"/>
                    </a:lnTo>
                    <a:lnTo>
                      <a:pt x="121" y="26"/>
                    </a:lnTo>
                    <a:lnTo>
                      <a:pt x="121" y="26"/>
                    </a:lnTo>
                    <a:lnTo>
                      <a:pt x="121" y="21"/>
                    </a:lnTo>
                    <a:lnTo>
                      <a:pt x="111" y="17"/>
                    </a:lnTo>
                    <a:lnTo>
                      <a:pt x="92" y="14"/>
                    </a:lnTo>
                    <a:lnTo>
                      <a:pt x="80" y="7"/>
                    </a:lnTo>
                    <a:lnTo>
                      <a:pt x="61" y="5"/>
                    </a:lnTo>
                    <a:lnTo>
                      <a:pt x="59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5" name="Freeform 1417"/>
              <p:cNvSpPr/>
              <p:nvPr/>
            </p:nvSpPr>
            <p:spPr bwMode="auto">
              <a:xfrm>
                <a:off x="2357343" y="3296596"/>
                <a:ext cx="85740" cy="30485"/>
              </a:xfrm>
              <a:custGeom>
                <a:avLst/>
                <a:gdLst>
                  <a:gd name="T0" fmla="*/ 26 w 45"/>
                  <a:gd name="T1" fmla="*/ 0 h 16"/>
                  <a:gd name="T2" fmla="*/ 21 w 45"/>
                  <a:gd name="T3" fmla="*/ 0 h 16"/>
                  <a:gd name="T4" fmla="*/ 9 w 45"/>
                  <a:gd name="T5" fmla="*/ 7 h 16"/>
                  <a:gd name="T6" fmla="*/ 9 w 45"/>
                  <a:gd name="T7" fmla="*/ 9 h 16"/>
                  <a:gd name="T8" fmla="*/ 0 w 45"/>
                  <a:gd name="T9" fmla="*/ 12 h 16"/>
                  <a:gd name="T10" fmla="*/ 9 w 45"/>
                  <a:gd name="T11" fmla="*/ 12 h 16"/>
                  <a:gd name="T12" fmla="*/ 9 w 45"/>
                  <a:gd name="T13" fmla="*/ 14 h 16"/>
                  <a:gd name="T14" fmla="*/ 12 w 45"/>
                  <a:gd name="T15" fmla="*/ 14 h 16"/>
                  <a:gd name="T16" fmla="*/ 26 w 45"/>
                  <a:gd name="T17" fmla="*/ 9 h 16"/>
                  <a:gd name="T18" fmla="*/ 38 w 45"/>
                  <a:gd name="T19" fmla="*/ 16 h 16"/>
                  <a:gd name="T20" fmla="*/ 45 w 45"/>
                  <a:gd name="T21" fmla="*/ 14 h 16"/>
                  <a:gd name="T22" fmla="*/ 38 w 45"/>
                  <a:gd name="T23" fmla="*/ 9 h 16"/>
                  <a:gd name="T24" fmla="*/ 38 w 45"/>
                  <a:gd name="T25" fmla="*/ 9 h 16"/>
                  <a:gd name="T26" fmla="*/ 26 w 4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16">
                    <a:moveTo>
                      <a:pt x="26" y="0"/>
                    </a:moveTo>
                    <a:lnTo>
                      <a:pt x="21" y="0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0" y="12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26" y="9"/>
                    </a:lnTo>
                    <a:lnTo>
                      <a:pt x="38" y="16"/>
                    </a:lnTo>
                    <a:lnTo>
                      <a:pt x="45" y="14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6" name="Freeform 1418"/>
              <p:cNvSpPr/>
              <p:nvPr/>
            </p:nvSpPr>
            <p:spPr bwMode="auto">
              <a:xfrm>
                <a:off x="2357343" y="3296596"/>
                <a:ext cx="85740" cy="30485"/>
              </a:xfrm>
              <a:custGeom>
                <a:avLst/>
                <a:gdLst>
                  <a:gd name="T0" fmla="*/ 26 w 45"/>
                  <a:gd name="T1" fmla="*/ 0 h 16"/>
                  <a:gd name="T2" fmla="*/ 21 w 45"/>
                  <a:gd name="T3" fmla="*/ 0 h 16"/>
                  <a:gd name="T4" fmla="*/ 9 w 45"/>
                  <a:gd name="T5" fmla="*/ 7 h 16"/>
                  <a:gd name="T6" fmla="*/ 9 w 45"/>
                  <a:gd name="T7" fmla="*/ 9 h 16"/>
                  <a:gd name="T8" fmla="*/ 0 w 45"/>
                  <a:gd name="T9" fmla="*/ 12 h 16"/>
                  <a:gd name="T10" fmla="*/ 9 w 45"/>
                  <a:gd name="T11" fmla="*/ 12 h 16"/>
                  <a:gd name="T12" fmla="*/ 9 w 45"/>
                  <a:gd name="T13" fmla="*/ 14 h 16"/>
                  <a:gd name="T14" fmla="*/ 12 w 45"/>
                  <a:gd name="T15" fmla="*/ 14 h 16"/>
                  <a:gd name="T16" fmla="*/ 26 w 45"/>
                  <a:gd name="T17" fmla="*/ 9 h 16"/>
                  <a:gd name="T18" fmla="*/ 38 w 45"/>
                  <a:gd name="T19" fmla="*/ 16 h 16"/>
                  <a:gd name="T20" fmla="*/ 45 w 45"/>
                  <a:gd name="T21" fmla="*/ 14 h 16"/>
                  <a:gd name="T22" fmla="*/ 38 w 45"/>
                  <a:gd name="T23" fmla="*/ 9 h 16"/>
                  <a:gd name="T24" fmla="*/ 38 w 45"/>
                  <a:gd name="T25" fmla="*/ 9 h 16"/>
                  <a:gd name="T26" fmla="*/ 26 w 4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16">
                    <a:moveTo>
                      <a:pt x="26" y="0"/>
                    </a:moveTo>
                    <a:lnTo>
                      <a:pt x="21" y="0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0" y="12"/>
                    </a:lnTo>
                    <a:lnTo>
                      <a:pt x="9" y="12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26" y="9"/>
                    </a:lnTo>
                    <a:lnTo>
                      <a:pt x="38" y="16"/>
                    </a:lnTo>
                    <a:lnTo>
                      <a:pt x="45" y="14"/>
                    </a:lnTo>
                    <a:lnTo>
                      <a:pt x="38" y="9"/>
                    </a:lnTo>
                    <a:lnTo>
                      <a:pt x="38" y="9"/>
                    </a:lnTo>
                    <a:lnTo>
                      <a:pt x="2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7" name="Freeform 1419"/>
              <p:cNvSpPr>
                <a:spLocks noEditPoints="1"/>
              </p:cNvSpPr>
              <p:nvPr/>
            </p:nvSpPr>
            <p:spPr bwMode="auto">
              <a:xfrm>
                <a:off x="2344005" y="3292786"/>
                <a:ext cx="108604" cy="40012"/>
              </a:xfrm>
              <a:custGeom>
                <a:avLst/>
                <a:gdLst>
                  <a:gd name="T0" fmla="*/ 7 w 57"/>
                  <a:gd name="T1" fmla="*/ 14 h 21"/>
                  <a:gd name="T2" fmla="*/ 16 w 57"/>
                  <a:gd name="T3" fmla="*/ 11 h 21"/>
                  <a:gd name="T4" fmla="*/ 16 w 57"/>
                  <a:gd name="T5" fmla="*/ 9 h 21"/>
                  <a:gd name="T6" fmla="*/ 28 w 57"/>
                  <a:gd name="T7" fmla="*/ 2 h 21"/>
                  <a:gd name="T8" fmla="*/ 33 w 57"/>
                  <a:gd name="T9" fmla="*/ 2 h 21"/>
                  <a:gd name="T10" fmla="*/ 45 w 57"/>
                  <a:gd name="T11" fmla="*/ 11 h 21"/>
                  <a:gd name="T12" fmla="*/ 45 w 57"/>
                  <a:gd name="T13" fmla="*/ 11 h 21"/>
                  <a:gd name="T14" fmla="*/ 52 w 57"/>
                  <a:gd name="T15" fmla="*/ 16 h 21"/>
                  <a:gd name="T16" fmla="*/ 45 w 57"/>
                  <a:gd name="T17" fmla="*/ 18 h 21"/>
                  <a:gd name="T18" fmla="*/ 33 w 57"/>
                  <a:gd name="T19" fmla="*/ 11 h 21"/>
                  <a:gd name="T20" fmla="*/ 19 w 57"/>
                  <a:gd name="T21" fmla="*/ 16 h 21"/>
                  <a:gd name="T22" fmla="*/ 16 w 57"/>
                  <a:gd name="T23" fmla="*/ 16 h 21"/>
                  <a:gd name="T24" fmla="*/ 16 w 57"/>
                  <a:gd name="T25" fmla="*/ 14 h 21"/>
                  <a:gd name="T26" fmla="*/ 7 w 57"/>
                  <a:gd name="T27" fmla="*/ 14 h 21"/>
                  <a:gd name="T28" fmla="*/ 33 w 57"/>
                  <a:gd name="T29" fmla="*/ 0 h 21"/>
                  <a:gd name="T30" fmla="*/ 26 w 57"/>
                  <a:gd name="T31" fmla="*/ 0 h 21"/>
                  <a:gd name="T32" fmla="*/ 26 w 57"/>
                  <a:gd name="T33" fmla="*/ 0 h 21"/>
                  <a:gd name="T34" fmla="*/ 12 w 57"/>
                  <a:gd name="T35" fmla="*/ 9 h 21"/>
                  <a:gd name="T36" fmla="*/ 12 w 57"/>
                  <a:gd name="T37" fmla="*/ 11 h 21"/>
                  <a:gd name="T38" fmla="*/ 0 w 57"/>
                  <a:gd name="T39" fmla="*/ 11 h 21"/>
                  <a:gd name="T40" fmla="*/ 0 w 57"/>
                  <a:gd name="T41" fmla="*/ 16 h 21"/>
                  <a:gd name="T42" fmla="*/ 12 w 57"/>
                  <a:gd name="T43" fmla="*/ 16 h 21"/>
                  <a:gd name="T44" fmla="*/ 12 w 57"/>
                  <a:gd name="T45" fmla="*/ 18 h 21"/>
                  <a:gd name="T46" fmla="*/ 21 w 57"/>
                  <a:gd name="T47" fmla="*/ 18 h 21"/>
                  <a:gd name="T48" fmla="*/ 35 w 57"/>
                  <a:gd name="T49" fmla="*/ 14 h 21"/>
                  <a:gd name="T50" fmla="*/ 45 w 57"/>
                  <a:gd name="T51" fmla="*/ 21 h 21"/>
                  <a:gd name="T52" fmla="*/ 57 w 57"/>
                  <a:gd name="T53" fmla="*/ 18 h 21"/>
                  <a:gd name="T54" fmla="*/ 47 w 57"/>
                  <a:gd name="T55" fmla="*/ 11 h 21"/>
                  <a:gd name="T56" fmla="*/ 49 w 57"/>
                  <a:gd name="T57" fmla="*/ 9 h 21"/>
                  <a:gd name="T58" fmla="*/ 33 w 57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21">
                    <a:moveTo>
                      <a:pt x="7" y="14"/>
                    </a:moveTo>
                    <a:lnTo>
                      <a:pt x="16" y="11"/>
                    </a:lnTo>
                    <a:lnTo>
                      <a:pt x="16" y="9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52" y="16"/>
                    </a:lnTo>
                    <a:lnTo>
                      <a:pt x="45" y="18"/>
                    </a:lnTo>
                    <a:lnTo>
                      <a:pt x="33" y="11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7" y="14"/>
                    </a:lnTo>
                    <a:close/>
                    <a:moveTo>
                      <a:pt x="33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0" y="11"/>
                    </a:lnTo>
                    <a:lnTo>
                      <a:pt x="0" y="16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21" y="18"/>
                    </a:lnTo>
                    <a:lnTo>
                      <a:pt x="35" y="14"/>
                    </a:lnTo>
                    <a:lnTo>
                      <a:pt x="45" y="21"/>
                    </a:lnTo>
                    <a:lnTo>
                      <a:pt x="57" y="18"/>
                    </a:lnTo>
                    <a:lnTo>
                      <a:pt x="47" y="11"/>
                    </a:lnTo>
                    <a:lnTo>
                      <a:pt x="49" y="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8" name="Freeform 1420"/>
              <p:cNvSpPr>
                <a:spLocks noEditPoints="1"/>
              </p:cNvSpPr>
              <p:nvPr/>
            </p:nvSpPr>
            <p:spPr bwMode="auto">
              <a:xfrm>
                <a:off x="2344005" y="3292786"/>
                <a:ext cx="108604" cy="40012"/>
              </a:xfrm>
              <a:custGeom>
                <a:avLst/>
                <a:gdLst>
                  <a:gd name="T0" fmla="*/ 7 w 57"/>
                  <a:gd name="T1" fmla="*/ 14 h 21"/>
                  <a:gd name="T2" fmla="*/ 16 w 57"/>
                  <a:gd name="T3" fmla="*/ 11 h 21"/>
                  <a:gd name="T4" fmla="*/ 16 w 57"/>
                  <a:gd name="T5" fmla="*/ 9 h 21"/>
                  <a:gd name="T6" fmla="*/ 28 w 57"/>
                  <a:gd name="T7" fmla="*/ 2 h 21"/>
                  <a:gd name="T8" fmla="*/ 33 w 57"/>
                  <a:gd name="T9" fmla="*/ 2 h 21"/>
                  <a:gd name="T10" fmla="*/ 45 w 57"/>
                  <a:gd name="T11" fmla="*/ 11 h 21"/>
                  <a:gd name="T12" fmla="*/ 45 w 57"/>
                  <a:gd name="T13" fmla="*/ 11 h 21"/>
                  <a:gd name="T14" fmla="*/ 52 w 57"/>
                  <a:gd name="T15" fmla="*/ 16 h 21"/>
                  <a:gd name="T16" fmla="*/ 45 w 57"/>
                  <a:gd name="T17" fmla="*/ 18 h 21"/>
                  <a:gd name="T18" fmla="*/ 33 w 57"/>
                  <a:gd name="T19" fmla="*/ 11 h 21"/>
                  <a:gd name="T20" fmla="*/ 19 w 57"/>
                  <a:gd name="T21" fmla="*/ 16 h 21"/>
                  <a:gd name="T22" fmla="*/ 16 w 57"/>
                  <a:gd name="T23" fmla="*/ 16 h 21"/>
                  <a:gd name="T24" fmla="*/ 16 w 57"/>
                  <a:gd name="T25" fmla="*/ 14 h 21"/>
                  <a:gd name="T26" fmla="*/ 7 w 57"/>
                  <a:gd name="T27" fmla="*/ 14 h 21"/>
                  <a:gd name="T28" fmla="*/ 33 w 57"/>
                  <a:gd name="T29" fmla="*/ 0 h 21"/>
                  <a:gd name="T30" fmla="*/ 26 w 57"/>
                  <a:gd name="T31" fmla="*/ 0 h 21"/>
                  <a:gd name="T32" fmla="*/ 26 w 57"/>
                  <a:gd name="T33" fmla="*/ 0 h 21"/>
                  <a:gd name="T34" fmla="*/ 12 w 57"/>
                  <a:gd name="T35" fmla="*/ 9 h 21"/>
                  <a:gd name="T36" fmla="*/ 12 w 57"/>
                  <a:gd name="T37" fmla="*/ 11 h 21"/>
                  <a:gd name="T38" fmla="*/ 0 w 57"/>
                  <a:gd name="T39" fmla="*/ 11 h 21"/>
                  <a:gd name="T40" fmla="*/ 0 w 57"/>
                  <a:gd name="T41" fmla="*/ 16 h 21"/>
                  <a:gd name="T42" fmla="*/ 12 w 57"/>
                  <a:gd name="T43" fmla="*/ 16 h 21"/>
                  <a:gd name="T44" fmla="*/ 12 w 57"/>
                  <a:gd name="T45" fmla="*/ 18 h 21"/>
                  <a:gd name="T46" fmla="*/ 21 w 57"/>
                  <a:gd name="T47" fmla="*/ 18 h 21"/>
                  <a:gd name="T48" fmla="*/ 35 w 57"/>
                  <a:gd name="T49" fmla="*/ 14 h 21"/>
                  <a:gd name="T50" fmla="*/ 45 w 57"/>
                  <a:gd name="T51" fmla="*/ 21 h 21"/>
                  <a:gd name="T52" fmla="*/ 57 w 57"/>
                  <a:gd name="T53" fmla="*/ 18 h 21"/>
                  <a:gd name="T54" fmla="*/ 47 w 57"/>
                  <a:gd name="T55" fmla="*/ 11 h 21"/>
                  <a:gd name="T56" fmla="*/ 49 w 57"/>
                  <a:gd name="T57" fmla="*/ 9 h 21"/>
                  <a:gd name="T58" fmla="*/ 33 w 57"/>
                  <a:gd name="T5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21">
                    <a:moveTo>
                      <a:pt x="7" y="14"/>
                    </a:moveTo>
                    <a:lnTo>
                      <a:pt x="16" y="11"/>
                    </a:lnTo>
                    <a:lnTo>
                      <a:pt x="16" y="9"/>
                    </a:lnTo>
                    <a:lnTo>
                      <a:pt x="28" y="2"/>
                    </a:lnTo>
                    <a:lnTo>
                      <a:pt x="33" y="2"/>
                    </a:lnTo>
                    <a:lnTo>
                      <a:pt x="45" y="11"/>
                    </a:lnTo>
                    <a:lnTo>
                      <a:pt x="45" y="11"/>
                    </a:lnTo>
                    <a:lnTo>
                      <a:pt x="52" y="16"/>
                    </a:lnTo>
                    <a:lnTo>
                      <a:pt x="45" y="18"/>
                    </a:lnTo>
                    <a:lnTo>
                      <a:pt x="33" y="11"/>
                    </a:lnTo>
                    <a:lnTo>
                      <a:pt x="19" y="16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7" y="14"/>
                    </a:lnTo>
                    <a:moveTo>
                      <a:pt x="33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12" y="9"/>
                    </a:lnTo>
                    <a:lnTo>
                      <a:pt x="12" y="11"/>
                    </a:lnTo>
                    <a:lnTo>
                      <a:pt x="0" y="11"/>
                    </a:lnTo>
                    <a:lnTo>
                      <a:pt x="0" y="16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21" y="18"/>
                    </a:lnTo>
                    <a:lnTo>
                      <a:pt x="35" y="14"/>
                    </a:lnTo>
                    <a:lnTo>
                      <a:pt x="45" y="21"/>
                    </a:lnTo>
                    <a:lnTo>
                      <a:pt x="57" y="18"/>
                    </a:lnTo>
                    <a:lnTo>
                      <a:pt x="47" y="11"/>
                    </a:lnTo>
                    <a:lnTo>
                      <a:pt x="49" y="9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59" name="Freeform 1421"/>
              <p:cNvSpPr/>
              <p:nvPr/>
            </p:nvSpPr>
            <p:spPr bwMode="auto">
              <a:xfrm>
                <a:off x="2384018" y="3332797"/>
                <a:ext cx="26675" cy="9528"/>
              </a:xfrm>
              <a:custGeom>
                <a:avLst/>
                <a:gdLst>
                  <a:gd name="T0" fmla="*/ 14 w 14"/>
                  <a:gd name="T1" fmla="*/ 0 h 5"/>
                  <a:gd name="T2" fmla="*/ 7 w 14"/>
                  <a:gd name="T3" fmla="*/ 0 h 5"/>
                  <a:gd name="T4" fmla="*/ 0 w 14"/>
                  <a:gd name="T5" fmla="*/ 2 h 5"/>
                  <a:gd name="T6" fmla="*/ 0 w 14"/>
                  <a:gd name="T7" fmla="*/ 5 h 5"/>
                  <a:gd name="T8" fmla="*/ 5 w 14"/>
                  <a:gd name="T9" fmla="*/ 5 h 5"/>
                  <a:gd name="T10" fmla="*/ 14 w 14"/>
                  <a:gd name="T11" fmla="*/ 2 h 5"/>
                  <a:gd name="T12" fmla="*/ 14 w 1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0" name="Freeform 1422"/>
              <p:cNvSpPr/>
              <p:nvPr/>
            </p:nvSpPr>
            <p:spPr bwMode="auto">
              <a:xfrm>
                <a:off x="2384018" y="3332797"/>
                <a:ext cx="26675" cy="9528"/>
              </a:xfrm>
              <a:custGeom>
                <a:avLst/>
                <a:gdLst>
                  <a:gd name="T0" fmla="*/ 14 w 14"/>
                  <a:gd name="T1" fmla="*/ 0 h 5"/>
                  <a:gd name="T2" fmla="*/ 7 w 14"/>
                  <a:gd name="T3" fmla="*/ 0 h 5"/>
                  <a:gd name="T4" fmla="*/ 0 w 14"/>
                  <a:gd name="T5" fmla="*/ 2 h 5"/>
                  <a:gd name="T6" fmla="*/ 0 w 14"/>
                  <a:gd name="T7" fmla="*/ 5 h 5"/>
                  <a:gd name="T8" fmla="*/ 5 w 14"/>
                  <a:gd name="T9" fmla="*/ 5 h 5"/>
                  <a:gd name="T10" fmla="*/ 14 w 14"/>
                  <a:gd name="T11" fmla="*/ 2 h 5"/>
                  <a:gd name="T12" fmla="*/ 14 w 14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1" name="Freeform 1423"/>
              <p:cNvSpPr>
                <a:spLocks noEditPoints="1"/>
              </p:cNvSpPr>
              <p:nvPr/>
            </p:nvSpPr>
            <p:spPr bwMode="auto">
              <a:xfrm>
                <a:off x="2374491" y="3327082"/>
                <a:ext cx="45728" cy="19053"/>
              </a:xfrm>
              <a:custGeom>
                <a:avLst/>
                <a:gdLst>
                  <a:gd name="T0" fmla="*/ 5 w 24"/>
                  <a:gd name="T1" fmla="*/ 8 h 10"/>
                  <a:gd name="T2" fmla="*/ 5 w 24"/>
                  <a:gd name="T3" fmla="*/ 5 h 10"/>
                  <a:gd name="T4" fmla="*/ 12 w 24"/>
                  <a:gd name="T5" fmla="*/ 3 h 10"/>
                  <a:gd name="T6" fmla="*/ 19 w 24"/>
                  <a:gd name="T7" fmla="*/ 3 h 10"/>
                  <a:gd name="T8" fmla="*/ 19 w 24"/>
                  <a:gd name="T9" fmla="*/ 5 h 10"/>
                  <a:gd name="T10" fmla="*/ 10 w 24"/>
                  <a:gd name="T11" fmla="*/ 8 h 10"/>
                  <a:gd name="T12" fmla="*/ 5 w 24"/>
                  <a:gd name="T13" fmla="*/ 8 h 10"/>
                  <a:gd name="T14" fmla="*/ 24 w 24"/>
                  <a:gd name="T15" fmla="*/ 0 h 10"/>
                  <a:gd name="T16" fmla="*/ 10 w 24"/>
                  <a:gd name="T17" fmla="*/ 0 h 10"/>
                  <a:gd name="T18" fmla="*/ 0 w 24"/>
                  <a:gd name="T19" fmla="*/ 5 h 10"/>
                  <a:gd name="T20" fmla="*/ 3 w 24"/>
                  <a:gd name="T21" fmla="*/ 10 h 10"/>
                  <a:gd name="T22" fmla="*/ 12 w 24"/>
                  <a:gd name="T23" fmla="*/ 10 h 10"/>
                  <a:gd name="T24" fmla="*/ 24 w 24"/>
                  <a:gd name="T25" fmla="*/ 5 h 10"/>
                  <a:gd name="T26" fmla="*/ 24 w 24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0">
                    <a:moveTo>
                      <a:pt x="5" y="8"/>
                    </a:moveTo>
                    <a:lnTo>
                      <a:pt x="5" y="5"/>
                    </a:lnTo>
                    <a:lnTo>
                      <a:pt x="12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0" y="8"/>
                    </a:lnTo>
                    <a:lnTo>
                      <a:pt x="5" y="8"/>
                    </a:lnTo>
                    <a:close/>
                    <a:moveTo>
                      <a:pt x="24" y="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3" y="10"/>
                    </a:lnTo>
                    <a:lnTo>
                      <a:pt x="12" y="10"/>
                    </a:lnTo>
                    <a:lnTo>
                      <a:pt x="24" y="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2" name="Freeform 1424"/>
              <p:cNvSpPr>
                <a:spLocks noEditPoints="1"/>
              </p:cNvSpPr>
              <p:nvPr/>
            </p:nvSpPr>
            <p:spPr bwMode="auto">
              <a:xfrm>
                <a:off x="2374491" y="3327082"/>
                <a:ext cx="45728" cy="19053"/>
              </a:xfrm>
              <a:custGeom>
                <a:avLst/>
                <a:gdLst>
                  <a:gd name="T0" fmla="*/ 5 w 24"/>
                  <a:gd name="T1" fmla="*/ 8 h 10"/>
                  <a:gd name="T2" fmla="*/ 5 w 24"/>
                  <a:gd name="T3" fmla="*/ 5 h 10"/>
                  <a:gd name="T4" fmla="*/ 12 w 24"/>
                  <a:gd name="T5" fmla="*/ 3 h 10"/>
                  <a:gd name="T6" fmla="*/ 19 w 24"/>
                  <a:gd name="T7" fmla="*/ 3 h 10"/>
                  <a:gd name="T8" fmla="*/ 19 w 24"/>
                  <a:gd name="T9" fmla="*/ 5 h 10"/>
                  <a:gd name="T10" fmla="*/ 10 w 24"/>
                  <a:gd name="T11" fmla="*/ 8 h 10"/>
                  <a:gd name="T12" fmla="*/ 5 w 24"/>
                  <a:gd name="T13" fmla="*/ 8 h 10"/>
                  <a:gd name="T14" fmla="*/ 24 w 24"/>
                  <a:gd name="T15" fmla="*/ 0 h 10"/>
                  <a:gd name="T16" fmla="*/ 10 w 24"/>
                  <a:gd name="T17" fmla="*/ 0 h 10"/>
                  <a:gd name="T18" fmla="*/ 0 w 24"/>
                  <a:gd name="T19" fmla="*/ 5 h 10"/>
                  <a:gd name="T20" fmla="*/ 3 w 24"/>
                  <a:gd name="T21" fmla="*/ 10 h 10"/>
                  <a:gd name="T22" fmla="*/ 12 w 24"/>
                  <a:gd name="T23" fmla="*/ 10 h 10"/>
                  <a:gd name="T24" fmla="*/ 24 w 24"/>
                  <a:gd name="T25" fmla="*/ 5 h 10"/>
                  <a:gd name="T26" fmla="*/ 24 w 24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10">
                    <a:moveTo>
                      <a:pt x="5" y="8"/>
                    </a:moveTo>
                    <a:lnTo>
                      <a:pt x="5" y="5"/>
                    </a:lnTo>
                    <a:lnTo>
                      <a:pt x="12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0" y="8"/>
                    </a:lnTo>
                    <a:lnTo>
                      <a:pt x="5" y="8"/>
                    </a:lnTo>
                    <a:moveTo>
                      <a:pt x="24" y="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3" y="10"/>
                    </a:lnTo>
                    <a:lnTo>
                      <a:pt x="12" y="10"/>
                    </a:lnTo>
                    <a:lnTo>
                      <a:pt x="24" y="5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3" name="Freeform 1425"/>
              <p:cNvSpPr/>
              <p:nvPr/>
            </p:nvSpPr>
            <p:spPr bwMode="auto">
              <a:xfrm>
                <a:off x="2429746" y="3346135"/>
                <a:ext cx="13338" cy="3811"/>
              </a:xfrm>
              <a:custGeom>
                <a:avLst/>
                <a:gdLst>
                  <a:gd name="T0" fmla="*/ 7 w 7"/>
                  <a:gd name="T1" fmla="*/ 0 h 2"/>
                  <a:gd name="T2" fmla="*/ 2 w 7"/>
                  <a:gd name="T3" fmla="*/ 0 h 2"/>
                  <a:gd name="T4" fmla="*/ 0 w 7"/>
                  <a:gd name="T5" fmla="*/ 0 h 2"/>
                  <a:gd name="T6" fmla="*/ 2 w 7"/>
                  <a:gd name="T7" fmla="*/ 2 h 2"/>
                  <a:gd name="T8" fmla="*/ 7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4" name="Freeform 1426"/>
              <p:cNvSpPr/>
              <p:nvPr/>
            </p:nvSpPr>
            <p:spPr bwMode="auto">
              <a:xfrm>
                <a:off x="2429746" y="3346135"/>
                <a:ext cx="13338" cy="3811"/>
              </a:xfrm>
              <a:custGeom>
                <a:avLst/>
                <a:gdLst>
                  <a:gd name="T0" fmla="*/ 7 w 7"/>
                  <a:gd name="T1" fmla="*/ 0 h 2"/>
                  <a:gd name="T2" fmla="*/ 2 w 7"/>
                  <a:gd name="T3" fmla="*/ 0 h 2"/>
                  <a:gd name="T4" fmla="*/ 0 w 7"/>
                  <a:gd name="T5" fmla="*/ 0 h 2"/>
                  <a:gd name="T6" fmla="*/ 2 w 7"/>
                  <a:gd name="T7" fmla="*/ 2 h 2"/>
                  <a:gd name="T8" fmla="*/ 7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5" name="Freeform 1427"/>
              <p:cNvSpPr>
                <a:spLocks noEditPoints="1"/>
              </p:cNvSpPr>
              <p:nvPr/>
            </p:nvSpPr>
            <p:spPr bwMode="auto">
              <a:xfrm>
                <a:off x="2420218" y="3342324"/>
                <a:ext cx="26675" cy="13338"/>
              </a:xfrm>
              <a:custGeom>
                <a:avLst/>
                <a:gdLst>
                  <a:gd name="T0" fmla="*/ 7 w 14"/>
                  <a:gd name="T1" fmla="*/ 4 h 7"/>
                  <a:gd name="T2" fmla="*/ 5 w 14"/>
                  <a:gd name="T3" fmla="*/ 2 h 7"/>
                  <a:gd name="T4" fmla="*/ 7 w 14"/>
                  <a:gd name="T5" fmla="*/ 2 h 7"/>
                  <a:gd name="T6" fmla="*/ 12 w 14"/>
                  <a:gd name="T7" fmla="*/ 2 h 7"/>
                  <a:gd name="T8" fmla="*/ 7 w 14"/>
                  <a:gd name="T9" fmla="*/ 4 h 7"/>
                  <a:gd name="T10" fmla="*/ 14 w 14"/>
                  <a:gd name="T11" fmla="*/ 0 h 7"/>
                  <a:gd name="T12" fmla="*/ 7 w 14"/>
                  <a:gd name="T13" fmla="*/ 0 h 7"/>
                  <a:gd name="T14" fmla="*/ 0 w 14"/>
                  <a:gd name="T15" fmla="*/ 2 h 7"/>
                  <a:gd name="T16" fmla="*/ 9 w 14"/>
                  <a:gd name="T17" fmla="*/ 7 h 7"/>
                  <a:gd name="T18" fmla="*/ 14 w 14"/>
                  <a:gd name="T19" fmla="*/ 2 h 7"/>
                  <a:gd name="T20" fmla="*/ 14 w 1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7" y="4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7" y="4"/>
                    </a:lnTo>
                    <a:close/>
                    <a:moveTo>
                      <a:pt x="14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9" y="7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6" name="Freeform 1428"/>
              <p:cNvSpPr>
                <a:spLocks noEditPoints="1"/>
              </p:cNvSpPr>
              <p:nvPr/>
            </p:nvSpPr>
            <p:spPr bwMode="auto">
              <a:xfrm>
                <a:off x="2420218" y="3342324"/>
                <a:ext cx="26675" cy="13338"/>
              </a:xfrm>
              <a:custGeom>
                <a:avLst/>
                <a:gdLst>
                  <a:gd name="T0" fmla="*/ 7 w 14"/>
                  <a:gd name="T1" fmla="*/ 4 h 7"/>
                  <a:gd name="T2" fmla="*/ 5 w 14"/>
                  <a:gd name="T3" fmla="*/ 2 h 7"/>
                  <a:gd name="T4" fmla="*/ 7 w 14"/>
                  <a:gd name="T5" fmla="*/ 2 h 7"/>
                  <a:gd name="T6" fmla="*/ 12 w 14"/>
                  <a:gd name="T7" fmla="*/ 2 h 7"/>
                  <a:gd name="T8" fmla="*/ 7 w 14"/>
                  <a:gd name="T9" fmla="*/ 4 h 7"/>
                  <a:gd name="T10" fmla="*/ 14 w 14"/>
                  <a:gd name="T11" fmla="*/ 0 h 7"/>
                  <a:gd name="T12" fmla="*/ 7 w 14"/>
                  <a:gd name="T13" fmla="*/ 0 h 7"/>
                  <a:gd name="T14" fmla="*/ 0 w 14"/>
                  <a:gd name="T15" fmla="*/ 2 h 7"/>
                  <a:gd name="T16" fmla="*/ 9 w 14"/>
                  <a:gd name="T17" fmla="*/ 7 h 7"/>
                  <a:gd name="T18" fmla="*/ 14 w 14"/>
                  <a:gd name="T19" fmla="*/ 2 h 7"/>
                  <a:gd name="T20" fmla="*/ 14 w 1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7">
                    <a:moveTo>
                      <a:pt x="7" y="4"/>
                    </a:moveTo>
                    <a:lnTo>
                      <a:pt x="5" y="2"/>
                    </a:lnTo>
                    <a:lnTo>
                      <a:pt x="7" y="2"/>
                    </a:lnTo>
                    <a:lnTo>
                      <a:pt x="12" y="2"/>
                    </a:lnTo>
                    <a:lnTo>
                      <a:pt x="7" y="4"/>
                    </a:lnTo>
                    <a:moveTo>
                      <a:pt x="14" y="0"/>
                    </a:moveTo>
                    <a:lnTo>
                      <a:pt x="7" y="0"/>
                    </a:lnTo>
                    <a:lnTo>
                      <a:pt x="0" y="2"/>
                    </a:lnTo>
                    <a:lnTo>
                      <a:pt x="9" y="7"/>
                    </a:lnTo>
                    <a:lnTo>
                      <a:pt x="14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7" name="Freeform 1429"/>
              <p:cNvSpPr/>
              <p:nvPr/>
            </p:nvSpPr>
            <p:spPr bwMode="auto">
              <a:xfrm>
                <a:off x="2572644" y="3530951"/>
                <a:ext cx="32391" cy="13338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0 h 7"/>
                  <a:gd name="T4" fmla="*/ 3 w 17"/>
                  <a:gd name="T5" fmla="*/ 3 h 7"/>
                  <a:gd name="T6" fmla="*/ 3 w 17"/>
                  <a:gd name="T7" fmla="*/ 5 h 7"/>
                  <a:gd name="T8" fmla="*/ 12 w 17"/>
                  <a:gd name="T9" fmla="*/ 7 h 7"/>
                  <a:gd name="T10" fmla="*/ 17 w 17"/>
                  <a:gd name="T11" fmla="*/ 7 h 7"/>
                  <a:gd name="T12" fmla="*/ 17 w 17"/>
                  <a:gd name="T13" fmla="*/ 5 h 7"/>
                  <a:gd name="T14" fmla="*/ 5 w 1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8" name="Freeform 1430"/>
              <p:cNvSpPr/>
              <p:nvPr/>
            </p:nvSpPr>
            <p:spPr bwMode="auto">
              <a:xfrm>
                <a:off x="2572644" y="3530951"/>
                <a:ext cx="32391" cy="13338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0 h 7"/>
                  <a:gd name="T4" fmla="*/ 3 w 17"/>
                  <a:gd name="T5" fmla="*/ 3 h 7"/>
                  <a:gd name="T6" fmla="*/ 3 w 17"/>
                  <a:gd name="T7" fmla="*/ 5 h 7"/>
                  <a:gd name="T8" fmla="*/ 12 w 17"/>
                  <a:gd name="T9" fmla="*/ 7 h 7"/>
                  <a:gd name="T10" fmla="*/ 17 w 17"/>
                  <a:gd name="T11" fmla="*/ 7 h 7"/>
                  <a:gd name="T12" fmla="*/ 17 w 17"/>
                  <a:gd name="T13" fmla="*/ 5 h 7"/>
                  <a:gd name="T14" fmla="*/ 5 w 17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69" name="Freeform 1431"/>
              <p:cNvSpPr>
                <a:spLocks noEditPoints="1"/>
              </p:cNvSpPr>
              <p:nvPr/>
            </p:nvSpPr>
            <p:spPr bwMode="auto">
              <a:xfrm>
                <a:off x="2555497" y="3527140"/>
                <a:ext cx="53349" cy="22864"/>
              </a:xfrm>
              <a:custGeom>
                <a:avLst/>
                <a:gdLst>
                  <a:gd name="T0" fmla="*/ 21 w 28"/>
                  <a:gd name="T1" fmla="*/ 9 h 12"/>
                  <a:gd name="T2" fmla="*/ 12 w 28"/>
                  <a:gd name="T3" fmla="*/ 7 h 12"/>
                  <a:gd name="T4" fmla="*/ 12 w 28"/>
                  <a:gd name="T5" fmla="*/ 5 h 12"/>
                  <a:gd name="T6" fmla="*/ 9 w 28"/>
                  <a:gd name="T7" fmla="*/ 2 h 12"/>
                  <a:gd name="T8" fmla="*/ 14 w 28"/>
                  <a:gd name="T9" fmla="*/ 2 h 12"/>
                  <a:gd name="T10" fmla="*/ 26 w 28"/>
                  <a:gd name="T11" fmla="*/ 7 h 12"/>
                  <a:gd name="T12" fmla="*/ 26 w 28"/>
                  <a:gd name="T13" fmla="*/ 9 h 12"/>
                  <a:gd name="T14" fmla="*/ 21 w 28"/>
                  <a:gd name="T15" fmla="*/ 9 h 12"/>
                  <a:gd name="T16" fmla="*/ 0 w 28"/>
                  <a:gd name="T17" fmla="*/ 0 h 12"/>
                  <a:gd name="T18" fmla="*/ 9 w 28"/>
                  <a:gd name="T19" fmla="*/ 5 h 12"/>
                  <a:gd name="T20" fmla="*/ 9 w 28"/>
                  <a:gd name="T21" fmla="*/ 7 h 12"/>
                  <a:gd name="T22" fmla="*/ 21 w 28"/>
                  <a:gd name="T23" fmla="*/ 12 h 12"/>
                  <a:gd name="T24" fmla="*/ 28 w 28"/>
                  <a:gd name="T25" fmla="*/ 12 h 12"/>
                  <a:gd name="T26" fmla="*/ 28 w 28"/>
                  <a:gd name="T27" fmla="*/ 7 h 12"/>
                  <a:gd name="T28" fmla="*/ 14 w 28"/>
                  <a:gd name="T29" fmla="*/ 0 h 12"/>
                  <a:gd name="T30" fmla="*/ 0 w 28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12">
                    <a:moveTo>
                      <a:pt x="21" y="9"/>
                    </a:move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4" y="2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1" y="9"/>
                    </a:lnTo>
                    <a:close/>
                    <a:moveTo>
                      <a:pt x="0" y="0"/>
                    </a:moveTo>
                    <a:lnTo>
                      <a:pt x="9" y="5"/>
                    </a:lnTo>
                    <a:lnTo>
                      <a:pt x="9" y="7"/>
                    </a:lnTo>
                    <a:lnTo>
                      <a:pt x="21" y="12"/>
                    </a:lnTo>
                    <a:lnTo>
                      <a:pt x="28" y="12"/>
                    </a:lnTo>
                    <a:lnTo>
                      <a:pt x="28" y="7"/>
                    </a:lnTo>
                    <a:lnTo>
                      <a:pt x="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0" name="Freeform 1432"/>
              <p:cNvSpPr>
                <a:spLocks noEditPoints="1"/>
              </p:cNvSpPr>
              <p:nvPr/>
            </p:nvSpPr>
            <p:spPr bwMode="auto">
              <a:xfrm>
                <a:off x="2555497" y="3527140"/>
                <a:ext cx="53349" cy="22864"/>
              </a:xfrm>
              <a:custGeom>
                <a:avLst/>
                <a:gdLst>
                  <a:gd name="T0" fmla="*/ 21 w 28"/>
                  <a:gd name="T1" fmla="*/ 9 h 12"/>
                  <a:gd name="T2" fmla="*/ 12 w 28"/>
                  <a:gd name="T3" fmla="*/ 7 h 12"/>
                  <a:gd name="T4" fmla="*/ 12 w 28"/>
                  <a:gd name="T5" fmla="*/ 5 h 12"/>
                  <a:gd name="T6" fmla="*/ 9 w 28"/>
                  <a:gd name="T7" fmla="*/ 2 h 12"/>
                  <a:gd name="T8" fmla="*/ 14 w 28"/>
                  <a:gd name="T9" fmla="*/ 2 h 12"/>
                  <a:gd name="T10" fmla="*/ 26 w 28"/>
                  <a:gd name="T11" fmla="*/ 7 h 12"/>
                  <a:gd name="T12" fmla="*/ 26 w 28"/>
                  <a:gd name="T13" fmla="*/ 9 h 12"/>
                  <a:gd name="T14" fmla="*/ 21 w 28"/>
                  <a:gd name="T15" fmla="*/ 9 h 12"/>
                  <a:gd name="T16" fmla="*/ 0 w 28"/>
                  <a:gd name="T17" fmla="*/ 0 h 12"/>
                  <a:gd name="T18" fmla="*/ 9 w 28"/>
                  <a:gd name="T19" fmla="*/ 5 h 12"/>
                  <a:gd name="T20" fmla="*/ 9 w 28"/>
                  <a:gd name="T21" fmla="*/ 7 h 12"/>
                  <a:gd name="T22" fmla="*/ 21 w 28"/>
                  <a:gd name="T23" fmla="*/ 12 h 12"/>
                  <a:gd name="T24" fmla="*/ 28 w 28"/>
                  <a:gd name="T25" fmla="*/ 12 h 12"/>
                  <a:gd name="T26" fmla="*/ 28 w 28"/>
                  <a:gd name="T27" fmla="*/ 7 h 12"/>
                  <a:gd name="T28" fmla="*/ 14 w 28"/>
                  <a:gd name="T29" fmla="*/ 0 h 12"/>
                  <a:gd name="T30" fmla="*/ 0 w 28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" h="12">
                    <a:moveTo>
                      <a:pt x="21" y="9"/>
                    </a:move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4" y="2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1" y="9"/>
                    </a:lnTo>
                    <a:moveTo>
                      <a:pt x="0" y="0"/>
                    </a:moveTo>
                    <a:lnTo>
                      <a:pt x="9" y="5"/>
                    </a:lnTo>
                    <a:lnTo>
                      <a:pt x="9" y="7"/>
                    </a:lnTo>
                    <a:lnTo>
                      <a:pt x="21" y="12"/>
                    </a:lnTo>
                    <a:lnTo>
                      <a:pt x="28" y="12"/>
                    </a:lnTo>
                    <a:lnTo>
                      <a:pt x="28" y="7"/>
                    </a:lnTo>
                    <a:lnTo>
                      <a:pt x="1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1" name="Freeform 1433"/>
              <p:cNvSpPr/>
              <p:nvPr/>
            </p:nvSpPr>
            <p:spPr bwMode="auto">
              <a:xfrm>
                <a:off x="2641236" y="3517614"/>
                <a:ext cx="99077" cy="68592"/>
              </a:xfrm>
              <a:custGeom>
                <a:avLst/>
                <a:gdLst>
                  <a:gd name="T0" fmla="*/ 38 w 52"/>
                  <a:gd name="T1" fmla="*/ 0 h 36"/>
                  <a:gd name="T2" fmla="*/ 28 w 52"/>
                  <a:gd name="T3" fmla="*/ 3 h 36"/>
                  <a:gd name="T4" fmla="*/ 0 w 52"/>
                  <a:gd name="T5" fmla="*/ 24 h 36"/>
                  <a:gd name="T6" fmla="*/ 26 w 52"/>
                  <a:gd name="T7" fmla="*/ 26 h 36"/>
                  <a:gd name="T8" fmla="*/ 26 w 52"/>
                  <a:gd name="T9" fmla="*/ 29 h 36"/>
                  <a:gd name="T10" fmla="*/ 35 w 52"/>
                  <a:gd name="T11" fmla="*/ 29 h 36"/>
                  <a:gd name="T12" fmla="*/ 31 w 52"/>
                  <a:gd name="T13" fmla="*/ 33 h 36"/>
                  <a:gd name="T14" fmla="*/ 26 w 52"/>
                  <a:gd name="T15" fmla="*/ 33 h 36"/>
                  <a:gd name="T16" fmla="*/ 26 w 52"/>
                  <a:gd name="T17" fmla="*/ 36 h 36"/>
                  <a:gd name="T18" fmla="*/ 31 w 52"/>
                  <a:gd name="T19" fmla="*/ 36 h 36"/>
                  <a:gd name="T20" fmla="*/ 40 w 52"/>
                  <a:gd name="T21" fmla="*/ 29 h 36"/>
                  <a:gd name="T22" fmla="*/ 47 w 52"/>
                  <a:gd name="T23" fmla="*/ 33 h 36"/>
                  <a:gd name="T24" fmla="*/ 43 w 52"/>
                  <a:gd name="T25" fmla="*/ 36 h 36"/>
                  <a:gd name="T26" fmla="*/ 45 w 52"/>
                  <a:gd name="T27" fmla="*/ 36 h 36"/>
                  <a:gd name="T28" fmla="*/ 52 w 52"/>
                  <a:gd name="T29" fmla="*/ 31 h 36"/>
                  <a:gd name="T30" fmla="*/ 52 w 52"/>
                  <a:gd name="T31" fmla="*/ 24 h 36"/>
                  <a:gd name="T32" fmla="*/ 43 w 52"/>
                  <a:gd name="T33" fmla="*/ 24 h 36"/>
                  <a:gd name="T34" fmla="*/ 43 w 52"/>
                  <a:gd name="T35" fmla="*/ 19 h 36"/>
                  <a:gd name="T36" fmla="*/ 47 w 52"/>
                  <a:gd name="T37" fmla="*/ 19 h 36"/>
                  <a:gd name="T38" fmla="*/ 47 w 52"/>
                  <a:gd name="T39" fmla="*/ 19 h 36"/>
                  <a:gd name="T40" fmla="*/ 31 w 52"/>
                  <a:gd name="T41" fmla="*/ 17 h 36"/>
                  <a:gd name="T42" fmla="*/ 31 w 52"/>
                  <a:gd name="T43" fmla="*/ 14 h 36"/>
                  <a:gd name="T44" fmla="*/ 21 w 52"/>
                  <a:gd name="T45" fmla="*/ 12 h 36"/>
                  <a:gd name="T46" fmla="*/ 38 w 52"/>
                  <a:gd name="T47" fmla="*/ 3 h 36"/>
                  <a:gd name="T48" fmla="*/ 38 w 52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36">
                    <a:moveTo>
                      <a:pt x="38" y="0"/>
                    </a:moveTo>
                    <a:lnTo>
                      <a:pt x="28" y="3"/>
                    </a:lnTo>
                    <a:lnTo>
                      <a:pt x="0" y="24"/>
                    </a:lnTo>
                    <a:lnTo>
                      <a:pt x="26" y="26"/>
                    </a:lnTo>
                    <a:lnTo>
                      <a:pt x="26" y="29"/>
                    </a:lnTo>
                    <a:lnTo>
                      <a:pt x="35" y="29"/>
                    </a:lnTo>
                    <a:lnTo>
                      <a:pt x="31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31" y="36"/>
                    </a:lnTo>
                    <a:lnTo>
                      <a:pt x="40" y="29"/>
                    </a:lnTo>
                    <a:lnTo>
                      <a:pt x="47" y="33"/>
                    </a:lnTo>
                    <a:lnTo>
                      <a:pt x="43" y="36"/>
                    </a:lnTo>
                    <a:lnTo>
                      <a:pt x="45" y="36"/>
                    </a:lnTo>
                    <a:lnTo>
                      <a:pt x="52" y="31"/>
                    </a:lnTo>
                    <a:lnTo>
                      <a:pt x="52" y="24"/>
                    </a:lnTo>
                    <a:lnTo>
                      <a:pt x="43" y="24"/>
                    </a:lnTo>
                    <a:lnTo>
                      <a:pt x="43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1" y="12"/>
                    </a:lnTo>
                    <a:lnTo>
                      <a:pt x="38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2" name="Freeform 1434"/>
              <p:cNvSpPr/>
              <p:nvPr/>
            </p:nvSpPr>
            <p:spPr bwMode="auto">
              <a:xfrm>
                <a:off x="2641236" y="3517614"/>
                <a:ext cx="99077" cy="68592"/>
              </a:xfrm>
              <a:custGeom>
                <a:avLst/>
                <a:gdLst>
                  <a:gd name="T0" fmla="*/ 38 w 52"/>
                  <a:gd name="T1" fmla="*/ 0 h 36"/>
                  <a:gd name="T2" fmla="*/ 28 w 52"/>
                  <a:gd name="T3" fmla="*/ 3 h 36"/>
                  <a:gd name="T4" fmla="*/ 0 w 52"/>
                  <a:gd name="T5" fmla="*/ 24 h 36"/>
                  <a:gd name="T6" fmla="*/ 26 w 52"/>
                  <a:gd name="T7" fmla="*/ 26 h 36"/>
                  <a:gd name="T8" fmla="*/ 26 w 52"/>
                  <a:gd name="T9" fmla="*/ 29 h 36"/>
                  <a:gd name="T10" fmla="*/ 35 w 52"/>
                  <a:gd name="T11" fmla="*/ 29 h 36"/>
                  <a:gd name="T12" fmla="*/ 31 w 52"/>
                  <a:gd name="T13" fmla="*/ 33 h 36"/>
                  <a:gd name="T14" fmla="*/ 26 w 52"/>
                  <a:gd name="T15" fmla="*/ 33 h 36"/>
                  <a:gd name="T16" fmla="*/ 26 w 52"/>
                  <a:gd name="T17" fmla="*/ 36 h 36"/>
                  <a:gd name="T18" fmla="*/ 31 w 52"/>
                  <a:gd name="T19" fmla="*/ 36 h 36"/>
                  <a:gd name="T20" fmla="*/ 40 w 52"/>
                  <a:gd name="T21" fmla="*/ 29 h 36"/>
                  <a:gd name="T22" fmla="*/ 47 w 52"/>
                  <a:gd name="T23" fmla="*/ 33 h 36"/>
                  <a:gd name="T24" fmla="*/ 43 w 52"/>
                  <a:gd name="T25" fmla="*/ 36 h 36"/>
                  <a:gd name="T26" fmla="*/ 45 w 52"/>
                  <a:gd name="T27" fmla="*/ 36 h 36"/>
                  <a:gd name="T28" fmla="*/ 52 w 52"/>
                  <a:gd name="T29" fmla="*/ 31 h 36"/>
                  <a:gd name="T30" fmla="*/ 52 w 52"/>
                  <a:gd name="T31" fmla="*/ 24 h 36"/>
                  <a:gd name="T32" fmla="*/ 43 w 52"/>
                  <a:gd name="T33" fmla="*/ 24 h 36"/>
                  <a:gd name="T34" fmla="*/ 43 w 52"/>
                  <a:gd name="T35" fmla="*/ 19 h 36"/>
                  <a:gd name="T36" fmla="*/ 47 w 52"/>
                  <a:gd name="T37" fmla="*/ 19 h 36"/>
                  <a:gd name="T38" fmla="*/ 47 w 52"/>
                  <a:gd name="T39" fmla="*/ 19 h 36"/>
                  <a:gd name="T40" fmla="*/ 31 w 52"/>
                  <a:gd name="T41" fmla="*/ 17 h 36"/>
                  <a:gd name="T42" fmla="*/ 31 w 52"/>
                  <a:gd name="T43" fmla="*/ 14 h 36"/>
                  <a:gd name="T44" fmla="*/ 21 w 52"/>
                  <a:gd name="T45" fmla="*/ 12 h 36"/>
                  <a:gd name="T46" fmla="*/ 38 w 52"/>
                  <a:gd name="T47" fmla="*/ 3 h 36"/>
                  <a:gd name="T48" fmla="*/ 38 w 52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36">
                    <a:moveTo>
                      <a:pt x="38" y="0"/>
                    </a:moveTo>
                    <a:lnTo>
                      <a:pt x="28" y="3"/>
                    </a:lnTo>
                    <a:lnTo>
                      <a:pt x="0" y="24"/>
                    </a:lnTo>
                    <a:lnTo>
                      <a:pt x="26" y="26"/>
                    </a:lnTo>
                    <a:lnTo>
                      <a:pt x="26" y="29"/>
                    </a:lnTo>
                    <a:lnTo>
                      <a:pt x="35" y="29"/>
                    </a:lnTo>
                    <a:lnTo>
                      <a:pt x="31" y="33"/>
                    </a:lnTo>
                    <a:lnTo>
                      <a:pt x="26" y="33"/>
                    </a:lnTo>
                    <a:lnTo>
                      <a:pt x="26" y="36"/>
                    </a:lnTo>
                    <a:lnTo>
                      <a:pt x="31" y="36"/>
                    </a:lnTo>
                    <a:lnTo>
                      <a:pt x="40" y="29"/>
                    </a:lnTo>
                    <a:lnTo>
                      <a:pt x="47" y="33"/>
                    </a:lnTo>
                    <a:lnTo>
                      <a:pt x="43" y="36"/>
                    </a:lnTo>
                    <a:lnTo>
                      <a:pt x="45" y="36"/>
                    </a:lnTo>
                    <a:lnTo>
                      <a:pt x="52" y="31"/>
                    </a:lnTo>
                    <a:lnTo>
                      <a:pt x="52" y="24"/>
                    </a:lnTo>
                    <a:lnTo>
                      <a:pt x="43" y="24"/>
                    </a:lnTo>
                    <a:lnTo>
                      <a:pt x="43" y="19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31" y="17"/>
                    </a:lnTo>
                    <a:lnTo>
                      <a:pt x="31" y="14"/>
                    </a:lnTo>
                    <a:lnTo>
                      <a:pt x="21" y="12"/>
                    </a:lnTo>
                    <a:lnTo>
                      <a:pt x="38" y="3"/>
                    </a:lnTo>
                    <a:lnTo>
                      <a:pt x="3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3" name="Freeform 1435"/>
              <p:cNvSpPr>
                <a:spLocks noEditPoints="1"/>
              </p:cNvSpPr>
              <p:nvPr/>
            </p:nvSpPr>
            <p:spPr bwMode="auto">
              <a:xfrm>
                <a:off x="2631710" y="3513804"/>
                <a:ext cx="112415" cy="76213"/>
              </a:xfrm>
              <a:custGeom>
                <a:avLst/>
                <a:gdLst>
                  <a:gd name="T0" fmla="*/ 5 w 59"/>
                  <a:gd name="T1" fmla="*/ 26 h 40"/>
                  <a:gd name="T2" fmla="*/ 33 w 59"/>
                  <a:gd name="T3" fmla="*/ 5 h 40"/>
                  <a:gd name="T4" fmla="*/ 43 w 59"/>
                  <a:gd name="T5" fmla="*/ 2 h 40"/>
                  <a:gd name="T6" fmla="*/ 43 w 59"/>
                  <a:gd name="T7" fmla="*/ 5 h 40"/>
                  <a:gd name="T8" fmla="*/ 26 w 59"/>
                  <a:gd name="T9" fmla="*/ 14 h 40"/>
                  <a:gd name="T10" fmla="*/ 36 w 59"/>
                  <a:gd name="T11" fmla="*/ 16 h 40"/>
                  <a:gd name="T12" fmla="*/ 36 w 59"/>
                  <a:gd name="T13" fmla="*/ 19 h 40"/>
                  <a:gd name="T14" fmla="*/ 52 w 59"/>
                  <a:gd name="T15" fmla="*/ 21 h 40"/>
                  <a:gd name="T16" fmla="*/ 52 w 59"/>
                  <a:gd name="T17" fmla="*/ 21 h 40"/>
                  <a:gd name="T18" fmla="*/ 48 w 59"/>
                  <a:gd name="T19" fmla="*/ 21 h 40"/>
                  <a:gd name="T20" fmla="*/ 48 w 59"/>
                  <a:gd name="T21" fmla="*/ 26 h 40"/>
                  <a:gd name="T22" fmla="*/ 57 w 59"/>
                  <a:gd name="T23" fmla="*/ 26 h 40"/>
                  <a:gd name="T24" fmla="*/ 57 w 59"/>
                  <a:gd name="T25" fmla="*/ 33 h 40"/>
                  <a:gd name="T26" fmla="*/ 50 w 59"/>
                  <a:gd name="T27" fmla="*/ 38 h 40"/>
                  <a:gd name="T28" fmla="*/ 48 w 59"/>
                  <a:gd name="T29" fmla="*/ 38 h 40"/>
                  <a:gd name="T30" fmla="*/ 52 w 59"/>
                  <a:gd name="T31" fmla="*/ 35 h 40"/>
                  <a:gd name="T32" fmla="*/ 45 w 59"/>
                  <a:gd name="T33" fmla="*/ 31 h 40"/>
                  <a:gd name="T34" fmla="*/ 36 w 59"/>
                  <a:gd name="T35" fmla="*/ 38 h 40"/>
                  <a:gd name="T36" fmla="*/ 31 w 59"/>
                  <a:gd name="T37" fmla="*/ 38 h 40"/>
                  <a:gd name="T38" fmla="*/ 31 w 59"/>
                  <a:gd name="T39" fmla="*/ 35 h 40"/>
                  <a:gd name="T40" fmla="*/ 36 w 59"/>
                  <a:gd name="T41" fmla="*/ 35 h 40"/>
                  <a:gd name="T42" fmla="*/ 40 w 59"/>
                  <a:gd name="T43" fmla="*/ 31 h 40"/>
                  <a:gd name="T44" fmla="*/ 31 w 59"/>
                  <a:gd name="T45" fmla="*/ 31 h 40"/>
                  <a:gd name="T46" fmla="*/ 31 w 59"/>
                  <a:gd name="T47" fmla="*/ 28 h 40"/>
                  <a:gd name="T48" fmla="*/ 5 w 59"/>
                  <a:gd name="T49" fmla="*/ 26 h 40"/>
                  <a:gd name="T50" fmla="*/ 45 w 59"/>
                  <a:gd name="T51" fmla="*/ 0 h 40"/>
                  <a:gd name="T52" fmla="*/ 36 w 59"/>
                  <a:gd name="T53" fmla="*/ 2 h 40"/>
                  <a:gd name="T54" fmla="*/ 31 w 59"/>
                  <a:gd name="T55" fmla="*/ 2 h 40"/>
                  <a:gd name="T56" fmla="*/ 29 w 59"/>
                  <a:gd name="T57" fmla="*/ 2 h 40"/>
                  <a:gd name="T58" fmla="*/ 0 w 59"/>
                  <a:gd name="T59" fmla="*/ 26 h 40"/>
                  <a:gd name="T60" fmla="*/ 0 w 59"/>
                  <a:gd name="T61" fmla="*/ 28 h 40"/>
                  <a:gd name="T62" fmla="*/ 29 w 59"/>
                  <a:gd name="T63" fmla="*/ 31 h 40"/>
                  <a:gd name="T64" fmla="*/ 29 w 59"/>
                  <a:gd name="T65" fmla="*/ 33 h 40"/>
                  <a:gd name="T66" fmla="*/ 33 w 59"/>
                  <a:gd name="T67" fmla="*/ 33 h 40"/>
                  <a:gd name="T68" fmla="*/ 33 w 59"/>
                  <a:gd name="T69" fmla="*/ 33 h 40"/>
                  <a:gd name="T70" fmla="*/ 26 w 59"/>
                  <a:gd name="T71" fmla="*/ 33 h 40"/>
                  <a:gd name="T72" fmla="*/ 29 w 59"/>
                  <a:gd name="T73" fmla="*/ 38 h 40"/>
                  <a:gd name="T74" fmla="*/ 38 w 59"/>
                  <a:gd name="T75" fmla="*/ 40 h 40"/>
                  <a:gd name="T76" fmla="*/ 45 w 59"/>
                  <a:gd name="T77" fmla="*/ 33 h 40"/>
                  <a:gd name="T78" fmla="*/ 48 w 59"/>
                  <a:gd name="T79" fmla="*/ 35 h 40"/>
                  <a:gd name="T80" fmla="*/ 40 w 59"/>
                  <a:gd name="T81" fmla="*/ 40 h 40"/>
                  <a:gd name="T82" fmla="*/ 52 w 59"/>
                  <a:gd name="T83" fmla="*/ 40 h 40"/>
                  <a:gd name="T84" fmla="*/ 59 w 59"/>
                  <a:gd name="T85" fmla="*/ 33 h 40"/>
                  <a:gd name="T86" fmla="*/ 59 w 59"/>
                  <a:gd name="T87" fmla="*/ 23 h 40"/>
                  <a:gd name="T88" fmla="*/ 52 w 59"/>
                  <a:gd name="T89" fmla="*/ 23 h 40"/>
                  <a:gd name="T90" fmla="*/ 50 w 59"/>
                  <a:gd name="T91" fmla="*/ 23 h 40"/>
                  <a:gd name="T92" fmla="*/ 55 w 59"/>
                  <a:gd name="T93" fmla="*/ 23 h 40"/>
                  <a:gd name="T94" fmla="*/ 55 w 59"/>
                  <a:gd name="T95" fmla="*/ 19 h 40"/>
                  <a:gd name="T96" fmla="*/ 40 w 59"/>
                  <a:gd name="T97" fmla="*/ 16 h 40"/>
                  <a:gd name="T98" fmla="*/ 38 w 59"/>
                  <a:gd name="T99" fmla="*/ 14 h 40"/>
                  <a:gd name="T100" fmla="*/ 33 w 59"/>
                  <a:gd name="T101" fmla="*/ 14 h 40"/>
                  <a:gd name="T102" fmla="*/ 45 w 59"/>
                  <a:gd name="T103" fmla="*/ 5 h 40"/>
                  <a:gd name="T104" fmla="*/ 45 w 59"/>
                  <a:gd name="T10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9" h="40">
                    <a:moveTo>
                      <a:pt x="5" y="26"/>
                    </a:moveTo>
                    <a:lnTo>
                      <a:pt x="33" y="5"/>
                    </a:lnTo>
                    <a:lnTo>
                      <a:pt x="43" y="2"/>
                    </a:lnTo>
                    <a:lnTo>
                      <a:pt x="43" y="5"/>
                    </a:lnTo>
                    <a:lnTo>
                      <a:pt x="26" y="14"/>
                    </a:lnTo>
                    <a:lnTo>
                      <a:pt x="36" y="16"/>
                    </a:lnTo>
                    <a:lnTo>
                      <a:pt x="36" y="19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8" y="21"/>
                    </a:lnTo>
                    <a:lnTo>
                      <a:pt x="48" y="26"/>
                    </a:lnTo>
                    <a:lnTo>
                      <a:pt x="57" y="26"/>
                    </a:lnTo>
                    <a:lnTo>
                      <a:pt x="57" y="33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52" y="35"/>
                    </a:lnTo>
                    <a:lnTo>
                      <a:pt x="45" y="31"/>
                    </a:lnTo>
                    <a:lnTo>
                      <a:pt x="36" y="38"/>
                    </a:lnTo>
                    <a:lnTo>
                      <a:pt x="31" y="38"/>
                    </a:lnTo>
                    <a:lnTo>
                      <a:pt x="31" y="35"/>
                    </a:lnTo>
                    <a:lnTo>
                      <a:pt x="36" y="35"/>
                    </a:lnTo>
                    <a:lnTo>
                      <a:pt x="40" y="31"/>
                    </a:lnTo>
                    <a:lnTo>
                      <a:pt x="31" y="31"/>
                    </a:lnTo>
                    <a:lnTo>
                      <a:pt x="31" y="28"/>
                    </a:lnTo>
                    <a:lnTo>
                      <a:pt x="5" y="26"/>
                    </a:lnTo>
                    <a:close/>
                    <a:moveTo>
                      <a:pt x="45" y="0"/>
                    </a:moveTo>
                    <a:lnTo>
                      <a:pt x="36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9" y="31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26" y="33"/>
                    </a:lnTo>
                    <a:lnTo>
                      <a:pt x="29" y="38"/>
                    </a:lnTo>
                    <a:lnTo>
                      <a:pt x="38" y="40"/>
                    </a:lnTo>
                    <a:lnTo>
                      <a:pt x="45" y="33"/>
                    </a:lnTo>
                    <a:lnTo>
                      <a:pt x="48" y="35"/>
                    </a:lnTo>
                    <a:lnTo>
                      <a:pt x="40" y="40"/>
                    </a:lnTo>
                    <a:lnTo>
                      <a:pt x="52" y="40"/>
                    </a:lnTo>
                    <a:lnTo>
                      <a:pt x="59" y="33"/>
                    </a:lnTo>
                    <a:lnTo>
                      <a:pt x="59" y="23"/>
                    </a:lnTo>
                    <a:lnTo>
                      <a:pt x="52" y="23"/>
                    </a:lnTo>
                    <a:lnTo>
                      <a:pt x="50" y="23"/>
                    </a:lnTo>
                    <a:lnTo>
                      <a:pt x="55" y="23"/>
                    </a:lnTo>
                    <a:lnTo>
                      <a:pt x="55" y="19"/>
                    </a:lnTo>
                    <a:lnTo>
                      <a:pt x="40" y="16"/>
                    </a:lnTo>
                    <a:lnTo>
                      <a:pt x="38" y="14"/>
                    </a:lnTo>
                    <a:lnTo>
                      <a:pt x="33" y="14"/>
                    </a:lnTo>
                    <a:lnTo>
                      <a:pt x="45" y="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4" name="Freeform 1436"/>
              <p:cNvSpPr>
                <a:spLocks noEditPoints="1"/>
              </p:cNvSpPr>
              <p:nvPr/>
            </p:nvSpPr>
            <p:spPr bwMode="auto">
              <a:xfrm>
                <a:off x="2631710" y="3513804"/>
                <a:ext cx="112415" cy="76213"/>
              </a:xfrm>
              <a:custGeom>
                <a:avLst/>
                <a:gdLst>
                  <a:gd name="T0" fmla="*/ 5 w 59"/>
                  <a:gd name="T1" fmla="*/ 26 h 40"/>
                  <a:gd name="T2" fmla="*/ 33 w 59"/>
                  <a:gd name="T3" fmla="*/ 5 h 40"/>
                  <a:gd name="T4" fmla="*/ 43 w 59"/>
                  <a:gd name="T5" fmla="*/ 2 h 40"/>
                  <a:gd name="T6" fmla="*/ 43 w 59"/>
                  <a:gd name="T7" fmla="*/ 5 h 40"/>
                  <a:gd name="T8" fmla="*/ 26 w 59"/>
                  <a:gd name="T9" fmla="*/ 14 h 40"/>
                  <a:gd name="T10" fmla="*/ 36 w 59"/>
                  <a:gd name="T11" fmla="*/ 16 h 40"/>
                  <a:gd name="T12" fmla="*/ 36 w 59"/>
                  <a:gd name="T13" fmla="*/ 19 h 40"/>
                  <a:gd name="T14" fmla="*/ 52 w 59"/>
                  <a:gd name="T15" fmla="*/ 21 h 40"/>
                  <a:gd name="T16" fmla="*/ 52 w 59"/>
                  <a:gd name="T17" fmla="*/ 21 h 40"/>
                  <a:gd name="T18" fmla="*/ 48 w 59"/>
                  <a:gd name="T19" fmla="*/ 21 h 40"/>
                  <a:gd name="T20" fmla="*/ 48 w 59"/>
                  <a:gd name="T21" fmla="*/ 26 h 40"/>
                  <a:gd name="T22" fmla="*/ 57 w 59"/>
                  <a:gd name="T23" fmla="*/ 26 h 40"/>
                  <a:gd name="T24" fmla="*/ 57 w 59"/>
                  <a:gd name="T25" fmla="*/ 33 h 40"/>
                  <a:gd name="T26" fmla="*/ 50 w 59"/>
                  <a:gd name="T27" fmla="*/ 38 h 40"/>
                  <a:gd name="T28" fmla="*/ 48 w 59"/>
                  <a:gd name="T29" fmla="*/ 38 h 40"/>
                  <a:gd name="T30" fmla="*/ 52 w 59"/>
                  <a:gd name="T31" fmla="*/ 35 h 40"/>
                  <a:gd name="T32" fmla="*/ 45 w 59"/>
                  <a:gd name="T33" fmla="*/ 31 h 40"/>
                  <a:gd name="T34" fmla="*/ 36 w 59"/>
                  <a:gd name="T35" fmla="*/ 38 h 40"/>
                  <a:gd name="T36" fmla="*/ 31 w 59"/>
                  <a:gd name="T37" fmla="*/ 38 h 40"/>
                  <a:gd name="T38" fmla="*/ 31 w 59"/>
                  <a:gd name="T39" fmla="*/ 35 h 40"/>
                  <a:gd name="T40" fmla="*/ 36 w 59"/>
                  <a:gd name="T41" fmla="*/ 35 h 40"/>
                  <a:gd name="T42" fmla="*/ 40 w 59"/>
                  <a:gd name="T43" fmla="*/ 31 h 40"/>
                  <a:gd name="T44" fmla="*/ 31 w 59"/>
                  <a:gd name="T45" fmla="*/ 31 h 40"/>
                  <a:gd name="T46" fmla="*/ 31 w 59"/>
                  <a:gd name="T47" fmla="*/ 28 h 40"/>
                  <a:gd name="T48" fmla="*/ 5 w 59"/>
                  <a:gd name="T49" fmla="*/ 26 h 40"/>
                  <a:gd name="T50" fmla="*/ 45 w 59"/>
                  <a:gd name="T51" fmla="*/ 0 h 40"/>
                  <a:gd name="T52" fmla="*/ 36 w 59"/>
                  <a:gd name="T53" fmla="*/ 2 h 40"/>
                  <a:gd name="T54" fmla="*/ 31 w 59"/>
                  <a:gd name="T55" fmla="*/ 2 h 40"/>
                  <a:gd name="T56" fmla="*/ 29 w 59"/>
                  <a:gd name="T57" fmla="*/ 2 h 40"/>
                  <a:gd name="T58" fmla="*/ 0 w 59"/>
                  <a:gd name="T59" fmla="*/ 26 h 40"/>
                  <a:gd name="T60" fmla="*/ 0 w 59"/>
                  <a:gd name="T61" fmla="*/ 28 h 40"/>
                  <a:gd name="T62" fmla="*/ 29 w 59"/>
                  <a:gd name="T63" fmla="*/ 31 h 40"/>
                  <a:gd name="T64" fmla="*/ 29 w 59"/>
                  <a:gd name="T65" fmla="*/ 33 h 40"/>
                  <a:gd name="T66" fmla="*/ 33 w 59"/>
                  <a:gd name="T67" fmla="*/ 33 h 40"/>
                  <a:gd name="T68" fmla="*/ 33 w 59"/>
                  <a:gd name="T69" fmla="*/ 33 h 40"/>
                  <a:gd name="T70" fmla="*/ 26 w 59"/>
                  <a:gd name="T71" fmla="*/ 33 h 40"/>
                  <a:gd name="T72" fmla="*/ 29 w 59"/>
                  <a:gd name="T73" fmla="*/ 38 h 40"/>
                  <a:gd name="T74" fmla="*/ 38 w 59"/>
                  <a:gd name="T75" fmla="*/ 40 h 40"/>
                  <a:gd name="T76" fmla="*/ 45 w 59"/>
                  <a:gd name="T77" fmla="*/ 33 h 40"/>
                  <a:gd name="T78" fmla="*/ 48 w 59"/>
                  <a:gd name="T79" fmla="*/ 35 h 40"/>
                  <a:gd name="T80" fmla="*/ 40 w 59"/>
                  <a:gd name="T81" fmla="*/ 40 h 40"/>
                  <a:gd name="T82" fmla="*/ 52 w 59"/>
                  <a:gd name="T83" fmla="*/ 40 h 40"/>
                  <a:gd name="T84" fmla="*/ 59 w 59"/>
                  <a:gd name="T85" fmla="*/ 33 h 40"/>
                  <a:gd name="T86" fmla="*/ 59 w 59"/>
                  <a:gd name="T87" fmla="*/ 23 h 40"/>
                  <a:gd name="T88" fmla="*/ 52 w 59"/>
                  <a:gd name="T89" fmla="*/ 23 h 40"/>
                  <a:gd name="T90" fmla="*/ 50 w 59"/>
                  <a:gd name="T91" fmla="*/ 23 h 40"/>
                  <a:gd name="T92" fmla="*/ 55 w 59"/>
                  <a:gd name="T93" fmla="*/ 23 h 40"/>
                  <a:gd name="T94" fmla="*/ 55 w 59"/>
                  <a:gd name="T95" fmla="*/ 19 h 40"/>
                  <a:gd name="T96" fmla="*/ 40 w 59"/>
                  <a:gd name="T97" fmla="*/ 16 h 40"/>
                  <a:gd name="T98" fmla="*/ 38 w 59"/>
                  <a:gd name="T99" fmla="*/ 14 h 40"/>
                  <a:gd name="T100" fmla="*/ 33 w 59"/>
                  <a:gd name="T101" fmla="*/ 14 h 40"/>
                  <a:gd name="T102" fmla="*/ 45 w 59"/>
                  <a:gd name="T103" fmla="*/ 5 h 40"/>
                  <a:gd name="T104" fmla="*/ 45 w 59"/>
                  <a:gd name="T10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9" h="40">
                    <a:moveTo>
                      <a:pt x="5" y="26"/>
                    </a:moveTo>
                    <a:lnTo>
                      <a:pt x="33" y="5"/>
                    </a:lnTo>
                    <a:lnTo>
                      <a:pt x="43" y="2"/>
                    </a:lnTo>
                    <a:lnTo>
                      <a:pt x="43" y="5"/>
                    </a:lnTo>
                    <a:lnTo>
                      <a:pt x="26" y="14"/>
                    </a:lnTo>
                    <a:lnTo>
                      <a:pt x="36" y="16"/>
                    </a:lnTo>
                    <a:lnTo>
                      <a:pt x="36" y="19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8" y="21"/>
                    </a:lnTo>
                    <a:lnTo>
                      <a:pt x="48" y="26"/>
                    </a:lnTo>
                    <a:lnTo>
                      <a:pt x="57" y="26"/>
                    </a:lnTo>
                    <a:lnTo>
                      <a:pt x="57" y="33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52" y="35"/>
                    </a:lnTo>
                    <a:lnTo>
                      <a:pt x="45" y="31"/>
                    </a:lnTo>
                    <a:lnTo>
                      <a:pt x="36" y="38"/>
                    </a:lnTo>
                    <a:lnTo>
                      <a:pt x="31" y="38"/>
                    </a:lnTo>
                    <a:lnTo>
                      <a:pt x="31" y="35"/>
                    </a:lnTo>
                    <a:lnTo>
                      <a:pt x="36" y="35"/>
                    </a:lnTo>
                    <a:lnTo>
                      <a:pt x="40" y="31"/>
                    </a:lnTo>
                    <a:lnTo>
                      <a:pt x="31" y="31"/>
                    </a:lnTo>
                    <a:lnTo>
                      <a:pt x="31" y="28"/>
                    </a:lnTo>
                    <a:lnTo>
                      <a:pt x="5" y="26"/>
                    </a:lnTo>
                    <a:moveTo>
                      <a:pt x="45" y="0"/>
                    </a:moveTo>
                    <a:lnTo>
                      <a:pt x="36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9" y="31"/>
                    </a:lnTo>
                    <a:lnTo>
                      <a:pt x="29" y="33"/>
                    </a:lnTo>
                    <a:lnTo>
                      <a:pt x="33" y="33"/>
                    </a:lnTo>
                    <a:lnTo>
                      <a:pt x="33" y="33"/>
                    </a:lnTo>
                    <a:lnTo>
                      <a:pt x="26" y="33"/>
                    </a:lnTo>
                    <a:lnTo>
                      <a:pt x="29" y="38"/>
                    </a:lnTo>
                    <a:lnTo>
                      <a:pt x="38" y="40"/>
                    </a:lnTo>
                    <a:lnTo>
                      <a:pt x="45" y="33"/>
                    </a:lnTo>
                    <a:lnTo>
                      <a:pt x="48" y="35"/>
                    </a:lnTo>
                    <a:lnTo>
                      <a:pt x="40" y="40"/>
                    </a:lnTo>
                    <a:lnTo>
                      <a:pt x="52" y="40"/>
                    </a:lnTo>
                    <a:lnTo>
                      <a:pt x="59" y="33"/>
                    </a:lnTo>
                    <a:lnTo>
                      <a:pt x="59" y="23"/>
                    </a:lnTo>
                    <a:lnTo>
                      <a:pt x="52" y="23"/>
                    </a:lnTo>
                    <a:lnTo>
                      <a:pt x="50" y="23"/>
                    </a:lnTo>
                    <a:lnTo>
                      <a:pt x="55" y="23"/>
                    </a:lnTo>
                    <a:lnTo>
                      <a:pt x="55" y="19"/>
                    </a:lnTo>
                    <a:lnTo>
                      <a:pt x="40" y="16"/>
                    </a:lnTo>
                    <a:lnTo>
                      <a:pt x="38" y="14"/>
                    </a:lnTo>
                    <a:lnTo>
                      <a:pt x="33" y="14"/>
                    </a:lnTo>
                    <a:lnTo>
                      <a:pt x="45" y="5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5" name="Freeform 1437"/>
              <p:cNvSpPr/>
              <p:nvPr/>
            </p:nvSpPr>
            <p:spPr bwMode="auto">
              <a:xfrm>
                <a:off x="2555497" y="3576679"/>
                <a:ext cx="22864" cy="3811"/>
              </a:xfrm>
              <a:custGeom>
                <a:avLst/>
                <a:gdLst>
                  <a:gd name="T0" fmla="*/ 0 w 12"/>
                  <a:gd name="T1" fmla="*/ 0 h 2"/>
                  <a:gd name="T2" fmla="*/ 9 w 12"/>
                  <a:gd name="T3" fmla="*/ 2 h 2"/>
                  <a:gd name="T4" fmla="*/ 12 w 12"/>
                  <a:gd name="T5" fmla="*/ 2 h 2"/>
                  <a:gd name="T6" fmla="*/ 7 w 12"/>
                  <a:gd name="T7" fmla="*/ 2 h 2"/>
                  <a:gd name="T8" fmla="*/ 0 w 1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9" y="2"/>
                    </a:lnTo>
                    <a:lnTo>
                      <a:pt x="12" y="2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6" name="Freeform 1438"/>
              <p:cNvSpPr/>
              <p:nvPr/>
            </p:nvSpPr>
            <p:spPr bwMode="auto">
              <a:xfrm>
                <a:off x="2555497" y="3576679"/>
                <a:ext cx="22864" cy="3811"/>
              </a:xfrm>
              <a:custGeom>
                <a:avLst/>
                <a:gdLst>
                  <a:gd name="T0" fmla="*/ 0 w 12"/>
                  <a:gd name="T1" fmla="*/ 0 h 2"/>
                  <a:gd name="T2" fmla="*/ 9 w 12"/>
                  <a:gd name="T3" fmla="*/ 2 h 2"/>
                  <a:gd name="T4" fmla="*/ 12 w 12"/>
                  <a:gd name="T5" fmla="*/ 2 h 2"/>
                  <a:gd name="T6" fmla="*/ 7 w 12"/>
                  <a:gd name="T7" fmla="*/ 2 h 2"/>
                  <a:gd name="T8" fmla="*/ 0 w 1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">
                    <a:moveTo>
                      <a:pt x="0" y="0"/>
                    </a:moveTo>
                    <a:lnTo>
                      <a:pt x="9" y="2"/>
                    </a:lnTo>
                    <a:lnTo>
                      <a:pt x="12" y="2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7" name="Freeform 1439"/>
              <p:cNvSpPr>
                <a:spLocks noEditPoints="1"/>
              </p:cNvSpPr>
              <p:nvPr/>
            </p:nvSpPr>
            <p:spPr bwMode="auto">
              <a:xfrm>
                <a:off x="2545970" y="3567153"/>
                <a:ext cx="41917" cy="22864"/>
              </a:xfrm>
              <a:custGeom>
                <a:avLst/>
                <a:gdLst>
                  <a:gd name="T0" fmla="*/ 14 w 22"/>
                  <a:gd name="T1" fmla="*/ 7 h 12"/>
                  <a:gd name="T2" fmla="*/ 5 w 22"/>
                  <a:gd name="T3" fmla="*/ 5 h 12"/>
                  <a:gd name="T4" fmla="*/ 12 w 22"/>
                  <a:gd name="T5" fmla="*/ 7 h 12"/>
                  <a:gd name="T6" fmla="*/ 17 w 22"/>
                  <a:gd name="T7" fmla="*/ 7 h 12"/>
                  <a:gd name="T8" fmla="*/ 14 w 22"/>
                  <a:gd name="T9" fmla="*/ 7 h 12"/>
                  <a:gd name="T10" fmla="*/ 7 w 22"/>
                  <a:gd name="T11" fmla="*/ 0 h 12"/>
                  <a:gd name="T12" fmla="*/ 0 w 22"/>
                  <a:gd name="T13" fmla="*/ 0 h 12"/>
                  <a:gd name="T14" fmla="*/ 0 w 22"/>
                  <a:gd name="T15" fmla="*/ 3 h 12"/>
                  <a:gd name="T16" fmla="*/ 0 w 22"/>
                  <a:gd name="T17" fmla="*/ 5 h 12"/>
                  <a:gd name="T18" fmla="*/ 12 w 22"/>
                  <a:gd name="T19" fmla="*/ 12 h 12"/>
                  <a:gd name="T20" fmla="*/ 14 w 22"/>
                  <a:gd name="T21" fmla="*/ 12 h 12"/>
                  <a:gd name="T22" fmla="*/ 22 w 22"/>
                  <a:gd name="T23" fmla="*/ 10 h 12"/>
                  <a:gd name="T24" fmla="*/ 22 w 22"/>
                  <a:gd name="T25" fmla="*/ 5 h 12"/>
                  <a:gd name="T26" fmla="*/ 12 w 22"/>
                  <a:gd name="T27" fmla="*/ 5 h 12"/>
                  <a:gd name="T28" fmla="*/ 10 w 22"/>
                  <a:gd name="T29" fmla="*/ 3 h 12"/>
                  <a:gd name="T30" fmla="*/ 7 w 22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12">
                    <a:moveTo>
                      <a:pt x="14" y="7"/>
                    </a:moveTo>
                    <a:lnTo>
                      <a:pt x="5" y="5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14" y="7"/>
                    </a:lnTo>
                    <a:close/>
                    <a:moveTo>
                      <a:pt x="7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22" y="10"/>
                    </a:lnTo>
                    <a:lnTo>
                      <a:pt x="22" y="5"/>
                    </a:lnTo>
                    <a:lnTo>
                      <a:pt x="12" y="5"/>
                    </a:lnTo>
                    <a:lnTo>
                      <a:pt x="10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8" name="Freeform 1440"/>
              <p:cNvSpPr>
                <a:spLocks noEditPoints="1"/>
              </p:cNvSpPr>
              <p:nvPr/>
            </p:nvSpPr>
            <p:spPr bwMode="auto">
              <a:xfrm>
                <a:off x="2545970" y="3567153"/>
                <a:ext cx="41917" cy="22864"/>
              </a:xfrm>
              <a:custGeom>
                <a:avLst/>
                <a:gdLst>
                  <a:gd name="T0" fmla="*/ 14 w 22"/>
                  <a:gd name="T1" fmla="*/ 7 h 12"/>
                  <a:gd name="T2" fmla="*/ 5 w 22"/>
                  <a:gd name="T3" fmla="*/ 5 h 12"/>
                  <a:gd name="T4" fmla="*/ 12 w 22"/>
                  <a:gd name="T5" fmla="*/ 7 h 12"/>
                  <a:gd name="T6" fmla="*/ 17 w 22"/>
                  <a:gd name="T7" fmla="*/ 7 h 12"/>
                  <a:gd name="T8" fmla="*/ 14 w 22"/>
                  <a:gd name="T9" fmla="*/ 7 h 12"/>
                  <a:gd name="T10" fmla="*/ 7 w 22"/>
                  <a:gd name="T11" fmla="*/ 0 h 12"/>
                  <a:gd name="T12" fmla="*/ 0 w 22"/>
                  <a:gd name="T13" fmla="*/ 0 h 12"/>
                  <a:gd name="T14" fmla="*/ 0 w 22"/>
                  <a:gd name="T15" fmla="*/ 3 h 12"/>
                  <a:gd name="T16" fmla="*/ 0 w 22"/>
                  <a:gd name="T17" fmla="*/ 5 h 12"/>
                  <a:gd name="T18" fmla="*/ 12 w 22"/>
                  <a:gd name="T19" fmla="*/ 12 h 12"/>
                  <a:gd name="T20" fmla="*/ 14 w 22"/>
                  <a:gd name="T21" fmla="*/ 12 h 12"/>
                  <a:gd name="T22" fmla="*/ 22 w 22"/>
                  <a:gd name="T23" fmla="*/ 10 h 12"/>
                  <a:gd name="T24" fmla="*/ 22 w 22"/>
                  <a:gd name="T25" fmla="*/ 5 h 12"/>
                  <a:gd name="T26" fmla="*/ 12 w 22"/>
                  <a:gd name="T27" fmla="*/ 5 h 12"/>
                  <a:gd name="T28" fmla="*/ 10 w 22"/>
                  <a:gd name="T29" fmla="*/ 3 h 12"/>
                  <a:gd name="T30" fmla="*/ 7 w 22"/>
                  <a:gd name="T3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12">
                    <a:moveTo>
                      <a:pt x="14" y="7"/>
                    </a:moveTo>
                    <a:lnTo>
                      <a:pt x="5" y="5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14" y="7"/>
                    </a:lnTo>
                    <a:moveTo>
                      <a:pt x="7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22" y="10"/>
                    </a:lnTo>
                    <a:lnTo>
                      <a:pt x="22" y="5"/>
                    </a:lnTo>
                    <a:lnTo>
                      <a:pt x="12" y="5"/>
                    </a:lnTo>
                    <a:lnTo>
                      <a:pt x="10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79" name="Freeform 1441"/>
              <p:cNvSpPr/>
              <p:nvPr/>
            </p:nvSpPr>
            <p:spPr bwMode="auto">
              <a:xfrm>
                <a:off x="2113462" y="3925354"/>
                <a:ext cx="188628" cy="57159"/>
              </a:xfrm>
              <a:custGeom>
                <a:avLst/>
                <a:gdLst>
                  <a:gd name="T0" fmla="*/ 35 w 99"/>
                  <a:gd name="T1" fmla="*/ 0 h 30"/>
                  <a:gd name="T2" fmla="*/ 19 w 99"/>
                  <a:gd name="T3" fmla="*/ 0 h 30"/>
                  <a:gd name="T4" fmla="*/ 0 w 99"/>
                  <a:gd name="T5" fmla="*/ 7 h 30"/>
                  <a:gd name="T6" fmla="*/ 2 w 99"/>
                  <a:gd name="T7" fmla="*/ 7 h 30"/>
                  <a:gd name="T8" fmla="*/ 19 w 99"/>
                  <a:gd name="T9" fmla="*/ 2 h 30"/>
                  <a:gd name="T10" fmla="*/ 35 w 99"/>
                  <a:gd name="T11" fmla="*/ 4 h 30"/>
                  <a:gd name="T12" fmla="*/ 33 w 99"/>
                  <a:gd name="T13" fmla="*/ 4 h 30"/>
                  <a:gd name="T14" fmla="*/ 40 w 99"/>
                  <a:gd name="T15" fmla="*/ 7 h 30"/>
                  <a:gd name="T16" fmla="*/ 54 w 99"/>
                  <a:gd name="T17" fmla="*/ 16 h 30"/>
                  <a:gd name="T18" fmla="*/ 57 w 99"/>
                  <a:gd name="T19" fmla="*/ 21 h 30"/>
                  <a:gd name="T20" fmla="*/ 71 w 99"/>
                  <a:gd name="T21" fmla="*/ 21 h 30"/>
                  <a:gd name="T22" fmla="*/ 71 w 99"/>
                  <a:gd name="T23" fmla="*/ 28 h 30"/>
                  <a:gd name="T24" fmla="*/ 66 w 99"/>
                  <a:gd name="T25" fmla="*/ 28 h 30"/>
                  <a:gd name="T26" fmla="*/ 66 w 99"/>
                  <a:gd name="T27" fmla="*/ 30 h 30"/>
                  <a:gd name="T28" fmla="*/ 88 w 99"/>
                  <a:gd name="T29" fmla="*/ 30 h 30"/>
                  <a:gd name="T30" fmla="*/ 99 w 99"/>
                  <a:gd name="T31" fmla="*/ 28 h 30"/>
                  <a:gd name="T32" fmla="*/ 99 w 99"/>
                  <a:gd name="T33" fmla="*/ 28 h 30"/>
                  <a:gd name="T34" fmla="*/ 85 w 99"/>
                  <a:gd name="T35" fmla="*/ 26 h 30"/>
                  <a:gd name="T36" fmla="*/ 85 w 99"/>
                  <a:gd name="T37" fmla="*/ 21 h 30"/>
                  <a:gd name="T38" fmla="*/ 76 w 99"/>
                  <a:gd name="T39" fmla="*/ 21 h 30"/>
                  <a:gd name="T40" fmla="*/ 57 w 99"/>
                  <a:gd name="T41" fmla="*/ 7 h 30"/>
                  <a:gd name="T42" fmla="*/ 45 w 99"/>
                  <a:gd name="T43" fmla="*/ 7 h 30"/>
                  <a:gd name="T44" fmla="*/ 45 w 99"/>
                  <a:gd name="T45" fmla="*/ 2 h 30"/>
                  <a:gd name="T46" fmla="*/ 35 w 99"/>
                  <a:gd name="T4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" h="30">
                    <a:moveTo>
                      <a:pt x="35" y="0"/>
                    </a:moveTo>
                    <a:lnTo>
                      <a:pt x="19" y="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9" y="2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40" y="7"/>
                    </a:lnTo>
                    <a:lnTo>
                      <a:pt x="54" y="16"/>
                    </a:lnTo>
                    <a:lnTo>
                      <a:pt x="57" y="21"/>
                    </a:lnTo>
                    <a:lnTo>
                      <a:pt x="71" y="21"/>
                    </a:lnTo>
                    <a:lnTo>
                      <a:pt x="71" y="28"/>
                    </a:lnTo>
                    <a:lnTo>
                      <a:pt x="66" y="28"/>
                    </a:lnTo>
                    <a:lnTo>
                      <a:pt x="66" y="30"/>
                    </a:lnTo>
                    <a:lnTo>
                      <a:pt x="88" y="30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85" y="26"/>
                    </a:lnTo>
                    <a:lnTo>
                      <a:pt x="85" y="21"/>
                    </a:lnTo>
                    <a:lnTo>
                      <a:pt x="76" y="21"/>
                    </a:lnTo>
                    <a:lnTo>
                      <a:pt x="57" y="7"/>
                    </a:lnTo>
                    <a:lnTo>
                      <a:pt x="45" y="7"/>
                    </a:lnTo>
                    <a:lnTo>
                      <a:pt x="45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0" name="Freeform 1442"/>
              <p:cNvSpPr/>
              <p:nvPr/>
            </p:nvSpPr>
            <p:spPr bwMode="auto">
              <a:xfrm>
                <a:off x="2113462" y="3925354"/>
                <a:ext cx="188628" cy="57159"/>
              </a:xfrm>
              <a:custGeom>
                <a:avLst/>
                <a:gdLst>
                  <a:gd name="T0" fmla="*/ 35 w 99"/>
                  <a:gd name="T1" fmla="*/ 0 h 30"/>
                  <a:gd name="T2" fmla="*/ 19 w 99"/>
                  <a:gd name="T3" fmla="*/ 0 h 30"/>
                  <a:gd name="T4" fmla="*/ 0 w 99"/>
                  <a:gd name="T5" fmla="*/ 7 h 30"/>
                  <a:gd name="T6" fmla="*/ 2 w 99"/>
                  <a:gd name="T7" fmla="*/ 7 h 30"/>
                  <a:gd name="T8" fmla="*/ 19 w 99"/>
                  <a:gd name="T9" fmla="*/ 2 h 30"/>
                  <a:gd name="T10" fmla="*/ 35 w 99"/>
                  <a:gd name="T11" fmla="*/ 4 h 30"/>
                  <a:gd name="T12" fmla="*/ 33 w 99"/>
                  <a:gd name="T13" fmla="*/ 4 h 30"/>
                  <a:gd name="T14" fmla="*/ 40 w 99"/>
                  <a:gd name="T15" fmla="*/ 7 h 30"/>
                  <a:gd name="T16" fmla="*/ 54 w 99"/>
                  <a:gd name="T17" fmla="*/ 16 h 30"/>
                  <a:gd name="T18" fmla="*/ 57 w 99"/>
                  <a:gd name="T19" fmla="*/ 21 h 30"/>
                  <a:gd name="T20" fmla="*/ 71 w 99"/>
                  <a:gd name="T21" fmla="*/ 21 h 30"/>
                  <a:gd name="T22" fmla="*/ 71 w 99"/>
                  <a:gd name="T23" fmla="*/ 28 h 30"/>
                  <a:gd name="T24" fmla="*/ 66 w 99"/>
                  <a:gd name="T25" fmla="*/ 28 h 30"/>
                  <a:gd name="T26" fmla="*/ 66 w 99"/>
                  <a:gd name="T27" fmla="*/ 30 h 30"/>
                  <a:gd name="T28" fmla="*/ 88 w 99"/>
                  <a:gd name="T29" fmla="*/ 30 h 30"/>
                  <a:gd name="T30" fmla="*/ 99 w 99"/>
                  <a:gd name="T31" fmla="*/ 28 h 30"/>
                  <a:gd name="T32" fmla="*/ 99 w 99"/>
                  <a:gd name="T33" fmla="*/ 28 h 30"/>
                  <a:gd name="T34" fmla="*/ 85 w 99"/>
                  <a:gd name="T35" fmla="*/ 26 h 30"/>
                  <a:gd name="T36" fmla="*/ 85 w 99"/>
                  <a:gd name="T37" fmla="*/ 21 h 30"/>
                  <a:gd name="T38" fmla="*/ 76 w 99"/>
                  <a:gd name="T39" fmla="*/ 21 h 30"/>
                  <a:gd name="T40" fmla="*/ 57 w 99"/>
                  <a:gd name="T41" fmla="*/ 7 h 30"/>
                  <a:gd name="T42" fmla="*/ 45 w 99"/>
                  <a:gd name="T43" fmla="*/ 7 h 30"/>
                  <a:gd name="T44" fmla="*/ 45 w 99"/>
                  <a:gd name="T45" fmla="*/ 2 h 30"/>
                  <a:gd name="T46" fmla="*/ 35 w 99"/>
                  <a:gd name="T4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" h="30">
                    <a:moveTo>
                      <a:pt x="35" y="0"/>
                    </a:moveTo>
                    <a:lnTo>
                      <a:pt x="19" y="0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19" y="2"/>
                    </a:lnTo>
                    <a:lnTo>
                      <a:pt x="35" y="4"/>
                    </a:lnTo>
                    <a:lnTo>
                      <a:pt x="33" y="4"/>
                    </a:lnTo>
                    <a:lnTo>
                      <a:pt x="40" y="7"/>
                    </a:lnTo>
                    <a:lnTo>
                      <a:pt x="54" y="16"/>
                    </a:lnTo>
                    <a:lnTo>
                      <a:pt x="57" y="21"/>
                    </a:lnTo>
                    <a:lnTo>
                      <a:pt x="71" y="21"/>
                    </a:lnTo>
                    <a:lnTo>
                      <a:pt x="71" y="28"/>
                    </a:lnTo>
                    <a:lnTo>
                      <a:pt x="66" y="28"/>
                    </a:lnTo>
                    <a:lnTo>
                      <a:pt x="66" y="30"/>
                    </a:lnTo>
                    <a:lnTo>
                      <a:pt x="88" y="30"/>
                    </a:lnTo>
                    <a:lnTo>
                      <a:pt x="99" y="28"/>
                    </a:lnTo>
                    <a:lnTo>
                      <a:pt x="99" y="28"/>
                    </a:lnTo>
                    <a:lnTo>
                      <a:pt x="85" y="26"/>
                    </a:lnTo>
                    <a:lnTo>
                      <a:pt x="85" y="21"/>
                    </a:lnTo>
                    <a:lnTo>
                      <a:pt x="76" y="21"/>
                    </a:lnTo>
                    <a:lnTo>
                      <a:pt x="57" y="7"/>
                    </a:lnTo>
                    <a:lnTo>
                      <a:pt x="45" y="7"/>
                    </a:lnTo>
                    <a:lnTo>
                      <a:pt x="45" y="2"/>
                    </a:lnTo>
                    <a:lnTo>
                      <a:pt x="35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1" name="Freeform 1443"/>
              <p:cNvSpPr>
                <a:spLocks noEditPoints="1"/>
              </p:cNvSpPr>
              <p:nvPr/>
            </p:nvSpPr>
            <p:spPr bwMode="auto">
              <a:xfrm>
                <a:off x="2100124" y="3919637"/>
                <a:ext cx="207681" cy="68592"/>
              </a:xfrm>
              <a:custGeom>
                <a:avLst/>
                <a:gdLst>
                  <a:gd name="T0" fmla="*/ 9 w 109"/>
                  <a:gd name="T1" fmla="*/ 10 h 36"/>
                  <a:gd name="T2" fmla="*/ 7 w 109"/>
                  <a:gd name="T3" fmla="*/ 10 h 36"/>
                  <a:gd name="T4" fmla="*/ 26 w 109"/>
                  <a:gd name="T5" fmla="*/ 3 h 36"/>
                  <a:gd name="T6" fmla="*/ 42 w 109"/>
                  <a:gd name="T7" fmla="*/ 3 h 36"/>
                  <a:gd name="T8" fmla="*/ 52 w 109"/>
                  <a:gd name="T9" fmla="*/ 5 h 36"/>
                  <a:gd name="T10" fmla="*/ 52 w 109"/>
                  <a:gd name="T11" fmla="*/ 10 h 36"/>
                  <a:gd name="T12" fmla="*/ 64 w 109"/>
                  <a:gd name="T13" fmla="*/ 10 h 36"/>
                  <a:gd name="T14" fmla="*/ 83 w 109"/>
                  <a:gd name="T15" fmla="*/ 24 h 36"/>
                  <a:gd name="T16" fmla="*/ 92 w 109"/>
                  <a:gd name="T17" fmla="*/ 24 h 36"/>
                  <a:gd name="T18" fmla="*/ 92 w 109"/>
                  <a:gd name="T19" fmla="*/ 29 h 36"/>
                  <a:gd name="T20" fmla="*/ 106 w 109"/>
                  <a:gd name="T21" fmla="*/ 31 h 36"/>
                  <a:gd name="T22" fmla="*/ 106 w 109"/>
                  <a:gd name="T23" fmla="*/ 31 h 36"/>
                  <a:gd name="T24" fmla="*/ 95 w 109"/>
                  <a:gd name="T25" fmla="*/ 33 h 36"/>
                  <a:gd name="T26" fmla="*/ 73 w 109"/>
                  <a:gd name="T27" fmla="*/ 33 h 36"/>
                  <a:gd name="T28" fmla="*/ 73 w 109"/>
                  <a:gd name="T29" fmla="*/ 31 h 36"/>
                  <a:gd name="T30" fmla="*/ 78 w 109"/>
                  <a:gd name="T31" fmla="*/ 31 h 36"/>
                  <a:gd name="T32" fmla="*/ 78 w 109"/>
                  <a:gd name="T33" fmla="*/ 24 h 36"/>
                  <a:gd name="T34" fmla="*/ 64 w 109"/>
                  <a:gd name="T35" fmla="*/ 24 h 36"/>
                  <a:gd name="T36" fmla="*/ 61 w 109"/>
                  <a:gd name="T37" fmla="*/ 19 h 36"/>
                  <a:gd name="T38" fmla="*/ 47 w 109"/>
                  <a:gd name="T39" fmla="*/ 10 h 36"/>
                  <a:gd name="T40" fmla="*/ 40 w 109"/>
                  <a:gd name="T41" fmla="*/ 7 h 36"/>
                  <a:gd name="T42" fmla="*/ 42 w 109"/>
                  <a:gd name="T43" fmla="*/ 7 h 36"/>
                  <a:gd name="T44" fmla="*/ 26 w 109"/>
                  <a:gd name="T45" fmla="*/ 5 h 36"/>
                  <a:gd name="T46" fmla="*/ 9 w 109"/>
                  <a:gd name="T47" fmla="*/ 10 h 36"/>
                  <a:gd name="T48" fmla="*/ 26 w 109"/>
                  <a:gd name="T49" fmla="*/ 0 h 36"/>
                  <a:gd name="T50" fmla="*/ 0 w 109"/>
                  <a:gd name="T51" fmla="*/ 7 h 36"/>
                  <a:gd name="T52" fmla="*/ 9 w 109"/>
                  <a:gd name="T53" fmla="*/ 12 h 36"/>
                  <a:gd name="T54" fmla="*/ 26 w 109"/>
                  <a:gd name="T55" fmla="*/ 7 h 36"/>
                  <a:gd name="T56" fmla="*/ 33 w 109"/>
                  <a:gd name="T57" fmla="*/ 7 h 36"/>
                  <a:gd name="T58" fmla="*/ 31 w 109"/>
                  <a:gd name="T59" fmla="*/ 10 h 36"/>
                  <a:gd name="T60" fmla="*/ 47 w 109"/>
                  <a:gd name="T61" fmla="*/ 12 h 36"/>
                  <a:gd name="T62" fmla="*/ 59 w 109"/>
                  <a:gd name="T63" fmla="*/ 19 h 36"/>
                  <a:gd name="T64" fmla="*/ 59 w 109"/>
                  <a:gd name="T65" fmla="*/ 26 h 36"/>
                  <a:gd name="T66" fmla="*/ 73 w 109"/>
                  <a:gd name="T67" fmla="*/ 26 h 36"/>
                  <a:gd name="T68" fmla="*/ 76 w 109"/>
                  <a:gd name="T69" fmla="*/ 29 h 36"/>
                  <a:gd name="T70" fmla="*/ 69 w 109"/>
                  <a:gd name="T71" fmla="*/ 29 h 36"/>
                  <a:gd name="T72" fmla="*/ 71 w 109"/>
                  <a:gd name="T73" fmla="*/ 36 h 36"/>
                  <a:gd name="T74" fmla="*/ 95 w 109"/>
                  <a:gd name="T75" fmla="*/ 36 h 36"/>
                  <a:gd name="T76" fmla="*/ 109 w 109"/>
                  <a:gd name="T77" fmla="*/ 33 h 36"/>
                  <a:gd name="T78" fmla="*/ 109 w 109"/>
                  <a:gd name="T79" fmla="*/ 29 h 36"/>
                  <a:gd name="T80" fmla="*/ 95 w 109"/>
                  <a:gd name="T81" fmla="*/ 26 h 36"/>
                  <a:gd name="T82" fmla="*/ 95 w 109"/>
                  <a:gd name="T83" fmla="*/ 22 h 36"/>
                  <a:gd name="T84" fmla="*/ 83 w 109"/>
                  <a:gd name="T85" fmla="*/ 22 h 36"/>
                  <a:gd name="T86" fmla="*/ 64 w 109"/>
                  <a:gd name="T87" fmla="*/ 7 h 36"/>
                  <a:gd name="T88" fmla="*/ 54 w 109"/>
                  <a:gd name="T89" fmla="*/ 7 h 36"/>
                  <a:gd name="T90" fmla="*/ 54 w 109"/>
                  <a:gd name="T91" fmla="*/ 5 h 36"/>
                  <a:gd name="T92" fmla="*/ 42 w 109"/>
                  <a:gd name="T93" fmla="*/ 0 h 36"/>
                  <a:gd name="T94" fmla="*/ 26 w 109"/>
                  <a:gd name="T9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9" h="36">
                    <a:moveTo>
                      <a:pt x="9" y="10"/>
                    </a:moveTo>
                    <a:lnTo>
                      <a:pt x="7" y="10"/>
                    </a:lnTo>
                    <a:lnTo>
                      <a:pt x="26" y="3"/>
                    </a:lnTo>
                    <a:lnTo>
                      <a:pt x="42" y="3"/>
                    </a:lnTo>
                    <a:lnTo>
                      <a:pt x="52" y="5"/>
                    </a:lnTo>
                    <a:lnTo>
                      <a:pt x="52" y="10"/>
                    </a:lnTo>
                    <a:lnTo>
                      <a:pt x="64" y="10"/>
                    </a:lnTo>
                    <a:lnTo>
                      <a:pt x="83" y="24"/>
                    </a:lnTo>
                    <a:lnTo>
                      <a:pt x="92" y="24"/>
                    </a:lnTo>
                    <a:lnTo>
                      <a:pt x="92" y="29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95" y="33"/>
                    </a:lnTo>
                    <a:lnTo>
                      <a:pt x="73" y="33"/>
                    </a:lnTo>
                    <a:lnTo>
                      <a:pt x="73" y="31"/>
                    </a:lnTo>
                    <a:lnTo>
                      <a:pt x="78" y="31"/>
                    </a:lnTo>
                    <a:lnTo>
                      <a:pt x="78" y="24"/>
                    </a:lnTo>
                    <a:lnTo>
                      <a:pt x="64" y="24"/>
                    </a:lnTo>
                    <a:lnTo>
                      <a:pt x="61" y="19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42" y="7"/>
                    </a:lnTo>
                    <a:lnTo>
                      <a:pt x="26" y="5"/>
                    </a:lnTo>
                    <a:lnTo>
                      <a:pt x="9" y="10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9" y="12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1" y="10"/>
                    </a:lnTo>
                    <a:lnTo>
                      <a:pt x="47" y="12"/>
                    </a:lnTo>
                    <a:lnTo>
                      <a:pt x="59" y="19"/>
                    </a:lnTo>
                    <a:lnTo>
                      <a:pt x="59" y="26"/>
                    </a:lnTo>
                    <a:lnTo>
                      <a:pt x="73" y="26"/>
                    </a:lnTo>
                    <a:lnTo>
                      <a:pt x="76" y="29"/>
                    </a:lnTo>
                    <a:lnTo>
                      <a:pt x="69" y="29"/>
                    </a:lnTo>
                    <a:lnTo>
                      <a:pt x="71" y="36"/>
                    </a:lnTo>
                    <a:lnTo>
                      <a:pt x="95" y="36"/>
                    </a:lnTo>
                    <a:lnTo>
                      <a:pt x="109" y="33"/>
                    </a:lnTo>
                    <a:lnTo>
                      <a:pt x="109" y="29"/>
                    </a:lnTo>
                    <a:lnTo>
                      <a:pt x="95" y="26"/>
                    </a:lnTo>
                    <a:lnTo>
                      <a:pt x="95" y="22"/>
                    </a:lnTo>
                    <a:lnTo>
                      <a:pt x="83" y="22"/>
                    </a:lnTo>
                    <a:lnTo>
                      <a:pt x="64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4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2" name="Freeform 1444"/>
              <p:cNvSpPr>
                <a:spLocks noEditPoints="1"/>
              </p:cNvSpPr>
              <p:nvPr/>
            </p:nvSpPr>
            <p:spPr bwMode="auto">
              <a:xfrm>
                <a:off x="2100124" y="3919637"/>
                <a:ext cx="207681" cy="68592"/>
              </a:xfrm>
              <a:custGeom>
                <a:avLst/>
                <a:gdLst>
                  <a:gd name="T0" fmla="*/ 9 w 109"/>
                  <a:gd name="T1" fmla="*/ 10 h 36"/>
                  <a:gd name="T2" fmla="*/ 7 w 109"/>
                  <a:gd name="T3" fmla="*/ 10 h 36"/>
                  <a:gd name="T4" fmla="*/ 26 w 109"/>
                  <a:gd name="T5" fmla="*/ 3 h 36"/>
                  <a:gd name="T6" fmla="*/ 42 w 109"/>
                  <a:gd name="T7" fmla="*/ 3 h 36"/>
                  <a:gd name="T8" fmla="*/ 52 w 109"/>
                  <a:gd name="T9" fmla="*/ 5 h 36"/>
                  <a:gd name="T10" fmla="*/ 52 w 109"/>
                  <a:gd name="T11" fmla="*/ 10 h 36"/>
                  <a:gd name="T12" fmla="*/ 64 w 109"/>
                  <a:gd name="T13" fmla="*/ 10 h 36"/>
                  <a:gd name="T14" fmla="*/ 83 w 109"/>
                  <a:gd name="T15" fmla="*/ 24 h 36"/>
                  <a:gd name="T16" fmla="*/ 92 w 109"/>
                  <a:gd name="T17" fmla="*/ 24 h 36"/>
                  <a:gd name="T18" fmla="*/ 92 w 109"/>
                  <a:gd name="T19" fmla="*/ 29 h 36"/>
                  <a:gd name="T20" fmla="*/ 106 w 109"/>
                  <a:gd name="T21" fmla="*/ 31 h 36"/>
                  <a:gd name="T22" fmla="*/ 106 w 109"/>
                  <a:gd name="T23" fmla="*/ 31 h 36"/>
                  <a:gd name="T24" fmla="*/ 95 w 109"/>
                  <a:gd name="T25" fmla="*/ 33 h 36"/>
                  <a:gd name="T26" fmla="*/ 73 w 109"/>
                  <a:gd name="T27" fmla="*/ 33 h 36"/>
                  <a:gd name="T28" fmla="*/ 73 w 109"/>
                  <a:gd name="T29" fmla="*/ 31 h 36"/>
                  <a:gd name="T30" fmla="*/ 78 w 109"/>
                  <a:gd name="T31" fmla="*/ 31 h 36"/>
                  <a:gd name="T32" fmla="*/ 78 w 109"/>
                  <a:gd name="T33" fmla="*/ 24 h 36"/>
                  <a:gd name="T34" fmla="*/ 64 w 109"/>
                  <a:gd name="T35" fmla="*/ 24 h 36"/>
                  <a:gd name="T36" fmla="*/ 61 w 109"/>
                  <a:gd name="T37" fmla="*/ 19 h 36"/>
                  <a:gd name="T38" fmla="*/ 47 w 109"/>
                  <a:gd name="T39" fmla="*/ 10 h 36"/>
                  <a:gd name="T40" fmla="*/ 40 w 109"/>
                  <a:gd name="T41" fmla="*/ 7 h 36"/>
                  <a:gd name="T42" fmla="*/ 42 w 109"/>
                  <a:gd name="T43" fmla="*/ 7 h 36"/>
                  <a:gd name="T44" fmla="*/ 26 w 109"/>
                  <a:gd name="T45" fmla="*/ 5 h 36"/>
                  <a:gd name="T46" fmla="*/ 9 w 109"/>
                  <a:gd name="T47" fmla="*/ 10 h 36"/>
                  <a:gd name="T48" fmla="*/ 26 w 109"/>
                  <a:gd name="T49" fmla="*/ 0 h 36"/>
                  <a:gd name="T50" fmla="*/ 0 w 109"/>
                  <a:gd name="T51" fmla="*/ 7 h 36"/>
                  <a:gd name="T52" fmla="*/ 9 w 109"/>
                  <a:gd name="T53" fmla="*/ 12 h 36"/>
                  <a:gd name="T54" fmla="*/ 26 w 109"/>
                  <a:gd name="T55" fmla="*/ 7 h 36"/>
                  <a:gd name="T56" fmla="*/ 33 w 109"/>
                  <a:gd name="T57" fmla="*/ 7 h 36"/>
                  <a:gd name="T58" fmla="*/ 31 w 109"/>
                  <a:gd name="T59" fmla="*/ 10 h 36"/>
                  <a:gd name="T60" fmla="*/ 47 w 109"/>
                  <a:gd name="T61" fmla="*/ 12 h 36"/>
                  <a:gd name="T62" fmla="*/ 59 w 109"/>
                  <a:gd name="T63" fmla="*/ 19 h 36"/>
                  <a:gd name="T64" fmla="*/ 59 w 109"/>
                  <a:gd name="T65" fmla="*/ 26 h 36"/>
                  <a:gd name="T66" fmla="*/ 73 w 109"/>
                  <a:gd name="T67" fmla="*/ 26 h 36"/>
                  <a:gd name="T68" fmla="*/ 76 w 109"/>
                  <a:gd name="T69" fmla="*/ 29 h 36"/>
                  <a:gd name="T70" fmla="*/ 69 w 109"/>
                  <a:gd name="T71" fmla="*/ 29 h 36"/>
                  <a:gd name="T72" fmla="*/ 71 w 109"/>
                  <a:gd name="T73" fmla="*/ 36 h 36"/>
                  <a:gd name="T74" fmla="*/ 95 w 109"/>
                  <a:gd name="T75" fmla="*/ 36 h 36"/>
                  <a:gd name="T76" fmla="*/ 109 w 109"/>
                  <a:gd name="T77" fmla="*/ 33 h 36"/>
                  <a:gd name="T78" fmla="*/ 109 w 109"/>
                  <a:gd name="T79" fmla="*/ 29 h 36"/>
                  <a:gd name="T80" fmla="*/ 95 w 109"/>
                  <a:gd name="T81" fmla="*/ 26 h 36"/>
                  <a:gd name="T82" fmla="*/ 95 w 109"/>
                  <a:gd name="T83" fmla="*/ 22 h 36"/>
                  <a:gd name="T84" fmla="*/ 83 w 109"/>
                  <a:gd name="T85" fmla="*/ 22 h 36"/>
                  <a:gd name="T86" fmla="*/ 64 w 109"/>
                  <a:gd name="T87" fmla="*/ 7 h 36"/>
                  <a:gd name="T88" fmla="*/ 54 w 109"/>
                  <a:gd name="T89" fmla="*/ 7 h 36"/>
                  <a:gd name="T90" fmla="*/ 54 w 109"/>
                  <a:gd name="T91" fmla="*/ 5 h 36"/>
                  <a:gd name="T92" fmla="*/ 42 w 109"/>
                  <a:gd name="T93" fmla="*/ 0 h 36"/>
                  <a:gd name="T94" fmla="*/ 26 w 109"/>
                  <a:gd name="T9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9" h="36">
                    <a:moveTo>
                      <a:pt x="9" y="10"/>
                    </a:moveTo>
                    <a:lnTo>
                      <a:pt x="7" y="10"/>
                    </a:lnTo>
                    <a:lnTo>
                      <a:pt x="26" y="3"/>
                    </a:lnTo>
                    <a:lnTo>
                      <a:pt x="42" y="3"/>
                    </a:lnTo>
                    <a:lnTo>
                      <a:pt x="52" y="5"/>
                    </a:lnTo>
                    <a:lnTo>
                      <a:pt x="52" y="10"/>
                    </a:lnTo>
                    <a:lnTo>
                      <a:pt x="64" y="10"/>
                    </a:lnTo>
                    <a:lnTo>
                      <a:pt x="83" y="24"/>
                    </a:lnTo>
                    <a:lnTo>
                      <a:pt x="92" y="24"/>
                    </a:lnTo>
                    <a:lnTo>
                      <a:pt x="92" y="29"/>
                    </a:lnTo>
                    <a:lnTo>
                      <a:pt x="106" y="31"/>
                    </a:lnTo>
                    <a:lnTo>
                      <a:pt x="106" y="31"/>
                    </a:lnTo>
                    <a:lnTo>
                      <a:pt x="95" y="33"/>
                    </a:lnTo>
                    <a:lnTo>
                      <a:pt x="73" y="33"/>
                    </a:lnTo>
                    <a:lnTo>
                      <a:pt x="73" y="31"/>
                    </a:lnTo>
                    <a:lnTo>
                      <a:pt x="78" y="31"/>
                    </a:lnTo>
                    <a:lnTo>
                      <a:pt x="78" y="24"/>
                    </a:lnTo>
                    <a:lnTo>
                      <a:pt x="64" y="24"/>
                    </a:lnTo>
                    <a:lnTo>
                      <a:pt x="61" y="19"/>
                    </a:lnTo>
                    <a:lnTo>
                      <a:pt x="47" y="10"/>
                    </a:lnTo>
                    <a:lnTo>
                      <a:pt x="40" y="7"/>
                    </a:lnTo>
                    <a:lnTo>
                      <a:pt x="42" y="7"/>
                    </a:lnTo>
                    <a:lnTo>
                      <a:pt x="26" y="5"/>
                    </a:lnTo>
                    <a:lnTo>
                      <a:pt x="9" y="10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9" y="12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1" y="10"/>
                    </a:lnTo>
                    <a:lnTo>
                      <a:pt x="47" y="12"/>
                    </a:lnTo>
                    <a:lnTo>
                      <a:pt x="59" y="19"/>
                    </a:lnTo>
                    <a:lnTo>
                      <a:pt x="59" y="26"/>
                    </a:lnTo>
                    <a:lnTo>
                      <a:pt x="73" y="26"/>
                    </a:lnTo>
                    <a:lnTo>
                      <a:pt x="76" y="29"/>
                    </a:lnTo>
                    <a:lnTo>
                      <a:pt x="69" y="29"/>
                    </a:lnTo>
                    <a:lnTo>
                      <a:pt x="71" y="36"/>
                    </a:lnTo>
                    <a:lnTo>
                      <a:pt x="95" y="36"/>
                    </a:lnTo>
                    <a:lnTo>
                      <a:pt x="109" y="33"/>
                    </a:lnTo>
                    <a:lnTo>
                      <a:pt x="109" y="29"/>
                    </a:lnTo>
                    <a:lnTo>
                      <a:pt x="95" y="26"/>
                    </a:lnTo>
                    <a:lnTo>
                      <a:pt x="95" y="22"/>
                    </a:lnTo>
                    <a:lnTo>
                      <a:pt x="83" y="22"/>
                    </a:lnTo>
                    <a:lnTo>
                      <a:pt x="64" y="7"/>
                    </a:lnTo>
                    <a:lnTo>
                      <a:pt x="54" y="7"/>
                    </a:lnTo>
                    <a:lnTo>
                      <a:pt x="54" y="5"/>
                    </a:lnTo>
                    <a:lnTo>
                      <a:pt x="42" y="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3" name="Freeform 1445"/>
              <p:cNvSpPr/>
              <p:nvPr/>
            </p:nvSpPr>
            <p:spPr bwMode="auto">
              <a:xfrm>
                <a:off x="2225876" y="4005376"/>
                <a:ext cx="32391" cy="9528"/>
              </a:xfrm>
              <a:custGeom>
                <a:avLst/>
                <a:gdLst>
                  <a:gd name="T0" fmla="*/ 10 w 17"/>
                  <a:gd name="T1" fmla="*/ 0 h 5"/>
                  <a:gd name="T2" fmla="*/ 0 w 17"/>
                  <a:gd name="T3" fmla="*/ 0 h 5"/>
                  <a:gd name="T4" fmla="*/ 0 w 17"/>
                  <a:gd name="T5" fmla="*/ 0 h 5"/>
                  <a:gd name="T6" fmla="*/ 5 w 17"/>
                  <a:gd name="T7" fmla="*/ 5 h 5"/>
                  <a:gd name="T8" fmla="*/ 17 w 17"/>
                  <a:gd name="T9" fmla="*/ 5 h 5"/>
                  <a:gd name="T10" fmla="*/ 17 w 17"/>
                  <a:gd name="T11" fmla="*/ 5 h 5"/>
                  <a:gd name="T12" fmla="*/ 10 w 1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4" name="Freeform 1446"/>
              <p:cNvSpPr/>
              <p:nvPr/>
            </p:nvSpPr>
            <p:spPr bwMode="auto">
              <a:xfrm>
                <a:off x="2225876" y="4005376"/>
                <a:ext cx="32391" cy="9528"/>
              </a:xfrm>
              <a:custGeom>
                <a:avLst/>
                <a:gdLst>
                  <a:gd name="T0" fmla="*/ 10 w 17"/>
                  <a:gd name="T1" fmla="*/ 0 h 5"/>
                  <a:gd name="T2" fmla="*/ 0 w 17"/>
                  <a:gd name="T3" fmla="*/ 0 h 5"/>
                  <a:gd name="T4" fmla="*/ 0 w 17"/>
                  <a:gd name="T5" fmla="*/ 0 h 5"/>
                  <a:gd name="T6" fmla="*/ 5 w 17"/>
                  <a:gd name="T7" fmla="*/ 5 h 5"/>
                  <a:gd name="T8" fmla="*/ 17 w 17"/>
                  <a:gd name="T9" fmla="*/ 5 h 5"/>
                  <a:gd name="T10" fmla="*/ 17 w 17"/>
                  <a:gd name="T11" fmla="*/ 5 h 5"/>
                  <a:gd name="T12" fmla="*/ 10 w 1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5" name="Freeform 1447"/>
              <p:cNvSpPr>
                <a:spLocks noEditPoints="1"/>
              </p:cNvSpPr>
              <p:nvPr/>
            </p:nvSpPr>
            <p:spPr bwMode="auto">
              <a:xfrm>
                <a:off x="2216350" y="4001566"/>
                <a:ext cx="49538" cy="17149"/>
              </a:xfrm>
              <a:custGeom>
                <a:avLst/>
                <a:gdLst>
                  <a:gd name="T0" fmla="*/ 10 w 26"/>
                  <a:gd name="T1" fmla="*/ 7 h 9"/>
                  <a:gd name="T2" fmla="*/ 5 w 26"/>
                  <a:gd name="T3" fmla="*/ 2 h 9"/>
                  <a:gd name="T4" fmla="*/ 5 w 26"/>
                  <a:gd name="T5" fmla="*/ 2 h 9"/>
                  <a:gd name="T6" fmla="*/ 15 w 26"/>
                  <a:gd name="T7" fmla="*/ 2 h 9"/>
                  <a:gd name="T8" fmla="*/ 22 w 26"/>
                  <a:gd name="T9" fmla="*/ 7 h 9"/>
                  <a:gd name="T10" fmla="*/ 22 w 26"/>
                  <a:gd name="T11" fmla="*/ 7 h 9"/>
                  <a:gd name="T12" fmla="*/ 10 w 26"/>
                  <a:gd name="T13" fmla="*/ 7 h 9"/>
                  <a:gd name="T14" fmla="*/ 3 w 26"/>
                  <a:gd name="T15" fmla="*/ 0 h 9"/>
                  <a:gd name="T16" fmla="*/ 0 w 26"/>
                  <a:gd name="T17" fmla="*/ 5 h 9"/>
                  <a:gd name="T18" fmla="*/ 10 w 26"/>
                  <a:gd name="T19" fmla="*/ 9 h 9"/>
                  <a:gd name="T20" fmla="*/ 26 w 26"/>
                  <a:gd name="T21" fmla="*/ 9 h 9"/>
                  <a:gd name="T22" fmla="*/ 26 w 26"/>
                  <a:gd name="T23" fmla="*/ 5 h 9"/>
                  <a:gd name="T24" fmla="*/ 15 w 26"/>
                  <a:gd name="T25" fmla="*/ 0 h 9"/>
                  <a:gd name="T26" fmla="*/ 3 w 26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9">
                    <a:moveTo>
                      <a:pt x="10" y="7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15" y="2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0" y="7"/>
                    </a:lnTo>
                    <a:close/>
                    <a:moveTo>
                      <a:pt x="3" y="0"/>
                    </a:moveTo>
                    <a:lnTo>
                      <a:pt x="0" y="5"/>
                    </a:lnTo>
                    <a:lnTo>
                      <a:pt x="10" y="9"/>
                    </a:lnTo>
                    <a:lnTo>
                      <a:pt x="26" y="9"/>
                    </a:lnTo>
                    <a:lnTo>
                      <a:pt x="26" y="5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6" name="Freeform 1448"/>
              <p:cNvSpPr>
                <a:spLocks noEditPoints="1"/>
              </p:cNvSpPr>
              <p:nvPr/>
            </p:nvSpPr>
            <p:spPr bwMode="auto">
              <a:xfrm>
                <a:off x="2216350" y="4001566"/>
                <a:ext cx="49538" cy="17149"/>
              </a:xfrm>
              <a:custGeom>
                <a:avLst/>
                <a:gdLst>
                  <a:gd name="T0" fmla="*/ 10 w 26"/>
                  <a:gd name="T1" fmla="*/ 7 h 9"/>
                  <a:gd name="T2" fmla="*/ 5 w 26"/>
                  <a:gd name="T3" fmla="*/ 2 h 9"/>
                  <a:gd name="T4" fmla="*/ 5 w 26"/>
                  <a:gd name="T5" fmla="*/ 2 h 9"/>
                  <a:gd name="T6" fmla="*/ 15 w 26"/>
                  <a:gd name="T7" fmla="*/ 2 h 9"/>
                  <a:gd name="T8" fmla="*/ 22 w 26"/>
                  <a:gd name="T9" fmla="*/ 7 h 9"/>
                  <a:gd name="T10" fmla="*/ 22 w 26"/>
                  <a:gd name="T11" fmla="*/ 7 h 9"/>
                  <a:gd name="T12" fmla="*/ 10 w 26"/>
                  <a:gd name="T13" fmla="*/ 7 h 9"/>
                  <a:gd name="T14" fmla="*/ 3 w 26"/>
                  <a:gd name="T15" fmla="*/ 0 h 9"/>
                  <a:gd name="T16" fmla="*/ 0 w 26"/>
                  <a:gd name="T17" fmla="*/ 5 h 9"/>
                  <a:gd name="T18" fmla="*/ 10 w 26"/>
                  <a:gd name="T19" fmla="*/ 9 h 9"/>
                  <a:gd name="T20" fmla="*/ 26 w 26"/>
                  <a:gd name="T21" fmla="*/ 9 h 9"/>
                  <a:gd name="T22" fmla="*/ 26 w 26"/>
                  <a:gd name="T23" fmla="*/ 5 h 9"/>
                  <a:gd name="T24" fmla="*/ 15 w 26"/>
                  <a:gd name="T25" fmla="*/ 0 h 9"/>
                  <a:gd name="T26" fmla="*/ 3 w 26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9">
                    <a:moveTo>
                      <a:pt x="10" y="7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15" y="2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0" y="7"/>
                    </a:lnTo>
                    <a:moveTo>
                      <a:pt x="3" y="0"/>
                    </a:moveTo>
                    <a:lnTo>
                      <a:pt x="0" y="5"/>
                    </a:lnTo>
                    <a:lnTo>
                      <a:pt x="10" y="9"/>
                    </a:lnTo>
                    <a:lnTo>
                      <a:pt x="26" y="9"/>
                    </a:lnTo>
                    <a:lnTo>
                      <a:pt x="26" y="5"/>
                    </a:lnTo>
                    <a:lnTo>
                      <a:pt x="1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7" name="Freeform 1449"/>
              <p:cNvSpPr/>
              <p:nvPr/>
            </p:nvSpPr>
            <p:spPr bwMode="auto">
              <a:xfrm>
                <a:off x="2443082" y="4018713"/>
                <a:ext cx="17149" cy="5716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0 h 3"/>
                  <a:gd name="T4" fmla="*/ 0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8" name="Freeform 1450"/>
              <p:cNvSpPr/>
              <p:nvPr/>
            </p:nvSpPr>
            <p:spPr bwMode="auto">
              <a:xfrm>
                <a:off x="2443082" y="4018713"/>
                <a:ext cx="17149" cy="5716"/>
              </a:xfrm>
              <a:custGeom>
                <a:avLst/>
                <a:gdLst>
                  <a:gd name="T0" fmla="*/ 9 w 9"/>
                  <a:gd name="T1" fmla="*/ 0 h 3"/>
                  <a:gd name="T2" fmla="*/ 0 w 9"/>
                  <a:gd name="T3" fmla="*/ 0 h 3"/>
                  <a:gd name="T4" fmla="*/ 0 w 9"/>
                  <a:gd name="T5" fmla="*/ 3 h 3"/>
                  <a:gd name="T6" fmla="*/ 9 w 9"/>
                  <a:gd name="T7" fmla="*/ 3 h 3"/>
                  <a:gd name="T8" fmla="*/ 9 w 9"/>
                  <a:gd name="T9" fmla="*/ 3 h 3"/>
                  <a:gd name="T10" fmla="*/ 9 w 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89" name="Freeform 1451"/>
              <p:cNvSpPr>
                <a:spLocks noEditPoints="1"/>
              </p:cNvSpPr>
              <p:nvPr/>
            </p:nvSpPr>
            <p:spPr bwMode="auto">
              <a:xfrm>
                <a:off x="2433556" y="4014903"/>
                <a:ext cx="36202" cy="19053"/>
              </a:xfrm>
              <a:custGeom>
                <a:avLst/>
                <a:gdLst>
                  <a:gd name="T0" fmla="*/ 5 w 19"/>
                  <a:gd name="T1" fmla="*/ 5 h 10"/>
                  <a:gd name="T2" fmla="*/ 5 w 19"/>
                  <a:gd name="T3" fmla="*/ 2 h 10"/>
                  <a:gd name="T4" fmla="*/ 14 w 19"/>
                  <a:gd name="T5" fmla="*/ 2 h 10"/>
                  <a:gd name="T6" fmla="*/ 14 w 19"/>
                  <a:gd name="T7" fmla="*/ 5 h 10"/>
                  <a:gd name="T8" fmla="*/ 14 w 19"/>
                  <a:gd name="T9" fmla="*/ 5 h 10"/>
                  <a:gd name="T10" fmla="*/ 5 w 19"/>
                  <a:gd name="T11" fmla="*/ 5 h 10"/>
                  <a:gd name="T12" fmla="*/ 19 w 19"/>
                  <a:gd name="T13" fmla="*/ 0 h 10"/>
                  <a:gd name="T14" fmla="*/ 0 w 19"/>
                  <a:gd name="T15" fmla="*/ 0 h 10"/>
                  <a:gd name="T16" fmla="*/ 0 w 19"/>
                  <a:gd name="T17" fmla="*/ 7 h 10"/>
                  <a:gd name="T18" fmla="*/ 14 w 19"/>
                  <a:gd name="T19" fmla="*/ 10 h 10"/>
                  <a:gd name="T20" fmla="*/ 19 w 19"/>
                  <a:gd name="T21" fmla="*/ 5 h 10"/>
                  <a:gd name="T22" fmla="*/ 19 w 19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0">
                    <a:moveTo>
                      <a:pt x="5" y="5"/>
                    </a:moveTo>
                    <a:lnTo>
                      <a:pt x="5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5" y="5"/>
                    </a:lnTo>
                    <a:close/>
                    <a:moveTo>
                      <a:pt x="1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4" y="10"/>
                    </a:lnTo>
                    <a:lnTo>
                      <a:pt x="19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0" name="Freeform 1452"/>
              <p:cNvSpPr>
                <a:spLocks noEditPoints="1"/>
              </p:cNvSpPr>
              <p:nvPr/>
            </p:nvSpPr>
            <p:spPr bwMode="auto">
              <a:xfrm>
                <a:off x="2433556" y="4014903"/>
                <a:ext cx="36202" cy="19053"/>
              </a:xfrm>
              <a:custGeom>
                <a:avLst/>
                <a:gdLst>
                  <a:gd name="T0" fmla="*/ 5 w 19"/>
                  <a:gd name="T1" fmla="*/ 5 h 10"/>
                  <a:gd name="T2" fmla="*/ 5 w 19"/>
                  <a:gd name="T3" fmla="*/ 2 h 10"/>
                  <a:gd name="T4" fmla="*/ 14 w 19"/>
                  <a:gd name="T5" fmla="*/ 2 h 10"/>
                  <a:gd name="T6" fmla="*/ 14 w 19"/>
                  <a:gd name="T7" fmla="*/ 5 h 10"/>
                  <a:gd name="T8" fmla="*/ 14 w 19"/>
                  <a:gd name="T9" fmla="*/ 5 h 10"/>
                  <a:gd name="T10" fmla="*/ 5 w 19"/>
                  <a:gd name="T11" fmla="*/ 5 h 10"/>
                  <a:gd name="T12" fmla="*/ 19 w 19"/>
                  <a:gd name="T13" fmla="*/ 0 h 10"/>
                  <a:gd name="T14" fmla="*/ 0 w 19"/>
                  <a:gd name="T15" fmla="*/ 0 h 10"/>
                  <a:gd name="T16" fmla="*/ 0 w 19"/>
                  <a:gd name="T17" fmla="*/ 7 h 10"/>
                  <a:gd name="T18" fmla="*/ 14 w 19"/>
                  <a:gd name="T19" fmla="*/ 10 h 10"/>
                  <a:gd name="T20" fmla="*/ 19 w 19"/>
                  <a:gd name="T21" fmla="*/ 5 h 10"/>
                  <a:gd name="T22" fmla="*/ 19 w 19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0">
                    <a:moveTo>
                      <a:pt x="5" y="5"/>
                    </a:moveTo>
                    <a:lnTo>
                      <a:pt x="5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5" y="5"/>
                    </a:lnTo>
                    <a:moveTo>
                      <a:pt x="19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14" y="10"/>
                    </a:lnTo>
                    <a:lnTo>
                      <a:pt x="19" y="5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1" name="Freeform 1453"/>
              <p:cNvSpPr/>
              <p:nvPr/>
            </p:nvSpPr>
            <p:spPr bwMode="auto">
              <a:xfrm>
                <a:off x="2961330" y="5335293"/>
                <a:ext cx="19053" cy="13338"/>
              </a:xfrm>
              <a:custGeom>
                <a:avLst/>
                <a:gdLst>
                  <a:gd name="T0" fmla="*/ 7 w 10"/>
                  <a:gd name="T1" fmla="*/ 0 h 7"/>
                  <a:gd name="T2" fmla="*/ 0 w 10"/>
                  <a:gd name="T3" fmla="*/ 0 h 7"/>
                  <a:gd name="T4" fmla="*/ 0 w 10"/>
                  <a:gd name="T5" fmla="*/ 5 h 7"/>
                  <a:gd name="T6" fmla="*/ 5 w 10"/>
                  <a:gd name="T7" fmla="*/ 7 h 7"/>
                  <a:gd name="T8" fmla="*/ 10 w 10"/>
                  <a:gd name="T9" fmla="*/ 2 h 7"/>
                  <a:gd name="T10" fmla="*/ 7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7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2" name="Freeform 1454"/>
              <p:cNvSpPr/>
              <p:nvPr/>
            </p:nvSpPr>
            <p:spPr bwMode="auto">
              <a:xfrm>
                <a:off x="2961330" y="5335293"/>
                <a:ext cx="19053" cy="13338"/>
              </a:xfrm>
              <a:custGeom>
                <a:avLst/>
                <a:gdLst>
                  <a:gd name="T0" fmla="*/ 7 w 10"/>
                  <a:gd name="T1" fmla="*/ 0 h 7"/>
                  <a:gd name="T2" fmla="*/ 0 w 10"/>
                  <a:gd name="T3" fmla="*/ 0 h 7"/>
                  <a:gd name="T4" fmla="*/ 0 w 10"/>
                  <a:gd name="T5" fmla="*/ 5 h 7"/>
                  <a:gd name="T6" fmla="*/ 5 w 10"/>
                  <a:gd name="T7" fmla="*/ 7 h 7"/>
                  <a:gd name="T8" fmla="*/ 10 w 10"/>
                  <a:gd name="T9" fmla="*/ 2 h 7"/>
                  <a:gd name="T10" fmla="*/ 7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7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3" name="Freeform 1455"/>
              <p:cNvSpPr>
                <a:spLocks noEditPoints="1"/>
              </p:cNvSpPr>
              <p:nvPr/>
            </p:nvSpPr>
            <p:spPr bwMode="auto">
              <a:xfrm>
                <a:off x="2951804" y="5329576"/>
                <a:ext cx="36202" cy="28580"/>
              </a:xfrm>
              <a:custGeom>
                <a:avLst/>
                <a:gdLst>
                  <a:gd name="T0" fmla="*/ 10 w 19"/>
                  <a:gd name="T1" fmla="*/ 10 h 15"/>
                  <a:gd name="T2" fmla="*/ 5 w 19"/>
                  <a:gd name="T3" fmla="*/ 8 h 15"/>
                  <a:gd name="T4" fmla="*/ 5 w 19"/>
                  <a:gd name="T5" fmla="*/ 3 h 15"/>
                  <a:gd name="T6" fmla="*/ 12 w 19"/>
                  <a:gd name="T7" fmla="*/ 3 h 15"/>
                  <a:gd name="T8" fmla="*/ 15 w 19"/>
                  <a:gd name="T9" fmla="*/ 5 h 15"/>
                  <a:gd name="T10" fmla="*/ 10 w 19"/>
                  <a:gd name="T11" fmla="*/ 10 h 15"/>
                  <a:gd name="T12" fmla="*/ 15 w 19"/>
                  <a:gd name="T13" fmla="*/ 0 h 15"/>
                  <a:gd name="T14" fmla="*/ 0 w 19"/>
                  <a:gd name="T15" fmla="*/ 0 h 15"/>
                  <a:gd name="T16" fmla="*/ 3 w 19"/>
                  <a:gd name="T17" fmla="*/ 10 h 15"/>
                  <a:gd name="T18" fmla="*/ 12 w 19"/>
                  <a:gd name="T19" fmla="*/ 15 h 15"/>
                  <a:gd name="T20" fmla="*/ 15 w 19"/>
                  <a:gd name="T21" fmla="*/ 12 h 15"/>
                  <a:gd name="T22" fmla="*/ 19 w 19"/>
                  <a:gd name="T23" fmla="*/ 3 h 15"/>
                  <a:gd name="T24" fmla="*/ 19 w 19"/>
                  <a:gd name="T25" fmla="*/ 3 h 15"/>
                  <a:gd name="T26" fmla="*/ 15 w 19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0" y="10"/>
                    </a:moveTo>
                    <a:lnTo>
                      <a:pt x="5" y="8"/>
                    </a:lnTo>
                    <a:lnTo>
                      <a:pt x="5" y="3"/>
                    </a:lnTo>
                    <a:lnTo>
                      <a:pt x="12" y="3"/>
                    </a:lnTo>
                    <a:lnTo>
                      <a:pt x="15" y="5"/>
                    </a:lnTo>
                    <a:lnTo>
                      <a:pt x="10" y="10"/>
                    </a:lnTo>
                    <a:close/>
                    <a:moveTo>
                      <a:pt x="15" y="0"/>
                    </a:moveTo>
                    <a:lnTo>
                      <a:pt x="0" y="0"/>
                    </a:lnTo>
                    <a:lnTo>
                      <a:pt x="3" y="10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4" name="Freeform 1456"/>
              <p:cNvSpPr>
                <a:spLocks noEditPoints="1"/>
              </p:cNvSpPr>
              <p:nvPr/>
            </p:nvSpPr>
            <p:spPr bwMode="auto">
              <a:xfrm>
                <a:off x="2951804" y="5329576"/>
                <a:ext cx="36202" cy="28580"/>
              </a:xfrm>
              <a:custGeom>
                <a:avLst/>
                <a:gdLst>
                  <a:gd name="T0" fmla="*/ 10 w 19"/>
                  <a:gd name="T1" fmla="*/ 10 h 15"/>
                  <a:gd name="T2" fmla="*/ 5 w 19"/>
                  <a:gd name="T3" fmla="*/ 8 h 15"/>
                  <a:gd name="T4" fmla="*/ 5 w 19"/>
                  <a:gd name="T5" fmla="*/ 3 h 15"/>
                  <a:gd name="T6" fmla="*/ 12 w 19"/>
                  <a:gd name="T7" fmla="*/ 3 h 15"/>
                  <a:gd name="T8" fmla="*/ 15 w 19"/>
                  <a:gd name="T9" fmla="*/ 5 h 15"/>
                  <a:gd name="T10" fmla="*/ 10 w 19"/>
                  <a:gd name="T11" fmla="*/ 10 h 15"/>
                  <a:gd name="T12" fmla="*/ 15 w 19"/>
                  <a:gd name="T13" fmla="*/ 0 h 15"/>
                  <a:gd name="T14" fmla="*/ 0 w 19"/>
                  <a:gd name="T15" fmla="*/ 0 h 15"/>
                  <a:gd name="T16" fmla="*/ 3 w 19"/>
                  <a:gd name="T17" fmla="*/ 10 h 15"/>
                  <a:gd name="T18" fmla="*/ 12 w 19"/>
                  <a:gd name="T19" fmla="*/ 15 h 15"/>
                  <a:gd name="T20" fmla="*/ 15 w 19"/>
                  <a:gd name="T21" fmla="*/ 12 h 15"/>
                  <a:gd name="T22" fmla="*/ 19 w 19"/>
                  <a:gd name="T23" fmla="*/ 3 h 15"/>
                  <a:gd name="T24" fmla="*/ 19 w 19"/>
                  <a:gd name="T25" fmla="*/ 3 h 15"/>
                  <a:gd name="T26" fmla="*/ 15 w 19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5">
                    <a:moveTo>
                      <a:pt x="10" y="10"/>
                    </a:moveTo>
                    <a:lnTo>
                      <a:pt x="5" y="8"/>
                    </a:lnTo>
                    <a:lnTo>
                      <a:pt x="5" y="3"/>
                    </a:lnTo>
                    <a:lnTo>
                      <a:pt x="12" y="3"/>
                    </a:lnTo>
                    <a:lnTo>
                      <a:pt x="15" y="5"/>
                    </a:lnTo>
                    <a:lnTo>
                      <a:pt x="10" y="10"/>
                    </a:lnTo>
                    <a:moveTo>
                      <a:pt x="15" y="0"/>
                    </a:moveTo>
                    <a:lnTo>
                      <a:pt x="0" y="0"/>
                    </a:lnTo>
                    <a:lnTo>
                      <a:pt x="3" y="10"/>
                    </a:lnTo>
                    <a:lnTo>
                      <a:pt x="12" y="15"/>
                    </a:lnTo>
                    <a:lnTo>
                      <a:pt x="15" y="12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5" name="Freeform 1457"/>
              <p:cNvSpPr/>
              <p:nvPr/>
            </p:nvSpPr>
            <p:spPr bwMode="auto">
              <a:xfrm>
                <a:off x="2988005" y="5344819"/>
                <a:ext cx="22864" cy="7621"/>
              </a:xfrm>
              <a:custGeom>
                <a:avLst/>
                <a:gdLst>
                  <a:gd name="T0" fmla="*/ 12 w 12"/>
                  <a:gd name="T1" fmla="*/ 0 h 4"/>
                  <a:gd name="T2" fmla="*/ 3 w 12"/>
                  <a:gd name="T3" fmla="*/ 0 h 4"/>
                  <a:gd name="T4" fmla="*/ 0 w 12"/>
                  <a:gd name="T5" fmla="*/ 4 h 4"/>
                  <a:gd name="T6" fmla="*/ 3 w 12"/>
                  <a:gd name="T7" fmla="*/ 4 h 4"/>
                  <a:gd name="T8" fmla="*/ 10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6" name="Freeform 1458"/>
              <p:cNvSpPr/>
              <p:nvPr/>
            </p:nvSpPr>
            <p:spPr bwMode="auto">
              <a:xfrm>
                <a:off x="2988005" y="5344819"/>
                <a:ext cx="22864" cy="7621"/>
              </a:xfrm>
              <a:custGeom>
                <a:avLst/>
                <a:gdLst>
                  <a:gd name="T0" fmla="*/ 12 w 12"/>
                  <a:gd name="T1" fmla="*/ 0 h 4"/>
                  <a:gd name="T2" fmla="*/ 3 w 12"/>
                  <a:gd name="T3" fmla="*/ 0 h 4"/>
                  <a:gd name="T4" fmla="*/ 0 w 12"/>
                  <a:gd name="T5" fmla="*/ 4 h 4"/>
                  <a:gd name="T6" fmla="*/ 3 w 12"/>
                  <a:gd name="T7" fmla="*/ 4 h 4"/>
                  <a:gd name="T8" fmla="*/ 10 w 12"/>
                  <a:gd name="T9" fmla="*/ 0 h 4"/>
                  <a:gd name="T10" fmla="*/ 12 w 12"/>
                  <a:gd name="T11" fmla="*/ 0 h 4"/>
                  <a:gd name="T12" fmla="*/ 12 w 1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2" y="0"/>
                    </a:moveTo>
                    <a:lnTo>
                      <a:pt x="3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7" name="Freeform 1459"/>
              <p:cNvSpPr>
                <a:spLocks noEditPoints="1"/>
              </p:cNvSpPr>
              <p:nvPr/>
            </p:nvSpPr>
            <p:spPr bwMode="auto">
              <a:xfrm>
                <a:off x="2974668" y="5335293"/>
                <a:ext cx="45728" cy="26675"/>
              </a:xfrm>
              <a:custGeom>
                <a:avLst/>
                <a:gdLst>
                  <a:gd name="T0" fmla="*/ 7 w 24"/>
                  <a:gd name="T1" fmla="*/ 9 h 14"/>
                  <a:gd name="T2" fmla="*/ 10 w 24"/>
                  <a:gd name="T3" fmla="*/ 5 h 14"/>
                  <a:gd name="T4" fmla="*/ 19 w 24"/>
                  <a:gd name="T5" fmla="*/ 5 h 14"/>
                  <a:gd name="T6" fmla="*/ 19 w 24"/>
                  <a:gd name="T7" fmla="*/ 5 h 14"/>
                  <a:gd name="T8" fmla="*/ 17 w 24"/>
                  <a:gd name="T9" fmla="*/ 5 h 14"/>
                  <a:gd name="T10" fmla="*/ 10 w 24"/>
                  <a:gd name="T11" fmla="*/ 9 h 14"/>
                  <a:gd name="T12" fmla="*/ 7 w 24"/>
                  <a:gd name="T13" fmla="*/ 9 h 14"/>
                  <a:gd name="T14" fmla="*/ 21 w 24"/>
                  <a:gd name="T15" fmla="*/ 0 h 14"/>
                  <a:gd name="T16" fmla="*/ 7 w 24"/>
                  <a:gd name="T17" fmla="*/ 0 h 14"/>
                  <a:gd name="T18" fmla="*/ 7 w 24"/>
                  <a:gd name="T19" fmla="*/ 0 h 14"/>
                  <a:gd name="T20" fmla="*/ 3 w 24"/>
                  <a:gd name="T21" fmla="*/ 9 h 14"/>
                  <a:gd name="T22" fmla="*/ 0 w 24"/>
                  <a:gd name="T23" fmla="*/ 14 h 14"/>
                  <a:gd name="T24" fmla="*/ 12 w 24"/>
                  <a:gd name="T25" fmla="*/ 14 h 14"/>
                  <a:gd name="T26" fmla="*/ 17 w 24"/>
                  <a:gd name="T27" fmla="*/ 9 h 14"/>
                  <a:gd name="T28" fmla="*/ 24 w 24"/>
                  <a:gd name="T29" fmla="*/ 9 h 14"/>
                  <a:gd name="T30" fmla="*/ 21 w 24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4">
                    <a:moveTo>
                      <a:pt x="7" y="9"/>
                    </a:moveTo>
                    <a:lnTo>
                      <a:pt x="1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0" y="9"/>
                    </a:lnTo>
                    <a:lnTo>
                      <a:pt x="7" y="9"/>
                    </a:lnTo>
                    <a:close/>
                    <a:moveTo>
                      <a:pt x="21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17" y="9"/>
                    </a:lnTo>
                    <a:lnTo>
                      <a:pt x="24" y="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8" name="Freeform 1460"/>
              <p:cNvSpPr>
                <a:spLocks noEditPoints="1"/>
              </p:cNvSpPr>
              <p:nvPr/>
            </p:nvSpPr>
            <p:spPr bwMode="auto">
              <a:xfrm>
                <a:off x="2974668" y="5335293"/>
                <a:ext cx="45728" cy="26675"/>
              </a:xfrm>
              <a:custGeom>
                <a:avLst/>
                <a:gdLst>
                  <a:gd name="T0" fmla="*/ 7 w 24"/>
                  <a:gd name="T1" fmla="*/ 9 h 14"/>
                  <a:gd name="T2" fmla="*/ 10 w 24"/>
                  <a:gd name="T3" fmla="*/ 5 h 14"/>
                  <a:gd name="T4" fmla="*/ 19 w 24"/>
                  <a:gd name="T5" fmla="*/ 5 h 14"/>
                  <a:gd name="T6" fmla="*/ 19 w 24"/>
                  <a:gd name="T7" fmla="*/ 5 h 14"/>
                  <a:gd name="T8" fmla="*/ 17 w 24"/>
                  <a:gd name="T9" fmla="*/ 5 h 14"/>
                  <a:gd name="T10" fmla="*/ 10 w 24"/>
                  <a:gd name="T11" fmla="*/ 9 h 14"/>
                  <a:gd name="T12" fmla="*/ 7 w 24"/>
                  <a:gd name="T13" fmla="*/ 9 h 14"/>
                  <a:gd name="T14" fmla="*/ 21 w 24"/>
                  <a:gd name="T15" fmla="*/ 0 h 14"/>
                  <a:gd name="T16" fmla="*/ 7 w 24"/>
                  <a:gd name="T17" fmla="*/ 0 h 14"/>
                  <a:gd name="T18" fmla="*/ 7 w 24"/>
                  <a:gd name="T19" fmla="*/ 0 h 14"/>
                  <a:gd name="T20" fmla="*/ 3 w 24"/>
                  <a:gd name="T21" fmla="*/ 9 h 14"/>
                  <a:gd name="T22" fmla="*/ 0 w 24"/>
                  <a:gd name="T23" fmla="*/ 14 h 14"/>
                  <a:gd name="T24" fmla="*/ 12 w 24"/>
                  <a:gd name="T25" fmla="*/ 14 h 14"/>
                  <a:gd name="T26" fmla="*/ 17 w 24"/>
                  <a:gd name="T27" fmla="*/ 9 h 14"/>
                  <a:gd name="T28" fmla="*/ 24 w 24"/>
                  <a:gd name="T29" fmla="*/ 9 h 14"/>
                  <a:gd name="T30" fmla="*/ 21 w 24"/>
                  <a:gd name="T3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14">
                    <a:moveTo>
                      <a:pt x="7" y="9"/>
                    </a:moveTo>
                    <a:lnTo>
                      <a:pt x="1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0" y="9"/>
                    </a:lnTo>
                    <a:lnTo>
                      <a:pt x="7" y="9"/>
                    </a:lnTo>
                    <a:moveTo>
                      <a:pt x="21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3" y="9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17" y="9"/>
                    </a:lnTo>
                    <a:lnTo>
                      <a:pt x="24" y="9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099" name="Freeform 1461"/>
              <p:cNvSpPr>
                <a:spLocks noEditPoints="1"/>
              </p:cNvSpPr>
              <p:nvPr/>
            </p:nvSpPr>
            <p:spPr bwMode="auto">
              <a:xfrm>
                <a:off x="1513284" y="3187992"/>
                <a:ext cx="1204164" cy="428699"/>
              </a:xfrm>
              <a:custGeom>
                <a:avLst/>
                <a:gdLst>
                  <a:gd name="T0" fmla="*/ 218 w 267"/>
                  <a:gd name="T1" fmla="*/ 82 h 95"/>
                  <a:gd name="T2" fmla="*/ 227 w 267"/>
                  <a:gd name="T3" fmla="*/ 88 h 95"/>
                  <a:gd name="T4" fmla="*/ 230 w 267"/>
                  <a:gd name="T5" fmla="*/ 92 h 95"/>
                  <a:gd name="T6" fmla="*/ 244 w 267"/>
                  <a:gd name="T7" fmla="*/ 89 h 95"/>
                  <a:gd name="T8" fmla="*/ 240 w 267"/>
                  <a:gd name="T9" fmla="*/ 88 h 95"/>
                  <a:gd name="T10" fmla="*/ 228 w 267"/>
                  <a:gd name="T11" fmla="*/ 83 h 95"/>
                  <a:gd name="T12" fmla="*/ 116 w 267"/>
                  <a:gd name="T13" fmla="*/ 54 h 95"/>
                  <a:gd name="T14" fmla="*/ 119 w 267"/>
                  <a:gd name="T15" fmla="*/ 64 h 95"/>
                  <a:gd name="T16" fmla="*/ 98 w 267"/>
                  <a:gd name="T17" fmla="*/ 25 h 95"/>
                  <a:gd name="T18" fmla="*/ 82 w 267"/>
                  <a:gd name="T19" fmla="*/ 29 h 95"/>
                  <a:gd name="T20" fmla="*/ 98 w 267"/>
                  <a:gd name="T21" fmla="*/ 25 h 95"/>
                  <a:gd name="T22" fmla="*/ 98 w 267"/>
                  <a:gd name="T23" fmla="*/ 16 h 95"/>
                  <a:gd name="T24" fmla="*/ 82 w 267"/>
                  <a:gd name="T25" fmla="*/ 13 h 95"/>
                  <a:gd name="T26" fmla="*/ 188 w 267"/>
                  <a:gd name="T27" fmla="*/ 7 h 95"/>
                  <a:gd name="T28" fmla="*/ 173 w 267"/>
                  <a:gd name="T29" fmla="*/ 15 h 95"/>
                  <a:gd name="T30" fmla="*/ 149 w 267"/>
                  <a:gd name="T31" fmla="*/ 13 h 95"/>
                  <a:gd name="T32" fmla="*/ 113 w 267"/>
                  <a:gd name="T33" fmla="*/ 9 h 95"/>
                  <a:gd name="T34" fmla="*/ 87 w 267"/>
                  <a:gd name="T35" fmla="*/ 1 h 95"/>
                  <a:gd name="T36" fmla="*/ 0 w 267"/>
                  <a:gd name="T37" fmla="*/ 24 h 95"/>
                  <a:gd name="T38" fmla="*/ 3 w 267"/>
                  <a:gd name="T39" fmla="*/ 40 h 95"/>
                  <a:gd name="T40" fmla="*/ 12 w 267"/>
                  <a:gd name="T41" fmla="*/ 43 h 95"/>
                  <a:gd name="T42" fmla="*/ 5 w 267"/>
                  <a:gd name="T43" fmla="*/ 53 h 95"/>
                  <a:gd name="T44" fmla="*/ 18 w 267"/>
                  <a:gd name="T45" fmla="*/ 64 h 95"/>
                  <a:gd name="T46" fmla="*/ 141 w 267"/>
                  <a:gd name="T47" fmla="*/ 73 h 95"/>
                  <a:gd name="T48" fmla="*/ 155 w 267"/>
                  <a:gd name="T49" fmla="*/ 75 h 95"/>
                  <a:gd name="T50" fmla="*/ 170 w 267"/>
                  <a:gd name="T51" fmla="*/ 84 h 95"/>
                  <a:gd name="T52" fmla="*/ 167 w 267"/>
                  <a:gd name="T53" fmla="*/ 88 h 95"/>
                  <a:gd name="T54" fmla="*/ 159 w 267"/>
                  <a:gd name="T55" fmla="*/ 93 h 95"/>
                  <a:gd name="T56" fmla="*/ 171 w 267"/>
                  <a:gd name="T57" fmla="*/ 90 h 95"/>
                  <a:gd name="T58" fmla="*/ 202 w 267"/>
                  <a:gd name="T59" fmla="*/ 89 h 95"/>
                  <a:gd name="T60" fmla="*/ 222 w 267"/>
                  <a:gd name="T61" fmla="*/ 74 h 95"/>
                  <a:gd name="T62" fmla="*/ 261 w 267"/>
                  <a:gd name="T63" fmla="*/ 72 h 95"/>
                  <a:gd name="T64" fmla="*/ 262 w 267"/>
                  <a:gd name="T65" fmla="*/ 64 h 95"/>
                  <a:gd name="T66" fmla="*/ 253 w 267"/>
                  <a:gd name="T67" fmla="*/ 55 h 95"/>
                  <a:gd name="T68" fmla="*/ 240 w 267"/>
                  <a:gd name="T69" fmla="*/ 49 h 95"/>
                  <a:gd name="T70" fmla="*/ 232 w 267"/>
                  <a:gd name="T71" fmla="*/ 41 h 95"/>
                  <a:gd name="T72" fmla="*/ 221 w 267"/>
                  <a:gd name="T73" fmla="*/ 36 h 95"/>
                  <a:gd name="T74" fmla="*/ 210 w 267"/>
                  <a:gd name="T75" fmla="*/ 38 h 95"/>
                  <a:gd name="T76" fmla="*/ 205 w 267"/>
                  <a:gd name="T77" fmla="*/ 48 h 95"/>
                  <a:gd name="T78" fmla="*/ 190 w 267"/>
                  <a:gd name="T79" fmla="*/ 59 h 95"/>
                  <a:gd name="T80" fmla="*/ 179 w 267"/>
                  <a:gd name="T81" fmla="*/ 65 h 95"/>
                  <a:gd name="T82" fmla="*/ 181 w 267"/>
                  <a:gd name="T83" fmla="*/ 61 h 95"/>
                  <a:gd name="T84" fmla="*/ 181 w 267"/>
                  <a:gd name="T85" fmla="*/ 54 h 95"/>
                  <a:gd name="T86" fmla="*/ 157 w 267"/>
                  <a:gd name="T87" fmla="*/ 46 h 95"/>
                  <a:gd name="T88" fmla="*/ 148 w 267"/>
                  <a:gd name="T89" fmla="*/ 39 h 95"/>
                  <a:gd name="T90" fmla="*/ 173 w 267"/>
                  <a:gd name="T91" fmla="*/ 28 h 95"/>
                  <a:gd name="T92" fmla="*/ 189 w 267"/>
                  <a:gd name="T93" fmla="*/ 25 h 95"/>
                  <a:gd name="T94" fmla="*/ 200 w 267"/>
                  <a:gd name="T95" fmla="*/ 21 h 95"/>
                  <a:gd name="T96" fmla="*/ 211 w 267"/>
                  <a:gd name="T97" fmla="*/ 21 h 95"/>
                  <a:gd name="T98" fmla="*/ 216 w 267"/>
                  <a:gd name="T99" fmla="*/ 16 h 95"/>
                  <a:gd name="T100" fmla="*/ 192 w 267"/>
                  <a:gd name="T101" fmla="*/ 18 h 95"/>
                  <a:gd name="T102" fmla="*/ 188 w 267"/>
                  <a:gd name="T103" fmla="*/ 14 h 95"/>
                  <a:gd name="T104" fmla="*/ 189 w 267"/>
                  <a:gd name="T105" fmla="*/ 11 h 95"/>
                  <a:gd name="T106" fmla="*/ 194 w 267"/>
                  <a:gd name="T107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7" h="95">
                    <a:moveTo>
                      <a:pt x="233" y="78"/>
                    </a:moveTo>
                    <a:cubicBezTo>
                      <a:pt x="228" y="78"/>
                      <a:pt x="228" y="78"/>
                      <a:pt x="228" y="78"/>
                    </a:cubicBezTo>
                    <a:cubicBezTo>
                      <a:pt x="214" y="81"/>
                      <a:pt x="214" y="81"/>
                      <a:pt x="214" y="81"/>
                    </a:cubicBezTo>
                    <a:cubicBezTo>
                      <a:pt x="218" y="82"/>
                      <a:pt x="218" y="82"/>
                      <a:pt x="218" y="82"/>
                    </a:cubicBezTo>
                    <a:cubicBezTo>
                      <a:pt x="218" y="84"/>
                      <a:pt x="218" y="84"/>
                      <a:pt x="218" y="84"/>
                    </a:cubicBezTo>
                    <a:cubicBezTo>
                      <a:pt x="217" y="87"/>
                      <a:pt x="217" y="87"/>
                      <a:pt x="217" y="87"/>
                    </a:cubicBezTo>
                    <a:cubicBezTo>
                      <a:pt x="218" y="89"/>
                      <a:pt x="218" y="89"/>
                      <a:pt x="218" y="89"/>
                    </a:cubicBezTo>
                    <a:cubicBezTo>
                      <a:pt x="227" y="88"/>
                      <a:pt x="227" y="88"/>
                      <a:pt x="227" y="88"/>
                    </a:cubicBezTo>
                    <a:cubicBezTo>
                      <a:pt x="227" y="91"/>
                      <a:pt x="227" y="91"/>
                      <a:pt x="227" y="91"/>
                    </a:cubicBezTo>
                    <a:cubicBezTo>
                      <a:pt x="220" y="93"/>
                      <a:pt x="220" y="93"/>
                      <a:pt x="220" y="93"/>
                    </a:cubicBezTo>
                    <a:cubicBezTo>
                      <a:pt x="222" y="95"/>
                      <a:pt x="222" y="95"/>
                      <a:pt x="222" y="95"/>
                    </a:cubicBezTo>
                    <a:cubicBezTo>
                      <a:pt x="230" y="92"/>
                      <a:pt x="230" y="92"/>
                      <a:pt x="230" y="92"/>
                    </a:cubicBezTo>
                    <a:cubicBezTo>
                      <a:pt x="240" y="91"/>
                      <a:pt x="240" y="91"/>
                      <a:pt x="240" y="91"/>
                    </a:cubicBezTo>
                    <a:cubicBezTo>
                      <a:pt x="240" y="90"/>
                      <a:pt x="240" y="90"/>
                      <a:pt x="240" y="90"/>
                    </a:cubicBezTo>
                    <a:cubicBezTo>
                      <a:pt x="243" y="90"/>
                      <a:pt x="243" y="90"/>
                      <a:pt x="243" y="90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3" y="88"/>
                      <a:pt x="243" y="88"/>
                      <a:pt x="243" y="88"/>
                    </a:cubicBezTo>
                    <a:cubicBezTo>
                      <a:pt x="244" y="86"/>
                      <a:pt x="244" y="86"/>
                      <a:pt x="244" y="86"/>
                    </a:cubicBezTo>
                    <a:cubicBezTo>
                      <a:pt x="243" y="86"/>
                      <a:pt x="243" y="86"/>
                      <a:pt x="243" y="86"/>
                    </a:cubicBezTo>
                    <a:cubicBezTo>
                      <a:pt x="240" y="88"/>
                      <a:pt x="240" y="88"/>
                      <a:pt x="240" y="88"/>
                    </a:cubicBezTo>
                    <a:cubicBezTo>
                      <a:pt x="240" y="90"/>
                      <a:pt x="240" y="90"/>
                      <a:pt x="240" y="90"/>
                    </a:cubicBezTo>
                    <a:cubicBezTo>
                      <a:pt x="234" y="89"/>
                      <a:pt x="234" y="89"/>
                      <a:pt x="234" y="89"/>
                    </a:cubicBezTo>
                    <a:cubicBezTo>
                      <a:pt x="228" y="87"/>
                      <a:pt x="228" y="87"/>
                      <a:pt x="228" y="87"/>
                    </a:cubicBezTo>
                    <a:cubicBezTo>
                      <a:pt x="228" y="83"/>
                      <a:pt x="228" y="83"/>
                      <a:pt x="228" y="83"/>
                    </a:cubicBezTo>
                    <a:cubicBezTo>
                      <a:pt x="233" y="80"/>
                      <a:pt x="233" y="80"/>
                      <a:pt x="233" y="80"/>
                    </a:cubicBezTo>
                    <a:cubicBezTo>
                      <a:pt x="233" y="78"/>
                      <a:pt x="233" y="78"/>
                      <a:pt x="233" y="78"/>
                    </a:cubicBezTo>
                    <a:moveTo>
                      <a:pt x="119" y="60"/>
                    </a:moveTo>
                    <a:cubicBezTo>
                      <a:pt x="116" y="54"/>
                      <a:pt x="116" y="54"/>
                      <a:pt x="116" y="54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19" y="60"/>
                      <a:pt x="119" y="60"/>
                      <a:pt x="119" y="60"/>
                    </a:cubicBezTo>
                    <a:moveTo>
                      <a:pt x="98" y="25"/>
                    </a:move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8" y="25"/>
                      <a:pt x="98" y="25"/>
                      <a:pt x="98" y="25"/>
                    </a:cubicBezTo>
                    <a:moveTo>
                      <a:pt x="74" y="11"/>
                    </a:moveTo>
                    <a:cubicBezTo>
                      <a:pt x="95" y="11"/>
                      <a:pt x="95" y="11"/>
                      <a:pt x="95" y="11"/>
                    </a:cubicBezTo>
                    <a:cubicBezTo>
                      <a:pt x="102" y="13"/>
                      <a:pt x="102" y="13"/>
                      <a:pt x="102" y="13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4" y="11"/>
                      <a:pt x="74" y="11"/>
                      <a:pt x="74" y="11"/>
                    </a:cubicBezTo>
                    <a:moveTo>
                      <a:pt x="205" y="3"/>
                    </a:moveTo>
                    <a:cubicBezTo>
                      <a:pt x="194" y="2"/>
                      <a:pt x="194" y="2"/>
                      <a:pt x="194" y="2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73" y="15"/>
                      <a:pt x="173" y="15"/>
                      <a:pt x="173" y="15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63" y="15"/>
                      <a:pt x="163" y="15"/>
                      <a:pt x="163" y="15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37" y="74"/>
                      <a:pt x="137" y="74"/>
                      <a:pt x="137" y="74"/>
                    </a:cubicBezTo>
                    <a:cubicBezTo>
                      <a:pt x="141" y="73"/>
                      <a:pt x="141" y="73"/>
                      <a:pt x="141" y="73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5" y="75"/>
                      <a:pt x="155" y="75"/>
                      <a:pt x="155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60" y="83"/>
                      <a:pt x="160" y="83"/>
                      <a:pt x="160" y="83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2" y="85"/>
                      <a:pt x="172" y="85"/>
                      <a:pt x="172" y="85"/>
                    </a:cubicBezTo>
                    <a:cubicBezTo>
                      <a:pt x="172" y="87"/>
                      <a:pt x="172" y="87"/>
                      <a:pt x="172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6" y="89"/>
                      <a:pt x="166" y="89"/>
                      <a:pt x="166" y="89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4"/>
                      <a:pt x="159" y="94"/>
                      <a:pt x="159" y="94"/>
                    </a:cubicBezTo>
                    <a:cubicBezTo>
                      <a:pt x="163" y="93"/>
                      <a:pt x="163" y="93"/>
                      <a:pt x="163" y="93"/>
                    </a:cubicBezTo>
                    <a:cubicBezTo>
                      <a:pt x="170" y="92"/>
                      <a:pt x="170" y="92"/>
                      <a:pt x="170" y="92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3" y="90"/>
                      <a:pt x="183" y="90"/>
                      <a:pt x="183" y="90"/>
                    </a:cubicBezTo>
                    <a:cubicBezTo>
                      <a:pt x="183" y="90"/>
                      <a:pt x="183" y="90"/>
                      <a:pt x="183" y="90"/>
                    </a:cubicBezTo>
                    <a:cubicBezTo>
                      <a:pt x="189" y="88"/>
                      <a:pt x="189" y="88"/>
                      <a:pt x="189" y="88"/>
                    </a:cubicBezTo>
                    <a:cubicBezTo>
                      <a:pt x="202" y="89"/>
                      <a:pt x="202" y="89"/>
                      <a:pt x="202" y="89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1" y="79"/>
                      <a:pt x="211" y="79"/>
                      <a:pt x="211" y="79"/>
                    </a:cubicBezTo>
                    <a:cubicBezTo>
                      <a:pt x="223" y="76"/>
                      <a:pt x="223" y="76"/>
                      <a:pt x="223" y="76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225" y="72"/>
                      <a:pt x="225" y="72"/>
                      <a:pt x="225" y="72"/>
                    </a:cubicBezTo>
                    <a:cubicBezTo>
                      <a:pt x="248" y="74"/>
                      <a:pt x="248" y="74"/>
                      <a:pt x="248" y="74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61" y="72"/>
                      <a:pt x="261" y="72"/>
                      <a:pt x="261" y="72"/>
                    </a:cubicBez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1" y="57"/>
                      <a:pt x="251" y="57"/>
                      <a:pt x="251" y="57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49" y="44"/>
                      <a:pt x="249" y="44"/>
                      <a:pt x="249" y="44"/>
                    </a:cubicBezTo>
                    <a:cubicBezTo>
                      <a:pt x="248" y="44"/>
                      <a:pt x="248" y="44"/>
                      <a:pt x="248" y="44"/>
                    </a:cubicBezTo>
                    <a:cubicBezTo>
                      <a:pt x="241" y="49"/>
                      <a:pt x="241" y="49"/>
                      <a:pt x="241" y="4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35" y="50"/>
                      <a:pt x="235" y="50"/>
                      <a:pt x="235" y="50"/>
                    </a:cubicBezTo>
                    <a:cubicBezTo>
                      <a:pt x="230" y="46"/>
                      <a:pt x="230" y="46"/>
                      <a:pt x="230" y="46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7" y="38"/>
                      <a:pt x="227" y="38"/>
                      <a:pt x="227" y="38"/>
                    </a:cubicBezTo>
                    <a:cubicBezTo>
                      <a:pt x="223" y="36"/>
                      <a:pt x="223" y="36"/>
                      <a:pt x="223" y="36"/>
                    </a:cubicBezTo>
                    <a:cubicBezTo>
                      <a:pt x="221" y="36"/>
                      <a:pt x="221" y="36"/>
                      <a:pt x="221" y="36"/>
                    </a:cubicBezTo>
                    <a:cubicBezTo>
                      <a:pt x="217" y="36"/>
                      <a:pt x="217" y="36"/>
                      <a:pt x="217" y="36"/>
                    </a:cubicBezTo>
                    <a:cubicBezTo>
                      <a:pt x="213" y="34"/>
                      <a:pt x="213" y="34"/>
                      <a:pt x="213" y="34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0" y="59"/>
                      <a:pt x="190" y="59"/>
                      <a:pt x="190" y="59"/>
                    </a:cubicBezTo>
                    <a:cubicBezTo>
                      <a:pt x="189" y="65"/>
                      <a:pt x="189" y="65"/>
                      <a:pt x="189" y="65"/>
                    </a:cubicBezTo>
                    <a:cubicBezTo>
                      <a:pt x="184" y="67"/>
                      <a:pt x="184" y="67"/>
                      <a:pt x="184" y="67"/>
                    </a:cubicBezTo>
                    <a:cubicBezTo>
                      <a:pt x="180" y="67"/>
                      <a:pt x="180" y="67"/>
                      <a:pt x="180" y="67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78" y="59"/>
                      <a:pt x="178" y="59"/>
                      <a:pt x="178" y="59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4"/>
                      <a:pt x="181" y="54"/>
                      <a:pt x="181" y="54"/>
                    </a:cubicBezTo>
                    <a:cubicBezTo>
                      <a:pt x="172" y="54"/>
                      <a:pt x="172" y="54"/>
                      <a:pt x="172" y="54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63" y="48"/>
                      <a:pt x="163" y="48"/>
                      <a:pt x="163" y="48"/>
                    </a:cubicBezTo>
                    <a:cubicBezTo>
                      <a:pt x="157" y="46"/>
                      <a:pt x="157" y="46"/>
                      <a:pt x="157" y="46"/>
                    </a:cubicBezTo>
                    <a:cubicBezTo>
                      <a:pt x="151" y="46"/>
                      <a:pt x="151" y="46"/>
                      <a:pt x="151" y="46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5" y="22"/>
                      <a:pt x="195" y="22"/>
                      <a:pt x="195" y="22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200" y="21"/>
                      <a:pt x="200" y="21"/>
                      <a:pt x="200" y="21"/>
                    </a:cubicBezTo>
                    <a:cubicBezTo>
                      <a:pt x="201" y="23"/>
                      <a:pt x="201" y="23"/>
                      <a:pt x="201" y="23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11" y="21"/>
                      <a:pt x="211" y="21"/>
                      <a:pt x="211" y="21"/>
                    </a:cubicBezTo>
                    <a:cubicBezTo>
                      <a:pt x="213" y="20"/>
                      <a:pt x="213" y="20"/>
                      <a:pt x="213" y="20"/>
                    </a:cubicBezTo>
                    <a:cubicBezTo>
                      <a:pt x="212" y="17"/>
                      <a:pt x="212" y="17"/>
                      <a:pt x="212" y="17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216" y="16"/>
                      <a:pt x="216" y="16"/>
                      <a:pt x="216" y="16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7" y="17"/>
                      <a:pt x="207" y="17"/>
                      <a:pt x="207" y="17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1" y="17"/>
                      <a:pt x="191" y="17"/>
                      <a:pt x="191" y="17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1"/>
                      <a:pt x="188" y="11"/>
                      <a:pt x="188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2"/>
                      <a:pt x="190" y="12"/>
                      <a:pt x="190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205" y="3"/>
                      <a:pt x="205" y="3"/>
                      <a:pt x="205" y="3"/>
                    </a:cubicBezTo>
                  </a:path>
                </a:pathLst>
              </a:custGeom>
              <a:solidFill>
                <a:srgbClr val="60605E"/>
              </a:solidFill>
              <a:ln w="15875" cap="flat">
                <a:solidFill>
                  <a:srgbClr val="F23E30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0" name="Freeform 1462"/>
              <p:cNvSpPr>
                <a:spLocks noEditPoints="1"/>
              </p:cNvSpPr>
              <p:nvPr/>
            </p:nvSpPr>
            <p:spPr bwMode="auto">
              <a:xfrm>
                <a:off x="1513284" y="3187992"/>
                <a:ext cx="1204164" cy="428699"/>
              </a:xfrm>
              <a:custGeom>
                <a:avLst/>
                <a:gdLst>
                  <a:gd name="T0" fmla="*/ 218 w 267"/>
                  <a:gd name="T1" fmla="*/ 82 h 95"/>
                  <a:gd name="T2" fmla="*/ 227 w 267"/>
                  <a:gd name="T3" fmla="*/ 88 h 95"/>
                  <a:gd name="T4" fmla="*/ 230 w 267"/>
                  <a:gd name="T5" fmla="*/ 92 h 95"/>
                  <a:gd name="T6" fmla="*/ 244 w 267"/>
                  <a:gd name="T7" fmla="*/ 89 h 95"/>
                  <a:gd name="T8" fmla="*/ 240 w 267"/>
                  <a:gd name="T9" fmla="*/ 88 h 95"/>
                  <a:gd name="T10" fmla="*/ 228 w 267"/>
                  <a:gd name="T11" fmla="*/ 83 h 95"/>
                  <a:gd name="T12" fmla="*/ 116 w 267"/>
                  <a:gd name="T13" fmla="*/ 54 h 95"/>
                  <a:gd name="T14" fmla="*/ 119 w 267"/>
                  <a:gd name="T15" fmla="*/ 64 h 95"/>
                  <a:gd name="T16" fmla="*/ 98 w 267"/>
                  <a:gd name="T17" fmla="*/ 25 h 95"/>
                  <a:gd name="T18" fmla="*/ 82 w 267"/>
                  <a:gd name="T19" fmla="*/ 29 h 95"/>
                  <a:gd name="T20" fmla="*/ 98 w 267"/>
                  <a:gd name="T21" fmla="*/ 25 h 95"/>
                  <a:gd name="T22" fmla="*/ 98 w 267"/>
                  <a:gd name="T23" fmla="*/ 16 h 95"/>
                  <a:gd name="T24" fmla="*/ 82 w 267"/>
                  <a:gd name="T25" fmla="*/ 13 h 95"/>
                  <a:gd name="T26" fmla="*/ 188 w 267"/>
                  <a:gd name="T27" fmla="*/ 7 h 95"/>
                  <a:gd name="T28" fmla="*/ 173 w 267"/>
                  <a:gd name="T29" fmla="*/ 15 h 95"/>
                  <a:gd name="T30" fmla="*/ 149 w 267"/>
                  <a:gd name="T31" fmla="*/ 13 h 95"/>
                  <a:gd name="T32" fmla="*/ 113 w 267"/>
                  <a:gd name="T33" fmla="*/ 9 h 95"/>
                  <a:gd name="T34" fmla="*/ 87 w 267"/>
                  <a:gd name="T35" fmla="*/ 1 h 95"/>
                  <a:gd name="T36" fmla="*/ 0 w 267"/>
                  <a:gd name="T37" fmla="*/ 24 h 95"/>
                  <a:gd name="T38" fmla="*/ 3 w 267"/>
                  <a:gd name="T39" fmla="*/ 40 h 95"/>
                  <a:gd name="T40" fmla="*/ 12 w 267"/>
                  <a:gd name="T41" fmla="*/ 43 h 95"/>
                  <a:gd name="T42" fmla="*/ 5 w 267"/>
                  <a:gd name="T43" fmla="*/ 53 h 95"/>
                  <a:gd name="T44" fmla="*/ 18 w 267"/>
                  <a:gd name="T45" fmla="*/ 64 h 95"/>
                  <a:gd name="T46" fmla="*/ 141 w 267"/>
                  <a:gd name="T47" fmla="*/ 73 h 95"/>
                  <a:gd name="T48" fmla="*/ 155 w 267"/>
                  <a:gd name="T49" fmla="*/ 75 h 95"/>
                  <a:gd name="T50" fmla="*/ 170 w 267"/>
                  <a:gd name="T51" fmla="*/ 84 h 95"/>
                  <a:gd name="T52" fmla="*/ 167 w 267"/>
                  <a:gd name="T53" fmla="*/ 88 h 95"/>
                  <a:gd name="T54" fmla="*/ 159 w 267"/>
                  <a:gd name="T55" fmla="*/ 93 h 95"/>
                  <a:gd name="T56" fmla="*/ 171 w 267"/>
                  <a:gd name="T57" fmla="*/ 90 h 95"/>
                  <a:gd name="T58" fmla="*/ 202 w 267"/>
                  <a:gd name="T59" fmla="*/ 89 h 95"/>
                  <a:gd name="T60" fmla="*/ 222 w 267"/>
                  <a:gd name="T61" fmla="*/ 74 h 95"/>
                  <a:gd name="T62" fmla="*/ 261 w 267"/>
                  <a:gd name="T63" fmla="*/ 72 h 95"/>
                  <a:gd name="T64" fmla="*/ 262 w 267"/>
                  <a:gd name="T65" fmla="*/ 64 h 95"/>
                  <a:gd name="T66" fmla="*/ 253 w 267"/>
                  <a:gd name="T67" fmla="*/ 55 h 95"/>
                  <a:gd name="T68" fmla="*/ 240 w 267"/>
                  <a:gd name="T69" fmla="*/ 49 h 95"/>
                  <a:gd name="T70" fmla="*/ 232 w 267"/>
                  <a:gd name="T71" fmla="*/ 41 h 95"/>
                  <a:gd name="T72" fmla="*/ 221 w 267"/>
                  <a:gd name="T73" fmla="*/ 36 h 95"/>
                  <a:gd name="T74" fmla="*/ 210 w 267"/>
                  <a:gd name="T75" fmla="*/ 38 h 95"/>
                  <a:gd name="T76" fmla="*/ 205 w 267"/>
                  <a:gd name="T77" fmla="*/ 48 h 95"/>
                  <a:gd name="T78" fmla="*/ 190 w 267"/>
                  <a:gd name="T79" fmla="*/ 59 h 95"/>
                  <a:gd name="T80" fmla="*/ 179 w 267"/>
                  <a:gd name="T81" fmla="*/ 65 h 95"/>
                  <a:gd name="T82" fmla="*/ 181 w 267"/>
                  <a:gd name="T83" fmla="*/ 61 h 95"/>
                  <a:gd name="T84" fmla="*/ 181 w 267"/>
                  <a:gd name="T85" fmla="*/ 54 h 95"/>
                  <a:gd name="T86" fmla="*/ 157 w 267"/>
                  <a:gd name="T87" fmla="*/ 46 h 95"/>
                  <a:gd name="T88" fmla="*/ 148 w 267"/>
                  <a:gd name="T89" fmla="*/ 39 h 95"/>
                  <a:gd name="T90" fmla="*/ 173 w 267"/>
                  <a:gd name="T91" fmla="*/ 28 h 95"/>
                  <a:gd name="T92" fmla="*/ 189 w 267"/>
                  <a:gd name="T93" fmla="*/ 25 h 95"/>
                  <a:gd name="T94" fmla="*/ 200 w 267"/>
                  <a:gd name="T95" fmla="*/ 21 h 95"/>
                  <a:gd name="T96" fmla="*/ 211 w 267"/>
                  <a:gd name="T97" fmla="*/ 21 h 95"/>
                  <a:gd name="T98" fmla="*/ 216 w 267"/>
                  <a:gd name="T99" fmla="*/ 16 h 95"/>
                  <a:gd name="T100" fmla="*/ 192 w 267"/>
                  <a:gd name="T101" fmla="*/ 18 h 95"/>
                  <a:gd name="T102" fmla="*/ 188 w 267"/>
                  <a:gd name="T103" fmla="*/ 14 h 95"/>
                  <a:gd name="T104" fmla="*/ 189 w 267"/>
                  <a:gd name="T105" fmla="*/ 11 h 95"/>
                  <a:gd name="T106" fmla="*/ 194 w 267"/>
                  <a:gd name="T107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7" h="95">
                    <a:moveTo>
                      <a:pt x="233" y="78"/>
                    </a:moveTo>
                    <a:cubicBezTo>
                      <a:pt x="228" y="78"/>
                      <a:pt x="228" y="78"/>
                      <a:pt x="228" y="78"/>
                    </a:cubicBezTo>
                    <a:cubicBezTo>
                      <a:pt x="214" y="81"/>
                      <a:pt x="214" y="81"/>
                      <a:pt x="214" y="81"/>
                    </a:cubicBezTo>
                    <a:cubicBezTo>
                      <a:pt x="218" y="82"/>
                      <a:pt x="218" y="82"/>
                      <a:pt x="218" y="82"/>
                    </a:cubicBezTo>
                    <a:cubicBezTo>
                      <a:pt x="218" y="84"/>
                      <a:pt x="218" y="84"/>
                      <a:pt x="218" y="84"/>
                    </a:cubicBezTo>
                    <a:cubicBezTo>
                      <a:pt x="217" y="87"/>
                      <a:pt x="217" y="87"/>
                      <a:pt x="217" y="87"/>
                    </a:cubicBezTo>
                    <a:cubicBezTo>
                      <a:pt x="218" y="89"/>
                      <a:pt x="218" y="89"/>
                      <a:pt x="218" y="89"/>
                    </a:cubicBezTo>
                    <a:cubicBezTo>
                      <a:pt x="227" y="88"/>
                      <a:pt x="227" y="88"/>
                      <a:pt x="227" y="88"/>
                    </a:cubicBezTo>
                    <a:cubicBezTo>
                      <a:pt x="227" y="91"/>
                      <a:pt x="227" y="91"/>
                      <a:pt x="227" y="91"/>
                    </a:cubicBezTo>
                    <a:cubicBezTo>
                      <a:pt x="220" y="93"/>
                      <a:pt x="220" y="93"/>
                      <a:pt x="220" y="93"/>
                    </a:cubicBezTo>
                    <a:cubicBezTo>
                      <a:pt x="222" y="95"/>
                      <a:pt x="222" y="95"/>
                      <a:pt x="222" y="95"/>
                    </a:cubicBezTo>
                    <a:cubicBezTo>
                      <a:pt x="230" y="92"/>
                      <a:pt x="230" y="92"/>
                      <a:pt x="230" y="92"/>
                    </a:cubicBezTo>
                    <a:cubicBezTo>
                      <a:pt x="240" y="91"/>
                      <a:pt x="240" y="91"/>
                      <a:pt x="240" y="91"/>
                    </a:cubicBezTo>
                    <a:cubicBezTo>
                      <a:pt x="240" y="90"/>
                      <a:pt x="240" y="90"/>
                      <a:pt x="240" y="90"/>
                    </a:cubicBezTo>
                    <a:cubicBezTo>
                      <a:pt x="243" y="90"/>
                      <a:pt x="243" y="90"/>
                      <a:pt x="243" y="90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3" y="88"/>
                      <a:pt x="243" y="88"/>
                      <a:pt x="243" y="88"/>
                    </a:cubicBezTo>
                    <a:cubicBezTo>
                      <a:pt x="244" y="86"/>
                      <a:pt x="244" y="86"/>
                      <a:pt x="244" y="86"/>
                    </a:cubicBezTo>
                    <a:cubicBezTo>
                      <a:pt x="243" y="86"/>
                      <a:pt x="243" y="86"/>
                      <a:pt x="243" y="86"/>
                    </a:cubicBezTo>
                    <a:cubicBezTo>
                      <a:pt x="240" y="88"/>
                      <a:pt x="240" y="88"/>
                      <a:pt x="240" y="88"/>
                    </a:cubicBezTo>
                    <a:cubicBezTo>
                      <a:pt x="240" y="90"/>
                      <a:pt x="240" y="90"/>
                      <a:pt x="240" y="90"/>
                    </a:cubicBezTo>
                    <a:cubicBezTo>
                      <a:pt x="234" y="89"/>
                      <a:pt x="234" y="89"/>
                      <a:pt x="234" y="89"/>
                    </a:cubicBezTo>
                    <a:cubicBezTo>
                      <a:pt x="228" y="87"/>
                      <a:pt x="228" y="87"/>
                      <a:pt x="228" y="87"/>
                    </a:cubicBezTo>
                    <a:cubicBezTo>
                      <a:pt x="228" y="83"/>
                      <a:pt x="228" y="83"/>
                      <a:pt x="228" y="83"/>
                    </a:cubicBezTo>
                    <a:cubicBezTo>
                      <a:pt x="233" y="80"/>
                      <a:pt x="233" y="80"/>
                      <a:pt x="233" y="80"/>
                    </a:cubicBezTo>
                    <a:cubicBezTo>
                      <a:pt x="233" y="78"/>
                      <a:pt x="233" y="78"/>
                      <a:pt x="233" y="78"/>
                    </a:cubicBezTo>
                    <a:moveTo>
                      <a:pt x="119" y="60"/>
                    </a:moveTo>
                    <a:cubicBezTo>
                      <a:pt x="116" y="54"/>
                      <a:pt x="116" y="54"/>
                      <a:pt x="116" y="54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21" y="62"/>
                      <a:pt x="121" y="62"/>
                      <a:pt x="121" y="62"/>
                    </a:cubicBezTo>
                    <a:cubicBezTo>
                      <a:pt x="121" y="60"/>
                      <a:pt x="121" y="60"/>
                      <a:pt x="121" y="60"/>
                    </a:cubicBezTo>
                    <a:cubicBezTo>
                      <a:pt x="119" y="60"/>
                      <a:pt x="119" y="60"/>
                      <a:pt x="119" y="60"/>
                    </a:cubicBezTo>
                    <a:moveTo>
                      <a:pt x="98" y="25"/>
                    </a:moveTo>
                    <a:cubicBezTo>
                      <a:pt x="112" y="24"/>
                      <a:pt x="112" y="24"/>
                      <a:pt x="112" y="24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8" y="25"/>
                      <a:pt x="98" y="25"/>
                      <a:pt x="98" y="25"/>
                    </a:cubicBezTo>
                    <a:moveTo>
                      <a:pt x="74" y="11"/>
                    </a:moveTo>
                    <a:cubicBezTo>
                      <a:pt x="95" y="11"/>
                      <a:pt x="95" y="11"/>
                      <a:pt x="95" y="11"/>
                    </a:cubicBezTo>
                    <a:cubicBezTo>
                      <a:pt x="102" y="13"/>
                      <a:pt x="102" y="13"/>
                      <a:pt x="102" y="13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74" y="11"/>
                      <a:pt x="74" y="11"/>
                      <a:pt x="74" y="11"/>
                    </a:cubicBezTo>
                    <a:moveTo>
                      <a:pt x="205" y="3"/>
                    </a:moveTo>
                    <a:cubicBezTo>
                      <a:pt x="194" y="2"/>
                      <a:pt x="194" y="2"/>
                      <a:pt x="194" y="2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73" y="15"/>
                      <a:pt x="173" y="15"/>
                      <a:pt x="173" y="15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63" y="15"/>
                      <a:pt x="163" y="15"/>
                      <a:pt x="163" y="15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3" y="9"/>
                      <a:pt x="113" y="9"/>
                      <a:pt x="113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37" y="74"/>
                      <a:pt x="137" y="74"/>
                      <a:pt x="137" y="74"/>
                    </a:cubicBezTo>
                    <a:cubicBezTo>
                      <a:pt x="141" y="73"/>
                      <a:pt x="141" y="73"/>
                      <a:pt x="141" y="73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5" y="75"/>
                      <a:pt x="155" y="75"/>
                      <a:pt x="155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60" y="83"/>
                      <a:pt x="160" y="83"/>
                      <a:pt x="160" y="83"/>
                    </a:cubicBezTo>
                    <a:cubicBezTo>
                      <a:pt x="170" y="84"/>
                      <a:pt x="170" y="84"/>
                      <a:pt x="170" y="84"/>
                    </a:cubicBezTo>
                    <a:cubicBezTo>
                      <a:pt x="172" y="85"/>
                      <a:pt x="172" y="85"/>
                      <a:pt x="172" y="85"/>
                    </a:cubicBezTo>
                    <a:cubicBezTo>
                      <a:pt x="172" y="87"/>
                      <a:pt x="172" y="87"/>
                      <a:pt x="172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6" y="89"/>
                      <a:pt x="166" y="89"/>
                      <a:pt x="166" y="89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4"/>
                      <a:pt x="159" y="94"/>
                      <a:pt x="159" y="94"/>
                    </a:cubicBezTo>
                    <a:cubicBezTo>
                      <a:pt x="163" y="93"/>
                      <a:pt x="163" y="93"/>
                      <a:pt x="163" y="93"/>
                    </a:cubicBezTo>
                    <a:cubicBezTo>
                      <a:pt x="170" y="92"/>
                      <a:pt x="170" y="92"/>
                      <a:pt x="170" y="92"/>
                    </a:cubicBezTo>
                    <a:cubicBezTo>
                      <a:pt x="171" y="90"/>
                      <a:pt x="171" y="90"/>
                      <a:pt x="171" y="90"/>
                    </a:cubicBezTo>
                    <a:cubicBezTo>
                      <a:pt x="183" y="90"/>
                      <a:pt x="183" y="90"/>
                      <a:pt x="183" y="90"/>
                    </a:cubicBezTo>
                    <a:cubicBezTo>
                      <a:pt x="183" y="90"/>
                      <a:pt x="183" y="90"/>
                      <a:pt x="183" y="90"/>
                    </a:cubicBezTo>
                    <a:cubicBezTo>
                      <a:pt x="189" y="88"/>
                      <a:pt x="189" y="88"/>
                      <a:pt x="189" y="88"/>
                    </a:cubicBezTo>
                    <a:cubicBezTo>
                      <a:pt x="202" y="89"/>
                      <a:pt x="202" y="89"/>
                      <a:pt x="202" y="89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1" y="79"/>
                      <a:pt x="211" y="79"/>
                      <a:pt x="211" y="79"/>
                    </a:cubicBezTo>
                    <a:cubicBezTo>
                      <a:pt x="223" y="76"/>
                      <a:pt x="223" y="76"/>
                      <a:pt x="223" y="76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225" y="72"/>
                      <a:pt x="225" y="72"/>
                      <a:pt x="225" y="72"/>
                    </a:cubicBezTo>
                    <a:cubicBezTo>
                      <a:pt x="248" y="74"/>
                      <a:pt x="248" y="74"/>
                      <a:pt x="248" y="74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61" y="72"/>
                      <a:pt x="261" y="72"/>
                      <a:pt x="261" y="72"/>
                    </a:cubicBez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62" y="64"/>
                      <a:pt x="262" y="64"/>
                      <a:pt x="262" y="64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1" y="57"/>
                      <a:pt x="251" y="57"/>
                      <a:pt x="251" y="57"/>
                    </a:cubicBezTo>
                    <a:cubicBezTo>
                      <a:pt x="253" y="55"/>
                      <a:pt x="253" y="55"/>
                      <a:pt x="253" y="55"/>
                    </a:cubicBezTo>
                    <a:cubicBezTo>
                      <a:pt x="249" y="44"/>
                      <a:pt x="249" y="44"/>
                      <a:pt x="249" y="44"/>
                    </a:cubicBezTo>
                    <a:cubicBezTo>
                      <a:pt x="248" y="44"/>
                      <a:pt x="248" y="44"/>
                      <a:pt x="248" y="44"/>
                    </a:cubicBezTo>
                    <a:cubicBezTo>
                      <a:pt x="241" y="49"/>
                      <a:pt x="241" y="49"/>
                      <a:pt x="241" y="4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35" y="50"/>
                      <a:pt x="235" y="50"/>
                      <a:pt x="235" y="50"/>
                    </a:cubicBezTo>
                    <a:cubicBezTo>
                      <a:pt x="230" y="46"/>
                      <a:pt x="230" y="46"/>
                      <a:pt x="230" y="46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7" y="38"/>
                      <a:pt x="227" y="38"/>
                      <a:pt x="227" y="38"/>
                    </a:cubicBezTo>
                    <a:cubicBezTo>
                      <a:pt x="223" y="36"/>
                      <a:pt x="223" y="36"/>
                      <a:pt x="223" y="36"/>
                    </a:cubicBezTo>
                    <a:cubicBezTo>
                      <a:pt x="221" y="36"/>
                      <a:pt x="221" y="36"/>
                      <a:pt x="221" y="36"/>
                    </a:cubicBezTo>
                    <a:cubicBezTo>
                      <a:pt x="217" y="36"/>
                      <a:pt x="217" y="36"/>
                      <a:pt x="217" y="36"/>
                    </a:cubicBezTo>
                    <a:cubicBezTo>
                      <a:pt x="213" y="34"/>
                      <a:pt x="213" y="34"/>
                      <a:pt x="213" y="34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0" y="59"/>
                      <a:pt x="190" y="59"/>
                      <a:pt x="190" y="59"/>
                    </a:cubicBezTo>
                    <a:cubicBezTo>
                      <a:pt x="189" y="65"/>
                      <a:pt x="189" y="65"/>
                      <a:pt x="189" y="65"/>
                    </a:cubicBezTo>
                    <a:cubicBezTo>
                      <a:pt x="184" y="67"/>
                      <a:pt x="184" y="67"/>
                      <a:pt x="184" y="67"/>
                    </a:cubicBezTo>
                    <a:cubicBezTo>
                      <a:pt x="180" y="67"/>
                      <a:pt x="180" y="67"/>
                      <a:pt x="180" y="67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7" y="64"/>
                      <a:pt x="177" y="64"/>
                      <a:pt x="177" y="64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81" y="61"/>
                      <a:pt x="181" y="61"/>
                      <a:pt x="181" y="61"/>
                    </a:cubicBezTo>
                    <a:cubicBezTo>
                      <a:pt x="178" y="59"/>
                      <a:pt x="178" y="59"/>
                      <a:pt x="178" y="59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4"/>
                      <a:pt x="181" y="54"/>
                      <a:pt x="181" y="54"/>
                    </a:cubicBezTo>
                    <a:cubicBezTo>
                      <a:pt x="172" y="54"/>
                      <a:pt x="172" y="54"/>
                      <a:pt x="172" y="54"/>
                    </a:cubicBezTo>
                    <a:cubicBezTo>
                      <a:pt x="170" y="52"/>
                      <a:pt x="170" y="52"/>
                      <a:pt x="170" y="52"/>
                    </a:cubicBezTo>
                    <a:cubicBezTo>
                      <a:pt x="163" y="48"/>
                      <a:pt x="163" y="48"/>
                      <a:pt x="163" y="48"/>
                    </a:cubicBezTo>
                    <a:cubicBezTo>
                      <a:pt x="157" y="46"/>
                      <a:pt x="157" y="46"/>
                      <a:pt x="157" y="46"/>
                    </a:cubicBezTo>
                    <a:cubicBezTo>
                      <a:pt x="151" y="46"/>
                      <a:pt x="151" y="46"/>
                      <a:pt x="151" y="46"/>
                    </a:cubicBezTo>
                    <a:cubicBezTo>
                      <a:pt x="152" y="41"/>
                      <a:pt x="152" y="41"/>
                      <a:pt x="152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67" y="29"/>
                      <a:pt x="167" y="29"/>
                      <a:pt x="167" y="29"/>
                    </a:cubicBezTo>
                    <a:cubicBezTo>
                      <a:pt x="173" y="29"/>
                      <a:pt x="173" y="29"/>
                      <a:pt x="173" y="29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6" y="28"/>
                      <a:pt x="176" y="28"/>
                      <a:pt x="176" y="28"/>
                    </a:cubicBezTo>
                    <a:cubicBezTo>
                      <a:pt x="178" y="26"/>
                      <a:pt x="178" y="26"/>
                      <a:pt x="178" y="26"/>
                    </a:cubicBezTo>
                    <a:cubicBezTo>
                      <a:pt x="184" y="27"/>
                      <a:pt x="184" y="27"/>
                      <a:pt x="184" y="27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95" y="22"/>
                      <a:pt x="195" y="22"/>
                      <a:pt x="195" y="22"/>
                    </a:cubicBezTo>
                    <a:cubicBezTo>
                      <a:pt x="194" y="21"/>
                      <a:pt x="194" y="21"/>
                      <a:pt x="194" y="21"/>
                    </a:cubicBezTo>
                    <a:cubicBezTo>
                      <a:pt x="200" y="21"/>
                      <a:pt x="200" y="21"/>
                      <a:pt x="200" y="21"/>
                    </a:cubicBezTo>
                    <a:cubicBezTo>
                      <a:pt x="201" y="23"/>
                      <a:pt x="201" y="23"/>
                      <a:pt x="201" y="23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11" y="21"/>
                      <a:pt x="211" y="21"/>
                      <a:pt x="211" y="21"/>
                    </a:cubicBezTo>
                    <a:cubicBezTo>
                      <a:pt x="213" y="20"/>
                      <a:pt x="213" y="20"/>
                      <a:pt x="213" y="20"/>
                    </a:cubicBezTo>
                    <a:cubicBezTo>
                      <a:pt x="212" y="17"/>
                      <a:pt x="212" y="17"/>
                      <a:pt x="212" y="17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216" y="16"/>
                      <a:pt x="216" y="16"/>
                      <a:pt x="216" y="16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7" y="17"/>
                      <a:pt x="207" y="17"/>
                      <a:pt x="207" y="17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6" y="15"/>
                      <a:pt x="196" y="15"/>
                      <a:pt x="196" y="15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1" y="17"/>
                      <a:pt x="191" y="17"/>
                      <a:pt x="191" y="17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1"/>
                      <a:pt x="188" y="11"/>
                      <a:pt x="188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89" y="12"/>
                      <a:pt x="190" y="12"/>
                      <a:pt x="190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205" y="3"/>
                      <a:pt x="205" y="3"/>
                      <a:pt x="205" y="3"/>
                    </a:cubicBezTo>
                  </a:path>
                </a:pathLst>
              </a:custGeom>
              <a:noFill/>
              <a:ln w="15875" cap="flat">
                <a:solidFill>
                  <a:srgbClr val="F23E30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1" name="Freeform 1463"/>
              <p:cNvSpPr>
                <a:spLocks noEditPoints="1"/>
              </p:cNvSpPr>
              <p:nvPr/>
            </p:nvSpPr>
            <p:spPr bwMode="auto">
              <a:xfrm>
                <a:off x="1509474" y="3184182"/>
                <a:ext cx="1213691" cy="442035"/>
              </a:xfrm>
              <a:custGeom>
                <a:avLst/>
                <a:gdLst>
                  <a:gd name="T0" fmla="*/ 143 w 269"/>
                  <a:gd name="T1" fmla="*/ 75 h 98"/>
                  <a:gd name="T2" fmla="*/ 154 w 269"/>
                  <a:gd name="T3" fmla="*/ 74 h 98"/>
                  <a:gd name="T4" fmla="*/ 160 w 269"/>
                  <a:gd name="T5" fmla="*/ 85 h 98"/>
                  <a:gd name="T6" fmla="*/ 165 w 269"/>
                  <a:gd name="T7" fmla="*/ 89 h 98"/>
                  <a:gd name="T8" fmla="*/ 165 w 269"/>
                  <a:gd name="T9" fmla="*/ 95 h 98"/>
                  <a:gd name="T10" fmla="*/ 183 w 269"/>
                  <a:gd name="T11" fmla="*/ 93 h 98"/>
                  <a:gd name="T12" fmla="*/ 160 w 269"/>
                  <a:gd name="T13" fmla="*/ 95 h 98"/>
                  <a:gd name="T14" fmla="*/ 173 w 269"/>
                  <a:gd name="T15" fmla="*/ 88 h 98"/>
                  <a:gd name="T16" fmla="*/ 156 w 269"/>
                  <a:gd name="T17" fmla="*/ 73 h 98"/>
                  <a:gd name="T18" fmla="*/ 124 w 269"/>
                  <a:gd name="T19" fmla="*/ 63 h 98"/>
                  <a:gd name="T20" fmla="*/ 117 w 269"/>
                  <a:gd name="T21" fmla="*/ 55 h 98"/>
                  <a:gd name="T22" fmla="*/ 125 w 269"/>
                  <a:gd name="T23" fmla="*/ 54 h 98"/>
                  <a:gd name="T24" fmla="*/ 8 w 269"/>
                  <a:gd name="T25" fmla="*/ 42 h 98"/>
                  <a:gd name="T26" fmla="*/ 4 w 269"/>
                  <a:gd name="T27" fmla="*/ 53 h 98"/>
                  <a:gd name="T28" fmla="*/ 14 w 269"/>
                  <a:gd name="T29" fmla="*/ 63 h 98"/>
                  <a:gd name="T30" fmla="*/ 12 w 269"/>
                  <a:gd name="T31" fmla="*/ 40 h 98"/>
                  <a:gd name="T32" fmla="*/ 1 w 269"/>
                  <a:gd name="T33" fmla="*/ 25 h 98"/>
                  <a:gd name="T34" fmla="*/ 94 w 269"/>
                  <a:gd name="T35" fmla="*/ 27 h 98"/>
                  <a:gd name="T36" fmla="*/ 83 w 269"/>
                  <a:gd name="T37" fmla="*/ 27 h 98"/>
                  <a:gd name="T38" fmla="*/ 188 w 269"/>
                  <a:gd name="T39" fmla="*/ 7 h 98"/>
                  <a:gd name="T40" fmla="*/ 164 w 269"/>
                  <a:gd name="T41" fmla="*/ 14 h 98"/>
                  <a:gd name="T42" fmla="*/ 119 w 269"/>
                  <a:gd name="T43" fmla="*/ 8 h 98"/>
                  <a:gd name="T44" fmla="*/ 45 w 269"/>
                  <a:gd name="T45" fmla="*/ 0 h 98"/>
                  <a:gd name="T46" fmla="*/ 118 w 269"/>
                  <a:gd name="T47" fmla="*/ 9 h 98"/>
                  <a:gd name="T48" fmla="*/ 164 w 269"/>
                  <a:gd name="T49" fmla="*/ 16 h 98"/>
                  <a:gd name="T50" fmla="*/ 189 w 269"/>
                  <a:gd name="T51" fmla="*/ 8 h 98"/>
                  <a:gd name="T52" fmla="*/ 191 w 269"/>
                  <a:gd name="T53" fmla="*/ 13 h 98"/>
                  <a:gd name="T54" fmla="*/ 195 w 269"/>
                  <a:gd name="T55" fmla="*/ 15 h 98"/>
                  <a:gd name="T56" fmla="*/ 217 w 269"/>
                  <a:gd name="T57" fmla="*/ 18 h 98"/>
                  <a:gd name="T58" fmla="*/ 201 w 269"/>
                  <a:gd name="T59" fmla="*/ 22 h 98"/>
                  <a:gd name="T60" fmla="*/ 177 w 269"/>
                  <a:gd name="T61" fmla="*/ 29 h 98"/>
                  <a:gd name="T62" fmla="*/ 153 w 269"/>
                  <a:gd name="T63" fmla="*/ 42 h 98"/>
                  <a:gd name="T64" fmla="*/ 182 w 269"/>
                  <a:gd name="T65" fmla="*/ 56 h 98"/>
                  <a:gd name="T66" fmla="*/ 180 w 269"/>
                  <a:gd name="T67" fmla="*/ 66 h 98"/>
                  <a:gd name="T68" fmla="*/ 207 w 269"/>
                  <a:gd name="T69" fmla="*/ 52 h 98"/>
                  <a:gd name="T70" fmla="*/ 214 w 269"/>
                  <a:gd name="T71" fmla="*/ 35 h 98"/>
                  <a:gd name="T72" fmla="*/ 235 w 269"/>
                  <a:gd name="T73" fmla="*/ 43 h 98"/>
                  <a:gd name="T74" fmla="*/ 254 w 269"/>
                  <a:gd name="T75" fmla="*/ 56 h 98"/>
                  <a:gd name="T76" fmla="*/ 266 w 269"/>
                  <a:gd name="T77" fmla="*/ 72 h 98"/>
                  <a:gd name="T78" fmla="*/ 212 w 269"/>
                  <a:gd name="T79" fmla="*/ 80 h 98"/>
                  <a:gd name="T80" fmla="*/ 234 w 269"/>
                  <a:gd name="T81" fmla="*/ 81 h 98"/>
                  <a:gd name="T82" fmla="*/ 245 w 269"/>
                  <a:gd name="T83" fmla="*/ 87 h 98"/>
                  <a:gd name="T84" fmla="*/ 223 w 269"/>
                  <a:gd name="T85" fmla="*/ 96 h 98"/>
                  <a:gd name="T86" fmla="*/ 219 w 269"/>
                  <a:gd name="T87" fmla="*/ 91 h 98"/>
                  <a:gd name="T88" fmla="*/ 243 w 269"/>
                  <a:gd name="T89" fmla="*/ 93 h 98"/>
                  <a:gd name="T90" fmla="*/ 239 w 269"/>
                  <a:gd name="T91" fmla="*/ 89 h 98"/>
                  <a:gd name="T92" fmla="*/ 230 w 269"/>
                  <a:gd name="T93" fmla="*/ 86 h 98"/>
                  <a:gd name="T94" fmla="*/ 225 w 269"/>
                  <a:gd name="T95" fmla="*/ 78 h 98"/>
                  <a:gd name="T96" fmla="*/ 264 w 269"/>
                  <a:gd name="T97" fmla="*/ 74 h 98"/>
                  <a:gd name="T98" fmla="*/ 254 w 269"/>
                  <a:gd name="T99" fmla="*/ 58 h 98"/>
                  <a:gd name="T100" fmla="*/ 233 w 269"/>
                  <a:gd name="T101" fmla="*/ 47 h 98"/>
                  <a:gd name="T102" fmla="*/ 218 w 269"/>
                  <a:gd name="T103" fmla="*/ 36 h 98"/>
                  <a:gd name="T104" fmla="*/ 205 w 269"/>
                  <a:gd name="T105" fmla="*/ 49 h 98"/>
                  <a:gd name="T106" fmla="*/ 182 w 269"/>
                  <a:gd name="T107" fmla="*/ 67 h 98"/>
                  <a:gd name="T108" fmla="*/ 180 w 269"/>
                  <a:gd name="T109" fmla="*/ 58 h 98"/>
                  <a:gd name="T110" fmla="*/ 154 w 269"/>
                  <a:gd name="T111" fmla="*/ 46 h 98"/>
                  <a:gd name="T112" fmla="*/ 175 w 269"/>
                  <a:gd name="T113" fmla="*/ 30 h 98"/>
                  <a:gd name="T114" fmla="*/ 196 w 269"/>
                  <a:gd name="T115" fmla="*/ 24 h 98"/>
                  <a:gd name="T116" fmla="*/ 213 w 269"/>
                  <a:gd name="T117" fmla="*/ 23 h 98"/>
                  <a:gd name="T118" fmla="*/ 196 w 269"/>
                  <a:gd name="T119" fmla="*/ 19 h 98"/>
                  <a:gd name="T120" fmla="*/ 190 w 269"/>
                  <a:gd name="T121" fmla="*/ 14 h 98"/>
                  <a:gd name="T122" fmla="*/ 193 w 269"/>
                  <a:gd name="T123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9" h="98">
                    <a:moveTo>
                      <a:pt x="139" y="76"/>
                    </a:moveTo>
                    <a:cubicBezTo>
                      <a:pt x="138" y="76"/>
                      <a:pt x="138" y="76"/>
                      <a:pt x="138" y="76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9" y="76"/>
                      <a:pt x="139" y="76"/>
                      <a:pt x="139" y="76"/>
                    </a:cubicBezTo>
                    <a:moveTo>
                      <a:pt x="156" y="73"/>
                    </a:moveTo>
                    <a:cubicBezTo>
                      <a:pt x="149" y="73"/>
                      <a:pt x="149" y="73"/>
                      <a:pt x="149" y="73"/>
                    </a:cubicBezTo>
                    <a:cubicBezTo>
                      <a:pt x="143" y="75"/>
                      <a:pt x="143" y="75"/>
                      <a:pt x="143" y="75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38" y="75"/>
                      <a:pt x="138" y="75"/>
                      <a:pt x="138" y="75"/>
                    </a:cubicBezTo>
                    <a:cubicBezTo>
                      <a:pt x="140" y="76"/>
                      <a:pt x="140" y="76"/>
                      <a:pt x="140" y="76"/>
                    </a:cubicBezTo>
                    <a:cubicBezTo>
                      <a:pt x="142" y="76"/>
                      <a:pt x="142" y="76"/>
                      <a:pt x="142" y="76"/>
                    </a:cubicBezTo>
                    <a:cubicBezTo>
                      <a:pt x="143" y="77"/>
                      <a:pt x="143" y="77"/>
                      <a:pt x="143" y="77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5" y="77"/>
                      <a:pt x="155" y="77"/>
                      <a:pt x="155" y="77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58" y="81"/>
                      <a:pt x="158" y="81"/>
                      <a:pt x="158" y="81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71" y="86"/>
                      <a:pt x="171" y="86"/>
                      <a:pt x="171" y="86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68" y="88"/>
                      <a:pt x="168" y="88"/>
                      <a:pt x="168" y="88"/>
                    </a:cubicBezTo>
                    <a:cubicBezTo>
                      <a:pt x="166" y="89"/>
                      <a:pt x="166" y="89"/>
                      <a:pt x="166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1" y="93"/>
                      <a:pt x="161" y="93"/>
                      <a:pt x="161" y="93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58" y="97"/>
                      <a:pt x="158" y="97"/>
                      <a:pt x="158" y="97"/>
                    </a:cubicBezTo>
                    <a:cubicBezTo>
                      <a:pt x="158" y="97"/>
                      <a:pt x="158" y="97"/>
                      <a:pt x="158" y="97"/>
                    </a:cubicBezTo>
                    <a:cubicBezTo>
                      <a:pt x="165" y="95"/>
                      <a:pt x="165" y="95"/>
                      <a:pt x="165" y="95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3" y="92"/>
                      <a:pt x="173" y="92"/>
                      <a:pt x="173" y="92"/>
                    </a:cubicBezTo>
                    <a:cubicBezTo>
                      <a:pt x="183" y="92"/>
                      <a:pt x="183" y="92"/>
                      <a:pt x="183" y="92"/>
                    </a:cubicBezTo>
                    <a:cubicBezTo>
                      <a:pt x="183" y="93"/>
                      <a:pt x="183" y="93"/>
                      <a:pt x="183" y="93"/>
                    </a:cubicBezTo>
                    <a:cubicBezTo>
                      <a:pt x="183" y="92"/>
                      <a:pt x="183" y="92"/>
                      <a:pt x="183" y="92"/>
                    </a:cubicBezTo>
                    <a:cubicBezTo>
                      <a:pt x="184" y="91"/>
                      <a:pt x="184" y="91"/>
                      <a:pt x="184" y="91"/>
                    </a:cubicBezTo>
                    <a:cubicBezTo>
                      <a:pt x="184" y="91"/>
                      <a:pt x="184" y="91"/>
                      <a:pt x="184" y="91"/>
                    </a:cubicBezTo>
                    <a:cubicBezTo>
                      <a:pt x="172" y="91"/>
                      <a:pt x="172" y="91"/>
                      <a:pt x="172" y="91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64" y="94"/>
                      <a:pt x="164" y="94"/>
                      <a:pt x="164" y="94"/>
                    </a:cubicBezTo>
                    <a:cubicBezTo>
                      <a:pt x="160" y="95"/>
                      <a:pt x="160" y="95"/>
                      <a:pt x="160" y="95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1" y="94"/>
                      <a:pt x="161" y="94"/>
                      <a:pt x="161" y="94"/>
                    </a:cubicBezTo>
                    <a:cubicBezTo>
                      <a:pt x="165" y="90"/>
                      <a:pt x="165" y="90"/>
                      <a:pt x="165" y="90"/>
                    </a:cubicBezTo>
                    <a:cubicBezTo>
                      <a:pt x="167" y="90"/>
                      <a:pt x="167" y="90"/>
                      <a:pt x="167" y="90"/>
                    </a:cubicBezTo>
                    <a:cubicBezTo>
                      <a:pt x="168" y="89"/>
                      <a:pt x="168" y="89"/>
                      <a:pt x="168" y="89"/>
                    </a:cubicBezTo>
                    <a:cubicBezTo>
                      <a:pt x="170" y="91"/>
                      <a:pt x="170" y="91"/>
                      <a:pt x="170" y="91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173" y="86"/>
                      <a:pt x="173" y="86"/>
                      <a:pt x="173" y="86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3"/>
                      <a:pt x="156" y="73"/>
                      <a:pt x="156" y="73"/>
                    </a:cubicBezTo>
                    <a:moveTo>
                      <a:pt x="19" y="62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2"/>
                      <a:pt x="19" y="62"/>
                      <a:pt x="19" y="62"/>
                    </a:cubicBezTo>
                    <a:moveTo>
                      <a:pt x="121" y="60"/>
                    </a:moveTo>
                    <a:cubicBezTo>
                      <a:pt x="119" y="56"/>
                      <a:pt x="119" y="56"/>
                      <a:pt x="119" y="56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4" y="63"/>
                      <a:pt x="124" y="63"/>
                      <a:pt x="124" y="63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21" y="60"/>
                      <a:pt x="121" y="60"/>
                      <a:pt x="121" y="60"/>
                    </a:cubicBezTo>
                    <a:moveTo>
                      <a:pt x="125" y="54"/>
                    </a:moveTo>
                    <a:cubicBezTo>
                      <a:pt x="117" y="55"/>
                      <a:pt x="117" y="55"/>
                      <a:pt x="117" y="55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2" y="61"/>
                      <a:pt x="122" y="61"/>
                      <a:pt x="122" y="61"/>
                    </a:cubicBezTo>
                    <a:cubicBezTo>
                      <a:pt x="122" y="63"/>
                      <a:pt x="122" y="63"/>
                      <a:pt x="122" y="63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6" y="63"/>
                      <a:pt x="126" y="63"/>
                      <a:pt x="126" y="63"/>
                    </a:cubicBezTo>
                    <a:cubicBezTo>
                      <a:pt x="125" y="54"/>
                      <a:pt x="125" y="54"/>
                      <a:pt x="125" y="54"/>
                    </a:cubicBezTo>
                    <a:moveTo>
                      <a:pt x="1" y="25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" y="25"/>
                      <a:pt x="1" y="25"/>
                      <a:pt x="1" y="25"/>
                    </a:cubicBezTo>
                    <a:moveTo>
                      <a:pt x="99" y="27"/>
                    </a:move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4" y="28"/>
                      <a:pt x="84" y="28"/>
                      <a:pt x="8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7"/>
                      <a:pt x="99" y="27"/>
                      <a:pt x="99" y="27"/>
                    </a:cubicBezTo>
                    <a:moveTo>
                      <a:pt x="113" y="25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5"/>
                      <a:pt x="113" y="25"/>
                      <a:pt x="113" y="25"/>
                    </a:cubicBezTo>
                    <a:moveTo>
                      <a:pt x="207" y="3"/>
                    </a:moveTo>
                    <a:cubicBezTo>
                      <a:pt x="194" y="2"/>
                      <a:pt x="194" y="2"/>
                      <a:pt x="194" y="2"/>
                    </a:cubicBezTo>
                    <a:cubicBezTo>
                      <a:pt x="188" y="7"/>
                      <a:pt x="188" y="7"/>
                      <a:pt x="188" y="7"/>
                    </a:cubicBezTo>
                    <a:cubicBezTo>
                      <a:pt x="175" y="10"/>
                      <a:pt x="175" y="10"/>
                      <a:pt x="175" y="10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75" y="15"/>
                      <a:pt x="175" y="15"/>
                      <a:pt x="175" y="15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1"/>
                      <a:pt x="116" y="11"/>
                      <a:pt x="116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5" y="13"/>
                      <a:pt x="115" y="13"/>
                      <a:pt x="115" y="13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45" y="12"/>
                      <a:pt x="145" y="12"/>
                      <a:pt x="145" y="12"/>
                    </a:cubicBezTo>
                    <a:cubicBezTo>
                      <a:pt x="150" y="14"/>
                      <a:pt x="150" y="14"/>
                      <a:pt x="150" y="14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73" y="12"/>
                      <a:pt x="173" y="12"/>
                      <a:pt x="173" y="12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83" y="17"/>
                      <a:pt x="183" y="17"/>
                      <a:pt x="183" y="17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89" y="8"/>
                      <a:pt x="189" y="8"/>
                      <a:pt x="189" y="8"/>
                    </a:cubicBezTo>
                    <a:cubicBezTo>
                      <a:pt x="195" y="3"/>
                      <a:pt x="195" y="3"/>
                      <a:pt x="195" y="3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199" y="6"/>
                      <a:pt x="199" y="6"/>
                      <a:pt x="199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1" y="13"/>
                      <a:pt x="191" y="13"/>
                      <a:pt x="191" y="13"/>
                    </a:cubicBezTo>
                    <a:cubicBezTo>
                      <a:pt x="191" y="13"/>
                      <a:pt x="191" y="13"/>
                      <a:pt x="191" y="13"/>
                    </a:cubicBezTo>
                    <a:cubicBezTo>
                      <a:pt x="191" y="13"/>
                      <a:pt x="190" y="13"/>
                      <a:pt x="190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89" y="12"/>
                      <a:pt x="189" y="12"/>
                      <a:pt x="189" y="12"/>
                    </a:cubicBezTo>
                    <a:cubicBezTo>
                      <a:pt x="189" y="15"/>
                      <a:pt x="189" y="15"/>
                      <a:pt x="189" y="15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7" y="16"/>
                      <a:pt x="197" y="16"/>
                      <a:pt x="197" y="16"/>
                    </a:cubicBezTo>
                    <a:cubicBezTo>
                      <a:pt x="193" y="19"/>
                      <a:pt x="193" y="19"/>
                      <a:pt x="193" y="19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208" y="18"/>
                      <a:pt x="208" y="18"/>
                      <a:pt x="208" y="18"/>
                    </a:cubicBezTo>
                    <a:cubicBezTo>
                      <a:pt x="208" y="16"/>
                      <a:pt x="208" y="16"/>
                      <a:pt x="208" y="16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7" y="18"/>
                      <a:pt x="217" y="18"/>
                      <a:pt x="217" y="18"/>
                    </a:cubicBezTo>
                    <a:cubicBezTo>
                      <a:pt x="213" y="18"/>
                      <a:pt x="213" y="18"/>
                      <a:pt x="213" y="18"/>
                    </a:cubicBezTo>
                    <a:cubicBezTo>
                      <a:pt x="214" y="21"/>
                      <a:pt x="214" y="21"/>
                      <a:pt x="214" y="21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204" y="24"/>
                      <a:pt x="204" y="24"/>
                      <a:pt x="204" y="24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02" y="24"/>
                      <a:pt x="202" y="24"/>
                      <a:pt x="202" y="24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195" y="22"/>
                      <a:pt x="195" y="22"/>
                      <a:pt x="195" y="22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191" y="25"/>
                      <a:pt x="191" y="25"/>
                      <a:pt x="191" y="25"/>
                    </a:cubicBezTo>
                    <a:cubicBezTo>
                      <a:pt x="190" y="26"/>
                      <a:pt x="190" y="26"/>
                      <a:pt x="190" y="26"/>
                    </a:cubicBezTo>
                    <a:cubicBezTo>
                      <a:pt x="185" y="28"/>
                      <a:pt x="185" y="28"/>
                      <a:pt x="185" y="28"/>
                    </a:cubicBezTo>
                    <a:cubicBezTo>
                      <a:pt x="179" y="27"/>
                      <a:pt x="179" y="27"/>
                      <a:pt x="179" y="27"/>
                    </a:cubicBezTo>
                    <a:cubicBezTo>
                      <a:pt x="177" y="29"/>
                      <a:pt x="177" y="29"/>
                      <a:pt x="177" y="29"/>
                    </a:cubicBezTo>
                    <a:cubicBezTo>
                      <a:pt x="174" y="29"/>
                      <a:pt x="174" y="29"/>
                      <a:pt x="174" y="29"/>
                    </a:cubicBezTo>
                    <a:cubicBezTo>
                      <a:pt x="174" y="30"/>
                      <a:pt x="174" y="30"/>
                      <a:pt x="174" y="30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49" y="40"/>
                      <a:pt x="149" y="40"/>
                      <a:pt x="149" y="40"/>
                    </a:cubicBezTo>
                    <a:cubicBezTo>
                      <a:pt x="150" y="42"/>
                      <a:pt x="150" y="42"/>
                      <a:pt x="150" y="42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8" y="47"/>
                      <a:pt x="158" y="47"/>
                      <a:pt x="158" y="47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73" y="55"/>
                      <a:pt x="173" y="55"/>
                      <a:pt x="173" y="55"/>
                    </a:cubicBezTo>
                    <a:cubicBezTo>
                      <a:pt x="182" y="55"/>
                      <a:pt x="182" y="55"/>
                      <a:pt x="182" y="55"/>
                    </a:cubicBezTo>
                    <a:cubicBezTo>
                      <a:pt x="182" y="56"/>
                      <a:pt x="182" y="56"/>
                      <a:pt x="182" y="56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82" y="62"/>
                      <a:pt x="182" y="62"/>
                      <a:pt x="182" y="62"/>
                    </a:cubicBezTo>
                    <a:cubicBezTo>
                      <a:pt x="182" y="62"/>
                      <a:pt x="182" y="62"/>
                      <a:pt x="182" y="62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80" y="66"/>
                      <a:pt x="180" y="66"/>
                      <a:pt x="180" y="66"/>
                    </a:cubicBezTo>
                    <a:cubicBezTo>
                      <a:pt x="181" y="68"/>
                      <a:pt x="181" y="68"/>
                      <a:pt x="181" y="68"/>
                    </a:cubicBezTo>
                    <a:cubicBezTo>
                      <a:pt x="185" y="68"/>
                      <a:pt x="185" y="68"/>
                      <a:pt x="185" y="68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207" y="52"/>
                      <a:pt x="207" y="52"/>
                      <a:pt x="207" y="52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4" y="47"/>
                      <a:pt x="204" y="47"/>
                      <a:pt x="204" y="47"/>
                    </a:cubicBezTo>
                    <a:cubicBezTo>
                      <a:pt x="209" y="43"/>
                      <a:pt x="209" y="43"/>
                      <a:pt x="209" y="43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11" y="39"/>
                      <a:pt x="211" y="39"/>
                      <a:pt x="211" y="39"/>
                    </a:cubicBezTo>
                    <a:cubicBezTo>
                      <a:pt x="211" y="37"/>
                      <a:pt x="211" y="37"/>
                      <a:pt x="211" y="37"/>
                    </a:cubicBezTo>
                    <a:cubicBezTo>
                      <a:pt x="214" y="35"/>
                      <a:pt x="214" y="35"/>
                      <a:pt x="214" y="35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22" y="37"/>
                      <a:pt x="222" y="37"/>
                      <a:pt x="222" y="37"/>
                    </a:cubicBezTo>
                    <a:cubicBezTo>
                      <a:pt x="224" y="37"/>
                      <a:pt x="224" y="37"/>
                      <a:pt x="224" y="37"/>
                    </a:cubicBezTo>
                    <a:cubicBezTo>
                      <a:pt x="228" y="39"/>
                      <a:pt x="228" y="39"/>
                      <a:pt x="228" y="39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33" y="42"/>
                      <a:pt x="233" y="42"/>
                      <a:pt x="233" y="42"/>
                    </a:cubicBezTo>
                    <a:cubicBezTo>
                      <a:pt x="235" y="43"/>
                      <a:pt x="235" y="43"/>
                      <a:pt x="235" y="43"/>
                    </a:cubicBezTo>
                    <a:cubicBezTo>
                      <a:pt x="231" y="47"/>
                      <a:pt x="231" y="47"/>
                      <a:pt x="231" y="47"/>
                    </a:cubicBezTo>
                    <a:cubicBezTo>
                      <a:pt x="236" y="51"/>
                      <a:pt x="236" y="51"/>
                      <a:pt x="236" y="51"/>
                    </a:cubicBezTo>
                    <a:cubicBezTo>
                      <a:pt x="241" y="50"/>
                      <a:pt x="241" y="50"/>
                      <a:pt x="241" y="50"/>
                    </a:cubicBezTo>
                    <a:cubicBezTo>
                      <a:pt x="242" y="50"/>
                      <a:pt x="242" y="50"/>
                      <a:pt x="242" y="50"/>
                    </a:cubicBezTo>
                    <a:cubicBezTo>
                      <a:pt x="249" y="45"/>
                      <a:pt x="249" y="45"/>
                      <a:pt x="249" y="45"/>
                    </a:cubicBezTo>
                    <a:cubicBezTo>
                      <a:pt x="250" y="45"/>
                      <a:pt x="250" y="45"/>
                      <a:pt x="250" y="45"/>
                    </a:cubicBezTo>
                    <a:cubicBezTo>
                      <a:pt x="254" y="56"/>
                      <a:pt x="254" y="56"/>
                      <a:pt x="254" y="56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4" y="59"/>
                      <a:pt x="254" y="59"/>
                      <a:pt x="254" y="59"/>
                    </a:cubicBezTo>
                    <a:cubicBezTo>
                      <a:pt x="254" y="61"/>
                      <a:pt x="254" y="61"/>
                      <a:pt x="254" y="61"/>
                    </a:cubicBezTo>
                    <a:cubicBezTo>
                      <a:pt x="263" y="65"/>
                      <a:pt x="263" y="65"/>
                      <a:pt x="263" y="65"/>
                    </a:cubicBezTo>
                    <a:cubicBezTo>
                      <a:pt x="264" y="67"/>
                      <a:pt x="264" y="67"/>
                      <a:pt x="264" y="67"/>
                    </a:cubicBezTo>
                    <a:cubicBezTo>
                      <a:pt x="268" y="68"/>
                      <a:pt x="268" y="68"/>
                      <a:pt x="268" y="68"/>
                    </a:cubicBezTo>
                    <a:cubicBezTo>
                      <a:pt x="266" y="72"/>
                      <a:pt x="266" y="72"/>
                      <a:pt x="266" y="72"/>
                    </a:cubicBezTo>
                    <a:cubicBezTo>
                      <a:pt x="262" y="73"/>
                      <a:pt x="262" y="73"/>
                      <a:pt x="262" y="73"/>
                    </a:cubicBezTo>
                    <a:cubicBezTo>
                      <a:pt x="258" y="73"/>
                      <a:pt x="258" y="73"/>
                      <a:pt x="258" y="73"/>
                    </a:cubicBezTo>
                    <a:cubicBezTo>
                      <a:pt x="249" y="75"/>
                      <a:pt x="249" y="75"/>
                      <a:pt x="249" y="75"/>
                    </a:cubicBezTo>
                    <a:cubicBezTo>
                      <a:pt x="226" y="73"/>
                      <a:pt x="226" y="73"/>
                      <a:pt x="226" y="73"/>
                    </a:cubicBezTo>
                    <a:cubicBezTo>
                      <a:pt x="223" y="75"/>
                      <a:pt x="223" y="75"/>
                      <a:pt x="223" y="75"/>
                    </a:cubicBezTo>
                    <a:cubicBezTo>
                      <a:pt x="224" y="77"/>
                      <a:pt x="224" y="77"/>
                      <a:pt x="224" y="77"/>
                    </a:cubicBezTo>
                    <a:cubicBezTo>
                      <a:pt x="212" y="80"/>
                      <a:pt x="212" y="80"/>
                      <a:pt x="212" y="80"/>
                    </a:cubicBezTo>
                    <a:cubicBezTo>
                      <a:pt x="213" y="82"/>
                      <a:pt x="213" y="82"/>
                      <a:pt x="213" y="82"/>
                    </a:cubicBezTo>
                    <a:cubicBezTo>
                      <a:pt x="203" y="90"/>
                      <a:pt x="203" y="90"/>
                      <a:pt x="203" y="90"/>
                    </a:cubicBezTo>
                    <a:cubicBezTo>
                      <a:pt x="213" y="82"/>
                      <a:pt x="213" y="82"/>
                      <a:pt x="213" y="82"/>
                    </a:cubicBezTo>
                    <a:cubicBezTo>
                      <a:pt x="215" y="82"/>
                      <a:pt x="215" y="82"/>
                      <a:pt x="215" y="82"/>
                    </a:cubicBezTo>
                    <a:cubicBezTo>
                      <a:pt x="229" y="79"/>
                      <a:pt x="229" y="79"/>
                      <a:pt x="229" y="79"/>
                    </a:cubicBezTo>
                    <a:cubicBezTo>
                      <a:pt x="234" y="79"/>
                      <a:pt x="234" y="79"/>
                      <a:pt x="234" y="79"/>
                    </a:cubicBezTo>
                    <a:cubicBezTo>
                      <a:pt x="234" y="81"/>
                      <a:pt x="234" y="81"/>
                      <a:pt x="234" y="81"/>
                    </a:cubicBezTo>
                    <a:cubicBezTo>
                      <a:pt x="229" y="84"/>
                      <a:pt x="229" y="84"/>
                      <a:pt x="229" y="84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5" y="90"/>
                      <a:pt x="235" y="90"/>
                      <a:pt x="235" y="90"/>
                    </a:cubicBezTo>
                    <a:cubicBezTo>
                      <a:pt x="241" y="91"/>
                      <a:pt x="241" y="91"/>
                      <a:pt x="241" y="91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44" y="87"/>
                      <a:pt x="244" y="87"/>
                      <a:pt x="244" y="87"/>
                    </a:cubicBezTo>
                    <a:cubicBezTo>
                      <a:pt x="245" y="87"/>
                      <a:pt x="245" y="87"/>
                      <a:pt x="245" y="87"/>
                    </a:cubicBezTo>
                    <a:cubicBezTo>
                      <a:pt x="244" y="89"/>
                      <a:pt x="244" y="89"/>
                      <a:pt x="244" y="89"/>
                    </a:cubicBezTo>
                    <a:cubicBezTo>
                      <a:pt x="245" y="90"/>
                      <a:pt x="245" y="90"/>
                      <a:pt x="245" y="90"/>
                    </a:cubicBezTo>
                    <a:cubicBezTo>
                      <a:pt x="244" y="91"/>
                      <a:pt x="244" y="91"/>
                      <a:pt x="244" y="91"/>
                    </a:cubicBezTo>
                    <a:cubicBezTo>
                      <a:pt x="241" y="91"/>
                      <a:pt x="241" y="91"/>
                      <a:pt x="241" y="91"/>
                    </a:cubicBezTo>
                    <a:cubicBezTo>
                      <a:pt x="241" y="92"/>
                      <a:pt x="241" y="92"/>
                      <a:pt x="241" y="92"/>
                    </a:cubicBezTo>
                    <a:cubicBezTo>
                      <a:pt x="231" y="93"/>
                      <a:pt x="231" y="93"/>
                      <a:pt x="231" y="93"/>
                    </a:cubicBezTo>
                    <a:cubicBezTo>
                      <a:pt x="223" y="96"/>
                      <a:pt x="223" y="96"/>
                      <a:pt x="223" y="96"/>
                    </a:cubicBezTo>
                    <a:cubicBezTo>
                      <a:pt x="221" y="94"/>
                      <a:pt x="221" y="94"/>
                      <a:pt x="221" y="94"/>
                    </a:cubicBezTo>
                    <a:cubicBezTo>
                      <a:pt x="228" y="92"/>
                      <a:pt x="228" y="92"/>
                      <a:pt x="228" y="92"/>
                    </a:cubicBezTo>
                    <a:cubicBezTo>
                      <a:pt x="228" y="89"/>
                      <a:pt x="228" y="89"/>
                      <a:pt x="228" y="89"/>
                    </a:cubicBezTo>
                    <a:cubicBezTo>
                      <a:pt x="219" y="90"/>
                      <a:pt x="219" y="90"/>
                      <a:pt x="219" y="90"/>
                    </a:cubicBezTo>
                    <a:cubicBezTo>
                      <a:pt x="218" y="88"/>
                      <a:pt x="218" y="88"/>
                      <a:pt x="218" y="88"/>
                    </a:cubicBezTo>
                    <a:cubicBezTo>
                      <a:pt x="220" y="91"/>
                      <a:pt x="220" y="91"/>
                      <a:pt x="220" y="91"/>
                    </a:cubicBezTo>
                    <a:cubicBezTo>
                      <a:pt x="219" y="91"/>
                      <a:pt x="219" y="91"/>
                      <a:pt x="219" y="91"/>
                    </a:cubicBezTo>
                    <a:cubicBezTo>
                      <a:pt x="219" y="91"/>
                      <a:pt x="219" y="91"/>
                      <a:pt x="219" y="91"/>
                    </a:cubicBezTo>
                    <a:cubicBezTo>
                      <a:pt x="227" y="91"/>
                      <a:pt x="227" y="91"/>
                      <a:pt x="227" y="91"/>
                    </a:cubicBezTo>
                    <a:cubicBezTo>
                      <a:pt x="227" y="91"/>
                      <a:pt x="227" y="91"/>
                      <a:pt x="227" y="91"/>
                    </a:cubicBezTo>
                    <a:cubicBezTo>
                      <a:pt x="220" y="94"/>
                      <a:pt x="220" y="94"/>
                      <a:pt x="220" y="94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43" y="93"/>
                      <a:pt x="243" y="93"/>
                      <a:pt x="243" y="93"/>
                    </a:cubicBezTo>
                    <a:cubicBezTo>
                      <a:pt x="242" y="92"/>
                      <a:pt x="242" y="92"/>
                      <a:pt x="242" y="92"/>
                    </a:cubicBezTo>
                    <a:cubicBezTo>
                      <a:pt x="245" y="92"/>
                      <a:pt x="245" y="92"/>
                      <a:pt x="245" y="92"/>
                    </a:cubicBezTo>
                    <a:cubicBezTo>
                      <a:pt x="248" y="90"/>
                      <a:pt x="248" y="90"/>
                      <a:pt x="248" y="90"/>
                    </a:cubicBezTo>
                    <a:cubicBezTo>
                      <a:pt x="246" y="89"/>
                      <a:pt x="246" y="89"/>
                      <a:pt x="246" y="89"/>
                    </a:cubicBezTo>
                    <a:cubicBezTo>
                      <a:pt x="247" y="87"/>
                      <a:pt x="247" y="87"/>
                      <a:pt x="247" y="87"/>
                    </a:cubicBezTo>
                    <a:cubicBezTo>
                      <a:pt x="244" y="86"/>
                      <a:pt x="244" y="86"/>
                      <a:pt x="244" y="86"/>
                    </a:cubicBezTo>
                    <a:cubicBezTo>
                      <a:pt x="239" y="89"/>
                      <a:pt x="239" y="89"/>
                      <a:pt x="239" y="89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5" y="90"/>
                      <a:pt x="235" y="90"/>
                      <a:pt x="235" y="90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30" y="87"/>
                      <a:pt x="230" y="87"/>
                      <a:pt x="230" y="87"/>
                    </a:cubicBezTo>
                    <a:cubicBezTo>
                      <a:pt x="230" y="87"/>
                      <a:pt x="230" y="87"/>
                      <a:pt x="230" y="87"/>
                    </a:cubicBezTo>
                    <a:cubicBezTo>
                      <a:pt x="230" y="86"/>
                      <a:pt x="230" y="86"/>
                      <a:pt x="230" y="86"/>
                    </a:cubicBezTo>
                    <a:cubicBezTo>
                      <a:pt x="230" y="85"/>
                      <a:pt x="230" y="85"/>
                      <a:pt x="230" y="85"/>
                    </a:cubicBezTo>
                    <a:cubicBezTo>
                      <a:pt x="236" y="81"/>
                      <a:pt x="236" y="81"/>
                      <a:pt x="236" y="81"/>
                    </a:cubicBezTo>
                    <a:cubicBezTo>
                      <a:pt x="235" y="78"/>
                      <a:pt x="235" y="78"/>
                      <a:pt x="235" y="78"/>
                    </a:cubicBezTo>
                    <a:cubicBezTo>
                      <a:pt x="229" y="78"/>
                      <a:pt x="229" y="78"/>
                      <a:pt x="229" y="78"/>
                    </a:cubicBezTo>
                    <a:cubicBezTo>
                      <a:pt x="214" y="81"/>
                      <a:pt x="214" y="81"/>
                      <a:pt x="214" y="81"/>
                    </a:cubicBezTo>
                    <a:cubicBezTo>
                      <a:pt x="214" y="81"/>
                      <a:pt x="214" y="81"/>
                      <a:pt x="214" y="81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5" y="76"/>
                      <a:pt x="225" y="76"/>
                      <a:pt x="225" y="76"/>
                    </a:cubicBezTo>
                    <a:cubicBezTo>
                      <a:pt x="227" y="74"/>
                      <a:pt x="227" y="74"/>
                      <a:pt x="227" y="74"/>
                    </a:cubicBezTo>
                    <a:cubicBezTo>
                      <a:pt x="250" y="76"/>
                      <a:pt x="250" y="76"/>
                      <a:pt x="250" y="76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61" y="74"/>
                      <a:pt x="261" y="74"/>
                      <a:pt x="261" y="74"/>
                    </a:cubicBezTo>
                    <a:cubicBezTo>
                      <a:pt x="262" y="74"/>
                      <a:pt x="262" y="74"/>
                      <a:pt x="262" y="74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7" y="73"/>
                      <a:pt x="267" y="73"/>
                      <a:pt x="267" y="73"/>
                    </a:cubicBezTo>
                    <a:cubicBezTo>
                      <a:pt x="269" y="68"/>
                      <a:pt x="269" y="68"/>
                      <a:pt x="269" y="68"/>
                    </a:cubicBezTo>
                    <a:cubicBezTo>
                      <a:pt x="265" y="66"/>
                      <a:pt x="265" y="66"/>
                      <a:pt x="265" y="66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55" y="60"/>
                      <a:pt x="255" y="60"/>
                      <a:pt x="255" y="60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1" y="45"/>
                      <a:pt x="251" y="45"/>
                      <a:pt x="251" y="45"/>
                    </a:cubicBezTo>
                    <a:cubicBezTo>
                      <a:pt x="248" y="44"/>
                      <a:pt x="248" y="44"/>
                      <a:pt x="248" y="44"/>
                    </a:cubicBezTo>
                    <a:cubicBezTo>
                      <a:pt x="242" y="49"/>
                      <a:pt x="242" y="49"/>
                      <a:pt x="242" y="4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36" y="50"/>
                      <a:pt x="236" y="50"/>
                      <a:pt x="236" y="50"/>
                    </a:cubicBezTo>
                    <a:cubicBezTo>
                      <a:pt x="233" y="47"/>
                      <a:pt x="233" y="47"/>
                      <a:pt x="233" y="47"/>
                    </a:cubicBezTo>
                    <a:cubicBezTo>
                      <a:pt x="236" y="43"/>
                      <a:pt x="236" y="43"/>
                      <a:pt x="236" y="43"/>
                    </a:cubicBezTo>
                    <a:cubicBezTo>
                      <a:pt x="234" y="41"/>
                      <a:pt x="234" y="41"/>
                      <a:pt x="234" y="41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30" y="38"/>
                      <a:pt x="230" y="38"/>
                      <a:pt x="230" y="38"/>
                    </a:cubicBezTo>
                    <a:cubicBezTo>
                      <a:pt x="224" y="36"/>
                      <a:pt x="224" y="36"/>
                      <a:pt x="224" y="36"/>
                    </a:cubicBezTo>
                    <a:cubicBezTo>
                      <a:pt x="221" y="36"/>
                      <a:pt x="221" y="36"/>
                      <a:pt x="221" y="36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13" y="34"/>
                      <a:pt x="213" y="34"/>
                      <a:pt x="213" y="34"/>
                    </a:cubicBezTo>
                    <a:cubicBezTo>
                      <a:pt x="209" y="36"/>
                      <a:pt x="209" y="36"/>
                      <a:pt x="209" y="36"/>
                    </a:cubicBezTo>
                    <a:cubicBezTo>
                      <a:pt x="210" y="38"/>
                      <a:pt x="210" y="38"/>
                      <a:pt x="210" y="38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7" y="43"/>
                      <a:pt x="207" y="43"/>
                      <a:pt x="207" y="43"/>
                    </a:cubicBezTo>
                    <a:cubicBezTo>
                      <a:pt x="202" y="47"/>
                      <a:pt x="202" y="47"/>
                      <a:pt x="202" y="47"/>
                    </a:cubicBezTo>
                    <a:cubicBezTo>
                      <a:pt x="205" y="49"/>
                      <a:pt x="205" y="49"/>
                      <a:pt x="205" y="49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88" y="65"/>
                      <a:pt x="188" y="65"/>
                      <a:pt x="188" y="65"/>
                    </a:cubicBezTo>
                    <a:cubicBezTo>
                      <a:pt x="185" y="67"/>
                      <a:pt x="185" y="67"/>
                      <a:pt x="185" y="67"/>
                    </a:cubicBezTo>
                    <a:cubicBezTo>
                      <a:pt x="182" y="67"/>
                      <a:pt x="182" y="67"/>
                      <a:pt x="182" y="67"/>
                    </a:cubicBezTo>
                    <a:cubicBezTo>
                      <a:pt x="182" y="66"/>
                      <a:pt x="182" y="66"/>
                      <a:pt x="182" y="66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183" y="64"/>
                      <a:pt x="183" y="64"/>
                      <a:pt x="183" y="64"/>
                    </a:cubicBezTo>
                    <a:cubicBezTo>
                      <a:pt x="184" y="61"/>
                      <a:pt x="184" y="61"/>
                      <a:pt x="184" y="61"/>
                    </a:cubicBezTo>
                    <a:cubicBezTo>
                      <a:pt x="180" y="60"/>
                      <a:pt x="180" y="60"/>
                      <a:pt x="180" y="60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83" y="56"/>
                      <a:pt x="183" y="56"/>
                      <a:pt x="183" y="56"/>
                    </a:cubicBezTo>
                    <a:cubicBezTo>
                      <a:pt x="183" y="54"/>
                      <a:pt x="183" y="54"/>
                      <a:pt x="183" y="54"/>
                    </a:cubicBezTo>
                    <a:cubicBezTo>
                      <a:pt x="173" y="54"/>
                      <a:pt x="173" y="54"/>
                      <a:pt x="173" y="54"/>
                    </a:cubicBezTo>
                    <a:cubicBezTo>
                      <a:pt x="171" y="52"/>
                      <a:pt x="171" y="52"/>
                      <a:pt x="171" y="52"/>
                    </a:cubicBezTo>
                    <a:cubicBezTo>
                      <a:pt x="164" y="48"/>
                      <a:pt x="164" y="48"/>
                      <a:pt x="164" y="48"/>
                    </a:cubicBezTo>
                    <a:cubicBezTo>
                      <a:pt x="159" y="46"/>
                      <a:pt x="159" y="46"/>
                      <a:pt x="159" y="46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69" y="31"/>
                      <a:pt x="169" y="31"/>
                      <a:pt x="169" y="31"/>
                    </a:cubicBezTo>
                    <a:cubicBezTo>
                      <a:pt x="175" y="32"/>
                      <a:pt x="175" y="32"/>
                      <a:pt x="175" y="32"/>
                    </a:cubicBezTo>
                    <a:cubicBezTo>
                      <a:pt x="175" y="30"/>
                      <a:pt x="175" y="30"/>
                      <a:pt x="175" y="30"/>
                    </a:cubicBezTo>
                    <a:cubicBezTo>
                      <a:pt x="178" y="30"/>
                      <a:pt x="178" y="30"/>
                      <a:pt x="178" y="30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5" y="29"/>
                      <a:pt x="185" y="29"/>
                      <a:pt x="185" y="29"/>
                    </a:cubicBezTo>
                    <a:cubicBezTo>
                      <a:pt x="192" y="27"/>
                      <a:pt x="192" y="27"/>
                      <a:pt x="192" y="27"/>
                    </a:cubicBezTo>
                    <a:cubicBezTo>
                      <a:pt x="192" y="26"/>
                      <a:pt x="192" y="26"/>
                      <a:pt x="192" y="26"/>
                    </a:cubicBezTo>
                    <a:cubicBezTo>
                      <a:pt x="196" y="24"/>
                      <a:pt x="196" y="24"/>
                      <a:pt x="196" y="24"/>
                    </a:cubicBezTo>
                    <a:cubicBezTo>
                      <a:pt x="196" y="24"/>
                      <a:pt x="196" y="24"/>
                      <a:pt x="196" y="24"/>
                    </a:cubicBezTo>
                    <a:cubicBezTo>
                      <a:pt x="197" y="24"/>
                      <a:pt x="197" y="24"/>
                      <a:pt x="197" y="24"/>
                    </a:cubicBezTo>
                    <a:cubicBezTo>
                      <a:pt x="197" y="23"/>
                      <a:pt x="197" y="23"/>
                      <a:pt x="197" y="23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4" y="27"/>
                      <a:pt x="204" y="27"/>
                      <a:pt x="204" y="27"/>
                    </a:cubicBezTo>
                    <a:cubicBezTo>
                      <a:pt x="205" y="25"/>
                      <a:pt x="205" y="25"/>
                      <a:pt x="205" y="25"/>
                    </a:cubicBezTo>
                    <a:cubicBezTo>
                      <a:pt x="213" y="23"/>
                      <a:pt x="213" y="23"/>
                      <a:pt x="213" y="23"/>
                    </a:cubicBezTo>
                    <a:cubicBezTo>
                      <a:pt x="215" y="21"/>
                      <a:pt x="215" y="21"/>
                      <a:pt x="215" y="21"/>
                    </a:cubicBezTo>
                    <a:cubicBezTo>
                      <a:pt x="215" y="19"/>
                      <a:pt x="215" y="19"/>
                      <a:pt x="215" y="19"/>
                    </a:cubicBezTo>
                    <a:cubicBezTo>
                      <a:pt x="219" y="19"/>
                      <a:pt x="219" y="19"/>
                      <a:pt x="219" y="19"/>
                    </a:cubicBezTo>
                    <a:cubicBezTo>
                      <a:pt x="218" y="16"/>
                      <a:pt x="218" y="16"/>
                      <a:pt x="218" y="16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7" y="17"/>
                      <a:pt x="207" y="17"/>
                      <a:pt x="207" y="17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9" y="16"/>
                      <a:pt x="199" y="16"/>
                      <a:pt x="199" y="16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1" y="14"/>
                      <a:pt x="191" y="14"/>
                      <a:pt x="191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2" y="13"/>
                      <a:pt x="192" y="13"/>
                      <a:pt x="193" y="13"/>
                    </a:cubicBezTo>
                    <a:cubicBezTo>
                      <a:pt x="193" y="13"/>
                      <a:pt x="193" y="13"/>
                      <a:pt x="193" y="13"/>
                    </a:cubicBezTo>
                    <a:cubicBezTo>
                      <a:pt x="192" y="8"/>
                      <a:pt x="192" y="8"/>
                      <a:pt x="192" y="8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207" y="5"/>
                      <a:pt x="207" y="5"/>
                      <a:pt x="207" y="5"/>
                    </a:cubicBezTo>
                    <a:cubicBezTo>
                      <a:pt x="207" y="3"/>
                      <a:pt x="207" y="3"/>
                      <a:pt x="207" y="3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2" name="Freeform 1464"/>
              <p:cNvSpPr/>
              <p:nvPr/>
            </p:nvSpPr>
            <p:spPr bwMode="auto">
              <a:xfrm>
                <a:off x="1879106" y="3241342"/>
                <a:ext cx="80024" cy="15242"/>
              </a:xfrm>
              <a:custGeom>
                <a:avLst/>
                <a:gdLst>
                  <a:gd name="T0" fmla="*/ 33 w 42"/>
                  <a:gd name="T1" fmla="*/ 0 h 8"/>
                  <a:gd name="T2" fmla="*/ 5 w 42"/>
                  <a:gd name="T3" fmla="*/ 0 h 8"/>
                  <a:gd name="T4" fmla="*/ 9 w 42"/>
                  <a:gd name="T5" fmla="*/ 3 h 8"/>
                  <a:gd name="T6" fmla="*/ 0 w 42"/>
                  <a:gd name="T7" fmla="*/ 8 h 8"/>
                  <a:gd name="T8" fmla="*/ 9 w 42"/>
                  <a:gd name="T9" fmla="*/ 8 h 8"/>
                  <a:gd name="T10" fmla="*/ 24 w 42"/>
                  <a:gd name="T11" fmla="*/ 5 h 8"/>
                  <a:gd name="T12" fmla="*/ 38 w 42"/>
                  <a:gd name="T13" fmla="*/ 8 h 8"/>
                  <a:gd name="T14" fmla="*/ 42 w 42"/>
                  <a:gd name="T15" fmla="*/ 3 h 8"/>
                  <a:gd name="T16" fmla="*/ 33 w 42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8">
                    <a:moveTo>
                      <a:pt x="33" y="0"/>
                    </a:moveTo>
                    <a:lnTo>
                      <a:pt x="5" y="0"/>
                    </a:lnTo>
                    <a:lnTo>
                      <a:pt x="9" y="3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24" y="5"/>
                    </a:lnTo>
                    <a:lnTo>
                      <a:pt x="38" y="8"/>
                    </a:lnTo>
                    <a:lnTo>
                      <a:pt x="42" y="3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3" name="Freeform 1465"/>
              <p:cNvSpPr/>
              <p:nvPr/>
            </p:nvSpPr>
            <p:spPr bwMode="auto">
              <a:xfrm>
                <a:off x="1879106" y="3241342"/>
                <a:ext cx="80024" cy="15242"/>
              </a:xfrm>
              <a:custGeom>
                <a:avLst/>
                <a:gdLst>
                  <a:gd name="T0" fmla="*/ 33 w 42"/>
                  <a:gd name="T1" fmla="*/ 0 h 8"/>
                  <a:gd name="T2" fmla="*/ 5 w 42"/>
                  <a:gd name="T3" fmla="*/ 0 h 8"/>
                  <a:gd name="T4" fmla="*/ 9 w 42"/>
                  <a:gd name="T5" fmla="*/ 3 h 8"/>
                  <a:gd name="T6" fmla="*/ 0 w 42"/>
                  <a:gd name="T7" fmla="*/ 8 h 8"/>
                  <a:gd name="T8" fmla="*/ 9 w 42"/>
                  <a:gd name="T9" fmla="*/ 8 h 8"/>
                  <a:gd name="T10" fmla="*/ 24 w 42"/>
                  <a:gd name="T11" fmla="*/ 5 h 8"/>
                  <a:gd name="T12" fmla="*/ 38 w 42"/>
                  <a:gd name="T13" fmla="*/ 8 h 8"/>
                  <a:gd name="T14" fmla="*/ 42 w 42"/>
                  <a:gd name="T15" fmla="*/ 3 h 8"/>
                  <a:gd name="T16" fmla="*/ 33 w 42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8">
                    <a:moveTo>
                      <a:pt x="33" y="0"/>
                    </a:moveTo>
                    <a:lnTo>
                      <a:pt x="5" y="0"/>
                    </a:lnTo>
                    <a:lnTo>
                      <a:pt x="9" y="3"/>
                    </a:lnTo>
                    <a:lnTo>
                      <a:pt x="0" y="8"/>
                    </a:lnTo>
                    <a:lnTo>
                      <a:pt x="9" y="8"/>
                    </a:lnTo>
                    <a:lnTo>
                      <a:pt x="24" y="5"/>
                    </a:lnTo>
                    <a:lnTo>
                      <a:pt x="38" y="8"/>
                    </a:lnTo>
                    <a:lnTo>
                      <a:pt x="42" y="3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4" name="Freeform 1466"/>
              <p:cNvSpPr>
                <a:spLocks noEditPoints="1"/>
              </p:cNvSpPr>
              <p:nvPr/>
            </p:nvSpPr>
            <p:spPr bwMode="auto">
              <a:xfrm>
                <a:off x="1846717" y="3237531"/>
                <a:ext cx="127657" cy="22864"/>
              </a:xfrm>
              <a:custGeom>
                <a:avLst/>
                <a:gdLst>
                  <a:gd name="T0" fmla="*/ 17 w 67"/>
                  <a:gd name="T1" fmla="*/ 10 h 12"/>
                  <a:gd name="T2" fmla="*/ 26 w 67"/>
                  <a:gd name="T3" fmla="*/ 5 h 12"/>
                  <a:gd name="T4" fmla="*/ 22 w 67"/>
                  <a:gd name="T5" fmla="*/ 2 h 12"/>
                  <a:gd name="T6" fmla="*/ 50 w 67"/>
                  <a:gd name="T7" fmla="*/ 2 h 12"/>
                  <a:gd name="T8" fmla="*/ 59 w 67"/>
                  <a:gd name="T9" fmla="*/ 5 h 12"/>
                  <a:gd name="T10" fmla="*/ 55 w 67"/>
                  <a:gd name="T11" fmla="*/ 10 h 12"/>
                  <a:gd name="T12" fmla="*/ 41 w 67"/>
                  <a:gd name="T13" fmla="*/ 7 h 12"/>
                  <a:gd name="T14" fmla="*/ 26 w 67"/>
                  <a:gd name="T15" fmla="*/ 10 h 12"/>
                  <a:gd name="T16" fmla="*/ 17 w 67"/>
                  <a:gd name="T17" fmla="*/ 10 h 12"/>
                  <a:gd name="T18" fmla="*/ 50 w 67"/>
                  <a:gd name="T19" fmla="*/ 0 h 12"/>
                  <a:gd name="T20" fmla="*/ 0 w 67"/>
                  <a:gd name="T21" fmla="*/ 0 h 12"/>
                  <a:gd name="T22" fmla="*/ 19 w 67"/>
                  <a:gd name="T23" fmla="*/ 5 h 12"/>
                  <a:gd name="T24" fmla="*/ 7 w 67"/>
                  <a:gd name="T25" fmla="*/ 10 h 12"/>
                  <a:gd name="T26" fmla="*/ 26 w 67"/>
                  <a:gd name="T27" fmla="*/ 12 h 12"/>
                  <a:gd name="T28" fmla="*/ 43 w 67"/>
                  <a:gd name="T29" fmla="*/ 10 h 12"/>
                  <a:gd name="T30" fmla="*/ 57 w 67"/>
                  <a:gd name="T31" fmla="*/ 12 h 12"/>
                  <a:gd name="T32" fmla="*/ 67 w 67"/>
                  <a:gd name="T33" fmla="*/ 5 h 12"/>
                  <a:gd name="T34" fmla="*/ 50 w 6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2">
                    <a:moveTo>
                      <a:pt x="17" y="10"/>
                    </a:moveTo>
                    <a:lnTo>
                      <a:pt x="26" y="5"/>
                    </a:lnTo>
                    <a:lnTo>
                      <a:pt x="22" y="2"/>
                    </a:lnTo>
                    <a:lnTo>
                      <a:pt x="50" y="2"/>
                    </a:lnTo>
                    <a:lnTo>
                      <a:pt x="59" y="5"/>
                    </a:lnTo>
                    <a:lnTo>
                      <a:pt x="55" y="10"/>
                    </a:lnTo>
                    <a:lnTo>
                      <a:pt x="41" y="7"/>
                    </a:lnTo>
                    <a:lnTo>
                      <a:pt x="26" y="10"/>
                    </a:lnTo>
                    <a:lnTo>
                      <a:pt x="17" y="10"/>
                    </a:lnTo>
                    <a:close/>
                    <a:moveTo>
                      <a:pt x="50" y="0"/>
                    </a:moveTo>
                    <a:lnTo>
                      <a:pt x="0" y="0"/>
                    </a:lnTo>
                    <a:lnTo>
                      <a:pt x="19" y="5"/>
                    </a:lnTo>
                    <a:lnTo>
                      <a:pt x="7" y="10"/>
                    </a:lnTo>
                    <a:lnTo>
                      <a:pt x="26" y="12"/>
                    </a:lnTo>
                    <a:lnTo>
                      <a:pt x="43" y="10"/>
                    </a:lnTo>
                    <a:lnTo>
                      <a:pt x="57" y="12"/>
                    </a:lnTo>
                    <a:lnTo>
                      <a:pt x="67" y="5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5" name="Freeform 1467"/>
              <p:cNvSpPr>
                <a:spLocks noEditPoints="1"/>
              </p:cNvSpPr>
              <p:nvPr/>
            </p:nvSpPr>
            <p:spPr bwMode="auto">
              <a:xfrm>
                <a:off x="1846717" y="3237531"/>
                <a:ext cx="127657" cy="22864"/>
              </a:xfrm>
              <a:custGeom>
                <a:avLst/>
                <a:gdLst>
                  <a:gd name="T0" fmla="*/ 17 w 67"/>
                  <a:gd name="T1" fmla="*/ 10 h 12"/>
                  <a:gd name="T2" fmla="*/ 26 w 67"/>
                  <a:gd name="T3" fmla="*/ 5 h 12"/>
                  <a:gd name="T4" fmla="*/ 22 w 67"/>
                  <a:gd name="T5" fmla="*/ 2 h 12"/>
                  <a:gd name="T6" fmla="*/ 50 w 67"/>
                  <a:gd name="T7" fmla="*/ 2 h 12"/>
                  <a:gd name="T8" fmla="*/ 59 w 67"/>
                  <a:gd name="T9" fmla="*/ 5 h 12"/>
                  <a:gd name="T10" fmla="*/ 55 w 67"/>
                  <a:gd name="T11" fmla="*/ 10 h 12"/>
                  <a:gd name="T12" fmla="*/ 41 w 67"/>
                  <a:gd name="T13" fmla="*/ 7 h 12"/>
                  <a:gd name="T14" fmla="*/ 26 w 67"/>
                  <a:gd name="T15" fmla="*/ 10 h 12"/>
                  <a:gd name="T16" fmla="*/ 17 w 67"/>
                  <a:gd name="T17" fmla="*/ 10 h 12"/>
                  <a:gd name="T18" fmla="*/ 50 w 67"/>
                  <a:gd name="T19" fmla="*/ 0 h 12"/>
                  <a:gd name="T20" fmla="*/ 0 w 67"/>
                  <a:gd name="T21" fmla="*/ 0 h 12"/>
                  <a:gd name="T22" fmla="*/ 19 w 67"/>
                  <a:gd name="T23" fmla="*/ 5 h 12"/>
                  <a:gd name="T24" fmla="*/ 7 w 67"/>
                  <a:gd name="T25" fmla="*/ 10 h 12"/>
                  <a:gd name="T26" fmla="*/ 26 w 67"/>
                  <a:gd name="T27" fmla="*/ 12 h 12"/>
                  <a:gd name="T28" fmla="*/ 43 w 67"/>
                  <a:gd name="T29" fmla="*/ 10 h 12"/>
                  <a:gd name="T30" fmla="*/ 57 w 67"/>
                  <a:gd name="T31" fmla="*/ 12 h 12"/>
                  <a:gd name="T32" fmla="*/ 67 w 67"/>
                  <a:gd name="T33" fmla="*/ 5 h 12"/>
                  <a:gd name="T34" fmla="*/ 50 w 67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2">
                    <a:moveTo>
                      <a:pt x="17" y="10"/>
                    </a:moveTo>
                    <a:lnTo>
                      <a:pt x="26" y="5"/>
                    </a:lnTo>
                    <a:lnTo>
                      <a:pt x="22" y="2"/>
                    </a:lnTo>
                    <a:lnTo>
                      <a:pt x="50" y="2"/>
                    </a:lnTo>
                    <a:lnTo>
                      <a:pt x="59" y="5"/>
                    </a:lnTo>
                    <a:lnTo>
                      <a:pt x="55" y="10"/>
                    </a:lnTo>
                    <a:lnTo>
                      <a:pt x="41" y="7"/>
                    </a:lnTo>
                    <a:lnTo>
                      <a:pt x="26" y="10"/>
                    </a:lnTo>
                    <a:lnTo>
                      <a:pt x="17" y="10"/>
                    </a:lnTo>
                    <a:moveTo>
                      <a:pt x="50" y="0"/>
                    </a:moveTo>
                    <a:lnTo>
                      <a:pt x="0" y="0"/>
                    </a:lnTo>
                    <a:lnTo>
                      <a:pt x="19" y="5"/>
                    </a:lnTo>
                    <a:lnTo>
                      <a:pt x="7" y="10"/>
                    </a:lnTo>
                    <a:lnTo>
                      <a:pt x="26" y="12"/>
                    </a:lnTo>
                    <a:lnTo>
                      <a:pt x="43" y="10"/>
                    </a:lnTo>
                    <a:lnTo>
                      <a:pt x="57" y="12"/>
                    </a:lnTo>
                    <a:lnTo>
                      <a:pt x="67" y="5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6" name="Freeform 1468"/>
              <p:cNvSpPr/>
              <p:nvPr/>
            </p:nvSpPr>
            <p:spPr bwMode="auto">
              <a:xfrm>
                <a:off x="939783" y="3147981"/>
                <a:ext cx="767846" cy="194343"/>
              </a:xfrm>
              <a:custGeom>
                <a:avLst/>
                <a:gdLst>
                  <a:gd name="T0" fmla="*/ 320 w 403"/>
                  <a:gd name="T1" fmla="*/ 0 h 102"/>
                  <a:gd name="T2" fmla="*/ 230 w 403"/>
                  <a:gd name="T3" fmla="*/ 9 h 102"/>
                  <a:gd name="T4" fmla="*/ 209 w 403"/>
                  <a:gd name="T5" fmla="*/ 9 h 102"/>
                  <a:gd name="T6" fmla="*/ 204 w 403"/>
                  <a:gd name="T7" fmla="*/ 9 h 102"/>
                  <a:gd name="T8" fmla="*/ 216 w 403"/>
                  <a:gd name="T9" fmla="*/ 21 h 102"/>
                  <a:gd name="T10" fmla="*/ 216 w 403"/>
                  <a:gd name="T11" fmla="*/ 28 h 102"/>
                  <a:gd name="T12" fmla="*/ 192 w 403"/>
                  <a:gd name="T13" fmla="*/ 26 h 102"/>
                  <a:gd name="T14" fmla="*/ 190 w 403"/>
                  <a:gd name="T15" fmla="*/ 21 h 102"/>
                  <a:gd name="T16" fmla="*/ 173 w 403"/>
                  <a:gd name="T17" fmla="*/ 19 h 102"/>
                  <a:gd name="T18" fmla="*/ 152 w 403"/>
                  <a:gd name="T19" fmla="*/ 23 h 102"/>
                  <a:gd name="T20" fmla="*/ 154 w 403"/>
                  <a:gd name="T21" fmla="*/ 30 h 102"/>
                  <a:gd name="T22" fmla="*/ 192 w 403"/>
                  <a:gd name="T23" fmla="*/ 30 h 102"/>
                  <a:gd name="T24" fmla="*/ 192 w 403"/>
                  <a:gd name="T25" fmla="*/ 40 h 102"/>
                  <a:gd name="T26" fmla="*/ 114 w 403"/>
                  <a:gd name="T27" fmla="*/ 49 h 102"/>
                  <a:gd name="T28" fmla="*/ 114 w 403"/>
                  <a:gd name="T29" fmla="*/ 54 h 102"/>
                  <a:gd name="T30" fmla="*/ 102 w 403"/>
                  <a:gd name="T31" fmla="*/ 57 h 102"/>
                  <a:gd name="T32" fmla="*/ 102 w 403"/>
                  <a:gd name="T33" fmla="*/ 61 h 102"/>
                  <a:gd name="T34" fmla="*/ 123 w 403"/>
                  <a:gd name="T35" fmla="*/ 61 h 102"/>
                  <a:gd name="T36" fmla="*/ 123 w 403"/>
                  <a:gd name="T37" fmla="*/ 68 h 102"/>
                  <a:gd name="T38" fmla="*/ 114 w 403"/>
                  <a:gd name="T39" fmla="*/ 73 h 102"/>
                  <a:gd name="T40" fmla="*/ 145 w 403"/>
                  <a:gd name="T41" fmla="*/ 76 h 102"/>
                  <a:gd name="T42" fmla="*/ 126 w 403"/>
                  <a:gd name="T43" fmla="*/ 83 h 102"/>
                  <a:gd name="T44" fmla="*/ 0 w 403"/>
                  <a:gd name="T45" fmla="*/ 99 h 102"/>
                  <a:gd name="T46" fmla="*/ 0 w 403"/>
                  <a:gd name="T47" fmla="*/ 102 h 102"/>
                  <a:gd name="T48" fmla="*/ 74 w 403"/>
                  <a:gd name="T49" fmla="*/ 94 h 102"/>
                  <a:gd name="T50" fmla="*/ 74 w 403"/>
                  <a:gd name="T51" fmla="*/ 97 h 102"/>
                  <a:gd name="T52" fmla="*/ 81 w 403"/>
                  <a:gd name="T53" fmla="*/ 99 h 102"/>
                  <a:gd name="T54" fmla="*/ 81 w 403"/>
                  <a:gd name="T55" fmla="*/ 92 h 102"/>
                  <a:gd name="T56" fmla="*/ 142 w 403"/>
                  <a:gd name="T57" fmla="*/ 83 h 102"/>
                  <a:gd name="T58" fmla="*/ 178 w 403"/>
                  <a:gd name="T59" fmla="*/ 76 h 102"/>
                  <a:gd name="T60" fmla="*/ 178 w 403"/>
                  <a:gd name="T61" fmla="*/ 71 h 102"/>
                  <a:gd name="T62" fmla="*/ 216 w 403"/>
                  <a:gd name="T63" fmla="*/ 64 h 102"/>
                  <a:gd name="T64" fmla="*/ 216 w 403"/>
                  <a:gd name="T65" fmla="*/ 68 h 102"/>
                  <a:gd name="T66" fmla="*/ 199 w 403"/>
                  <a:gd name="T67" fmla="*/ 73 h 102"/>
                  <a:gd name="T68" fmla="*/ 199 w 403"/>
                  <a:gd name="T69" fmla="*/ 73 h 102"/>
                  <a:gd name="T70" fmla="*/ 225 w 403"/>
                  <a:gd name="T71" fmla="*/ 71 h 102"/>
                  <a:gd name="T72" fmla="*/ 239 w 403"/>
                  <a:gd name="T73" fmla="*/ 71 h 102"/>
                  <a:gd name="T74" fmla="*/ 247 w 403"/>
                  <a:gd name="T75" fmla="*/ 66 h 102"/>
                  <a:gd name="T76" fmla="*/ 263 w 403"/>
                  <a:gd name="T77" fmla="*/ 68 h 102"/>
                  <a:gd name="T78" fmla="*/ 270 w 403"/>
                  <a:gd name="T79" fmla="*/ 76 h 102"/>
                  <a:gd name="T80" fmla="*/ 299 w 403"/>
                  <a:gd name="T81" fmla="*/ 78 h 102"/>
                  <a:gd name="T82" fmla="*/ 403 w 403"/>
                  <a:gd name="T83" fmla="*/ 19 h 102"/>
                  <a:gd name="T84" fmla="*/ 320 w 403"/>
                  <a:gd name="T8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" h="102">
                    <a:moveTo>
                      <a:pt x="320" y="0"/>
                    </a:moveTo>
                    <a:lnTo>
                      <a:pt x="230" y="9"/>
                    </a:lnTo>
                    <a:lnTo>
                      <a:pt x="209" y="9"/>
                    </a:lnTo>
                    <a:lnTo>
                      <a:pt x="204" y="9"/>
                    </a:lnTo>
                    <a:lnTo>
                      <a:pt x="216" y="21"/>
                    </a:lnTo>
                    <a:lnTo>
                      <a:pt x="216" y="28"/>
                    </a:lnTo>
                    <a:lnTo>
                      <a:pt x="192" y="26"/>
                    </a:lnTo>
                    <a:lnTo>
                      <a:pt x="190" y="21"/>
                    </a:lnTo>
                    <a:lnTo>
                      <a:pt x="173" y="19"/>
                    </a:lnTo>
                    <a:lnTo>
                      <a:pt x="152" y="23"/>
                    </a:lnTo>
                    <a:lnTo>
                      <a:pt x="154" y="30"/>
                    </a:lnTo>
                    <a:lnTo>
                      <a:pt x="192" y="30"/>
                    </a:lnTo>
                    <a:lnTo>
                      <a:pt x="192" y="40"/>
                    </a:lnTo>
                    <a:lnTo>
                      <a:pt x="114" y="49"/>
                    </a:lnTo>
                    <a:lnTo>
                      <a:pt x="114" y="54"/>
                    </a:lnTo>
                    <a:lnTo>
                      <a:pt x="102" y="57"/>
                    </a:lnTo>
                    <a:lnTo>
                      <a:pt x="102" y="61"/>
                    </a:lnTo>
                    <a:lnTo>
                      <a:pt x="123" y="61"/>
                    </a:lnTo>
                    <a:lnTo>
                      <a:pt x="123" y="68"/>
                    </a:lnTo>
                    <a:lnTo>
                      <a:pt x="114" y="73"/>
                    </a:lnTo>
                    <a:lnTo>
                      <a:pt x="145" y="76"/>
                    </a:lnTo>
                    <a:lnTo>
                      <a:pt x="126" y="83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74" y="94"/>
                    </a:lnTo>
                    <a:lnTo>
                      <a:pt x="74" y="97"/>
                    </a:lnTo>
                    <a:lnTo>
                      <a:pt x="81" y="99"/>
                    </a:lnTo>
                    <a:lnTo>
                      <a:pt x="81" y="92"/>
                    </a:lnTo>
                    <a:lnTo>
                      <a:pt x="142" y="83"/>
                    </a:lnTo>
                    <a:lnTo>
                      <a:pt x="178" y="76"/>
                    </a:lnTo>
                    <a:lnTo>
                      <a:pt x="178" y="71"/>
                    </a:lnTo>
                    <a:lnTo>
                      <a:pt x="216" y="64"/>
                    </a:lnTo>
                    <a:lnTo>
                      <a:pt x="216" y="68"/>
                    </a:lnTo>
                    <a:lnTo>
                      <a:pt x="199" y="73"/>
                    </a:lnTo>
                    <a:lnTo>
                      <a:pt x="199" y="73"/>
                    </a:lnTo>
                    <a:lnTo>
                      <a:pt x="225" y="71"/>
                    </a:lnTo>
                    <a:lnTo>
                      <a:pt x="239" y="71"/>
                    </a:lnTo>
                    <a:lnTo>
                      <a:pt x="247" y="66"/>
                    </a:lnTo>
                    <a:lnTo>
                      <a:pt x="263" y="68"/>
                    </a:lnTo>
                    <a:lnTo>
                      <a:pt x="270" y="76"/>
                    </a:lnTo>
                    <a:lnTo>
                      <a:pt x="299" y="78"/>
                    </a:lnTo>
                    <a:lnTo>
                      <a:pt x="403" y="19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7" name="Freeform 1469"/>
              <p:cNvSpPr/>
              <p:nvPr/>
            </p:nvSpPr>
            <p:spPr bwMode="auto">
              <a:xfrm>
                <a:off x="939783" y="3147981"/>
                <a:ext cx="767846" cy="194343"/>
              </a:xfrm>
              <a:custGeom>
                <a:avLst/>
                <a:gdLst>
                  <a:gd name="T0" fmla="*/ 320 w 403"/>
                  <a:gd name="T1" fmla="*/ 0 h 102"/>
                  <a:gd name="T2" fmla="*/ 230 w 403"/>
                  <a:gd name="T3" fmla="*/ 9 h 102"/>
                  <a:gd name="T4" fmla="*/ 209 w 403"/>
                  <a:gd name="T5" fmla="*/ 9 h 102"/>
                  <a:gd name="T6" fmla="*/ 204 w 403"/>
                  <a:gd name="T7" fmla="*/ 9 h 102"/>
                  <a:gd name="T8" fmla="*/ 216 w 403"/>
                  <a:gd name="T9" fmla="*/ 21 h 102"/>
                  <a:gd name="T10" fmla="*/ 216 w 403"/>
                  <a:gd name="T11" fmla="*/ 28 h 102"/>
                  <a:gd name="T12" fmla="*/ 192 w 403"/>
                  <a:gd name="T13" fmla="*/ 26 h 102"/>
                  <a:gd name="T14" fmla="*/ 190 w 403"/>
                  <a:gd name="T15" fmla="*/ 21 h 102"/>
                  <a:gd name="T16" fmla="*/ 173 w 403"/>
                  <a:gd name="T17" fmla="*/ 19 h 102"/>
                  <a:gd name="T18" fmla="*/ 152 w 403"/>
                  <a:gd name="T19" fmla="*/ 23 h 102"/>
                  <a:gd name="T20" fmla="*/ 154 w 403"/>
                  <a:gd name="T21" fmla="*/ 30 h 102"/>
                  <a:gd name="T22" fmla="*/ 192 w 403"/>
                  <a:gd name="T23" fmla="*/ 30 h 102"/>
                  <a:gd name="T24" fmla="*/ 192 w 403"/>
                  <a:gd name="T25" fmla="*/ 40 h 102"/>
                  <a:gd name="T26" fmla="*/ 114 w 403"/>
                  <a:gd name="T27" fmla="*/ 49 h 102"/>
                  <a:gd name="T28" fmla="*/ 114 w 403"/>
                  <a:gd name="T29" fmla="*/ 54 h 102"/>
                  <a:gd name="T30" fmla="*/ 102 w 403"/>
                  <a:gd name="T31" fmla="*/ 57 h 102"/>
                  <a:gd name="T32" fmla="*/ 102 w 403"/>
                  <a:gd name="T33" fmla="*/ 61 h 102"/>
                  <a:gd name="T34" fmla="*/ 123 w 403"/>
                  <a:gd name="T35" fmla="*/ 61 h 102"/>
                  <a:gd name="T36" fmla="*/ 123 w 403"/>
                  <a:gd name="T37" fmla="*/ 68 h 102"/>
                  <a:gd name="T38" fmla="*/ 114 w 403"/>
                  <a:gd name="T39" fmla="*/ 73 h 102"/>
                  <a:gd name="T40" fmla="*/ 145 w 403"/>
                  <a:gd name="T41" fmla="*/ 76 h 102"/>
                  <a:gd name="T42" fmla="*/ 126 w 403"/>
                  <a:gd name="T43" fmla="*/ 83 h 102"/>
                  <a:gd name="T44" fmla="*/ 0 w 403"/>
                  <a:gd name="T45" fmla="*/ 99 h 102"/>
                  <a:gd name="T46" fmla="*/ 0 w 403"/>
                  <a:gd name="T47" fmla="*/ 102 h 102"/>
                  <a:gd name="T48" fmla="*/ 74 w 403"/>
                  <a:gd name="T49" fmla="*/ 94 h 102"/>
                  <a:gd name="T50" fmla="*/ 74 w 403"/>
                  <a:gd name="T51" fmla="*/ 97 h 102"/>
                  <a:gd name="T52" fmla="*/ 81 w 403"/>
                  <a:gd name="T53" fmla="*/ 99 h 102"/>
                  <a:gd name="T54" fmla="*/ 81 w 403"/>
                  <a:gd name="T55" fmla="*/ 92 h 102"/>
                  <a:gd name="T56" fmla="*/ 142 w 403"/>
                  <a:gd name="T57" fmla="*/ 83 h 102"/>
                  <a:gd name="T58" fmla="*/ 178 w 403"/>
                  <a:gd name="T59" fmla="*/ 76 h 102"/>
                  <a:gd name="T60" fmla="*/ 178 w 403"/>
                  <a:gd name="T61" fmla="*/ 71 h 102"/>
                  <a:gd name="T62" fmla="*/ 216 w 403"/>
                  <a:gd name="T63" fmla="*/ 64 h 102"/>
                  <a:gd name="T64" fmla="*/ 216 w 403"/>
                  <a:gd name="T65" fmla="*/ 68 h 102"/>
                  <a:gd name="T66" fmla="*/ 199 w 403"/>
                  <a:gd name="T67" fmla="*/ 73 h 102"/>
                  <a:gd name="T68" fmla="*/ 199 w 403"/>
                  <a:gd name="T69" fmla="*/ 73 h 102"/>
                  <a:gd name="T70" fmla="*/ 225 w 403"/>
                  <a:gd name="T71" fmla="*/ 71 h 102"/>
                  <a:gd name="T72" fmla="*/ 239 w 403"/>
                  <a:gd name="T73" fmla="*/ 71 h 102"/>
                  <a:gd name="T74" fmla="*/ 247 w 403"/>
                  <a:gd name="T75" fmla="*/ 66 h 102"/>
                  <a:gd name="T76" fmla="*/ 263 w 403"/>
                  <a:gd name="T77" fmla="*/ 68 h 102"/>
                  <a:gd name="T78" fmla="*/ 270 w 403"/>
                  <a:gd name="T79" fmla="*/ 76 h 102"/>
                  <a:gd name="T80" fmla="*/ 299 w 403"/>
                  <a:gd name="T81" fmla="*/ 78 h 102"/>
                  <a:gd name="T82" fmla="*/ 403 w 403"/>
                  <a:gd name="T83" fmla="*/ 19 h 102"/>
                  <a:gd name="T84" fmla="*/ 320 w 403"/>
                  <a:gd name="T8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03" h="102">
                    <a:moveTo>
                      <a:pt x="320" y="0"/>
                    </a:moveTo>
                    <a:lnTo>
                      <a:pt x="230" y="9"/>
                    </a:lnTo>
                    <a:lnTo>
                      <a:pt x="209" y="9"/>
                    </a:lnTo>
                    <a:lnTo>
                      <a:pt x="204" y="9"/>
                    </a:lnTo>
                    <a:lnTo>
                      <a:pt x="216" y="21"/>
                    </a:lnTo>
                    <a:lnTo>
                      <a:pt x="216" y="28"/>
                    </a:lnTo>
                    <a:lnTo>
                      <a:pt x="192" y="26"/>
                    </a:lnTo>
                    <a:lnTo>
                      <a:pt x="190" y="21"/>
                    </a:lnTo>
                    <a:lnTo>
                      <a:pt x="173" y="19"/>
                    </a:lnTo>
                    <a:lnTo>
                      <a:pt x="152" y="23"/>
                    </a:lnTo>
                    <a:lnTo>
                      <a:pt x="154" y="30"/>
                    </a:lnTo>
                    <a:lnTo>
                      <a:pt x="192" y="30"/>
                    </a:lnTo>
                    <a:lnTo>
                      <a:pt x="192" y="40"/>
                    </a:lnTo>
                    <a:lnTo>
                      <a:pt x="114" y="49"/>
                    </a:lnTo>
                    <a:lnTo>
                      <a:pt x="114" y="54"/>
                    </a:lnTo>
                    <a:lnTo>
                      <a:pt x="102" y="57"/>
                    </a:lnTo>
                    <a:lnTo>
                      <a:pt x="102" y="61"/>
                    </a:lnTo>
                    <a:lnTo>
                      <a:pt x="123" y="61"/>
                    </a:lnTo>
                    <a:lnTo>
                      <a:pt x="123" y="68"/>
                    </a:lnTo>
                    <a:lnTo>
                      <a:pt x="114" y="73"/>
                    </a:lnTo>
                    <a:lnTo>
                      <a:pt x="145" y="76"/>
                    </a:lnTo>
                    <a:lnTo>
                      <a:pt x="126" y="83"/>
                    </a:lnTo>
                    <a:lnTo>
                      <a:pt x="0" y="99"/>
                    </a:lnTo>
                    <a:lnTo>
                      <a:pt x="0" y="102"/>
                    </a:lnTo>
                    <a:lnTo>
                      <a:pt x="74" y="94"/>
                    </a:lnTo>
                    <a:lnTo>
                      <a:pt x="74" y="97"/>
                    </a:lnTo>
                    <a:lnTo>
                      <a:pt x="81" y="99"/>
                    </a:lnTo>
                    <a:lnTo>
                      <a:pt x="81" y="92"/>
                    </a:lnTo>
                    <a:lnTo>
                      <a:pt x="142" y="83"/>
                    </a:lnTo>
                    <a:lnTo>
                      <a:pt x="178" y="76"/>
                    </a:lnTo>
                    <a:lnTo>
                      <a:pt x="178" y="71"/>
                    </a:lnTo>
                    <a:lnTo>
                      <a:pt x="216" y="64"/>
                    </a:lnTo>
                    <a:lnTo>
                      <a:pt x="216" y="68"/>
                    </a:lnTo>
                    <a:lnTo>
                      <a:pt x="199" y="73"/>
                    </a:lnTo>
                    <a:lnTo>
                      <a:pt x="199" y="73"/>
                    </a:lnTo>
                    <a:lnTo>
                      <a:pt x="225" y="71"/>
                    </a:lnTo>
                    <a:lnTo>
                      <a:pt x="239" y="71"/>
                    </a:lnTo>
                    <a:lnTo>
                      <a:pt x="247" y="66"/>
                    </a:lnTo>
                    <a:lnTo>
                      <a:pt x="263" y="68"/>
                    </a:lnTo>
                    <a:lnTo>
                      <a:pt x="270" y="76"/>
                    </a:lnTo>
                    <a:lnTo>
                      <a:pt x="299" y="78"/>
                    </a:lnTo>
                    <a:lnTo>
                      <a:pt x="403" y="19"/>
                    </a:lnTo>
                    <a:lnTo>
                      <a:pt x="32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8" name="Freeform 1470"/>
              <p:cNvSpPr>
                <a:spLocks noEditPoints="1"/>
              </p:cNvSpPr>
              <p:nvPr/>
            </p:nvSpPr>
            <p:spPr bwMode="auto">
              <a:xfrm>
                <a:off x="932162" y="3142264"/>
                <a:ext cx="788804" cy="203870"/>
              </a:xfrm>
              <a:custGeom>
                <a:avLst/>
                <a:gdLst>
                  <a:gd name="T0" fmla="*/ 220 w 414"/>
                  <a:gd name="T1" fmla="*/ 31 h 107"/>
                  <a:gd name="T2" fmla="*/ 208 w 414"/>
                  <a:gd name="T3" fmla="*/ 12 h 107"/>
                  <a:gd name="T4" fmla="*/ 234 w 414"/>
                  <a:gd name="T5" fmla="*/ 12 h 107"/>
                  <a:gd name="T6" fmla="*/ 407 w 414"/>
                  <a:gd name="T7" fmla="*/ 22 h 107"/>
                  <a:gd name="T8" fmla="*/ 274 w 414"/>
                  <a:gd name="T9" fmla="*/ 79 h 107"/>
                  <a:gd name="T10" fmla="*/ 251 w 414"/>
                  <a:gd name="T11" fmla="*/ 69 h 107"/>
                  <a:gd name="T12" fmla="*/ 229 w 414"/>
                  <a:gd name="T13" fmla="*/ 74 h 107"/>
                  <a:gd name="T14" fmla="*/ 203 w 414"/>
                  <a:gd name="T15" fmla="*/ 76 h 107"/>
                  <a:gd name="T16" fmla="*/ 220 w 414"/>
                  <a:gd name="T17" fmla="*/ 67 h 107"/>
                  <a:gd name="T18" fmla="*/ 182 w 414"/>
                  <a:gd name="T19" fmla="*/ 79 h 107"/>
                  <a:gd name="T20" fmla="*/ 85 w 414"/>
                  <a:gd name="T21" fmla="*/ 95 h 107"/>
                  <a:gd name="T22" fmla="*/ 78 w 414"/>
                  <a:gd name="T23" fmla="*/ 100 h 107"/>
                  <a:gd name="T24" fmla="*/ 4 w 414"/>
                  <a:gd name="T25" fmla="*/ 105 h 107"/>
                  <a:gd name="T26" fmla="*/ 130 w 414"/>
                  <a:gd name="T27" fmla="*/ 86 h 107"/>
                  <a:gd name="T28" fmla="*/ 118 w 414"/>
                  <a:gd name="T29" fmla="*/ 76 h 107"/>
                  <a:gd name="T30" fmla="*/ 127 w 414"/>
                  <a:gd name="T31" fmla="*/ 64 h 107"/>
                  <a:gd name="T32" fmla="*/ 106 w 414"/>
                  <a:gd name="T33" fmla="*/ 60 h 107"/>
                  <a:gd name="T34" fmla="*/ 118 w 414"/>
                  <a:gd name="T35" fmla="*/ 52 h 107"/>
                  <a:gd name="T36" fmla="*/ 196 w 414"/>
                  <a:gd name="T37" fmla="*/ 33 h 107"/>
                  <a:gd name="T38" fmla="*/ 156 w 414"/>
                  <a:gd name="T39" fmla="*/ 26 h 107"/>
                  <a:gd name="T40" fmla="*/ 194 w 414"/>
                  <a:gd name="T41" fmla="*/ 24 h 107"/>
                  <a:gd name="T42" fmla="*/ 324 w 414"/>
                  <a:gd name="T43" fmla="*/ 0 h 107"/>
                  <a:gd name="T44" fmla="*/ 213 w 414"/>
                  <a:gd name="T45" fmla="*/ 10 h 107"/>
                  <a:gd name="T46" fmla="*/ 215 w 414"/>
                  <a:gd name="T47" fmla="*/ 24 h 107"/>
                  <a:gd name="T48" fmla="*/ 199 w 414"/>
                  <a:gd name="T49" fmla="*/ 26 h 107"/>
                  <a:gd name="T50" fmla="*/ 177 w 414"/>
                  <a:gd name="T51" fmla="*/ 19 h 107"/>
                  <a:gd name="T52" fmla="*/ 154 w 414"/>
                  <a:gd name="T53" fmla="*/ 36 h 107"/>
                  <a:gd name="T54" fmla="*/ 194 w 414"/>
                  <a:gd name="T55" fmla="*/ 43 h 107"/>
                  <a:gd name="T56" fmla="*/ 116 w 414"/>
                  <a:gd name="T57" fmla="*/ 55 h 107"/>
                  <a:gd name="T58" fmla="*/ 104 w 414"/>
                  <a:gd name="T59" fmla="*/ 67 h 107"/>
                  <a:gd name="T60" fmla="*/ 123 w 414"/>
                  <a:gd name="T61" fmla="*/ 69 h 107"/>
                  <a:gd name="T62" fmla="*/ 137 w 414"/>
                  <a:gd name="T63" fmla="*/ 81 h 107"/>
                  <a:gd name="T64" fmla="*/ 0 w 414"/>
                  <a:gd name="T65" fmla="*/ 100 h 107"/>
                  <a:gd name="T66" fmla="*/ 73 w 414"/>
                  <a:gd name="T67" fmla="*/ 100 h 107"/>
                  <a:gd name="T68" fmla="*/ 90 w 414"/>
                  <a:gd name="T69" fmla="*/ 105 h 107"/>
                  <a:gd name="T70" fmla="*/ 146 w 414"/>
                  <a:gd name="T71" fmla="*/ 88 h 107"/>
                  <a:gd name="T72" fmla="*/ 187 w 414"/>
                  <a:gd name="T73" fmla="*/ 76 h 107"/>
                  <a:gd name="T74" fmla="*/ 217 w 414"/>
                  <a:gd name="T75" fmla="*/ 69 h 107"/>
                  <a:gd name="T76" fmla="*/ 201 w 414"/>
                  <a:gd name="T77" fmla="*/ 81 h 107"/>
                  <a:gd name="T78" fmla="*/ 246 w 414"/>
                  <a:gd name="T79" fmla="*/ 76 h 107"/>
                  <a:gd name="T80" fmla="*/ 265 w 414"/>
                  <a:gd name="T81" fmla="*/ 74 h 107"/>
                  <a:gd name="T82" fmla="*/ 303 w 414"/>
                  <a:gd name="T83" fmla="*/ 83 h 107"/>
                  <a:gd name="T84" fmla="*/ 303 w 414"/>
                  <a:gd name="T85" fmla="*/ 83 h 107"/>
                  <a:gd name="T86" fmla="*/ 348 w 414"/>
                  <a:gd name="T87" fmla="*/ 60 h 107"/>
                  <a:gd name="T88" fmla="*/ 409 w 414"/>
                  <a:gd name="T89" fmla="*/ 2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4" h="107">
                    <a:moveTo>
                      <a:pt x="196" y="29"/>
                    </a:moveTo>
                    <a:lnTo>
                      <a:pt x="220" y="31"/>
                    </a:lnTo>
                    <a:lnTo>
                      <a:pt x="220" y="24"/>
                    </a:lnTo>
                    <a:lnTo>
                      <a:pt x="208" y="12"/>
                    </a:lnTo>
                    <a:lnTo>
                      <a:pt x="213" y="12"/>
                    </a:lnTo>
                    <a:lnTo>
                      <a:pt x="234" y="12"/>
                    </a:lnTo>
                    <a:lnTo>
                      <a:pt x="324" y="3"/>
                    </a:lnTo>
                    <a:lnTo>
                      <a:pt x="407" y="22"/>
                    </a:lnTo>
                    <a:lnTo>
                      <a:pt x="303" y="81"/>
                    </a:lnTo>
                    <a:lnTo>
                      <a:pt x="274" y="79"/>
                    </a:lnTo>
                    <a:lnTo>
                      <a:pt x="267" y="71"/>
                    </a:lnTo>
                    <a:lnTo>
                      <a:pt x="251" y="69"/>
                    </a:lnTo>
                    <a:lnTo>
                      <a:pt x="243" y="74"/>
                    </a:lnTo>
                    <a:lnTo>
                      <a:pt x="229" y="74"/>
                    </a:lnTo>
                    <a:lnTo>
                      <a:pt x="203" y="76"/>
                    </a:lnTo>
                    <a:lnTo>
                      <a:pt x="203" y="76"/>
                    </a:lnTo>
                    <a:lnTo>
                      <a:pt x="220" y="71"/>
                    </a:lnTo>
                    <a:lnTo>
                      <a:pt x="220" y="67"/>
                    </a:lnTo>
                    <a:lnTo>
                      <a:pt x="182" y="74"/>
                    </a:lnTo>
                    <a:lnTo>
                      <a:pt x="182" y="79"/>
                    </a:lnTo>
                    <a:lnTo>
                      <a:pt x="146" y="86"/>
                    </a:lnTo>
                    <a:lnTo>
                      <a:pt x="85" y="95"/>
                    </a:lnTo>
                    <a:lnTo>
                      <a:pt x="85" y="102"/>
                    </a:lnTo>
                    <a:lnTo>
                      <a:pt x="78" y="100"/>
                    </a:lnTo>
                    <a:lnTo>
                      <a:pt x="78" y="97"/>
                    </a:lnTo>
                    <a:lnTo>
                      <a:pt x="4" y="105"/>
                    </a:lnTo>
                    <a:lnTo>
                      <a:pt x="4" y="102"/>
                    </a:lnTo>
                    <a:lnTo>
                      <a:pt x="130" y="86"/>
                    </a:lnTo>
                    <a:lnTo>
                      <a:pt x="149" y="79"/>
                    </a:lnTo>
                    <a:lnTo>
                      <a:pt x="118" y="76"/>
                    </a:lnTo>
                    <a:lnTo>
                      <a:pt x="127" y="71"/>
                    </a:lnTo>
                    <a:lnTo>
                      <a:pt x="127" y="64"/>
                    </a:lnTo>
                    <a:lnTo>
                      <a:pt x="106" y="64"/>
                    </a:lnTo>
                    <a:lnTo>
                      <a:pt x="106" y="60"/>
                    </a:lnTo>
                    <a:lnTo>
                      <a:pt x="118" y="57"/>
                    </a:lnTo>
                    <a:lnTo>
                      <a:pt x="118" y="52"/>
                    </a:lnTo>
                    <a:lnTo>
                      <a:pt x="196" y="43"/>
                    </a:lnTo>
                    <a:lnTo>
                      <a:pt x="196" y="33"/>
                    </a:lnTo>
                    <a:lnTo>
                      <a:pt x="158" y="33"/>
                    </a:lnTo>
                    <a:lnTo>
                      <a:pt x="156" y="26"/>
                    </a:lnTo>
                    <a:lnTo>
                      <a:pt x="177" y="22"/>
                    </a:lnTo>
                    <a:lnTo>
                      <a:pt x="194" y="24"/>
                    </a:lnTo>
                    <a:lnTo>
                      <a:pt x="196" y="29"/>
                    </a:lnTo>
                    <a:close/>
                    <a:moveTo>
                      <a:pt x="324" y="0"/>
                    </a:moveTo>
                    <a:lnTo>
                      <a:pt x="234" y="10"/>
                    </a:lnTo>
                    <a:lnTo>
                      <a:pt x="213" y="10"/>
                    </a:lnTo>
                    <a:lnTo>
                      <a:pt x="201" y="12"/>
                    </a:lnTo>
                    <a:lnTo>
                      <a:pt x="215" y="24"/>
                    </a:lnTo>
                    <a:lnTo>
                      <a:pt x="215" y="29"/>
                    </a:lnTo>
                    <a:lnTo>
                      <a:pt x="199" y="26"/>
                    </a:lnTo>
                    <a:lnTo>
                      <a:pt x="199" y="22"/>
                    </a:lnTo>
                    <a:lnTo>
                      <a:pt x="177" y="19"/>
                    </a:lnTo>
                    <a:lnTo>
                      <a:pt x="154" y="24"/>
                    </a:lnTo>
                    <a:lnTo>
                      <a:pt x="154" y="36"/>
                    </a:lnTo>
                    <a:lnTo>
                      <a:pt x="194" y="36"/>
                    </a:lnTo>
                    <a:lnTo>
                      <a:pt x="194" y="43"/>
                    </a:lnTo>
                    <a:lnTo>
                      <a:pt x="116" y="50"/>
                    </a:lnTo>
                    <a:lnTo>
                      <a:pt x="116" y="55"/>
                    </a:lnTo>
                    <a:lnTo>
                      <a:pt x="104" y="57"/>
                    </a:lnTo>
                    <a:lnTo>
                      <a:pt x="104" y="67"/>
                    </a:lnTo>
                    <a:lnTo>
                      <a:pt x="123" y="67"/>
                    </a:lnTo>
                    <a:lnTo>
                      <a:pt x="123" y="69"/>
                    </a:lnTo>
                    <a:lnTo>
                      <a:pt x="109" y="79"/>
                    </a:lnTo>
                    <a:lnTo>
                      <a:pt x="137" y="81"/>
                    </a:lnTo>
                    <a:lnTo>
                      <a:pt x="130" y="83"/>
                    </a:lnTo>
                    <a:lnTo>
                      <a:pt x="0" y="100"/>
                    </a:lnTo>
                    <a:lnTo>
                      <a:pt x="0" y="107"/>
                    </a:lnTo>
                    <a:lnTo>
                      <a:pt x="73" y="100"/>
                    </a:lnTo>
                    <a:lnTo>
                      <a:pt x="73" y="102"/>
                    </a:lnTo>
                    <a:lnTo>
                      <a:pt x="90" y="105"/>
                    </a:lnTo>
                    <a:lnTo>
                      <a:pt x="90" y="97"/>
                    </a:lnTo>
                    <a:lnTo>
                      <a:pt x="146" y="88"/>
                    </a:lnTo>
                    <a:lnTo>
                      <a:pt x="187" y="81"/>
                    </a:lnTo>
                    <a:lnTo>
                      <a:pt x="187" y="76"/>
                    </a:lnTo>
                    <a:lnTo>
                      <a:pt x="217" y="69"/>
                    </a:lnTo>
                    <a:lnTo>
                      <a:pt x="217" y="69"/>
                    </a:lnTo>
                    <a:lnTo>
                      <a:pt x="199" y="74"/>
                    </a:lnTo>
                    <a:lnTo>
                      <a:pt x="201" y="81"/>
                    </a:lnTo>
                    <a:lnTo>
                      <a:pt x="229" y="76"/>
                    </a:lnTo>
                    <a:lnTo>
                      <a:pt x="246" y="76"/>
                    </a:lnTo>
                    <a:lnTo>
                      <a:pt x="253" y="71"/>
                    </a:lnTo>
                    <a:lnTo>
                      <a:pt x="265" y="74"/>
                    </a:lnTo>
                    <a:lnTo>
                      <a:pt x="274" y="81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305" y="81"/>
                    </a:lnTo>
                    <a:lnTo>
                      <a:pt x="348" y="60"/>
                    </a:lnTo>
                    <a:lnTo>
                      <a:pt x="414" y="22"/>
                    </a:lnTo>
                    <a:lnTo>
                      <a:pt x="409" y="2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09" name="Freeform 1471"/>
              <p:cNvSpPr>
                <a:spLocks noEditPoints="1"/>
              </p:cNvSpPr>
              <p:nvPr/>
            </p:nvSpPr>
            <p:spPr bwMode="auto">
              <a:xfrm>
                <a:off x="932162" y="3142264"/>
                <a:ext cx="788804" cy="203870"/>
              </a:xfrm>
              <a:custGeom>
                <a:avLst/>
                <a:gdLst>
                  <a:gd name="T0" fmla="*/ 220 w 414"/>
                  <a:gd name="T1" fmla="*/ 31 h 107"/>
                  <a:gd name="T2" fmla="*/ 208 w 414"/>
                  <a:gd name="T3" fmla="*/ 12 h 107"/>
                  <a:gd name="T4" fmla="*/ 234 w 414"/>
                  <a:gd name="T5" fmla="*/ 12 h 107"/>
                  <a:gd name="T6" fmla="*/ 407 w 414"/>
                  <a:gd name="T7" fmla="*/ 22 h 107"/>
                  <a:gd name="T8" fmla="*/ 274 w 414"/>
                  <a:gd name="T9" fmla="*/ 79 h 107"/>
                  <a:gd name="T10" fmla="*/ 251 w 414"/>
                  <a:gd name="T11" fmla="*/ 69 h 107"/>
                  <a:gd name="T12" fmla="*/ 229 w 414"/>
                  <a:gd name="T13" fmla="*/ 74 h 107"/>
                  <a:gd name="T14" fmla="*/ 203 w 414"/>
                  <a:gd name="T15" fmla="*/ 76 h 107"/>
                  <a:gd name="T16" fmla="*/ 220 w 414"/>
                  <a:gd name="T17" fmla="*/ 67 h 107"/>
                  <a:gd name="T18" fmla="*/ 182 w 414"/>
                  <a:gd name="T19" fmla="*/ 79 h 107"/>
                  <a:gd name="T20" fmla="*/ 85 w 414"/>
                  <a:gd name="T21" fmla="*/ 95 h 107"/>
                  <a:gd name="T22" fmla="*/ 78 w 414"/>
                  <a:gd name="T23" fmla="*/ 100 h 107"/>
                  <a:gd name="T24" fmla="*/ 4 w 414"/>
                  <a:gd name="T25" fmla="*/ 105 h 107"/>
                  <a:gd name="T26" fmla="*/ 130 w 414"/>
                  <a:gd name="T27" fmla="*/ 86 h 107"/>
                  <a:gd name="T28" fmla="*/ 118 w 414"/>
                  <a:gd name="T29" fmla="*/ 76 h 107"/>
                  <a:gd name="T30" fmla="*/ 127 w 414"/>
                  <a:gd name="T31" fmla="*/ 64 h 107"/>
                  <a:gd name="T32" fmla="*/ 106 w 414"/>
                  <a:gd name="T33" fmla="*/ 60 h 107"/>
                  <a:gd name="T34" fmla="*/ 118 w 414"/>
                  <a:gd name="T35" fmla="*/ 52 h 107"/>
                  <a:gd name="T36" fmla="*/ 196 w 414"/>
                  <a:gd name="T37" fmla="*/ 33 h 107"/>
                  <a:gd name="T38" fmla="*/ 156 w 414"/>
                  <a:gd name="T39" fmla="*/ 26 h 107"/>
                  <a:gd name="T40" fmla="*/ 194 w 414"/>
                  <a:gd name="T41" fmla="*/ 24 h 107"/>
                  <a:gd name="T42" fmla="*/ 324 w 414"/>
                  <a:gd name="T43" fmla="*/ 0 h 107"/>
                  <a:gd name="T44" fmla="*/ 213 w 414"/>
                  <a:gd name="T45" fmla="*/ 10 h 107"/>
                  <a:gd name="T46" fmla="*/ 215 w 414"/>
                  <a:gd name="T47" fmla="*/ 24 h 107"/>
                  <a:gd name="T48" fmla="*/ 199 w 414"/>
                  <a:gd name="T49" fmla="*/ 26 h 107"/>
                  <a:gd name="T50" fmla="*/ 177 w 414"/>
                  <a:gd name="T51" fmla="*/ 19 h 107"/>
                  <a:gd name="T52" fmla="*/ 154 w 414"/>
                  <a:gd name="T53" fmla="*/ 36 h 107"/>
                  <a:gd name="T54" fmla="*/ 194 w 414"/>
                  <a:gd name="T55" fmla="*/ 43 h 107"/>
                  <a:gd name="T56" fmla="*/ 116 w 414"/>
                  <a:gd name="T57" fmla="*/ 55 h 107"/>
                  <a:gd name="T58" fmla="*/ 104 w 414"/>
                  <a:gd name="T59" fmla="*/ 67 h 107"/>
                  <a:gd name="T60" fmla="*/ 123 w 414"/>
                  <a:gd name="T61" fmla="*/ 69 h 107"/>
                  <a:gd name="T62" fmla="*/ 137 w 414"/>
                  <a:gd name="T63" fmla="*/ 81 h 107"/>
                  <a:gd name="T64" fmla="*/ 0 w 414"/>
                  <a:gd name="T65" fmla="*/ 100 h 107"/>
                  <a:gd name="T66" fmla="*/ 73 w 414"/>
                  <a:gd name="T67" fmla="*/ 100 h 107"/>
                  <a:gd name="T68" fmla="*/ 90 w 414"/>
                  <a:gd name="T69" fmla="*/ 105 h 107"/>
                  <a:gd name="T70" fmla="*/ 146 w 414"/>
                  <a:gd name="T71" fmla="*/ 88 h 107"/>
                  <a:gd name="T72" fmla="*/ 187 w 414"/>
                  <a:gd name="T73" fmla="*/ 76 h 107"/>
                  <a:gd name="T74" fmla="*/ 217 w 414"/>
                  <a:gd name="T75" fmla="*/ 69 h 107"/>
                  <a:gd name="T76" fmla="*/ 201 w 414"/>
                  <a:gd name="T77" fmla="*/ 81 h 107"/>
                  <a:gd name="T78" fmla="*/ 246 w 414"/>
                  <a:gd name="T79" fmla="*/ 76 h 107"/>
                  <a:gd name="T80" fmla="*/ 265 w 414"/>
                  <a:gd name="T81" fmla="*/ 74 h 107"/>
                  <a:gd name="T82" fmla="*/ 303 w 414"/>
                  <a:gd name="T83" fmla="*/ 83 h 107"/>
                  <a:gd name="T84" fmla="*/ 303 w 414"/>
                  <a:gd name="T85" fmla="*/ 83 h 107"/>
                  <a:gd name="T86" fmla="*/ 348 w 414"/>
                  <a:gd name="T87" fmla="*/ 60 h 107"/>
                  <a:gd name="T88" fmla="*/ 409 w 414"/>
                  <a:gd name="T89" fmla="*/ 2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4" h="107">
                    <a:moveTo>
                      <a:pt x="196" y="29"/>
                    </a:moveTo>
                    <a:lnTo>
                      <a:pt x="220" y="31"/>
                    </a:lnTo>
                    <a:lnTo>
                      <a:pt x="220" y="24"/>
                    </a:lnTo>
                    <a:lnTo>
                      <a:pt x="208" y="12"/>
                    </a:lnTo>
                    <a:lnTo>
                      <a:pt x="213" y="12"/>
                    </a:lnTo>
                    <a:lnTo>
                      <a:pt x="234" y="12"/>
                    </a:lnTo>
                    <a:lnTo>
                      <a:pt x="324" y="3"/>
                    </a:lnTo>
                    <a:lnTo>
                      <a:pt x="407" y="22"/>
                    </a:lnTo>
                    <a:lnTo>
                      <a:pt x="303" y="81"/>
                    </a:lnTo>
                    <a:lnTo>
                      <a:pt x="274" y="79"/>
                    </a:lnTo>
                    <a:lnTo>
                      <a:pt x="267" y="71"/>
                    </a:lnTo>
                    <a:lnTo>
                      <a:pt x="251" y="69"/>
                    </a:lnTo>
                    <a:lnTo>
                      <a:pt x="243" y="74"/>
                    </a:lnTo>
                    <a:lnTo>
                      <a:pt x="229" y="74"/>
                    </a:lnTo>
                    <a:lnTo>
                      <a:pt x="203" y="76"/>
                    </a:lnTo>
                    <a:lnTo>
                      <a:pt x="203" y="76"/>
                    </a:lnTo>
                    <a:lnTo>
                      <a:pt x="220" y="71"/>
                    </a:lnTo>
                    <a:lnTo>
                      <a:pt x="220" y="67"/>
                    </a:lnTo>
                    <a:lnTo>
                      <a:pt x="182" y="74"/>
                    </a:lnTo>
                    <a:lnTo>
                      <a:pt x="182" y="79"/>
                    </a:lnTo>
                    <a:lnTo>
                      <a:pt x="146" y="86"/>
                    </a:lnTo>
                    <a:lnTo>
                      <a:pt x="85" y="95"/>
                    </a:lnTo>
                    <a:lnTo>
                      <a:pt x="85" y="102"/>
                    </a:lnTo>
                    <a:lnTo>
                      <a:pt x="78" y="100"/>
                    </a:lnTo>
                    <a:lnTo>
                      <a:pt x="78" y="97"/>
                    </a:lnTo>
                    <a:lnTo>
                      <a:pt x="4" y="105"/>
                    </a:lnTo>
                    <a:lnTo>
                      <a:pt x="4" y="102"/>
                    </a:lnTo>
                    <a:lnTo>
                      <a:pt x="130" y="86"/>
                    </a:lnTo>
                    <a:lnTo>
                      <a:pt x="149" y="79"/>
                    </a:lnTo>
                    <a:lnTo>
                      <a:pt x="118" y="76"/>
                    </a:lnTo>
                    <a:lnTo>
                      <a:pt x="127" y="71"/>
                    </a:lnTo>
                    <a:lnTo>
                      <a:pt x="127" y="64"/>
                    </a:lnTo>
                    <a:lnTo>
                      <a:pt x="106" y="64"/>
                    </a:lnTo>
                    <a:lnTo>
                      <a:pt x="106" y="60"/>
                    </a:lnTo>
                    <a:lnTo>
                      <a:pt x="118" y="57"/>
                    </a:lnTo>
                    <a:lnTo>
                      <a:pt x="118" y="52"/>
                    </a:lnTo>
                    <a:lnTo>
                      <a:pt x="196" y="43"/>
                    </a:lnTo>
                    <a:lnTo>
                      <a:pt x="196" y="33"/>
                    </a:lnTo>
                    <a:lnTo>
                      <a:pt x="158" y="33"/>
                    </a:lnTo>
                    <a:lnTo>
                      <a:pt x="156" y="26"/>
                    </a:lnTo>
                    <a:lnTo>
                      <a:pt x="177" y="22"/>
                    </a:lnTo>
                    <a:lnTo>
                      <a:pt x="194" y="24"/>
                    </a:lnTo>
                    <a:lnTo>
                      <a:pt x="196" y="29"/>
                    </a:lnTo>
                    <a:moveTo>
                      <a:pt x="324" y="0"/>
                    </a:moveTo>
                    <a:lnTo>
                      <a:pt x="234" y="10"/>
                    </a:lnTo>
                    <a:lnTo>
                      <a:pt x="213" y="10"/>
                    </a:lnTo>
                    <a:lnTo>
                      <a:pt x="201" y="12"/>
                    </a:lnTo>
                    <a:lnTo>
                      <a:pt x="215" y="24"/>
                    </a:lnTo>
                    <a:lnTo>
                      <a:pt x="215" y="29"/>
                    </a:lnTo>
                    <a:lnTo>
                      <a:pt x="199" y="26"/>
                    </a:lnTo>
                    <a:lnTo>
                      <a:pt x="199" y="22"/>
                    </a:lnTo>
                    <a:lnTo>
                      <a:pt x="177" y="19"/>
                    </a:lnTo>
                    <a:lnTo>
                      <a:pt x="154" y="24"/>
                    </a:lnTo>
                    <a:lnTo>
                      <a:pt x="154" y="36"/>
                    </a:lnTo>
                    <a:lnTo>
                      <a:pt x="194" y="36"/>
                    </a:lnTo>
                    <a:lnTo>
                      <a:pt x="194" y="43"/>
                    </a:lnTo>
                    <a:lnTo>
                      <a:pt x="116" y="50"/>
                    </a:lnTo>
                    <a:lnTo>
                      <a:pt x="116" y="55"/>
                    </a:lnTo>
                    <a:lnTo>
                      <a:pt x="104" y="57"/>
                    </a:lnTo>
                    <a:lnTo>
                      <a:pt x="104" y="67"/>
                    </a:lnTo>
                    <a:lnTo>
                      <a:pt x="123" y="67"/>
                    </a:lnTo>
                    <a:lnTo>
                      <a:pt x="123" y="69"/>
                    </a:lnTo>
                    <a:lnTo>
                      <a:pt x="109" y="79"/>
                    </a:lnTo>
                    <a:lnTo>
                      <a:pt x="137" y="81"/>
                    </a:lnTo>
                    <a:lnTo>
                      <a:pt x="130" y="83"/>
                    </a:lnTo>
                    <a:lnTo>
                      <a:pt x="0" y="100"/>
                    </a:lnTo>
                    <a:lnTo>
                      <a:pt x="0" y="107"/>
                    </a:lnTo>
                    <a:lnTo>
                      <a:pt x="73" y="100"/>
                    </a:lnTo>
                    <a:lnTo>
                      <a:pt x="73" y="102"/>
                    </a:lnTo>
                    <a:lnTo>
                      <a:pt x="90" y="105"/>
                    </a:lnTo>
                    <a:lnTo>
                      <a:pt x="90" y="97"/>
                    </a:lnTo>
                    <a:lnTo>
                      <a:pt x="146" y="88"/>
                    </a:lnTo>
                    <a:lnTo>
                      <a:pt x="187" y="81"/>
                    </a:lnTo>
                    <a:lnTo>
                      <a:pt x="187" y="76"/>
                    </a:lnTo>
                    <a:lnTo>
                      <a:pt x="217" y="69"/>
                    </a:lnTo>
                    <a:lnTo>
                      <a:pt x="217" y="69"/>
                    </a:lnTo>
                    <a:lnTo>
                      <a:pt x="199" y="74"/>
                    </a:lnTo>
                    <a:lnTo>
                      <a:pt x="201" y="81"/>
                    </a:lnTo>
                    <a:lnTo>
                      <a:pt x="229" y="76"/>
                    </a:lnTo>
                    <a:lnTo>
                      <a:pt x="246" y="76"/>
                    </a:lnTo>
                    <a:lnTo>
                      <a:pt x="253" y="71"/>
                    </a:lnTo>
                    <a:lnTo>
                      <a:pt x="265" y="74"/>
                    </a:lnTo>
                    <a:lnTo>
                      <a:pt x="274" y="81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303" y="83"/>
                    </a:lnTo>
                    <a:lnTo>
                      <a:pt x="305" y="81"/>
                    </a:lnTo>
                    <a:lnTo>
                      <a:pt x="348" y="60"/>
                    </a:lnTo>
                    <a:lnTo>
                      <a:pt x="414" y="22"/>
                    </a:lnTo>
                    <a:lnTo>
                      <a:pt x="409" y="22"/>
                    </a:lnTo>
                    <a:lnTo>
                      <a:pt x="3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0" name="Freeform 1472"/>
              <p:cNvSpPr/>
              <p:nvPr/>
            </p:nvSpPr>
            <p:spPr bwMode="auto">
              <a:xfrm>
                <a:off x="1463746" y="3468075"/>
                <a:ext cx="1028875" cy="421077"/>
              </a:xfrm>
              <a:custGeom>
                <a:avLst/>
                <a:gdLst>
                  <a:gd name="T0" fmla="*/ 71 w 540"/>
                  <a:gd name="T1" fmla="*/ 0 h 221"/>
                  <a:gd name="T2" fmla="*/ 54 w 540"/>
                  <a:gd name="T3" fmla="*/ 2 h 221"/>
                  <a:gd name="T4" fmla="*/ 0 w 540"/>
                  <a:gd name="T5" fmla="*/ 62 h 221"/>
                  <a:gd name="T6" fmla="*/ 28 w 540"/>
                  <a:gd name="T7" fmla="*/ 133 h 221"/>
                  <a:gd name="T8" fmla="*/ 90 w 540"/>
                  <a:gd name="T9" fmla="*/ 149 h 221"/>
                  <a:gd name="T10" fmla="*/ 116 w 540"/>
                  <a:gd name="T11" fmla="*/ 145 h 221"/>
                  <a:gd name="T12" fmla="*/ 152 w 540"/>
                  <a:gd name="T13" fmla="*/ 157 h 221"/>
                  <a:gd name="T14" fmla="*/ 161 w 540"/>
                  <a:gd name="T15" fmla="*/ 173 h 221"/>
                  <a:gd name="T16" fmla="*/ 185 w 540"/>
                  <a:gd name="T17" fmla="*/ 168 h 221"/>
                  <a:gd name="T18" fmla="*/ 194 w 540"/>
                  <a:gd name="T19" fmla="*/ 199 h 221"/>
                  <a:gd name="T20" fmla="*/ 213 w 540"/>
                  <a:gd name="T21" fmla="*/ 192 h 221"/>
                  <a:gd name="T22" fmla="*/ 263 w 540"/>
                  <a:gd name="T23" fmla="*/ 171 h 221"/>
                  <a:gd name="T24" fmla="*/ 294 w 540"/>
                  <a:gd name="T25" fmla="*/ 178 h 221"/>
                  <a:gd name="T26" fmla="*/ 301 w 540"/>
                  <a:gd name="T27" fmla="*/ 180 h 221"/>
                  <a:gd name="T28" fmla="*/ 305 w 540"/>
                  <a:gd name="T29" fmla="*/ 171 h 221"/>
                  <a:gd name="T30" fmla="*/ 341 w 540"/>
                  <a:gd name="T31" fmla="*/ 178 h 221"/>
                  <a:gd name="T32" fmla="*/ 348 w 540"/>
                  <a:gd name="T33" fmla="*/ 176 h 221"/>
                  <a:gd name="T34" fmla="*/ 367 w 540"/>
                  <a:gd name="T35" fmla="*/ 185 h 221"/>
                  <a:gd name="T36" fmla="*/ 362 w 540"/>
                  <a:gd name="T37" fmla="*/ 197 h 221"/>
                  <a:gd name="T38" fmla="*/ 376 w 540"/>
                  <a:gd name="T39" fmla="*/ 221 h 221"/>
                  <a:gd name="T40" fmla="*/ 384 w 540"/>
                  <a:gd name="T41" fmla="*/ 206 h 221"/>
                  <a:gd name="T42" fmla="*/ 374 w 540"/>
                  <a:gd name="T43" fmla="*/ 178 h 221"/>
                  <a:gd name="T44" fmla="*/ 393 w 540"/>
                  <a:gd name="T45" fmla="*/ 159 h 221"/>
                  <a:gd name="T46" fmla="*/ 419 w 540"/>
                  <a:gd name="T47" fmla="*/ 147 h 221"/>
                  <a:gd name="T48" fmla="*/ 436 w 540"/>
                  <a:gd name="T49" fmla="*/ 142 h 221"/>
                  <a:gd name="T50" fmla="*/ 440 w 540"/>
                  <a:gd name="T51" fmla="*/ 133 h 221"/>
                  <a:gd name="T52" fmla="*/ 443 w 540"/>
                  <a:gd name="T53" fmla="*/ 112 h 221"/>
                  <a:gd name="T54" fmla="*/ 447 w 540"/>
                  <a:gd name="T55" fmla="*/ 121 h 221"/>
                  <a:gd name="T56" fmla="*/ 457 w 540"/>
                  <a:gd name="T57" fmla="*/ 114 h 221"/>
                  <a:gd name="T58" fmla="*/ 459 w 540"/>
                  <a:gd name="T59" fmla="*/ 107 h 221"/>
                  <a:gd name="T60" fmla="*/ 471 w 540"/>
                  <a:gd name="T61" fmla="*/ 93 h 221"/>
                  <a:gd name="T62" fmla="*/ 500 w 540"/>
                  <a:gd name="T63" fmla="*/ 83 h 221"/>
                  <a:gd name="T64" fmla="*/ 504 w 540"/>
                  <a:gd name="T65" fmla="*/ 78 h 221"/>
                  <a:gd name="T66" fmla="*/ 537 w 540"/>
                  <a:gd name="T67" fmla="*/ 69 h 221"/>
                  <a:gd name="T68" fmla="*/ 540 w 540"/>
                  <a:gd name="T69" fmla="*/ 64 h 221"/>
                  <a:gd name="T70" fmla="*/ 540 w 540"/>
                  <a:gd name="T71" fmla="*/ 52 h 221"/>
                  <a:gd name="T72" fmla="*/ 528 w 540"/>
                  <a:gd name="T73" fmla="*/ 47 h 221"/>
                  <a:gd name="T74" fmla="*/ 476 w 540"/>
                  <a:gd name="T75" fmla="*/ 64 h 221"/>
                  <a:gd name="T76" fmla="*/ 459 w 540"/>
                  <a:gd name="T77" fmla="*/ 76 h 221"/>
                  <a:gd name="T78" fmla="*/ 436 w 540"/>
                  <a:gd name="T79" fmla="*/ 78 h 221"/>
                  <a:gd name="T80" fmla="*/ 388 w 540"/>
                  <a:gd name="T81" fmla="*/ 88 h 221"/>
                  <a:gd name="T82" fmla="*/ 398 w 540"/>
                  <a:gd name="T83" fmla="*/ 76 h 221"/>
                  <a:gd name="T84" fmla="*/ 400 w 540"/>
                  <a:gd name="T85" fmla="*/ 74 h 221"/>
                  <a:gd name="T86" fmla="*/ 393 w 540"/>
                  <a:gd name="T87" fmla="*/ 71 h 221"/>
                  <a:gd name="T88" fmla="*/ 400 w 540"/>
                  <a:gd name="T89" fmla="*/ 59 h 221"/>
                  <a:gd name="T90" fmla="*/ 393 w 540"/>
                  <a:gd name="T91" fmla="*/ 50 h 221"/>
                  <a:gd name="T92" fmla="*/ 381 w 540"/>
                  <a:gd name="T93" fmla="*/ 57 h 221"/>
                  <a:gd name="T94" fmla="*/ 367 w 540"/>
                  <a:gd name="T95" fmla="*/ 64 h 221"/>
                  <a:gd name="T96" fmla="*/ 358 w 540"/>
                  <a:gd name="T97" fmla="*/ 78 h 221"/>
                  <a:gd name="T98" fmla="*/ 346 w 540"/>
                  <a:gd name="T99" fmla="*/ 64 h 221"/>
                  <a:gd name="T100" fmla="*/ 398 w 540"/>
                  <a:gd name="T101" fmla="*/ 47 h 221"/>
                  <a:gd name="T102" fmla="*/ 374 w 540"/>
                  <a:gd name="T103" fmla="*/ 45 h 221"/>
                  <a:gd name="T104" fmla="*/ 369 w 540"/>
                  <a:gd name="T105" fmla="*/ 36 h 221"/>
                  <a:gd name="T106" fmla="*/ 343 w 540"/>
                  <a:gd name="T107" fmla="*/ 40 h 221"/>
                  <a:gd name="T108" fmla="*/ 331 w 540"/>
                  <a:gd name="T109" fmla="*/ 38 h 221"/>
                  <a:gd name="T110" fmla="*/ 346 w 540"/>
                  <a:gd name="T111" fmla="*/ 3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0" h="221">
                    <a:moveTo>
                      <a:pt x="315" y="19"/>
                    </a:moveTo>
                    <a:lnTo>
                      <a:pt x="71" y="0"/>
                    </a:lnTo>
                    <a:lnTo>
                      <a:pt x="73" y="10"/>
                    </a:lnTo>
                    <a:lnTo>
                      <a:pt x="54" y="2"/>
                    </a:lnTo>
                    <a:lnTo>
                      <a:pt x="45" y="17"/>
                    </a:lnTo>
                    <a:lnTo>
                      <a:pt x="0" y="62"/>
                    </a:lnTo>
                    <a:lnTo>
                      <a:pt x="5" y="116"/>
                    </a:lnTo>
                    <a:lnTo>
                      <a:pt x="28" y="133"/>
                    </a:lnTo>
                    <a:lnTo>
                      <a:pt x="57" y="135"/>
                    </a:lnTo>
                    <a:lnTo>
                      <a:pt x="90" y="149"/>
                    </a:lnTo>
                    <a:lnTo>
                      <a:pt x="116" y="152"/>
                    </a:lnTo>
                    <a:lnTo>
                      <a:pt x="116" y="145"/>
                    </a:lnTo>
                    <a:lnTo>
                      <a:pt x="137" y="147"/>
                    </a:lnTo>
                    <a:lnTo>
                      <a:pt x="152" y="157"/>
                    </a:lnTo>
                    <a:lnTo>
                      <a:pt x="154" y="168"/>
                    </a:lnTo>
                    <a:lnTo>
                      <a:pt x="161" y="173"/>
                    </a:lnTo>
                    <a:lnTo>
                      <a:pt x="168" y="168"/>
                    </a:lnTo>
                    <a:lnTo>
                      <a:pt x="185" y="168"/>
                    </a:lnTo>
                    <a:lnTo>
                      <a:pt x="192" y="176"/>
                    </a:lnTo>
                    <a:lnTo>
                      <a:pt x="194" y="199"/>
                    </a:lnTo>
                    <a:lnTo>
                      <a:pt x="213" y="204"/>
                    </a:lnTo>
                    <a:lnTo>
                      <a:pt x="213" y="192"/>
                    </a:lnTo>
                    <a:lnTo>
                      <a:pt x="227" y="180"/>
                    </a:lnTo>
                    <a:lnTo>
                      <a:pt x="263" y="171"/>
                    </a:lnTo>
                    <a:lnTo>
                      <a:pt x="284" y="180"/>
                    </a:lnTo>
                    <a:lnTo>
                      <a:pt x="294" y="178"/>
                    </a:lnTo>
                    <a:lnTo>
                      <a:pt x="298" y="180"/>
                    </a:lnTo>
                    <a:lnTo>
                      <a:pt x="301" y="180"/>
                    </a:lnTo>
                    <a:lnTo>
                      <a:pt x="294" y="173"/>
                    </a:lnTo>
                    <a:lnTo>
                      <a:pt x="305" y="171"/>
                    </a:lnTo>
                    <a:lnTo>
                      <a:pt x="334" y="173"/>
                    </a:lnTo>
                    <a:lnTo>
                      <a:pt x="341" y="178"/>
                    </a:lnTo>
                    <a:lnTo>
                      <a:pt x="346" y="178"/>
                    </a:lnTo>
                    <a:lnTo>
                      <a:pt x="348" y="176"/>
                    </a:lnTo>
                    <a:lnTo>
                      <a:pt x="358" y="176"/>
                    </a:lnTo>
                    <a:lnTo>
                      <a:pt x="367" y="185"/>
                    </a:lnTo>
                    <a:lnTo>
                      <a:pt x="369" y="192"/>
                    </a:lnTo>
                    <a:lnTo>
                      <a:pt x="362" y="197"/>
                    </a:lnTo>
                    <a:lnTo>
                      <a:pt x="362" y="206"/>
                    </a:lnTo>
                    <a:lnTo>
                      <a:pt x="376" y="221"/>
                    </a:lnTo>
                    <a:lnTo>
                      <a:pt x="379" y="221"/>
                    </a:lnTo>
                    <a:lnTo>
                      <a:pt x="384" y="206"/>
                    </a:lnTo>
                    <a:lnTo>
                      <a:pt x="384" y="192"/>
                    </a:lnTo>
                    <a:lnTo>
                      <a:pt x="374" y="178"/>
                    </a:lnTo>
                    <a:lnTo>
                      <a:pt x="388" y="159"/>
                    </a:lnTo>
                    <a:lnTo>
                      <a:pt x="393" y="159"/>
                    </a:lnTo>
                    <a:lnTo>
                      <a:pt x="410" y="147"/>
                    </a:lnTo>
                    <a:lnTo>
                      <a:pt x="419" y="147"/>
                    </a:lnTo>
                    <a:lnTo>
                      <a:pt x="426" y="142"/>
                    </a:lnTo>
                    <a:lnTo>
                      <a:pt x="436" y="142"/>
                    </a:lnTo>
                    <a:lnTo>
                      <a:pt x="433" y="138"/>
                    </a:lnTo>
                    <a:lnTo>
                      <a:pt x="440" y="133"/>
                    </a:lnTo>
                    <a:lnTo>
                      <a:pt x="438" y="116"/>
                    </a:lnTo>
                    <a:lnTo>
                      <a:pt x="443" y="112"/>
                    </a:lnTo>
                    <a:lnTo>
                      <a:pt x="450" y="116"/>
                    </a:lnTo>
                    <a:lnTo>
                      <a:pt x="447" y="121"/>
                    </a:lnTo>
                    <a:lnTo>
                      <a:pt x="447" y="121"/>
                    </a:lnTo>
                    <a:lnTo>
                      <a:pt x="457" y="114"/>
                    </a:lnTo>
                    <a:lnTo>
                      <a:pt x="455" y="107"/>
                    </a:lnTo>
                    <a:lnTo>
                      <a:pt x="459" y="107"/>
                    </a:lnTo>
                    <a:lnTo>
                      <a:pt x="471" y="97"/>
                    </a:lnTo>
                    <a:lnTo>
                      <a:pt x="471" y="93"/>
                    </a:lnTo>
                    <a:lnTo>
                      <a:pt x="502" y="90"/>
                    </a:lnTo>
                    <a:lnTo>
                      <a:pt x="500" y="83"/>
                    </a:lnTo>
                    <a:lnTo>
                      <a:pt x="504" y="83"/>
                    </a:lnTo>
                    <a:lnTo>
                      <a:pt x="504" y="78"/>
                    </a:lnTo>
                    <a:lnTo>
                      <a:pt x="516" y="74"/>
                    </a:lnTo>
                    <a:lnTo>
                      <a:pt x="537" y="69"/>
                    </a:lnTo>
                    <a:lnTo>
                      <a:pt x="537" y="64"/>
                    </a:lnTo>
                    <a:lnTo>
                      <a:pt x="540" y="64"/>
                    </a:lnTo>
                    <a:lnTo>
                      <a:pt x="537" y="59"/>
                    </a:lnTo>
                    <a:lnTo>
                      <a:pt x="540" y="52"/>
                    </a:lnTo>
                    <a:lnTo>
                      <a:pt x="540" y="50"/>
                    </a:lnTo>
                    <a:lnTo>
                      <a:pt x="528" y="47"/>
                    </a:lnTo>
                    <a:lnTo>
                      <a:pt x="507" y="66"/>
                    </a:lnTo>
                    <a:lnTo>
                      <a:pt x="476" y="64"/>
                    </a:lnTo>
                    <a:lnTo>
                      <a:pt x="459" y="69"/>
                    </a:lnTo>
                    <a:lnTo>
                      <a:pt x="459" y="76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03" y="88"/>
                    </a:lnTo>
                    <a:lnTo>
                      <a:pt x="388" y="88"/>
                    </a:lnTo>
                    <a:lnTo>
                      <a:pt x="388" y="78"/>
                    </a:lnTo>
                    <a:lnTo>
                      <a:pt x="398" y="76"/>
                    </a:lnTo>
                    <a:lnTo>
                      <a:pt x="400" y="74"/>
                    </a:lnTo>
                    <a:lnTo>
                      <a:pt x="400" y="74"/>
                    </a:lnTo>
                    <a:lnTo>
                      <a:pt x="398" y="66"/>
                    </a:lnTo>
                    <a:lnTo>
                      <a:pt x="393" y="71"/>
                    </a:lnTo>
                    <a:lnTo>
                      <a:pt x="393" y="66"/>
                    </a:lnTo>
                    <a:lnTo>
                      <a:pt x="400" y="59"/>
                    </a:lnTo>
                    <a:lnTo>
                      <a:pt x="400" y="55"/>
                    </a:lnTo>
                    <a:lnTo>
                      <a:pt x="393" y="50"/>
                    </a:lnTo>
                    <a:lnTo>
                      <a:pt x="391" y="50"/>
                    </a:lnTo>
                    <a:lnTo>
                      <a:pt x="381" y="57"/>
                    </a:lnTo>
                    <a:lnTo>
                      <a:pt x="379" y="55"/>
                    </a:lnTo>
                    <a:lnTo>
                      <a:pt x="367" y="64"/>
                    </a:lnTo>
                    <a:lnTo>
                      <a:pt x="369" y="71"/>
                    </a:lnTo>
                    <a:lnTo>
                      <a:pt x="358" y="78"/>
                    </a:lnTo>
                    <a:lnTo>
                      <a:pt x="348" y="78"/>
                    </a:lnTo>
                    <a:lnTo>
                      <a:pt x="346" y="64"/>
                    </a:lnTo>
                    <a:lnTo>
                      <a:pt x="372" y="45"/>
                    </a:lnTo>
                    <a:lnTo>
                      <a:pt x="398" y="47"/>
                    </a:lnTo>
                    <a:lnTo>
                      <a:pt x="398" y="45"/>
                    </a:lnTo>
                    <a:lnTo>
                      <a:pt x="374" y="45"/>
                    </a:lnTo>
                    <a:lnTo>
                      <a:pt x="369" y="40"/>
                    </a:lnTo>
                    <a:lnTo>
                      <a:pt x="369" y="36"/>
                    </a:lnTo>
                    <a:lnTo>
                      <a:pt x="348" y="40"/>
                    </a:lnTo>
                    <a:lnTo>
                      <a:pt x="343" y="40"/>
                    </a:lnTo>
                    <a:lnTo>
                      <a:pt x="343" y="38"/>
                    </a:lnTo>
                    <a:lnTo>
                      <a:pt x="331" y="38"/>
                    </a:lnTo>
                    <a:lnTo>
                      <a:pt x="329" y="33"/>
                    </a:lnTo>
                    <a:lnTo>
                      <a:pt x="346" y="31"/>
                    </a:lnTo>
                    <a:lnTo>
                      <a:pt x="315" y="19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1" name="Freeform 1473"/>
              <p:cNvSpPr/>
              <p:nvPr/>
            </p:nvSpPr>
            <p:spPr bwMode="auto">
              <a:xfrm>
                <a:off x="1463746" y="3468075"/>
                <a:ext cx="1028875" cy="421077"/>
              </a:xfrm>
              <a:custGeom>
                <a:avLst/>
                <a:gdLst>
                  <a:gd name="T0" fmla="*/ 71 w 540"/>
                  <a:gd name="T1" fmla="*/ 0 h 221"/>
                  <a:gd name="T2" fmla="*/ 54 w 540"/>
                  <a:gd name="T3" fmla="*/ 2 h 221"/>
                  <a:gd name="T4" fmla="*/ 0 w 540"/>
                  <a:gd name="T5" fmla="*/ 62 h 221"/>
                  <a:gd name="T6" fmla="*/ 28 w 540"/>
                  <a:gd name="T7" fmla="*/ 133 h 221"/>
                  <a:gd name="T8" fmla="*/ 90 w 540"/>
                  <a:gd name="T9" fmla="*/ 149 h 221"/>
                  <a:gd name="T10" fmla="*/ 116 w 540"/>
                  <a:gd name="T11" fmla="*/ 145 h 221"/>
                  <a:gd name="T12" fmla="*/ 152 w 540"/>
                  <a:gd name="T13" fmla="*/ 157 h 221"/>
                  <a:gd name="T14" fmla="*/ 161 w 540"/>
                  <a:gd name="T15" fmla="*/ 173 h 221"/>
                  <a:gd name="T16" fmla="*/ 185 w 540"/>
                  <a:gd name="T17" fmla="*/ 168 h 221"/>
                  <a:gd name="T18" fmla="*/ 194 w 540"/>
                  <a:gd name="T19" fmla="*/ 199 h 221"/>
                  <a:gd name="T20" fmla="*/ 213 w 540"/>
                  <a:gd name="T21" fmla="*/ 192 h 221"/>
                  <a:gd name="T22" fmla="*/ 263 w 540"/>
                  <a:gd name="T23" fmla="*/ 171 h 221"/>
                  <a:gd name="T24" fmla="*/ 294 w 540"/>
                  <a:gd name="T25" fmla="*/ 178 h 221"/>
                  <a:gd name="T26" fmla="*/ 301 w 540"/>
                  <a:gd name="T27" fmla="*/ 180 h 221"/>
                  <a:gd name="T28" fmla="*/ 305 w 540"/>
                  <a:gd name="T29" fmla="*/ 171 h 221"/>
                  <a:gd name="T30" fmla="*/ 341 w 540"/>
                  <a:gd name="T31" fmla="*/ 178 h 221"/>
                  <a:gd name="T32" fmla="*/ 348 w 540"/>
                  <a:gd name="T33" fmla="*/ 176 h 221"/>
                  <a:gd name="T34" fmla="*/ 367 w 540"/>
                  <a:gd name="T35" fmla="*/ 185 h 221"/>
                  <a:gd name="T36" fmla="*/ 362 w 540"/>
                  <a:gd name="T37" fmla="*/ 197 h 221"/>
                  <a:gd name="T38" fmla="*/ 376 w 540"/>
                  <a:gd name="T39" fmla="*/ 221 h 221"/>
                  <a:gd name="T40" fmla="*/ 384 w 540"/>
                  <a:gd name="T41" fmla="*/ 206 h 221"/>
                  <a:gd name="T42" fmla="*/ 374 w 540"/>
                  <a:gd name="T43" fmla="*/ 178 h 221"/>
                  <a:gd name="T44" fmla="*/ 393 w 540"/>
                  <a:gd name="T45" fmla="*/ 159 h 221"/>
                  <a:gd name="T46" fmla="*/ 419 w 540"/>
                  <a:gd name="T47" fmla="*/ 147 h 221"/>
                  <a:gd name="T48" fmla="*/ 436 w 540"/>
                  <a:gd name="T49" fmla="*/ 142 h 221"/>
                  <a:gd name="T50" fmla="*/ 440 w 540"/>
                  <a:gd name="T51" fmla="*/ 133 h 221"/>
                  <a:gd name="T52" fmla="*/ 443 w 540"/>
                  <a:gd name="T53" fmla="*/ 112 h 221"/>
                  <a:gd name="T54" fmla="*/ 447 w 540"/>
                  <a:gd name="T55" fmla="*/ 121 h 221"/>
                  <a:gd name="T56" fmla="*/ 457 w 540"/>
                  <a:gd name="T57" fmla="*/ 114 h 221"/>
                  <a:gd name="T58" fmla="*/ 459 w 540"/>
                  <a:gd name="T59" fmla="*/ 107 h 221"/>
                  <a:gd name="T60" fmla="*/ 471 w 540"/>
                  <a:gd name="T61" fmla="*/ 93 h 221"/>
                  <a:gd name="T62" fmla="*/ 500 w 540"/>
                  <a:gd name="T63" fmla="*/ 83 h 221"/>
                  <a:gd name="T64" fmla="*/ 504 w 540"/>
                  <a:gd name="T65" fmla="*/ 78 h 221"/>
                  <a:gd name="T66" fmla="*/ 537 w 540"/>
                  <a:gd name="T67" fmla="*/ 69 h 221"/>
                  <a:gd name="T68" fmla="*/ 540 w 540"/>
                  <a:gd name="T69" fmla="*/ 64 h 221"/>
                  <a:gd name="T70" fmla="*/ 540 w 540"/>
                  <a:gd name="T71" fmla="*/ 52 h 221"/>
                  <a:gd name="T72" fmla="*/ 528 w 540"/>
                  <a:gd name="T73" fmla="*/ 47 h 221"/>
                  <a:gd name="T74" fmla="*/ 476 w 540"/>
                  <a:gd name="T75" fmla="*/ 64 h 221"/>
                  <a:gd name="T76" fmla="*/ 459 w 540"/>
                  <a:gd name="T77" fmla="*/ 76 h 221"/>
                  <a:gd name="T78" fmla="*/ 436 w 540"/>
                  <a:gd name="T79" fmla="*/ 78 h 221"/>
                  <a:gd name="T80" fmla="*/ 388 w 540"/>
                  <a:gd name="T81" fmla="*/ 88 h 221"/>
                  <a:gd name="T82" fmla="*/ 398 w 540"/>
                  <a:gd name="T83" fmla="*/ 76 h 221"/>
                  <a:gd name="T84" fmla="*/ 400 w 540"/>
                  <a:gd name="T85" fmla="*/ 74 h 221"/>
                  <a:gd name="T86" fmla="*/ 393 w 540"/>
                  <a:gd name="T87" fmla="*/ 71 h 221"/>
                  <a:gd name="T88" fmla="*/ 400 w 540"/>
                  <a:gd name="T89" fmla="*/ 59 h 221"/>
                  <a:gd name="T90" fmla="*/ 393 w 540"/>
                  <a:gd name="T91" fmla="*/ 50 h 221"/>
                  <a:gd name="T92" fmla="*/ 381 w 540"/>
                  <a:gd name="T93" fmla="*/ 57 h 221"/>
                  <a:gd name="T94" fmla="*/ 367 w 540"/>
                  <a:gd name="T95" fmla="*/ 64 h 221"/>
                  <a:gd name="T96" fmla="*/ 358 w 540"/>
                  <a:gd name="T97" fmla="*/ 78 h 221"/>
                  <a:gd name="T98" fmla="*/ 346 w 540"/>
                  <a:gd name="T99" fmla="*/ 64 h 221"/>
                  <a:gd name="T100" fmla="*/ 398 w 540"/>
                  <a:gd name="T101" fmla="*/ 47 h 221"/>
                  <a:gd name="T102" fmla="*/ 374 w 540"/>
                  <a:gd name="T103" fmla="*/ 45 h 221"/>
                  <a:gd name="T104" fmla="*/ 369 w 540"/>
                  <a:gd name="T105" fmla="*/ 36 h 221"/>
                  <a:gd name="T106" fmla="*/ 343 w 540"/>
                  <a:gd name="T107" fmla="*/ 40 h 221"/>
                  <a:gd name="T108" fmla="*/ 331 w 540"/>
                  <a:gd name="T109" fmla="*/ 38 h 221"/>
                  <a:gd name="T110" fmla="*/ 346 w 540"/>
                  <a:gd name="T111" fmla="*/ 3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0" h="221">
                    <a:moveTo>
                      <a:pt x="315" y="19"/>
                    </a:moveTo>
                    <a:lnTo>
                      <a:pt x="71" y="0"/>
                    </a:lnTo>
                    <a:lnTo>
                      <a:pt x="73" y="10"/>
                    </a:lnTo>
                    <a:lnTo>
                      <a:pt x="54" y="2"/>
                    </a:lnTo>
                    <a:lnTo>
                      <a:pt x="45" y="17"/>
                    </a:lnTo>
                    <a:lnTo>
                      <a:pt x="0" y="62"/>
                    </a:lnTo>
                    <a:lnTo>
                      <a:pt x="5" y="116"/>
                    </a:lnTo>
                    <a:lnTo>
                      <a:pt x="28" y="133"/>
                    </a:lnTo>
                    <a:lnTo>
                      <a:pt x="57" y="135"/>
                    </a:lnTo>
                    <a:lnTo>
                      <a:pt x="90" y="149"/>
                    </a:lnTo>
                    <a:lnTo>
                      <a:pt x="116" y="152"/>
                    </a:lnTo>
                    <a:lnTo>
                      <a:pt x="116" y="145"/>
                    </a:lnTo>
                    <a:lnTo>
                      <a:pt x="137" y="147"/>
                    </a:lnTo>
                    <a:lnTo>
                      <a:pt x="152" y="157"/>
                    </a:lnTo>
                    <a:lnTo>
                      <a:pt x="154" y="168"/>
                    </a:lnTo>
                    <a:lnTo>
                      <a:pt x="161" y="173"/>
                    </a:lnTo>
                    <a:lnTo>
                      <a:pt x="168" y="168"/>
                    </a:lnTo>
                    <a:lnTo>
                      <a:pt x="185" y="168"/>
                    </a:lnTo>
                    <a:lnTo>
                      <a:pt x="192" y="176"/>
                    </a:lnTo>
                    <a:lnTo>
                      <a:pt x="194" y="199"/>
                    </a:lnTo>
                    <a:lnTo>
                      <a:pt x="213" y="204"/>
                    </a:lnTo>
                    <a:lnTo>
                      <a:pt x="213" y="192"/>
                    </a:lnTo>
                    <a:lnTo>
                      <a:pt x="227" y="180"/>
                    </a:lnTo>
                    <a:lnTo>
                      <a:pt x="263" y="171"/>
                    </a:lnTo>
                    <a:lnTo>
                      <a:pt x="284" y="180"/>
                    </a:lnTo>
                    <a:lnTo>
                      <a:pt x="294" y="178"/>
                    </a:lnTo>
                    <a:lnTo>
                      <a:pt x="298" y="180"/>
                    </a:lnTo>
                    <a:lnTo>
                      <a:pt x="301" y="180"/>
                    </a:lnTo>
                    <a:lnTo>
                      <a:pt x="294" y="173"/>
                    </a:lnTo>
                    <a:lnTo>
                      <a:pt x="305" y="171"/>
                    </a:lnTo>
                    <a:lnTo>
                      <a:pt x="334" y="173"/>
                    </a:lnTo>
                    <a:lnTo>
                      <a:pt x="341" y="178"/>
                    </a:lnTo>
                    <a:lnTo>
                      <a:pt x="346" y="178"/>
                    </a:lnTo>
                    <a:lnTo>
                      <a:pt x="348" y="176"/>
                    </a:lnTo>
                    <a:lnTo>
                      <a:pt x="358" y="176"/>
                    </a:lnTo>
                    <a:lnTo>
                      <a:pt x="367" y="185"/>
                    </a:lnTo>
                    <a:lnTo>
                      <a:pt x="369" y="192"/>
                    </a:lnTo>
                    <a:lnTo>
                      <a:pt x="362" y="197"/>
                    </a:lnTo>
                    <a:lnTo>
                      <a:pt x="362" y="206"/>
                    </a:lnTo>
                    <a:lnTo>
                      <a:pt x="376" y="221"/>
                    </a:lnTo>
                    <a:lnTo>
                      <a:pt x="379" y="221"/>
                    </a:lnTo>
                    <a:lnTo>
                      <a:pt x="384" y="206"/>
                    </a:lnTo>
                    <a:lnTo>
                      <a:pt x="384" y="192"/>
                    </a:lnTo>
                    <a:lnTo>
                      <a:pt x="374" y="178"/>
                    </a:lnTo>
                    <a:lnTo>
                      <a:pt x="388" y="159"/>
                    </a:lnTo>
                    <a:lnTo>
                      <a:pt x="393" y="159"/>
                    </a:lnTo>
                    <a:lnTo>
                      <a:pt x="410" y="147"/>
                    </a:lnTo>
                    <a:lnTo>
                      <a:pt x="419" y="147"/>
                    </a:lnTo>
                    <a:lnTo>
                      <a:pt x="426" y="142"/>
                    </a:lnTo>
                    <a:lnTo>
                      <a:pt x="436" y="142"/>
                    </a:lnTo>
                    <a:lnTo>
                      <a:pt x="433" y="138"/>
                    </a:lnTo>
                    <a:lnTo>
                      <a:pt x="440" y="133"/>
                    </a:lnTo>
                    <a:lnTo>
                      <a:pt x="438" y="116"/>
                    </a:lnTo>
                    <a:lnTo>
                      <a:pt x="443" y="112"/>
                    </a:lnTo>
                    <a:lnTo>
                      <a:pt x="450" y="116"/>
                    </a:lnTo>
                    <a:lnTo>
                      <a:pt x="447" y="121"/>
                    </a:lnTo>
                    <a:lnTo>
                      <a:pt x="447" y="121"/>
                    </a:lnTo>
                    <a:lnTo>
                      <a:pt x="457" y="114"/>
                    </a:lnTo>
                    <a:lnTo>
                      <a:pt x="455" y="107"/>
                    </a:lnTo>
                    <a:lnTo>
                      <a:pt x="459" y="107"/>
                    </a:lnTo>
                    <a:lnTo>
                      <a:pt x="471" y="97"/>
                    </a:lnTo>
                    <a:lnTo>
                      <a:pt x="471" y="93"/>
                    </a:lnTo>
                    <a:lnTo>
                      <a:pt x="502" y="90"/>
                    </a:lnTo>
                    <a:lnTo>
                      <a:pt x="500" y="83"/>
                    </a:lnTo>
                    <a:lnTo>
                      <a:pt x="504" y="83"/>
                    </a:lnTo>
                    <a:lnTo>
                      <a:pt x="504" y="78"/>
                    </a:lnTo>
                    <a:lnTo>
                      <a:pt x="516" y="74"/>
                    </a:lnTo>
                    <a:lnTo>
                      <a:pt x="537" y="69"/>
                    </a:lnTo>
                    <a:lnTo>
                      <a:pt x="537" y="64"/>
                    </a:lnTo>
                    <a:lnTo>
                      <a:pt x="540" y="64"/>
                    </a:lnTo>
                    <a:lnTo>
                      <a:pt x="537" y="59"/>
                    </a:lnTo>
                    <a:lnTo>
                      <a:pt x="540" y="52"/>
                    </a:lnTo>
                    <a:lnTo>
                      <a:pt x="540" y="50"/>
                    </a:lnTo>
                    <a:lnTo>
                      <a:pt x="528" y="47"/>
                    </a:lnTo>
                    <a:lnTo>
                      <a:pt x="507" y="66"/>
                    </a:lnTo>
                    <a:lnTo>
                      <a:pt x="476" y="64"/>
                    </a:lnTo>
                    <a:lnTo>
                      <a:pt x="459" y="69"/>
                    </a:lnTo>
                    <a:lnTo>
                      <a:pt x="459" y="76"/>
                    </a:lnTo>
                    <a:lnTo>
                      <a:pt x="436" y="74"/>
                    </a:lnTo>
                    <a:lnTo>
                      <a:pt x="436" y="78"/>
                    </a:lnTo>
                    <a:lnTo>
                      <a:pt x="403" y="88"/>
                    </a:lnTo>
                    <a:lnTo>
                      <a:pt x="388" y="88"/>
                    </a:lnTo>
                    <a:lnTo>
                      <a:pt x="388" y="78"/>
                    </a:lnTo>
                    <a:lnTo>
                      <a:pt x="398" y="76"/>
                    </a:lnTo>
                    <a:lnTo>
                      <a:pt x="400" y="74"/>
                    </a:lnTo>
                    <a:lnTo>
                      <a:pt x="400" y="74"/>
                    </a:lnTo>
                    <a:lnTo>
                      <a:pt x="398" y="66"/>
                    </a:lnTo>
                    <a:lnTo>
                      <a:pt x="393" y="71"/>
                    </a:lnTo>
                    <a:lnTo>
                      <a:pt x="393" y="66"/>
                    </a:lnTo>
                    <a:lnTo>
                      <a:pt x="400" y="59"/>
                    </a:lnTo>
                    <a:lnTo>
                      <a:pt x="400" y="55"/>
                    </a:lnTo>
                    <a:lnTo>
                      <a:pt x="393" y="50"/>
                    </a:lnTo>
                    <a:lnTo>
                      <a:pt x="391" y="50"/>
                    </a:lnTo>
                    <a:lnTo>
                      <a:pt x="381" y="57"/>
                    </a:lnTo>
                    <a:lnTo>
                      <a:pt x="379" y="55"/>
                    </a:lnTo>
                    <a:lnTo>
                      <a:pt x="367" y="64"/>
                    </a:lnTo>
                    <a:lnTo>
                      <a:pt x="369" y="71"/>
                    </a:lnTo>
                    <a:lnTo>
                      <a:pt x="358" y="78"/>
                    </a:lnTo>
                    <a:lnTo>
                      <a:pt x="348" y="78"/>
                    </a:lnTo>
                    <a:lnTo>
                      <a:pt x="346" y="64"/>
                    </a:lnTo>
                    <a:lnTo>
                      <a:pt x="372" y="45"/>
                    </a:lnTo>
                    <a:lnTo>
                      <a:pt x="398" y="47"/>
                    </a:lnTo>
                    <a:lnTo>
                      <a:pt x="398" y="45"/>
                    </a:lnTo>
                    <a:lnTo>
                      <a:pt x="374" y="45"/>
                    </a:lnTo>
                    <a:lnTo>
                      <a:pt x="369" y="40"/>
                    </a:lnTo>
                    <a:lnTo>
                      <a:pt x="369" y="36"/>
                    </a:lnTo>
                    <a:lnTo>
                      <a:pt x="348" y="40"/>
                    </a:lnTo>
                    <a:lnTo>
                      <a:pt x="343" y="40"/>
                    </a:lnTo>
                    <a:lnTo>
                      <a:pt x="343" y="38"/>
                    </a:lnTo>
                    <a:lnTo>
                      <a:pt x="331" y="38"/>
                    </a:lnTo>
                    <a:lnTo>
                      <a:pt x="329" y="33"/>
                    </a:lnTo>
                    <a:lnTo>
                      <a:pt x="346" y="31"/>
                    </a:lnTo>
                    <a:lnTo>
                      <a:pt x="315" y="19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2" name="Freeform 1474"/>
              <p:cNvSpPr>
                <a:spLocks noEditPoints="1"/>
              </p:cNvSpPr>
              <p:nvPr/>
            </p:nvSpPr>
            <p:spPr bwMode="auto">
              <a:xfrm>
                <a:off x="1459935" y="3464265"/>
                <a:ext cx="1042212" cy="432509"/>
              </a:xfrm>
              <a:custGeom>
                <a:avLst/>
                <a:gdLst>
                  <a:gd name="T0" fmla="*/ 220 w 547"/>
                  <a:gd name="T1" fmla="*/ 208 h 227"/>
                  <a:gd name="T2" fmla="*/ 388 w 547"/>
                  <a:gd name="T3" fmla="*/ 52 h 227"/>
                  <a:gd name="T4" fmla="*/ 367 w 547"/>
                  <a:gd name="T5" fmla="*/ 71 h 227"/>
                  <a:gd name="T6" fmla="*/ 71 w 547"/>
                  <a:gd name="T7" fmla="*/ 7 h 227"/>
                  <a:gd name="T8" fmla="*/ 45 w 547"/>
                  <a:gd name="T9" fmla="*/ 19 h 227"/>
                  <a:gd name="T10" fmla="*/ 26 w 547"/>
                  <a:gd name="T11" fmla="*/ 137 h 227"/>
                  <a:gd name="T12" fmla="*/ 7 w 547"/>
                  <a:gd name="T13" fmla="*/ 118 h 227"/>
                  <a:gd name="T14" fmla="*/ 75 w 547"/>
                  <a:gd name="T15" fmla="*/ 12 h 227"/>
                  <a:gd name="T16" fmla="*/ 331 w 547"/>
                  <a:gd name="T17" fmla="*/ 35 h 227"/>
                  <a:gd name="T18" fmla="*/ 350 w 547"/>
                  <a:gd name="T19" fmla="*/ 42 h 227"/>
                  <a:gd name="T20" fmla="*/ 400 w 547"/>
                  <a:gd name="T21" fmla="*/ 47 h 227"/>
                  <a:gd name="T22" fmla="*/ 350 w 547"/>
                  <a:gd name="T23" fmla="*/ 80 h 227"/>
                  <a:gd name="T24" fmla="*/ 381 w 547"/>
                  <a:gd name="T25" fmla="*/ 57 h 227"/>
                  <a:gd name="T26" fmla="*/ 402 w 547"/>
                  <a:gd name="T27" fmla="*/ 57 h 227"/>
                  <a:gd name="T28" fmla="*/ 400 w 547"/>
                  <a:gd name="T29" fmla="*/ 68 h 227"/>
                  <a:gd name="T30" fmla="*/ 390 w 547"/>
                  <a:gd name="T31" fmla="*/ 80 h 227"/>
                  <a:gd name="T32" fmla="*/ 438 w 547"/>
                  <a:gd name="T33" fmla="*/ 76 h 227"/>
                  <a:gd name="T34" fmla="*/ 509 w 547"/>
                  <a:gd name="T35" fmla="*/ 68 h 227"/>
                  <a:gd name="T36" fmla="*/ 539 w 547"/>
                  <a:gd name="T37" fmla="*/ 61 h 227"/>
                  <a:gd name="T38" fmla="*/ 518 w 547"/>
                  <a:gd name="T39" fmla="*/ 76 h 227"/>
                  <a:gd name="T40" fmla="*/ 504 w 547"/>
                  <a:gd name="T41" fmla="*/ 92 h 227"/>
                  <a:gd name="T42" fmla="*/ 457 w 547"/>
                  <a:gd name="T43" fmla="*/ 109 h 227"/>
                  <a:gd name="T44" fmla="*/ 452 w 547"/>
                  <a:gd name="T45" fmla="*/ 118 h 227"/>
                  <a:gd name="T46" fmla="*/ 435 w 547"/>
                  <a:gd name="T47" fmla="*/ 140 h 227"/>
                  <a:gd name="T48" fmla="*/ 412 w 547"/>
                  <a:gd name="T49" fmla="*/ 149 h 227"/>
                  <a:gd name="T50" fmla="*/ 386 w 547"/>
                  <a:gd name="T51" fmla="*/ 194 h 227"/>
                  <a:gd name="T52" fmla="*/ 364 w 547"/>
                  <a:gd name="T53" fmla="*/ 208 h 227"/>
                  <a:gd name="T54" fmla="*/ 360 w 547"/>
                  <a:gd name="T55" fmla="*/ 178 h 227"/>
                  <a:gd name="T56" fmla="*/ 336 w 547"/>
                  <a:gd name="T57" fmla="*/ 175 h 227"/>
                  <a:gd name="T58" fmla="*/ 300 w 547"/>
                  <a:gd name="T59" fmla="*/ 182 h 227"/>
                  <a:gd name="T60" fmla="*/ 229 w 547"/>
                  <a:gd name="T61" fmla="*/ 182 h 227"/>
                  <a:gd name="T62" fmla="*/ 217 w 547"/>
                  <a:gd name="T63" fmla="*/ 194 h 227"/>
                  <a:gd name="T64" fmla="*/ 296 w 547"/>
                  <a:gd name="T65" fmla="*/ 182 h 227"/>
                  <a:gd name="T66" fmla="*/ 310 w 547"/>
                  <a:gd name="T67" fmla="*/ 175 h 227"/>
                  <a:gd name="T68" fmla="*/ 352 w 547"/>
                  <a:gd name="T69" fmla="*/ 180 h 227"/>
                  <a:gd name="T70" fmla="*/ 360 w 547"/>
                  <a:gd name="T71" fmla="*/ 199 h 227"/>
                  <a:gd name="T72" fmla="*/ 390 w 547"/>
                  <a:gd name="T73" fmla="*/ 211 h 227"/>
                  <a:gd name="T74" fmla="*/ 397 w 547"/>
                  <a:gd name="T75" fmla="*/ 163 h 227"/>
                  <a:gd name="T76" fmla="*/ 440 w 547"/>
                  <a:gd name="T77" fmla="*/ 149 h 227"/>
                  <a:gd name="T78" fmla="*/ 445 w 547"/>
                  <a:gd name="T79" fmla="*/ 118 h 227"/>
                  <a:gd name="T80" fmla="*/ 461 w 547"/>
                  <a:gd name="T81" fmla="*/ 116 h 227"/>
                  <a:gd name="T82" fmla="*/ 476 w 547"/>
                  <a:gd name="T83" fmla="*/ 97 h 227"/>
                  <a:gd name="T84" fmla="*/ 509 w 547"/>
                  <a:gd name="T85" fmla="*/ 83 h 227"/>
                  <a:gd name="T86" fmla="*/ 544 w 547"/>
                  <a:gd name="T87" fmla="*/ 68 h 227"/>
                  <a:gd name="T88" fmla="*/ 544 w 547"/>
                  <a:gd name="T89" fmla="*/ 49 h 227"/>
                  <a:gd name="T90" fmla="*/ 476 w 547"/>
                  <a:gd name="T91" fmla="*/ 64 h 227"/>
                  <a:gd name="T92" fmla="*/ 459 w 547"/>
                  <a:gd name="T93" fmla="*/ 73 h 227"/>
                  <a:gd name="T94" fmla="*/ 435 w 547"/>
                  <a:gd name="T95" fmla="*/ 78 h 227"/>
                  <a:gd name="T96" fmla="*/ 400 w 547"/>
                  <a:gd name="T97" fmla="*/ 83 h 227"/>
                  <a:gd name="T98" fmla="*/ 405 w 547"/>
                  <a:gd name="T99" fmla="*/ 73 h 227"/>
                  <a:gd name="T100" fmla="*/ 400 w 547"/>
                  <a:gd name="T101" fmla="*/ 52 h 227"/>
                  <a:gd name="T102" fmla="*/ 400 w 547"/>
                  <a:gd name="T103" fmla="*/ 45 h 227"/>
                  <a:gd name="T104" fmla="*/ 350 w 547"/>
                  <a:gd name="T105" fmla="*/ 40 h 227"/>
                  <a:gd name="T106" fmla="*/ 336 w 547"/>
                  <a:gd name="T107" fmla="*/ 38 h 227"/>
                  <a:gd name="T108" fmla="*/ 357 w 547"/>
                  <a:gd name="T10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7" h="227">
                    <a:moveTo>
                      <a:pt x="220" y="208"/>
                    </a:moveTo>
                    <a:lnTo>
                      <a:pt x="220" y="211"/>
                    </a:lnTo>
                    <a:lnTo>
                      <a:pt x="220" y="211"/>
                    </a:lnTo>
                    <a:lnTo>
                      <a:pt x="220" y="208"/>
                    </a:lnTo>
                    <a:close/>
                    <a:moveTo>
                      <a:pt x="352" y="78"/>
                    </a:moveTo>
                    <a:lnTo>
                      <a:pt x="350" y="68"/>
                    </a:lnTo>
                    <a:lnTo>
                      <a:pt x="376" y="49"/>
                    </a:lnTo>
                    <a:lnTo>
                      <a:pt x="388" y="52"/>
                    </a:lnTo>
                    <a:lnTo>
                      <a:pt x="383" y="57"/>
                    </a:lnTo>
                    <a:lnTo>
                      <a:pt x="381" y="54"/>
                    </a:lnTo>
                    <a:lnTo>
                      <a:pt x="367" y="64"/>
                    </a:lnTo>
                    <a:lnTo>
                      <a:pt x="367" y="71"/>
                    </a:lnTo>
                    <a:lnTo>
                      <a:pt x="357" y="78"/>
                    </a:lnTo>
                    <a:lnTo>
                      <a:pt x="352" y="78"/>
                    </a:lnTo>
                    <a:close/>
                    <a:moveTo>
                      <a:pt x="71" y="0"/>
                    </a:moveTo>
                    <a:lnTo>
                      <a:pt x="71" y="7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4"/>
                    </a:lnTo>
                    <a:lnTo>
                      <a:pt x="45" y="19"/>
                    </a:lnTo>
                    <a:lnTo>
                      <a:pt x="0" y="64"/>
                    </a:lnTo>
                    <a:lnTo>
                      <a:pt x="2" y="118"/>
                    </a:lnTo>
                    <a:lnTo>
                      <a:pt x="26" y="137"/>
                    </a:lnTo>
                    <a:lnTo>
                      <a:pt x="26" y="137"/>
                    </a:lnTo>
                    <a:lnTo>
                      <a:pt x="26" y="135"/>
                    </a:lnTo>
                    <a:lnTo>
                      <a:pt x="59" y="137"/>
                    </a:lnTo>
                    <a:lnTo>
                      <a:pt x="30" y="135"/>
                    </a:lnTo>
                    <a:lnTo>
                      <a:pt x="7" y="118"/>
                    </a:lnTo>
                    <a:lnTo>
                      <a:pt x="2" y="64"/>
                    </a:lnTo>
                    <a:lnTo>
                      <a:pt x="47" y="19"/>
                    </a:lnTo>
                    <a:lnTo>
                      <a:pt x="56" y="4"/>
                    </a:lnTo>
                    <a:lnTo>
                      <a:pt x="75" y="12"/>
                    </a:lnTo>
                    <a:lnTo>
                      <a:pt x="73" y="2"/>
                    </a:lnTo>
                    <a:lnTo>
                      <a:pt x="317" y="21"/>
                    </a:lnTo>
                    <a:lnTo>
                      <a:pt x="348" y="33"/>
                    </a:lnTo>
                    <a:lnTo>
                      <a:pt x="331" y="35"/>
                    </a:lnTo>
                    <a:lnTo>
                      <a:pt x="333" y="40"/>
                    </a:lnTo>
                    <a:lnTo>
                      <a:pt x="345" y="40"/>
                    </a:lnTo>
                    <a:lnTo>
                      <a:pt x="345" y="42"/>
                    </a:lnTo>
                    <a:lnTo>
                      <a:pt x="350" y="42"/>
                    </a:lnTo>
                    <a:lnTo>
                      <a:pt x="371" y="38"/>
                    </a:lnTo>
                    <a:lnTo>
                      <a:pt x="371" y="42"/>
                    </a:lnTo>
                    <a:lnTo>
                      <a:pt x="376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74" y="47"/>
                    </a:lnTo>
                    <a:lnTo>
                      <a:pt x="348" y="66"/>
                    </a:lnTo>
                    <a:lnTo>
                      <a:pt x="350" y="80"/>
                    </a:lnTo>
                    <a:lnTo>
                      <a:pt x="360" y="80"/>
                    </a:lnTo>
                    <a:lnTo>
                      <a:pt x="371" y="73"/>
                    </a:lnTo>
                    <a:lnTo>
                      <a:pt x="369" y="66"/>
                    </a:lnTo>
                    <a:lnTo>
                      <a:pt x="381" y="57"/>
                    </a:lnTo>
                    <a:lnTo>
                      <a:pt x="383" y="59"/>
                    </a:lnTo>
                    <a:lnTo>
                      <a:pt x="393" y="52"/>
                    </a:lnTo>
                    <a:lnTo>
                      <a:pt x="395" y="52"/>
                    </a:lnTo>
                    <a:lnTo>
                      <a:pt x="402" y="57"/>
                    </a:lnTo>
                    <a:lnTo>
                      <a:pt x="402" y="61"/>
                    </a:lnTo>
                    <a:lnTo>
                      <a:pt x="395" y="68"/>
                    </a:lnTo>
                    <a:lnTo>
                      <a:pt x="395" y="73"/>
                    </a:lnTo>
                    <a:lnTo>
                      <a:pt x="400" y="68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0" y="78"/>
                    </a:lnTo>
                    <a:lnTo>
                      <a:pt x="390" y="80"/>
                    </a:lnTo>
                    <a:lnTo>
                      <a:pt x="390" y="90"/>
                    </a:lnTo>
                    <a:lnTo>
                      <a:pt x="405" y="90"/>
                    </a:lnTo>
                    <a:lnTo>
                      <a:pt x="438" y="80"/>
                    </a:lnTo>
                    <a:lnTo>
                      <a:pt x="438" y="76"/>
                    </a:lnTo>
                    <a:lnTo>
                      <a:pt x="461" y="78"/>
                    </a:lnTo>
                    <a:lnTo>
                      <a:pt x="461" y="71"/>
                    </a:lnTo>
                    <a:lnTo>
                      <a:pt x="478" y="66"/>
                    </a:lnTo>
                    <a:lnTo>
                      <a:pt x="509" y="68"/>
                    </a:lnTo>
                    <a:lnTo>
                      <a:pt x="530" y="49"/>
                    </a:lnTo>
                    <a:lnTo>
                      <a:pt x="542" y="52"/>
                    </a:lnTo>
                    <a:lnTo>
                      <a:pt x="542" y="54"/>
                    </a:lnTo>
                    <a:lnTo>
                      <a:pt x="539" y="61"/>
                    </a:lnTo>
                    <a:lnTo>
                      <a:pt x="542" y="66"/>
                    </a:lnTo>
                    <a:lnTo>
                      <a:pt x="539" y="66"/>
                    </a:lnTo>
                    <a:lnTo>
                      <a:pt x="539" y="71"/>
                    </a:lnTo>
                    <a:lnTo>
                      <a:pt x="518" y="76"/>
                    </a:lnTo>
                    <a:lnTo>
                      <a:pt x="506" y="80"/>
                    </a:lnTo>
                    <a:lnTo>
                      <a:pt x="506" y="85"/>
                    </a:lnTo>
                    <a:lnTo>
                      <a:pt x="502" y="85"/>
                    </a:lnTo>
                    <a:lnTo>
                      <a:pt x="504" y="92"/>
                    </a:lnTo>
                    <a:lnTo>
                      <a:pt x="473" y="95"/>
                    </a:lnTo>
                    <a:lnTo>
                      <a:pt x="473" y="99"/>
                    </a:lnTo>
                    <a:lnTo>
                      <a:pt x="461" y="109"/>
                    </a:lnTo>
                    <a:lnTo>
                      <a:pt x="457" y="109"/>
                    </a:lnTo>
                    <a:lnTo>
                      <a:pt x="459" y="116"/>
                    </a:lnTo>
                    <a:lnTo>
                      <a:pt x="449" y="123"/>
                    </a:lnTo>
                    <a:lnTo>
                      <a:pt x="449" y="123"/>
                    </a:lnTo>
                    <a:lnTo>
                      <a:pt x="452" y="118"/>
                    </a:lnTo>
                    <a:lnTo>
                      <a:pt x="445" y="114"/>
                    </a:lnTo>
                    <a:lnTo>
                      <a:pt x="440" y="118"/>
                    </a:lnTo>
                    <a:lnTo>
                      <a:pt x="442" y="135"/>
                    </a:lnTo>
                    <a:lnTo>
                      <a:pt x="435" y="140"/>
                    </a:lnTo>
                    <a:lnTo>
                      <a:pt x="438" y="144"/>
                    </a:lnTo>
                    <a:lnTo>
                      <a:pt x="428" y="144"/>
                    </a:lnTo>
                    <a:lnTo>
                      <a:pt x="421" y="149"/>
                    </a:lnTo>
                    <a:lnTo>
                      <a:pt x="412" y="149"/>
                    </a:lnTo>
                    <a:lnTo>
                      <a:pt x="395" y="161"/>
                    </a:lnTo>
                    <a:lnTo>
                      <a:pt x="390" y="161"/>
                    </a:lnTo>
                    <a:lnTo>
                      <a:pt x="376" y="180"/>
                    </a:lnTo>
                    <a:lnTo>
                      <a:pt x="386" y="194"/>
                    </a:lnTo>
                    <a:lnTo>
                      <a:pt x="386" y="208"/>
                    </a:lnTo>
                    <a:lnTo>
                      <a:pt x="381" y="223"/>
                    </a:lnTo>
                    <a:lnTo>
                      <a:pt x="378" y="223"/>
                    </a:lnTo>
                    <a:lnTo>
                      <a:pt x="364" y="208"/>
                    </a:lnTo>
                    <a:lnTo>
                      <a:pt x="364" y="199"/>
                    </a:lnTo>
                    <a:lnTo>
                      <a:pt x="371" y="194"/>
                    </a:lnTo>
                    <a:lnTo>
                      <a:pt x="369" y="187"/>
                    </a:lnTo>
                    <a:lnTo>
                      <a:pt x="360" y="178"/>
                    </a:lnTo>
                    <a:lnTo>
                      <a:pt x="350" y="178"/>
                    </a:lnTo>
                    <a:lnTo>
                      <a:pt x="348" y="180"/>
                    </a:lnTo>
                    <a:lnTo>
                      <a:pt x="343" y="180"/>
                    </a:lnTo>
                    <a:lnTo>
                      <a:pt x="336" y="175"/>
                    </a:lnTo>
                    <a:lnTo>
                      <a:pt x="307" y="173"/>
                    </a:lnTo>
                    <a:lnTo>
                      <a:pt x="296" y="175"/>
                    </a:lnTo>
                    <a:lnTo>
                      <a:pt x="303" y="182"/>
                    </a:lnTo>
                    <a:lnTo>
                      <a:pt x="300" y="182"/>
                    </a:lnTo>
                    <a:lnTo>
                      <a:pt x="296" y="180"/>
                    </a:lnTo>
                    <a:lnTo>
                      <a:pt x="286" y="182"/>
                    </a:lnTo>
                    <a:lnTo>
                      <a:pt x="265" y="173"/>
                    </a:lnTo>
                    <a:lnTo>
                      <a:pt x="229" y="182"/>
                    </a:lnTo>
                    <a:lnTo>
                      <a:pt x="215" y="194"/>
                    </a:lnTo>
                    <a:lnTo>
                      <a:pt x="215" y="206"/>
                    </a:lnTo>
                    <a:lnTo>
                      <a:pt x="220" y="208"/>
                    </a:lnTo>
                    <a:lnTo>
                      <a:pt x="217" y="194"/>
                    </a:lnTo>
                    <a:lnTo>
                      <a:pt x="232" y="185"/>
                    </a:lnTo>
                    <a:lnTo>
                      <a:pt x="265" y="178"/>
                    </a:lnTo>
                    <a:lnTo>
                      <a:pt x="286" y="185"/>
                    </a:lnTo>
                    <a:lnTo>
                      <a:pt x="296" y="182"/>
                    </a:lnTo>
                    <a:lnTo>
                      <a:pt x="303" y="185"/>
                    </a:lnTo>
                    <a:lnTo>
                      <a:pt x="307" y="182"/>
                    </a:lnTo>
                    <a:lnTo>
                      <a:pt x="303" y="178"/>
                    </a:lnTo>
                    <a:lnTo>
                      <a:pt x="310" y="175"/>
                    </a:lnTo>
                    <a:lnTo>
                      <a:pt x="336" y="178"/>
                    </a:lnTo>
                    <a:lnTo>
                      <a:pt x="343" y="182"/>
                    </a:lnTo>
                    <a:lnTo>
                      <a:pt x="350" y="182"/>
                    </a:lnTo>
                    <a:lnTo>
                      <a:pt x="352" y="180"/>
                    </a:lnTo>
                    <a:lnTo>
                      <a:pt x="357" y="180"/>
                    </a:lnTo>
                    <a:lnTo>
                      <a:pt x="367" y="187"/>
                    </a:lnTo>
                    <a:lnTo>
                      <a:pt x="367" y="192"/>
                    </a:lnTo>
                    <a:lnTo>
                      <a:pt x="360" y="199"/>
                    </a:lnTo>
                    <a:lnTo>
                      <a:pt x="362" y="208"/>
                    </a:lnTo>
                    <a:lnTo>
                      <a:pt x="376" y="225"/>
                    </a:lnTo>
                    <a:lnTo>
                      <a:pt x="386" y="227"/>
                    </a:lnTo>
                    <a:lnTo>
                      <a:pt x="390" y="211"/>
                    </a:lnTo>
                    <a:lnTo>
                      <a:pt x="388" y="194"/>
                    </a:lnTo>
                    <a:lnTo>
                      <a:pt x="381" y="180"/>
                    </a:lnTo>
                    <a:lnTo>
                      <a:pt x="393" y="163"/>
                    </a:lnTo>
                    <a:lnTo>
                      <a:pt x="397" y="163"/>
                    </a:lnTo>
                    <a:lnTo>
                      <a:pt x="412" y="151"/>
                    </a:lnTo>
                    <a:lnTo>
                      <a:pt x="421" y="154"/>
                    </a:lnTo>
                    <a:lnTo>
                      <a:pt x="428" y="147"/>
                    </a:lnTo>
                    <a:lnTo>
                      <a:pt x="440" y="149"/>
                    </a:lnTo>
                    <a:lnTo>
                      <a:pt x="440" y="140"/>
                    </a:lnTo>
                    <a:lnTo>
                      <a:pt x="445" y="137"/>
                    </a:lnTo>
                    <a:lnTo>
                      <a:pt x="442" y="118"/>
                    </a:lnTo>
                    <a:lnTo>
                      <a:pt x="445" y="118"/>
                    </a:lnTo>
                    <a:lnTo>
                      <a:pt x="447" y="118"/>
                    </a:lnTo>
                    <a:lnTo>
                      <a:pt x="445" y="123"/>
                    </a:lnTo>
                    <a:lnTo>
                      <a:pt x="449" y="125"/>
                    </a:lnTo>
                    <a:lnTo>
                      <a:pt x="461" y="116"/>
                    </a:lnTo>
                    <a:lnTo>
                      <a:pt x="461" y="111"/>
                    </a:lnTo>
                    <a:lnTo>
                      <a:pt x="464" y="111"/>
                    </a:lnTo>
                    <a:lnTo>
                      <a:pt x="478" y="102"/>
                    </a:lnTo>
                    <a:lnTo>
                      <a:pt x="476" y="97"/>
                    </a:lnTo>
                    <a:lnTo>
                      <a:pt x="509" y="95"/>
                    </a:lnTo>
                    <a:lnTo>
                      <a:pt x="506" y="87"/>
                    </a:lnTo>
                    <a:lnTo>
                      <a:pt x="511" y="90"/>
                    </a:lnTo>
                    <a:lnTo>
                      <a:pt x="509" y="83"/>
                    </a:lnTo>
                    <a:lnTo>
                      <a:pt x="521" y="78"/>
                    </a:lnTo>
                    <a:lnTo>
                      <a:pt x="544" y="71"/>
                    </a:lnTo>
                    <a:lnTo>
                      <a:pt x="544" y="68"/>
                    </a:lnTo>
                    <a:lnTo>
                      <a:pt x="544" y="68"/>
                    </a:lnTo>
                    <a:lnTo>
                      <a:pt x="547" y="68"/>
                    </a:lnTo>
                    <a:lnTo>
                      <a:pt x="542" y="61"/>
                    </a:lnTo>
                    <a:lnTo>
                      <a:pt x="544" y="54"/>
                    </a:lnTo>
                    <a:lnTo>
                      <a:pt x="544" y="49"/>
                    </a:lnTo>
                    <a:lnTo>
                      <a:pt x="535" y="47"/>
                    </a:lnTo>
                    <a:lnTo>
                      <a:pt x="530" y="47"/>
                    </a:lnTo>
                    <a:lnTo>
                      <a:pt x="506" y="66"/>
                    </a:lnTo>
                    <a:lnTo>
                      <a:pt x="476" y="64"/>
                    </a:lnTo>
                    <a:lnTo>
                      <a:pt x="461" y="68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59" y="73"/>
                    </a:lnTo>
                    <a:lnTo>
                      <a:pt x="435" y="73"/>
                    </a:lnTo>
                    <a:lnTo>
                      <a:pt x="433" y="73"/>
                    </a:lnTo>
                    <a:lnTo>
                      <a:pt x="433" y="73"/>
                    </a:lnTo>
                    <a:lnTo>
                      <a:pt x="435" y="78"/>
                    </a:lnTo>
                    <a:lnTo>
                      <a:pt x="405" y="87"/>
                    </a:lnTo>
                    <a:lnTo>
                      <a:pt x="395" y="87"/>
                    </a:lnTo>
                    <a:lnTo>
                      <a:pt x="393" y="83"/>
                    </a:lnTo>
                    <a:lnTo>
                      <a:pt x="400" y="83"/>
                    </a:lnTo>
                    <a:lnTo>
                      <a:pt x="405" y="80"/>
                    </a:lnTo>
                    <a:lnTo>
                      <a:pt x="407" y="73"/>
                    </a:lnTo>
                    <a:lnTo>
                      <a:pt x="405" y="73"/>
                    </a:lnTo>
                    <a:lnTo>
                      <a:pt x="405" y="73"/>
                    </a:lnTo>
                    <a:lnTo>
                      <a:pt x="405" y="66"/>
                    </a:lnTo>
                    <a:lnTo>
                      <a:pt x="405" y="64"/>
                    </a:lnTo>
                    <a:lnTo>
                      <a:pt x="405" y="57"/>
                    </a:lnTo>
                    <a:lnTo>
                      <a:pt x="400" y="52"/>
                    </a:lnTo>
                    <a:lnTo>
                      <a:pt x="405" y="52"/>
                    </a:lnTo>
                    <a:lnTo>
                      <a:pt x="405" y="52"/>
                    </a:lnTo>
                    <a:lnTo>
                      <a:pt x="402" y="45"/>
                    </a:lnTo>
                    <a:lnTo>
                      <a:pt x="400" y="45"/>
                    </a:lnTo>
                    <a:lnTo>
                      <a:pt x="378" y="45"/>
                    </a:lnTo>
                    <a:lnTo>
                      <a:pt x="374" y="40"/>
                    </a:lnTo>
                    <a:lnTo>
                      <a:pt x="374" y="35"/>
                    </a:lnTo>
                    <a:lnTo>
                      <a:pt x="350" y="40"/>
                    </a:lnTo>
                    <a:lnTo>
                      <a:pt x="348" y="40"/>
                    </a:lnTo>
                    <a:lnTo>
                      <a:pt x="348" y="38"/>
                    </a:lnTo>
                    <a:lnTo>
                      <a:pt x="336" y="38"/>
                    </a:lnTo>
                    <a:lnTo>
                      <a:pt x="336" y="38"/>
                    </a:lnTo>
                    <a:lnTo>
                      <a:pt x="352" y="33"/>
                    </a:lnTo>
                    <a:lnTo>
                      <a:pt x="355" y="33"/>
                    </a:lnTo>
                    <a:lnTo>
                      <a:pt x="357" y="33"/>
                    </a:lnTo>
                    <a:lnTo>
                      <a:pt x="357" y="33"/>
                    </a:lnTo>
                    <a:lnTo>
                      <a:pt x="352" y="31"/>
                    </a:lnTo>
                    <a:lnTo>
                      <a:pt x="317" y="1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3" name="Freeform 1475"/>
              <p:cNvSpPr>
                <a:spLocks noEditPoints="1"/>
              </p:cNvSpPr>
              <p:nvPr/>
            </p:nvSpPr>
            <p:spPr bwMode="auto">
              <a:xfrm>
                <a:off x="1459935" y="3464265"/>
                <a:ext cx="1042212" cy="432509"/>
              </a:xfrm>
              <a:custGeom>
                <a:avLst/>
                <a:gdLst>
                  <a:gd name="T0" fmla="*/ 220 w 547"/>
                  <a:gd name="T1" fmla="*/ 208 h 227"/>
                  <a:gd name="T2" fmla="*/ 388 w 547"/>
                  <a:gd name="T3" fmla="*/ 52 h 227"/>
                  <a:gd name="T4" fmla="*/ 367 w 547"/>
                  <a:gd name="T5" fmla="*/ 71 h 227"/>
                  <a:gd name="T6" fmla="*/ 71 w 547"/>
                  <a:gd name="T7" fmla="*/ 7 h 227"/>
                  <a:gd name="T8" fmla="*/ 45 w 547"/>
                  <a:gd name="T9" fmla="*/ 19 h 227"/>
                  <a:gd name="T10" fmla="*/ 26 w 547"/>
                  <a:gd name="T11" fmla="*/ 137 h 227"/>
                  <a:gd name="T12" fmla="*/ 7 w 547"/>
                  <a:gd name="T13" fmla="*/ 118 h 227"/>
                  <a:gd name="T14" fmla="*/ 75 w 547"/>
                  <a:gd name="T15" fmla="*/ 12 h 227"/>
                  <a:gd name="T16" fmla="*/ 331 w 547"/>
                  <a:gd name="T17" fmla="*/ 35 h 227"/>
                  <a:gd name="T18" fmla="*/ 350 w 547"/>
                  <a:gd name="T19" fmla="*/ 42 h 227"/>
                  <a:gd name="T20" fmla="*/ 400 w 547"/>
                  <a:gd name="T21" fmla="*/ 47 h 227"/>
                  <a:gd name="T22" fmla="*/ 350 w 547"/>
                  <a:gd name="T23" fmla="*/ 80 h 227"/>
                  <a:gd name="T24" fmla="*/ 381 w 547"/>
                  <a:gd name="T25" fmla="*/ 57 h 227"/>
                  <a:gd name="T26" fmla="*/ 402 w 547"/>
                  <a:gd name="T27" fmla="*/ 57 h 227"/>
                  <a:gd name="T28" fmla="*/ 400 w 547"/>
                  <a:gd name="T29" fmla="*/ 68 h 227"/>
                  <a:gd name="T30" fmla="*/ 390 w 547"/>
                  <a:gd name="T31" fmla="*/ 80 h 227"/>
                  <a:gd name="T32" fmla="*/ 438 w 547"/>
                  <a:gd name="T33" fmla="*/ 76 h 227"/>
                  <a:gd name="T34" fmla="*/ 509 w 547"/>
                  <a:gd name="T35" fmla="*/ 68 h 227"/>
                  <a:gd name="T36" fmla="*/ 539 w 547"/>
                  <a:gd name="T37" fmla="*/ 61 h 227"/>
                  <a:gd name="T38" fmla="*/ 518 w 547"/>
                  <a:gd name="T39" fmla="*/ 76 h 227"/>
                  <a:gd name="T40" fmla="*/ 504 w 547"/>
                  <a:gd name="T41" fmla="*/ 92 h 227"/>
                  <a:gd name="T42" fmla="*/ 457 w 547"/>
                  <a:gd name="T43" fmla="*/ 109 h 227"/>
                  <a:gd name="T44" fmla="*/ 452 w 547"/>
                  <a:gd name="T45" fmla="*/ 118 h 227"/>
                  <a:gd name="T46" fmla="*/ 435 w 547"/>
                  <a:gd name="T47" fmla="*/ 140 h 227"/>
                  <a:gd name="T48" fmla="*/ 412 w 547"/>
                  <a:gd name="T49" fmla="*/ 149 h 227"/>
                  <a:gd name="T50" fmla="*/ 386 w 547"/>
                  <a:gd name="T51" fmla="*/ 194 h 227"/>
                  <a:gd name="T52" fmla="*/ 364 w 547"/>
                  <a:gd name="T53" fmla="*/ 208 h 227"/>
                  <a:gd name="T54" fmla="*/ 360 w 547"/>
                  <a:gd name="T55" fmla="*/ 178 h 227"/>
                  <a:gd name="T56" fmla="*/ 336 w 547"/>
                  <a:gd name="T57" fmla="*/ 175 h 227"/>
                  <a:gd name="T58" fmla="*/ 300 w 547"/>
                  <a:gd name="T59" fmla="*/ 182 h 227"/>
                  <a:gd name="T60" fmla="*/ 229 w 547"/>
                  <a:gd name="T61" fmla="*/ 182 h 227"/>
                  <a:gd name="T62" fmla="*/ 217 w 547"/>
                  <a:gd name="T63" fmla="*/ 194 h 227"/>
                  <a:gd name="T64" fmla="*/ 296 w 547"/>
                  <a:gd name="T65" fmla="*/ 182 h 227"/>
                  <a:gd name="T66" fmla="*/ 310 w 547"/>
                  <a:gd name="T67" fmla="*/ 175 h 227"/>
                  <a:gd name="T68" fmla="*/ 352 w 547"/>
                  <a:gd name="T69" fmla="*/ 180 h 227"/>
                  <a:gd name="T70" fmla="*/ 360 w 547"/>
                  <a:gd name="T71" fmla="*/ 199 h 227"/>
                  <a:gd name="T72" fmla="*/ 390 w 547"/>
                  <a:gd name="T73" fmla="*/ 211 h 227"/>
                  <a:gd name="T74" fmla="*/ 397 w 547"/>
                  <a:gd name="T75" fmla="*/ 163 h 227"/>
                  <a:gd name="T76" fmla="*/ 440 w 547"/>
                  <a:gd name="T77" fmla="*/ 149 h 227"/>
                  <a:gd name="T78" fmla="*/ 445 w 547"/>
                  <a:gd name="T79" fmla="*/ 118 h 227"/>
                  <a:gd name="T80" fmla="*/ 461 w 547"/>
                  <a:gd name="T81" fmla="*/ 116 h 227"/>
                  <a:gd name="T82" fmla="*/ 476 w 547"/>
                  <a:gd name="T83" fmla="*/ 97 h 227"/>
                  <a:gd name="T84" fmla="*/ 509 w 547"/>
                  <a:gd name="T85" fmla="*/ 83 h 227"/>
                  <a:gd name="T86" fmla="*/ 544 w 547"/>
                  <a:gd name="T87" fmla="*/ 68 h 227"/>
                  <a:gd name="T88" fmla="*/ 544 w 547"/>
                  <a:gd name="T89" fmla="*/ 49 h 227"/>
                  <a:gd name="T90" fmla="*/ 476 w 547"/>
                  <a:gd name="T91" fmla="*/ 64 h 227"/>
                  <a:gd name="T92" fmla="*/ 459 w 547"/>
                  <a:gd name="T93" fmla="*/ 73 h 227"/>
                  <a:gd name="T94" fmla="*/ 435 w 547"/>
                  <a:gd name="T95" fmla="*/ 78 h 227"/>
                  <a:gd name="T96" fmla="*/ 400 w 547"/>
                  <a:gd name="T97" fmla="*/ 83 h 227"/>
                  <a:gd name="T98" fmla="*/ 405 w 547"/>
                  <a:gd name="T99" fmla="*/ 73 h 227"/>
                  <a:gd name="T100" fmla="*/ 400 w 547"/>
                  <a:gd name="T101" fmla="*/ 52 h 227"/>
                  <a:gd name="T102" fmla="*/ 400 w 547"/>
                  <a:gd name="T103" fmla="*/ 45 h 227"/>
                  <a:gd name="T104" fmla="*/ 350 w 547"/>
                  <a:gd name="T105" fmla="*/ 40 h 227"/>
                  <a:gd name="T106" fmla="*/ 336 w 547"/>
                  <a:gd name="T107" fmla="*/ 38 h 227"/>
                  <a:gd name="T108" fmla="*/ 357 w 547"/>
                  <a:gd name="T10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7" h="227">
                    <a:moveTo>
                      <a:pt x="220" y="208"/>
                    </a:moveTo>
                    <a:lnTo>
                      <a:pt x="220" y="211"/>
                    </a:lnTo>
                    <a:lnTo>
                      <a:pt x="220" y="211"/>
                    </a:lnTo>
                    <a:lnTo>
                      <a:pt x="220" y="208"/>
                    </a:lnTo>
                    <a:moveTo>
                      <a:pt x="352" y="78"/>
                    </a:moveTo>
                    <a:lnTo>
                      <a:pt x="350" y="68"/>
                    </a:lnTo>
                    <a:lnTo>
                      <a:pt x="376" y="49"/>
                    </a:lnTo>
                    <a:lnTo>
                      <a:pt x="388" y="52"/>
                    </a:lnTo>
                    <a:lnTo>
                      <a:pt x="383" y="57"/>
                    </a:lnTo>
                    <a:lnTo>
                      <a:pt x="381" y="54"/>
                    </a:lnTo>
                    <a:lnTo>
                      <a:pt x="367" y="64"/>
                    </a:lnTo>
                    <a:lnTo>
                      <a:pt x="367" y="71"/>
                    </a:lnTo>
                    <a:lnTo>
                      <a:pt x="357" y="78"/>
                    </a:lnTo>
                    <a:lnTo>
                      <a:pt x="352" y="78"/>
                    </a:lnTo>
                    <a:moveTo>
                      <a:pt x="71" y="0"/>
                    </a:moveTo>
                    <a:lnTo>
                      <a:pt x="71" y="7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4"/>
                    </a:lnTo>
                    <a:lnTo>
                      <a:pt x="45" y="19"/>
                    </a:lnTo>
                    <a:lnTo>
                      <a:pt x="0" y="64"/>
                    </a:lnTo>
                    <a:lnTo>
                      <a:pt x="2" y="118"/>
                    </a:lnTo>
                    <a:lnTo>
                      <a:pt x="26" y="137"/>
                    </a:lnTo>
                    <a:lnTo>
                      <a:pt x="26" y="137"/>
                    </a:lnTo>
                    <a:lnTo>
                      <a:pt x="26" y="135"/>
                    </a:lnTo>
                    <a:lnTo>
                      <a:pt x="59" y="137"/>
                    </a:lnTo>
                    <a:lnTo>
                      <a:pt x="30" y="135"/>
                    </a:lnTo>
                    <a:lnTo>
                      <a:pt x="7" y="118"/>
                    </a:lnTo>
                    <a:lnTo>
                      <a:pt x="2" y="64"/>
                    </a:lnTo>
                    <a:lnTo>
                      <a:pt x="47" y="19"/>
                    </a:lnTo>
                    <a:lnTo>
                      <a:pt x="56" y="4"/>
                    </a:lnTo>
                    <a:lnTo>
                      <a:pt x="75" y="12"/>
                    </a:lnTo>
                    <a:lnTo>
                      <a:pt x="73" y="2"/>
                    </a:lnTo>
                    <a:lnTo>
                      <a:pt x="317" y="21"/>
                    </a:lnTo>
                    <a:lnTo>
                      <a:pt x="348" y="33"/>
                    </a:lnTo>
                    <a:lnTo>
                      <a:pt x="331" y="35"/>
                    </a:lnTo>
                    <a:lnTo>
                      <a:pt x="333" y="40"/>
                    </a:lnTo>
                    <a:lnTo>
                      <a:pt x="345" y="40"/>
                    </a:lnTo>
                    <a:lnTo>
                      <a:pt x="345" y="42"/>
                    </a:lnTo>
                    <a:lnTo>
                      <a:pt x="350" y="42"/>
                    </a:lnTo>
                    <a:lnTo>
                      <a:pt x="371" y="38"/>
                    </a:lnTo>
                    <a:lnTo>
                      <a:pt x="371" y="42"/>
                    </a:lnTo>
                    <a:lnTo>
                      <a:pt x="376" y="47"/>
                    </a:lnTo>
                    <a:lnTo>
                      <a:pt x="400" y="47"/>
                    </a:lnTo>
                    <a:lnTo>
                      <a:pt x="400" y="49"/>
                    </a:lnTo>
                    <a:lnTo>
                      <a:pt x="374" y="47"/>
                    </a:lnTo>
                    <a:lnTo>
                      <a:pt x="348" y="66"/>
                    </a:lnTo>
                    <a:lnTo>
                      <a:pt x="350" y="80"/>
                    </a:lnTo>
                    <a:lnTo>
                      <a:pt x="360" y="80"/>
                    </a:lnTo>
                    <a:lnTo>
                      <a:pt x="371" y="73"/>
                    </a:lnTo>
                    <a:lnTo>
                      <a:pt x="369" y="66"/>
                    </a:lnTo>
                    <a:lnTo>
                      <a:pt x="381" y="57"/>
                    </a:lnTo>
                    <a:lnTo>
                      <a:pt x="383" y="59"/>
                    </a:lnTo>
                    <a:lnTo>
                      <a:pt x="393" y="52"/>
                    </a:lnTo>
                    <a:lnTo>
                      <a:pt x="395" y="52"/>
                    </a:lnTo>
                    <a:lnTo>
                      <a:pt x="402" y="57"/>
                    </a:lnTo>
                    <a:lnTo>
                      <a:pt x="402" y="61"/>
                    </a:lnTo>
                    <a:lnTo>
                      <a:pt x="395" y="68"/>
                    </a:lnTo>
                    <a:lnTo>
                      <a:pt x="395" y="73"/>
                    </a:lnTo>
                    <a:lnTo>
                      <a:pt x="400" y="68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0" y="78"/>
                    </a:lnTo>
                    <a:lnTo>
                      <a:pt x="390" y="80"/>
                    </a:lnTo>
                    <a:lnTo>
                      <a:pt x="390" y="90"/>
                    </a:lnTo>
                    <a:lnTo>
                      <a:pt x="405" y="90"/>
                    </a:lnTo>
                    <a:lnTo>
                      <a:pt x="438" y="80"/>
                    </a:lnTo>
                    <a:lnTo>
                      <a:pt x="438" y="76"/>
                    </a:lnTo>
                    <a:lnTo>
                      <a:pt x="461" y="78"/>
                    </a:lnTo>
                    <a:lnTo>
                      <a:pt x="461" y="71"/>
                    </a:lnTo>
                    <a:lnTo>
                      <a:pt x="478" y="66"/>
                    </a:lnTo>
                    <a:lnTo>
                      <a:pt x="509" y="68"/>
                    </a:lnTo>
                    <a:lnTo>
                      <a:pt x="530" y="49"/>
                    </a:lnTo>
                    <a:lnTo>
                      <a:pt x="542" y="52"/>
                    </a:lnTo>
                    <a:lnTo>
                      <a:pt x="542" y="54"/>
                    </a:lnTo>
                    <a:lnTo>
                      <a:pt x="539" y="61"/>
                    </a:lnTo>
                    <a:lnTo>
                      <a:pt x="542" y="66"/>
                    </a:lnTo>
                    <a:lnTo>
                      <a:pt x="539" y="66"/>
                    </a:lnTo>
                    <a:lnTo>
                      <a:pt x="539" y="71"/>
                    </a:lnTo>
                    <a:lnTo>
                      <a:pt x="518" y="76"/>
                    </a:lnTo>
                    <a:lnTo>
                      <a:pt x="506" y="80"/>
                    </a:lnTo>
                    <a:lnTo>
                      <a:pt x="506" y="85"/>
                    </a:lnTo>
                    <a:lnTo>
                      <a:pt x="502" y="85"/>
                    </a:lnTo>
                    <a:lnTo>
                      <a:pt x="504" y="92"/>
                    </a:lnTo>
                    <a:lnTo>
                      <a:pt x="473" y="95"/>
                    </a:lnTo>
                    <a:lnTo>
                      <a:pt x="473" y="99"/>
                    </a:lnTo>
                    <a:lnTo>
                      <a:pt x="461" y="109"/>
                    </a:lnTo>
                    <a:lnTo>
                      <a:pt x="457" y="109"/>
                    </a:lnTo>
                    <a:lnTo>
                      <a:pt x="459" y="116"/>
                    </a:lnTo>
                    <a:lnTo>
                      <a:pt x="449" y="123"/>
                    </a:lnTo>
                    <a:lnTo>
                      <a:pt x="449" y="123"/>
                    </a:lnTo>
                    <a:lnTo>
                      <a:pt x="452" y="118"/>
                    </a:lnTo>
                    <a:lnTo>
                      <a:pt x="445" y="114"/>
                    </a:lnTo>
                    <a:lnTo>
                      <a:pt x="440" y="118"/>
                    </a:lnTo>
                    <a:lnTo>
                      <a:pt x="442" y="135"/>
                    </a:lnTo>
                    <a:lnTo>
                      <a:pt x="435" y="140"/>
                    </a:lnTo>
                    <a:lnTo>
                      <a:pt x="438" y="144"/>
                    </a:lnTo>
                    <a:lnTo>
                      <a:pt x="428" y="144"/>
                    </a:lnTo>
                    <a:lnTo>
                      <a:pt x="421" y="149"/>
                    </a:lnTo>
                    <a:lnTo>
                      <a:pt x="412" y="149"/>
                    </a:lnTo>
                    <a:lnTo>
                      <a:pt x="395" y="161"/>
                    </a:lnTo>
                    <a:lnTo>
                      <a:pt x="390" y="161"/>
                    </a:lnTo>
                    <a:lnTo>
                      <a:pt x="376" y="180"/>
                    </a:lnTo>
                    <a:lnTo>
                      <a:pt x="386" y="194"/>
                    </a:lnTo>
                    <a:lnTo>
                      <a:pt x="386" y="208"/>
                    </a:lnTo>
                    <a:lnTo>
                      <a:pt x="381" y="223"/>
                    </a:lnTo>
                    <a:lnTo>
                      <a:pt x="378" y="223"/>
                    </a:lnTo>
                    <a:lnTo>
                      <a:pt x="364" y="208"/>
                    </a:lnTo>
                    <a:lnTo>
                      <a:pt x="364" y="199"/>
                    </a:lnTo>
                    <a:lnTo>
                      <a:pt x="371" y="194"/>
                    </a:lnTo>
                    <a:lnTo>
                      <a:pt x="369" y="187"/>
                    </a:lnTo>
                    <a:lnTo>
                      <a:pt x="360" y="178"/>
                    </a:lnTo>
                    <a:lnTo>
                      <a:pt x="350" y="178"/>
                    </a:lnTo>
                    <a:lnTo>
                      <a:pt x="348" y="180"/>
                    </a:lnTo>
                    <a:lnTo>
                      <a:pt x="343" y="180"/>
                    </a:lnTo>
                    <a:lnTo>
                      <a:pt x="336" y="175"/>
                    </a:lnTo>
                    <a:lnTo>
                      <a:pt x="307" y="173"/>
                    </a:lnTo>
                    <a:lnTo>
                      <a:pt x="296" y="175"/>
                    </a:lnTo>
                    <a:lnTo>
                      <a:pt x="303" y="182"/>
                    </a:lnTo>
                    <a:lnTo>
                      <a:pt x="300" y="182"/>
                    </a:lnTo>
                    <a:lnTo>
                      <a:pt x="296" y="180"/>
                    </a:lnTo>
                    <a:lnTo>
                      <a:pt x="286" y="182"/>
                    </a:lnTo>
                    <a:lnTo>
                      <a:pt x="265" y="173"/>
                    </a:lnTo>
                    <a:lnTo>
                      <a:pt x="229" y="182"/>
                    </a:lnTo>
                    <a:lnTo>
                      <a:pt x="215" y="194"/>
                    </a:lnTo>
                    <a:lnTo>
                      <a:pt x="215" y="206"/>
                    </a:lnTo>
                    <a:lnTo>
                      <a:pt x="220" y="208"/>
                    </a:lnTo>
                    <a:lnTo>
                      <a:pt x="217" y="194"/>
                    </a:lnTo>
                    <a:lnTo>
                      <a:pt x="232" y="185"/>
                    </a:lnTo>
                    <a:lnTo>
                      <a:pt x="265" y="178"/>
                    </a:lnTo>
                    <a:lnTo>
                      <a:pt x="286" y="185"/>
                    </a:lnTo>
                    <a:lnTo>
                      <a:pt x="296" y="182"/>
                    </a:lnTo>
                    <a:lnTo>
                      <a:pt x="303" y="185"/>
                    </a:lnTo>
                    <a:lnTo>
                      <a:pt x="307" y="182"/>
                    </a:lnTo>
                    <a:lnTo>
                      <a:pt x="303" y="178"/>
                    </a:lnTo>
                    <a:lnTo>
                      <a:pt x="310" y="175"/>
                    </a:lnTo>
                    <a:lnTo>
                      <a:pt x="336" y="178"/>
                    </a:lnTo>
                    <a:lnTo>
                      <a:pt x="343" y="182"/>
                    </a:lnTo>
                    <a:lnTo>
                      <a:pt x="350" y="182"/>
                    </a:lnTo>
                    <a:lnTo>
                      <a:pt x="352" y="180"/>
                    </a:lnTo>
                    <a:lnTo>
                      <a:pt x="357" y="180"/>
                    </a:lnTo>
                    <a:lnTo>
                      <a:pt x="367" y="187"/>
                    </a:lnTo>
                    <a:lnTo>
                      <a:pt x="367" y="192"/>
                    </a:lnTo>
                    <a:lnTo>
                      <a:pt x="360" y="199"/>
                    </a:lnTo>
                    <a:lnTo>
                      <a:pt x="362" y="208"/>
                    </a:lnTo>
                    <a:lnTo>
                      <a:pt x="376" y="225"/>
                    </a:lnTo>
                    <a:lnTo>
                      <a:pt x="386" y="227"/>
                    </a:lnTo>
                    <a:lnTo>
                      <a:pt x="390" y="211"/>
                    </a:lnTo>
                    <a:lnTo>
                      <a:pt x="388" y="194"/>
                    </a:lnTo>
                    <a:lnTo>
                      <a:pt x="381" y="180"/>
                    </a:lnTo>
                    <a:lnTo>
                      <a:pt x="393" y="163"/>
                    </a:lnTo>
                    <a:lnTo>
                      <a:pt x="397" y="163"/>
                    </a:lnTo>
                    <a:lnTo>
                      <a:pt x="412" y="151"/>
                    </a:lnTo>
                    <a:lnTo>
                      <a:pt x="421" y="154"/>
                    </a:lnTo>
                    <a:lnTo>
                      <a:pt x="428" y="147"/>
                    </a:lnTo>
                    <a:lnTo>
                      <a:pt x="440" y="149"/>
                    </a:lnTo>
                    <a:lnTo>
                      <a:pt x="440" y="140"/>
                    </a:lnTo>
                    <a:lnTo>
                      <a:pt x="445" y="137"/>
                    </a:lnTo>
                    <a:lnTo>
                      <a:pt x="442" y="118"/>
                    </a:lnTo>
                    <a:lnTo>
                      <a:pt x="445" y="118"/>
                    </a:lnTo>
                    <a:lnTo>
                      <a:pt x="447" y="118"/>
                    </a:lnTo>
                    <a:lnTo>
                      <a:pt x="445" y="123"/>
                    </a:lnTo>
                    <a:lnTo>
                      <a:pt x="449" y="125"/>
                    </a:lnTo>
                    <a:lnTo>
                      <a:pt x="461" y="116"/>
                    </a:lnTo>
                    <a:lnTo>
                      <a:pt x="461" y="111"/>
                    </a:lnTo>
                    <a:lnTo>
                      <a:pt x="464" y="111"/>
                    </a:lnTo>
                    <a:lnTo>
                      <a:pt x="478" y="102"/>
                    </a:lnTo>
                    <a:lnTo>
                      <a:pt x="476" y="97"/>
                    </a:lnTo>
                    <a:lnTo>
                      <a:pt x="509" y="95"/>
                    </a:lnTo>
                    <a:lnTo>
                      <a:pt x="506" y="87"/>
                    </a:lnTo>
                    <a:lnTo>
                      <a:pt x="511" y="90"/>
                    </a:lnTo>
                    <a:lnTo>
                      <a:pt x="509" y="83"/>
                    </a:lnTo>
                    <a:lnTo>
                      <a:pt x="521" y="78"/>
                    </a:lnTo>
                    <a:lnTo>
                      <a:pt x="544" y="71"/>
                    </a:lnTo>
                    <a:lnTo>
                      <a:pt x="544" y="68"/>
                    </a:lnTo>
                    <a:lnTo>
                      <a:pt x="544" y="68"/>
                    </a:lnTo>
                    <a:lnTo>
                      <a:pt x="547" y="68"/>
                    </a:lnTo>
                    <a:lnTo>
                      <a:pt x="542" y="61"/>
                    </a:lnTo>
                    <a:lnTo>
                      <a:pt x="544" y="54"/>
                    </a:lnTo>
                    <a:lnTo>
                      <a:pt x="544" y="49"/>
                    </a:lnTo>
                    <a:lnTo>
                      <a:pt x="535" y="47"/>
                    </a:lnTo>
                    <a:lnTo>
                      <a:pt x="530" y="47"/>
                    </a:lnTo>
                    <a:lnTo>
                      <a:pt x="506" y="66"/>
                    </a:lnTo>
                    <a:lnTo>
                      <a:pt x="476" y="64"/>
                    </a:lnTo>
                    <a:lnTo>
                      <a:pt x="461" y="68"/>
                    </a:lnTo>
                    <a:lnTo>
                      <a:pt x="459" y="71"/>
                    </a:lnTo>
                    <a:lnTo>
                      <a:pt x="459" y="73"/>
                    </a:lnTo>
                    <a:lnTo>
                      <a:pt x="459" y="73"/>
                    </a:lnTo>
                    <a:lnTo>
                      <a:pt x="435" y="73"/>
                    </a:lnTo>
                    <a:lnTo>
                      <a:pt x="433" y="73"/>
                    </a:lnTo>
                    <a:lnTo>
                      <a:pt x="433" y="73"/>
                    </a:lnTo>
                    <a:lnTo>
                      <a:pt x="435" y="78"/>
                    </a:lnTo>
                    <a:lnTo>
                      <a:pt x="405" y="87"/>
                    </a:lnTo>
                    <a:lnTo>
                      <a:pt x="395" y="87"/>
                    </a:lnTo>
                    <a:lnTo>
                      <a:pt x="393" y="83"/>
                    </a:lnTo>
                    <a:lnTo>
                      <a:pt x="400" y="83"/>
                    </a:lnTo>
                    <a:lnTo>
                      <a:pt x="405" y="80"/>
                    </a:lnTo>
                    <a:lnTo>
                      <a:pt x="407" y="73"/>
                    </a:lnTo>
                    <a:lnTo>
                      <a:pt x="405" y="73"/>
                    </a:lnTo>
                    <a:lnTo>
                      <a:pt x="405" y="73"/>
                    </a:lnTo>
                    <a:lnTo>
                      <a:pt x="405" y="66"/>
                    </a:lnTo>
                    <a:lnTo>
                      <a:pt x="405" y="64"/>
                    </a:lnTo>
                    <a:lnTo>
                      <a:pt x="405" y="57"/>
                    </a:lnTo>
                    <a:lnTo>
                      <a:pt x="400" y="52"/>
                    </a:lnTo>
                    <a:lnTo>
                      <a:pt x="405" y="52"/>
                    </a:lnTo>
                    <a:lnTo>
                      <a:pt x="405" y="52"/>
                    </a:lnTo>
                    <a:lnTo>
                      <a:pt x="402" y="45"/>
                    </a:lnTo>
                    <a:lnTo>
                      <a:pt x="400" y="45"/>
                    </a:lnTo>
                    <a:lnTo>
                      <a:pt x="378" y="45"/>
                    </a:lnTo>
                    <a:lnTo>
                      <a:pt x="374" y="40"/>
                    </a:lnTo>
                    <a:lnTo>
                      <a:pt x="374" y="35"/>
                    </a:lnTo>
                    <a:lnTo>
                      <a:pt x="350" y="40"/>
                    </a:lnTo>
                    <a:lnTo>
                      <a:pt x="348" y="40"/>
                    </a:lnTo>
                    <a:lnTo>
                      <a:pt x="348" y="38"/>
                    </a:lnTo>
                    <a:lnTo>
                      <a:pt x="336" y="38"/>
                    </a:lnTo>
                    <a:lnTo>
                      <a:pt x="336" y="38"/>
                    </a:lnTo>
                    <a:lnTo>
                      <a:pt x="352" y="33"/>
                    </a:lnTo>
                    <a:lnTo>
                      <a:pt x="355" y="33"/>
                    </a:lnTo>
                    <a:lnTo>
                      <a:pt x="357" y="33"/>
                    </a:lnTo>
                    <a:lnTo>
                      <a:pt x="357" y="33"/>
                    </a:lnTo>
                    <a:lnTo>
                      <a:pt x="352" y="31"/>
                    </a:lnTo>
                    <a:lnTo>
                      <a:pt x="317" y="19"/>
                    </a:lnTo>
                    <a:lnTo>
                      <a:pt x="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4" name="Freeform 1476"/>
              <p:cNvSpPr/>
              <p:nvPr/>
            </p:nvSpPr>
            <p:spPr bwMode="auto">
              <a:xfrm>
                <a:off x="2298278" y="3988229"/>
                <a:ext cx="49538" cy="30485"/>
              </a:xfrm>
              <a:custGeom>
                <a:avLst/>
                <a:gdLst>
                  <a:gd name="T0" fmla="*/ 17 w 26"/>
                  <a:gd name="T1" fmla="*/ 0 h 16"/>
                  <a:gd name="T2" fmla="*/ 12 w 26"/>
                  <a:gd name="T3" fmla="*/ 2 h 16"/>
                  <a:gd name="T4" fmla="*/ 19 w 26"/>
                  <a:gd name="T5" fmla="*/ 2 h 16"/>
                  <a:gd name="T6" fmla="*/ 19 w 26"/>
                  <a:gd name="T7" fmla="*/ 12 h 16"/>
                  <a:gd name="T8" fmla="*/ 0 w 26"/>
                  <a:gd name="T9" fmla="*/ 12 h 16"/>
                  <a:gd name="T10" fmla="*/ 0 w 26"/>
                  <a:gd name="T11" fmla="*/ 12 h 16"/>
                  <a:gd name="T12" fmla="*/ 5 w 26"/>
                  <a:gd name="T13" fmla="*/ 16 h 16"/>
                  <a:gd name="T14" fmla="*/ 9 w 26"/>
                  <a:gd name="T15" fmla="*/ 12 h 16"/>
                  <a:gd name="T16" fmla="*/ 24 w 26"/>
                  <a:gd name="T17" fmla="*/ 14 h 16"/>
                  <a:gd name="T18" fmla="*/ 26 w 26"/>
                  <a:gd name="T19" fmla="*/ 2 h 16"/>
                  <a:gd name="T20" fmla="*/ 24 w 26"/>
                  <a:gd name="T21" fmla="*/ 2 h 16"/>
                  <a:gd name="T22" fmla="*/ 17 w 2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6">
                    <a:moveTo>
                      <a:pt x="17" y="0"/>
                    </a:moveTo>
                    <a:lnTo>
                      <a:pt x="12" y="2"/>
                    </a:lnTo>
                    <a:lnTo>
                      <a:pt x="19" y="2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9" y="12"/>
                    </a:lnTo>
                    <a:lnTo>
                      <a:pt x="24" y="14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5" name="Freeform 1477"/>
              <p:cNvSpPr/>
              <p:nvPr/>
            </p:nvSpPr>
            <p:spPr bwMode="auto">
              <a:xfrm>
                <a:off x="2298278" y="3988229"/>
                <a:ext cx="49538" cy="30485"/>
              </a:xfrm>
              <a:custGeom>
                <a:avLst/>
                <a:gdLst>
                  <a:gd name="T0" fmla="*/ 17 w 26"/>
                  <a:gd name="T1" fmla="*/ 0 h 16"/>
                  <a:gd name="T2" fmla="*/ 12 w 26"/>
                  <a:gd name="T3" fmla="*/ 2 h 16"/>
                  <a:gd name="T4" fmla="*/ 19 w 26"/>
                  <a:gd name="T5" fmla="*/ 2 h 16"/>
                  <a:gd name="T6" fmla="*/ 19 w 26"/>
                  <a:gd name="T7" fmla="*/ 12 h 16"/>
                  <a:gd name="T8" fmla="*/ 0 w 26"/>
                  <a:gd name="T9" fmla="*/ 12 h 16"/>
                  <a:gd name="T10" fmla="*/ 0 w 26"/>
                  <a:gd name="T11" fmla="*/ 12 h 16"/>
                  <a:gd name="T12" fmla="*/ 5 w 26"/>
                  <a:gd name="T13" fmla="*/ 16 h 16"/>
                  <a:gd name="T14" fmla="*/ 9 w 26"/>
                  <a:gd name="T15" fmla="*/ 12 h 16"/>
                  <a:gd name="T16" fmla="*/ 24 w 26"/>
                  <a:gd name="T17" fmla="*/ 14 h 16"/>
                  <a:gd name="T18" fmla="*/ 26 w 26"/>
                  <a:gd name="T19" fmla="*/ 2 h 16"/>
                  <a:gd name="T20" fmla="*/ 24 w 26"/>
                  <a:gd name="T21" fmla="*/ 2 h 16"/>
                  <a:gd name="T22" fmla="*/ 17 w 26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6">
                    <a:moveTo>
                      <a:pt x="17" y="0"/>
                    </a:moveTo>
                    <a:lnTo>
                      <a:pt x="12" y="2"/>
                    </a:lnTo>
                    <a:lnTo>
                      <a:pt x="19" y="2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5" y="16"/>
                    </a:lnTo>
                    <a:lnTo>
                      <a:pt x="9" y="12"/>
                    </a:lnTo>
                    <a:lnTo>
                      <a:pt x="24" y="14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1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6" name="Freeform 1478"/>
              <p:cNvSpPr/>
              <p:nvPr/>
            </p:nvSpPr>
            <p:spPr bwMode="auto">
              <a:xfrm>
                <a:off x="2294467" y="3982513"/>
                <a:ext cx="53349" cy="45728"/>
              </a:xfrm>
              <a:custGeom>
                <a:avLst/>
                <a:gdLst>
                  <a:gd name="T0" fmla="*/ 19 w 28"/>
                  <a:gd name="T1" fmla="*/ 0 h 24"/>
                  <a:gd name="T2" fmla="*/ 9 w 28"/>
                  <a:gd name="T3" fmla="*/ 3 h 24"/>
                  <a:gd name="T4" fmla="*/ 9 w 28"/>
                  <a:gd name="T5" fmla="*/ 5 h 24"/>
                  <a:gd name="T6" fmla="*/ 19 w 28"/>
                  <a:gd name="T7" fmla="*/ 8 h 24"/>
                  <a:gd name="T8" fmla="*/ 19 w 28"/>
                  <a:gd name="T9" fmla="*/ 12 h 24"/>
                  <a:gd name="T10" fmla="*/ 0 w 28"/>
                  <a:gd name="T11" fmla="*/ 12 h 24"/>
                  <a:gd name="T12" fmla="*/ 0 w 28"/>
                  <a:gd name="T13" fmla="*/ 17 h 24"/>
                  <a:gd name="T14" fmla="*/ 9 w 28"/>
                  <a:gd name="T15" fmla="*/ 24 h 24"/>
                  <a:gd name="T16" fmla="*/ 14 w 28"/>
                  <a:gd name="T17" fmla="*/ 19 h 24"/>
                  <a:gd name="T18" fmla="*/ 26 w 28"/>
                  <a:gd name="T19" fmla="*/ 19 h 24"/>
                  <a:gd name="T20" fmla="*/ 28 w 28"/>
                  <a:gd name="T21" fmla="*/ 22 h 24"/>
                  <a:gd name="T22" fmla="*/ 28 w 28"/>
                  <a:gd name="T23" fmla="*/ 22 h 24"/>
                  <a:gd name="T24" fmla="*/ 26 w 28"/>
                  <a:gd name="T25" fmla="*/ 19 h 24"/>
                  <a:gd name="T26" fmla="*/ 26 w 28"/>
                  <a:gd name="T27" fmla="*/ 17 h 24"/>
                  <a:gd name="T28" fmla="*/ 11 w 28"/>
                  <a:gd name="T29" fmla="*/ 15 h 24"/>
                  <a:gd name="T30" fmla="*/ 7 w 28"/>
                  <a:gd name="T31" fmla="*/ 19 h 24"/>
                  <a:gd name="T32" fmla="*/ 2 w 28"/>
                  <a:gd name="T33" fmla="*/ 15 h 24"/>
                  <a:gd name="T34" fmla="*/ 2 w 28"/>
                  <a:gd name="T35" fmla="*/ 15 h 24"/>
                  <a:gd name="T36" fmla="*/ 21 w 28"/>
                  <a:gd name="T37" fmla="*/ 15 h 24"/>
                  <a:gd name="T38" fmla="*/ 21 w 28"/>
                  <a:gd name="T39" fmla="*/ 5 h 24"/>
                  <a:gd name="T40" fmla="*/ 14 w 28"/>
                  <a:gd name="T41" fmla="*/ 5 h 24"/>
                  <a:gd name="T42" fmla="*/ 19 w 28"/>
                  <a:gd name="T43" fmla="*/ 3 h 24"/>
                  <a:gd name="T44" fmla="*/ 26 w 28"/>
                  <a:gd name="T45" fmla="*/ 5 h 24"/>
                  <a:gd name="T46" fmla="*/ 28 w 28"/>
                  <a:gd name="T47" fmla="*/ 5 h 24"/>
                  <a:gd name="T48" fmla="*/ 28 w 28"/>
                  <a:gd name="T49" fmla="*/ 3 h 24"/>
                  <a:gd name="T50" fmla="*/ 26 w 28"/>
                  <a:gd name="T51" fmla="*/ 3 h 24"/>
                  <a:gd name="T52" fmla="*/ 19 w 28"/>
                  <a:gd name="T5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24">
                    <a:moveTo>
                      <a:pt x="19" y="0"/>
                    </a:moveTo>
                    <a:lnTo>
                      <a:pt x="9" y="3"/>
                    </a:lnTo>
                    <a:lnTo>
                      <a:pt x="9" y="5"/>
                    </a:lnTo>
                    <a:lnTo>
                      <a:pt x="19" y="8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14" y="19"/>
                    </a:lnTo>
                    <a:lnTo>
                      <a:pt x="26" y="19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19"/>
                    </a:lnTo>
                    <a:lnTo>
                      <a:pt x="26" y="17"/>
                    </a:lnTo>
                    <a:lnTo>
                      <a:pt x="11" y="15"/>
                    </a:lnTo>
                    <a:lnTo>
                      <a:pt x="7" y="19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1" y="15"/>
                    </a:lnTo>
                    <a:lnTo>
                      <a:pt x="21" y="5"/>
                    </a:lnTo>
                    <a:lnTo>
                      <a:pt x="14" y="5"/>
                    </a:lnTo>
                    <a:lnTo>
                      <a:pt x="19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7" name="Freeform 1479"/>
              <p:cNvSpPr/>
              <p:nvPr/>
            </p:nvSpPr>
            <p:spPr bwMode="auto">
              <a:xfrm>
                <a:off x="2294467" y="3982513"/>
                <a:ext cx="53349" cy="45728"/>
              </a:xfrm>
              <a:custGeom>
                <a:avLst/>
                <a:gdLst>
                  <a:gd name="T0" fmla="*/ 19 w 28"/>
                  <a:gd name="T1" fmla="*/ 0 h 24"/>
                  <a:gd name="T2" fmla="*/ 9 w 28"/>
                  <a:gd name="T3" fmla="*/ 3 h 24"/>
                  <a:gd name="T4" fmla="*/ 9 w 28"/>
                  <a:gd name="T5" fmla="*/ 5 h 24"/>
                  <a:gd name="T6" fmla="*/ 19 w 28"/>
                  <a:gd name="T7" fmla="*/ 8 h 24"/>
                  <a:gd name="T8" fmla="*/ 19 w 28"/>
                  <a:gd name="T9" fmla="*/ 12 h 24"/>
                  <a:gd name="T10" fmla="*/ 0 w 28"/>
                  <a:gd name="T11" fmla="*/ 12 h 24"/>
                  <a:gd name="T12" fmla="*/ 0 w 28"/>
                  <a:gd name="T13" fmla="*/ 17 h 24"/>
                  <a:gd name="T14" fmla="*/ 9 w 28"/>
                  <a:gd name="T15" fmla="*/ 24 h 24"/>
                  <a:gd name="T16" fmla="*/ 14 w 28"/>
                  <a:gd name="T17" fmla="*/ 19 h 24"/>
                  <a:gd name="T18" fmla="*/ 26 w 28"/>
                  <a:gd name="T19" fmla="*/ 19 h 24"/>
                  <a:gd name="T20" fmla="*/ 28 w 28"/>
                  <a:gd name="T21" fmla="*/ 22 h 24"/>
                  <a:gd name="T22" fmla="*/ 28 w 28"/>
                  <a:gd name="T23" fmla="*/ 22 h 24"/>
                  <a:gd name="T24" fmla="*/ 26 w 28"/>
                  <a:gd name="T25" fmla="*/ 19 h 24"/>
                  <a:gd name="T26" fmla="*/ 26 w 28"/>
                  <a:gd name="T27" fmla="*/ 17 h 24"/>
                  <a:gd name="T28" fmla="*/ 11 w 28"/>
                  <a:gd name="T29" fmla="*/ 15 h 24"/>
                  <a:gd name="T30" fmla="*/ 7 w 28"/>
                  <a:gd name="T31" fmla="*/ 19 h 24"/>
                  <a:gd name="T32" fmla="*/ 2 w 28"/>
                  <a:gd name="T33" fmla="*/ 15 h 24"/>
                  <a:gd name="T34" fmla="*/ 2 w 28"/>
                  <a:gd name="T35" fmla="*/ 15 h 24"/>
                  <a:gd name="T36" fmla="*/ 21 w 28"/>
                  <a:gd name="T37" fmla="*/ 15 h 24"/>
                  <a:gd name="T38" fmla="*/ 21 w 28"/>
                  <a:gd name="T39" fmla="*/ 5 h 24"/>
                  <a:gd name="T40" fmla="*/ 14 w 28"/>
                  <a:gd name="T41" fmla="*/ 5 h 24"/>
                  <a:gd name="T42" fmla="*/ 19 w 28"/>
                  <a:gd name="T43" fmla="*/ 3 h 24"/>
                  <a:gd name="T44" fmla="*/ 26 w 28"/>
                  <a:gd name="T45" fmla="*/ 5 h 24"/>
                  <a:gd name="T46" fmla="*/ 28 w 28"/>
                  <a:gd name="T47" fmla="*/ 5 h 24"/>
                  <a:gd name="T48" fmla="*/ 28 w 28"/>
                  <a:gd name="T49" fmla="*/ 3 h 24"/>
                  <a:gd name="T50" fmla="*/ 26 w 28"/>
                  <a:gd name="T51" fmla="*/ 3 h 24"/>
                  <a:gd name="T52" fmla="*/ 19 w 28"/>
                  <a:gd name="T5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24">
                    <a:moveTo>
                      <a:pt x="19" y="0"/>
                    </a:moveTo>
                    <a:lnTo>
                      <a:pt x="9" y="3"/>
                    </a:lnTo>
                    <a:lnTo>
                      <a:pt x="9" y="5"/>
                    </a:lnTo>
                    <a:lnTo>
                      <a:pt x="19" y="8"/>
                    </a:lnTo>
                    <a:lnTo>
                      <a:pt x="19" y="12"/>
                    </a:lnTo>
                    <a:lnTo>
                      <a:pt x="0" y="12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14" y="19"/>
                    </a:lnTo>
                    <a:lnTo>
                      <a:pt x="26" y="19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19"/>
                    </a:lnTo>
                    <a:lnTo>
                      <a:pt x="26" y="17"/>
                    </a:lnTo>
                    <a:lnTo>
                      <a:pt x="11" y="15"/>
                    </a:lnTo>
                    <a:lnTo>
                      <a:pt x="7" y="19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21" y="15"/>
                    </a:lnTo>
                    <a:lnTo>
                      <a:pt x="21" y="5"/>
                    </a:lnTo>
                    <a:lnTo>
                      <a:pt x="14" y="5"/>
                    </a:lnTo>
                    <a:lnTo>
                      <a:pt x="19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6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8" name="Freeform 1480"/>
              <p:cNvSpPr/>
              <p:nvPr/>
            </p:nvSpPr>
            <p:spPr bwMode="auto">
              <a:xfrm>
                <a:off x="2347816" y="3992039"/>
                <a:ext cx="62876" cy="32391"/>
              </a:xfrm>
              <a:custGeom>
                <a:avLst/>
                <a:gdLst>
                  <a:gd name="T0" fmla="*/ 10 w 33"/>
                  <a:gd name="T1" fmla="*/ 0 h 17"/>
                  <a:gd name="T2" fmla="*/ 5 w 33"/>
                  <a:gd name="T3" fmla="*/ 0 h 17"/>
                  <a:gd name="T4" fmla="*/ 0 w 33"/>
                  <a:gd name="T5" fmla="*/ 12 h 17"/>
                  <a:gd name="T6" fmla="*/ 5 w 33"/>
                  <a:gd name="T7" fmla="*/ 17 h 17"/>
                  <a:gd name="T8" fmla="*/ 7 w 33"/>
                  <a:gd name="T9" fmla="*/ 17 h 17"/>
                  <a:gd name="T10" fmla="*/ 5 w 33"/>
                  <a:gd name="T11" fmla="*/ 10 h 17"/>
                  <a:gd name="T12" fmla="*/ 14 w 33"/>
                  <a:gd name="T13" fmla="*/ 10 h 17"/>
                  <a:gd name="T14" fmla="*/ 14 w 33"/>
                  <a:gd name="T15" fmla="*/ 12 h 17"/>
                  <a:gd name="T16" fmla="*/ 19 w 33"/>
                  <a:gd name="T17" fmla="*/ 14 h 17"/>
                  <a:gd name="T18" fmla="*/ 19 w 33"/>
                  <a:gd name="T19" fmla="*/ 10 h 17"/>
                  <a:gd name="T20" fmla="*/ 31 w 33"/>
                  <a:gd name="T21" fmla="*/ 14 h 17"/>
                  <a:gd name="T22" fmla="*/ 33 w 33"/>
                  <a:gd name="T23" fmla="*/ 12 h 17"/>
                  <a:gd name="T24" fmla="*/ 31 w 33"/>
                  <a:gd name="T25" fmla="*/ 10 h 17"/>
                  <a:gd name="T26" fmla="*/ 24 w 33"/>
                  <a:gd name="T27" fmla="*/ 7 h 17"/>
                  <a:gd name="T28" fmla="*/ 10 w 33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17">
                    <a:moveTo>
                      <a:pt x="10" y="0"/>
                    </a:moveTo>
                    <a:lnTo>
                      <a:pt x="5" y="0"/>
                    </a:lnTo>
                    <a:lnTo>
                      <a:pt x="0" y="12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9" y="14"/>
                    </a:lnTo>
                    <a:lnTo>
                      <a:pt x="19" y="10"/>
                    </a:lnTo>
                    <a:lnTo>
                      <a:pt x="31" y="14"/>
                    </a:lnTo>
                    <a:lnTo>
                      <a:pt x="33" y="12"/>
                    </a:lnTo>
                    <a:lnTo>
                      <a:pt x="31" y="10"/>
                    </a:lnTo>
                    <a:lnTo>
                      <a:pt x="24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19" name="Freeform 1481"/>
              <p:cNvSpPr/>
              <p:nvPr/>
            </p:nvSpPr>
            <p:spPr bwMode="auto">
              <a:xfrm>
                <a:off x="2347816" y="3992039"/>
                <a:ext cx="62876" cy="32391"/>
              </a:xfrm>
              <a:custGeom>
                <a:avLst/>
                <a:gdLst>
                  <a:gd name="T0" fmla="*/ 10 w 33"/>
                  <a:gd name="T1" fmla="*/ 0 h 17"/>
                  <a:gd name="T2" fmla="*/ 5 w 33"/>
                  <a:gd name="T3" fmla="*/ 0 h 17"/>
                  <a:gd name="T4" fmla="*/ 0 w 33"/>
                  <a:gd name="T5" fmla="*/ 12 h 17"/>
                  <a:gd name="T6" fmla="*/ 5 w 33"/>
                  <a:gd name="T7" fmla="*/ 17 h 17"/>
                  <a:gd name="T8" fmla="*/ 7 w 33"/>
                  <a:gd name="T9" fmla="*/ 17 h 17"/>
                  <a:gd name="T10" fmla="*/ 5 w 33"/>
                  <a:gd name="T11" fmla="*/ 10 h 17"/>
                  <a:gd name="T12" fmla="*/ 14 w 33"/>
                  <a:gd name="T13" fmla="*/ 10 h 17"/>
                  <a:gd name="T14" fmla="*/ 14 w 33"/>
                  <a:gd name="T15" fmla="*/ 12 h 17"/>
                  <a:gd name="T16" fmla="*/ 19 w 33"/>
                  <a:gd name="T17" fmla="*/ 14 h 17"/>
                  <a:gd name="T18" fmla="*/ 19 w 33"/>
                  <a:gd name="T19" fmla="*/ 10 h 17"/>
                  <a:gd name="T20" fmla="*/ 31 w 33"/>
                  <a:gd name="T21" fmla="*/ 14 h 17"/>
                  <a:gd name="T22" fmla="*/ 33 w 33"/>
                  <a:gd name="T23" fmla="*/ 12 h 17"/>
                  <a:gd name="T24" fmla="*/ 31 w 33"/>
                  <a:gd name="T25" fmla="*/ 10 h 17"/>
                  <a:gd name="T26" fmla="*/ 24 w 33"/>
                  <a:gd name="T27" fmla="*/ 7 h 17"/>
                  <a:gd name="T28" fmla="*/ 10 w 33"/>
                  <a:gd name="T2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17">
                    <a:moveTo>
                      <a:pt x="10" y="0"/>
                    </a:moveTo>
                    <a:lnTo>
                      <a:pt x="5" y="0"/>
                    </a:lnTo>
                    <a:lnTo>
                      <a:pt x="0" y="12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5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9" y="14"/>
                    </a:lnTo>
                    <a:lnTo>
                      <a:pt x="19" y="10"/>
                    </a:lnTo>
                    <a:lnTo>
                      <a:pt x="31" y="14"/>
                    </a:lnTo>
                    <a:lnTo>
                      <a:pt x="33" y="12"/>
                    </a:lnTo>
                    <a:lnTo>
                      <a:pt x="31" y="10"/>
                    </a:lnTo>
                    <a:lnTo>
                      <a:pt x="24" y="7"/>
                    </a:lnTo>
                    <a:lnTo>
                      <a:pt x="1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0" name="Freeform 1482"/>
              <p:cNvSpPr>
                <a:spLocks noEditPoints="1"/>
              </p:cNvSpPr>
              <p:nvPr/>
            </p:nvSpPr>
            <p:spPr bwMode="auto">
              <a:xfrm>
                <a:off x="2344005" y="3982513"/>
                <a:ext cx="76213" cy="45728"/>
              </a:xfrm>
              <a:custGeom>
                <a:avLst/>
                <a:gdLst>
                  <a:gd name="T0" fmla="*/ 7 w 40"/>
                  <a:gd name="T1" fmla="*/ 22 h 24"/>
                  <a:gd name="T2" fmla="*/ 2 w 40"/>
                  <a:gd name="T3" fmla="*/ 17 h 24"/>
                  <a:gd name="T4" fmla="*/ 7 w 40"/>
                  <a:gd name="T5" fmla="*/ 5 h 24"/>
                  <a:gd name="T6" fmla="*/ 12 w 40"/>
                  <a:gd name="T7" fmla="*/ 5 h 24"/>
                  <a:gd name="T8" fmla="*/ 26 w 40"/>
                  <a:gd name="T9" fmla="*/ 12 h 24"/>
                  <a:gd name="T10" fmla="*/ 33 w 40"/>
                  <a:gd name="T11" fmla="*/ 15 h 24"/>
                  <a:gd name="T12" fmla="*/ 35 w 40"/>
                  <a:gd name="T13" fmla="*/ 17 h 24"/>
                  <a:gd name="T14" fmla="*/ 33 w 40"/>
                  <a:gd name="T15" fmla="*/ 19 h 24"/>
                  <a:gd name="T16" fmla="*/ 21 w 40"/>
                  <a:gd name="T17" fmla="*/ 15 h 24"/>
                  <a:gd name="T18" fmla="*/ 21 w 40"/>
                  <a:gd name="T19" fmla="*/ 19 h 24"/>
                  <a:gd name="T20" fmla="*/ 16 w 40"/>
                  <a:gd name="T21" fmla="*/ 17 h 24"/>
                  <a:gd name="T22" fmla="*/ 16 w 40"/>
                  <a:gd name="T23" fmla="*/ 15 h 24"/>
                  <a:gd name="T24" fmla="*/ 7 w 40"/>
                  <a:gd name="T25" fmla="*/ 15 h 24"/>
                  <a:gd name="T26" fmla="*/ 9 w 40"/>
                  <a:gd name="T27" fmla="*/ 22 h 24"/>
                  <a:gd name="T28" fmla="*/ 7 w 40"/>
                  <a:gd name="T29" fmla="*/ 22 h 24"/>
                  <a:gd name="T30" fmla="*/ 12 w 40"/>
                  <a:gd name="T31" fmla="*/ 0 h 24"/>
                  <a:gd name="T32" fmla="*/ 2 w 40"/>
                  <a:gd name="T33" fmla="*/ 3 h 24"/>
                  <a:gd name="T34" fmla="*/ 2 w 40"/>
                  <a:gd name="T35" fmla="*/ 3 h 24"/>
                  <a:gd name="T36" fmla="*/ 2 w 40"/>
                  <a:gd name="T37" fmla="*/ 5 h 24"/>
                  <a:gd name="T38" fmla="*/ 0 w 40"/>
                  <a:gd name="T39" fmla="*/ 17 h 24"/>
                  <a:gd name="T40" fmla="*/ 0 w 40"/>
                  <a:gd name="T41" fmla="*/ 19 h 24"/>
                  <a:gd name="T42" fmla="*/ 2 w 40"/>
                  <a:gd name="T43" fmla="*/ 22 h 24"/>
                  <a:gd name="T44" fmla="*/ 7 w 40"/>
                  <a:gd name="T45" fmla="*/ 24 h 24"/>
                  <a:gd name="T46" fmla="*/ 12 w 40"/>
                  <a:gd name="T47" fmla="*/ 24 h 24"/>
                  <a:gd name="T48" fmla="*/ 12 w 40"/>
                  <a:gd name="T49" fmla="*/ 17 h 24"/>
                  <a:gd name="T50" fmla="*/ 14 w 40"/>
                  <a:gd name="T51" fmla="*/ 19 h 24"/>
                  <a:gd name="T52" fmla="*/ 14 w 40"/>
                  <a:gd name="T53" fmla="*/ 22 h 24"/>
                  <a:gd name="T54" fmla="*/ 23 w 40"/>
                  <a:gd name="T55" fmla="*/ 22 h 24"/>
                  <a:gd name="T56" fmla="*/ 23 w 40"/>
                  <a:gd name="T57" fmla="*/ 19 h 24"/>
                  <a:gd name="T58" fmla="*/ 35 w 40"/>
                  <a:gd name="T59" fmla="*/ 22 h 24"/>
                  <a:gd name="T60" fmla="*/ 40 w 40"/>
                  <a:gd name="T61" fmla="*/ 17 h 24"/>
                  <a:gd name="T62" fmla="*/ 33 w 40"/>
                  <a:gd name="T63" fmla="*/ 10 h 24"/>
                  <a:gd name="T64" fmla="*/ 26 w 40"/>
                  <a:gd name="T65" fmla="*/ 10 h 24"/>
                  <a:gd name="T66" fmla="*/ 12 w 40"/>
                  <a:gd name="T6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24">
                    <a:moveTo>
                      <a:pt x="7" y="22"/>
                    </a:moveTo>
                    <a:lnTo>
                      <a:pt x="2" y="17"/>
                    </a:lnTo>
                    <a:lnTo>
                      <a:pt x="7" y="5"/>
                    </a:lnTo>
                    <a:lnTo>
                      <a:pt x="12" y="5"/>
                    </a:lnTo>
                    <a:lnTo>
                      <a:pt x="26" y="12"/>
                    </a:lnTo>
                    <a:lnTo>
                      <a:pt x="33" y="15"/>
                    </a:lnTo>
                    <a:lnTo>
                      <a:pt x="35" y="17"/>
                    </a:lnTo>
                    <a:lnTo>
                      <a:pt x="33" y="19"/>
                    </a:lnTo>
                    <a:lnTo>
                      <a:pt x="21" y="15"/>
                    </a:lnTo>
                    <a:lnTo>
                      <a:pt x="21" y="19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7" y="15"/>
                    </a:lnTo>
                    <a:lnTo>
                      <a:pt x="9" y="22"/>
                    </a:lnTo>
                    <a:lnTo>
                      <a:pt x="7" y="22"/>
                    </a:lnTo>
                    <a:close/>
                    <a:moveTo>
                      <a:pt x="1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2"/>
                    </a:lnTo>
                    <a:lnTo>
                      <a:pt x="7" y="24"/>
                    </a:lnTo>
                    <a:lnTo>
                      <a:pt x="12" y="24"/>
                    </a:lnTo>
                    <a:lnTo>
                      <a:pt x="12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3" y="22"/>
                    </a:lnTo>
                    <a:lnTo>
                      <a:pt x="23" y="19"/>
                    </a:lnTo>
                    <a:lnTo>
                      <a:pt x="35" y="22"/>
                    </a:lnTo>
                    <a:lnTo>
                      <a:pt x="40" y="17"/>
                    </a:lnTo>
                    <a:lnTo>
                      <a:pt x="33" y="10"/>
                    </a:lnTo>
                    <a:lnTo>
                      <a:pt x="26" y="1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1" name="Freeform 1483"/>
              <p:cNvSpPr>
                <a:spLocks noEditPoints="1"/>
              </p:cNvSpPr>
              <p:nvPr/>
            </p:nvSpPr>
            <p:spPr bwMode="auto">
              <a:xfrm>
                <a:off x="2344005" y="3982513"/>
                <a:ext cx="76213" cy="45728"/>
              </a:xfrm>
              <a:custGeom>
                <a:avLst/>
                <a:gdLst>
                  <a:gd name="T0" fmla="*/ 7 w 40"/>
                  <a:gd name="T1" fmla="*/ 22 h 24"/>
                  <a:gd name="T2" fmla="*/ 2 w 40"/>
                  <a:gd name="T3" fmla="*/ 17 h 24"/>
                  <a:gd name="T4" fmla="*/ 7 w 40"/>
                  <a:gd name="T5" fmla="*/ 5 h 24"/>
                  <a:gd name="T6" fmla="*/ 12 w 40"/>
                  <a:gd name="T7" fmla="*/ 5 h 24"/>
                  <a:gd name="T8" fmla="*/ 26 w 40"/>
                  <a:gd name="T9" fmla="*/ 12 h 24"/>
                  <a:gd name="T10" fmla="*/ 33 w 40"/>
                  <a:gd name="T11" fmla="*/ 15 h 24"/>
                  <a:gd name="T12" fmla="*/ 35 w 40"/>
                  <a:gd name="T13" fmla="*/ 17 h 24"/>
                  <a:gd name="T14" fmla="*/ 33 w 40"/>
                  <a:gd name="T15" fmla="*/ 19 h 24"/>
                  <a:gd name="T16" fmla="*/ 21 w 40"/>
                  <a:gd name="T17" fmla="*/ 15 h 24"/>
                  <a:gd name="T18" fmla="*/ 21 w 40"/>
                  <a:gd name="T19" fmla="*/ 19 h 24"/>
                  <a:gd name="T20" fmla="*/ 16 w 40"/>
                  <a:gd name="T21" fmla="*/ 17 h 24"/>
                  <a:gd name="T22" fmla="*/ 16 w 40"/>
                  <a:gd name="T23" fmla="*/ 15 h 24"/>
                  <a:gd name="T24" fmla="*/ 7 w 40"/>
                  <a:gd name="T25" fmla="*/ 15 h 24"/>
                  <a:gd name="T26" fmla="*/ 9 w 40"/>
                  <a:gd name="T27" fmla="*/ 22 h 24"/>
                  <a:gd name="T28" fmla="*/ 7 w 40"/>
                  <a:gd name="T29" fmla="*/ 22 h 24"/>
                  <a:gd name="T30" fmla="*/ 12 w 40"/>
                  <a:gd name="T31" fmla="*/ 0 h 24"/>
                  <a:gd name="T32" fmla="*/ 2 w 40"/>
                  <a:gd name="T33" fmla="*/ 3 h 24"/>
                  <a:gd name="T34" fmla="*/ 2 w 40"/>
                  <a:gd name="T35" fmla="*/ 3 h 24"/>
                  <a:gd name="T36" fmla="*/ 2 w 40"/>
                  <a:gd name="T37" fmla="*/ 5 h 24"/>
                  <a:gd name="T38" fmla="*/ 0 w 40"/>
                  <a:gd name="T39" fmla="*/ 17 h 24"/>
                  <a:gd name="T40" fmla="*/ 0 w 40"/>
                  <a:gd name="T41" fmla="*/ 19 h 24"/>
                  <a:gd name="T42" fmla="*/ 2 w 40"/>
                  <a:gd name="T43" fmla="*/ 22 h 24"/>
                  <a:gd name="T44" fmla="*/ 7 w 40"/>
                  <a:gd name="T45" fmla="*/ 24 h 24"/>
                  <a:gd name="T46" fmla="*/ 12 w 40"/>
                  <a:gd name="T47" fmla="*/ 24 h 24"/>
                  <a:gd name="T48" fmla="*/ 12 w 40"/>
                  <a:gd name="T49" fmla="*/ 17 h 24"/>
                  <a:gd name="T50" fmla="*/ 14 w 40"/>
                  <a:gd name="T51" fmla="*/ 19 h 24"/>
                  <a:gd name="T52" fmla="*/ 14 w 40"/>
                  <a:gd name="T53" fmla="*/ 22 h 24"/>
                  <a:gd name="T54" fmla="*/ 23 w 40"/>
                  <a:gd name="T55" fmla="*/ 22 h 24"/>
                  <a:gd name="T56" fmla="*/ 23 w 40"/>
                  <a:gd name="T57" fmla="*/ 19 h 24"/>
                  <a:gd name="T58" fmla="*/ 35 w 40"/>
                  <a:gd name="T59" fmla="*/ 22 h 24"/>
                  <a:gd name="T60" fmla="*/ 40 w 40"/>
                  <a:gd name="T61" fmla="*/ 17 h 24"/>
                  <a:gd name="T62" fmla="*/ 33 w 40"/>
                  <a:gd name="T63" fmla="*/ 10 h 24"/>
                  <a:gd name="T64" fmla="*/ 26 w 40"/>
                  <a:gd name="T65" fmla="*/ 10 h 24"/>
                  <a:gd name="T66" fmla="*/ 12 w 40"/>
                  <a:gd name="T6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24">
                    <a:moveTo>
                      <a:pt x="7" y="22"/>
                    </a:moveTo>
                    <a:lnTo>
                      <a:pt x="2" y="17"/>
                    </a:lnTo>
                    <a:lnTo>
                      <a:pt x="7" y="5"/>
                    </a:lnTo>
                    <a:lnTo>
                      <a:pt x="12" y="5"/>
                    </a:lnTo>
                    <a:lnTo>
                      <a:pt x="26" y="12"/>
                    </a:lnTo>
                    <a:lnTo>
                      <a:pt x="33" y="15"/>
                    </a:lnTo>
                    <a:lnTo>
                      <a:pt x="35" y="17"/>
                    </a:lnTo>
                    <a:lnTo>
                      <a:pt x="33" y="19"/>
                    </a:lnTo>
                    <a:lnTo>
                      <a:pt x="21" y="15"/>
                    </a:lnTo>
                    <a:lnTo>
                      <a:pt x="21" y="19"/>
                    </a:lnTo>
                    <a:lnTo>
                      <a:pt x="16" y="17"/>
                    </a:lnTo>
                    <a:lnTo>
                      <a:pt x="16" y="15"/>
                    </a:lnTo>
                    <a:lnTo>
                      <a:pt x="7" y="15"/>
                    </a:lnTo>
                    <a:lnTo>
                      <a:pt x="9" y="22"/>
                    </a:lnTo>
                    <a:lnTo>
                      <a:pt x="7" y="22"/>
                    </a:lnTo>
                    <a:moveTo>
                      <a:pt x="12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22"/>
                    </a:lnTo>
                    <a:lnTo>
                      <a:pt x="7" y="24"/>
                    </a:lnTo>
                    <a:lnTo>
                      <a:pt x="12" y="24"/>
                    </a:lnTo>
                    <a:lnTo>
                      <a:pt x="12" y="17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23" y="22"/>
                    </a:lnTo>
                    <a:lnTo>
                      <a:pt x="23" y="19"/>
                    </a:lnTo>
                    <a:lnTo>
                      <a:pt x="35" y="22"/>
                    </a:lnTo>
                    <a:lnTo>
                      <a:pt x="40" y="17"/>
                    </a:lnTo>
                    <a:lnTo>
                      <a:pt x="33" y="10"/>
                    </a:lnTo>
                    <a:lnTo>
                      <a:pt x="26" y="1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2" name="Freeform 1484"/>
              <p:cNvSpPr/>
              <p:nvPr/>
            </p:nvSpPr>
            <p:spPr bwMode="auto">
              <a:xfrm>
                <a:off x="1951509" y="4005376"/>
                <a:ext cx="72402" cy="68592"/>
              </a:xfrm>
              <a:custGeom>
                <a:avLst/>
                <a:gdLst>
                  <a:gd name="T0" fmla="*/ 13 w 16"/>
                  <a:gd name="T1" fmla="*/ 0 h 15"/>
                  <a:gd name="T2" fmla="*/ 5 w 16"/>
                  <a:gd name="T3" fmla="*/ 0 h 15"/>
                  <a:gd name="T4" fmla="*/ 5 w 16"/>
                  <a:gd name="T5" fmla="*/ 1 h 15"/>
                  <a:gd name="T6" fmla="*/ 8 w 16"/>
                  <a:gd name="T7" fmla="*/ 4 h 15"/>
                  <a:gd name="T8" fmla="*/ 9 w 16"/>
                  <a:gd name="T9" fmla="*/ 7 h 15"/>
                  <a:gd name="T10" fmla="*/ 2 w 16"/>
                  <a:gd name="T11" fmla="*/ 6 h 15"/>
                  <a:gd name="T12" fmla="*/ 1 w 16"/>
                  <a:gd name="T13" fmla="*/ 7 h 15"/>
                  <a:gd name="T14" fmla="*/ 1 w 16"/>
                  <a:gd name="T15" fmla="*/ 8 h 15"/>
                  <a:gd name="T16" fmla="*/ 0 w 16"/>
                  <a:gd name="T17" fmla="*/ 9 h 15"/>
                  <a:gd name="T18" fmla="*/ 0 w 16"/>
                  <a:gd name="T19" fmla="*/ 10 h 15"/>
                  <a:gd name="T20" fmla="*/ 8 w 16"/>
                  <a:gd name="T21" fmla="*/ 15 h 15"/>
                  <a:gd name="T22" fmla="*/ 12 w 16"/>
                  <a:gd name="T23" fmla="*/ 12 h 15"/>
                  <a:gd name="T24" fmla="*/ 16 w 16"/>
                  <a:gd name="T25" fmla="*/ 8 h 15"/>
                  <a:gd name="T26" fmla="*/ 15 w 16"/>
                  <a:gd name="T27" fmla="*/ 8 h 15"/>
                  <a:gd name="T28" fmla="*/ 15 w 16"/>
                  <a:gd name="T29" fmla="*/ 8 h 15"/>
                  <a:gd name="T30" fmla="*/ 15 w 16"/>
                  <a:gd name="T31" fmla="*/ 8 h 15"/>
                  <a:gd name="T32" fmla="*/ 12 w 16"/>
                  <a:gd name="T33" fmla="*/ 7 h 15"/>
                  <a:gd name="T34" fmla="*/ 13 w 16"/>
                  <a:gd name="T3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5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3" name="Freeform 1485"/>
              <p:cNvSpPr/>
              <p:nvPr/>
            </p:nvSpPr>
            <p:spPr bwMode="auto">
              <a:xfrm>
                <a:off x="1951509" y="4005376"/>
                <a:ext cx="72402" cy="68592"/>
              </a:xfrm>
              <a:custGeom>
                <a:avLst/>
                <a:gdLst>
                  <a:gd name="T0" fmla="*/ 13 w 16"/>
                  <a:gd name="T1" fmla="*/ 0 h 15"/>
                  <a:gd name="T2" fmla="*/ 5 w 16"/>
                  <a:gd name="T3" fmla="*/ 0 h 15"/>
                  <a:gd name="T4" fmla="*/ 5 w 16"/>
                  <a:gd name="T5" fmla="*/ 1 h 15"/>
                  <a:gd name="T6" fmla="*/ 8 w 16"/>
                  <a:gd name="T7" fmla="*/ 4 h 15"/>
                  <a:gd name="T8" fmla="*/ 9 w 16"/>
                  <a:gd name="T9" fmla="*/ 7 h 15"/>
                  <a:gd name="T10" fmla="*/ 2 w 16"/>
                  <a:gd name="T11" fmla="*/ 6 h 15"/>
                  <a:gd name="T12" fmla="*/ 1 w 16"/>
                  <a:gd name="T13" fmla="*/ 7 h 15"/>
                  <a:gd name="T14" fmla="*/ 1 w 16"/>
                  <a:gd name="T15" fmla="*/ 8 h 15"/>
                  <a:gd name="T16" fmla="*/ 0 w 16"/>
                  <a:gd name="T17" fmla="*/ 9 h 15"/>
                  <a:gd name="T18" fmla="*/ 0 w 16"/>
                  <a:gd name="T19" fmla="*/ 10 h 15"/>
                  <a:gd name="T20" fmla="*/ 8 w 16"/>
                  <a:gd name="T21" fmla="*/ 15 h 15"/>
                  <a:gd name="T22" fmla="*/ 12 w 16"/>
                  <a:gd name="T23" fmla="*/ 12 h 15"/>
                  <a:gd name="T24" fmla="*/ 16 w 16"/>
                  <a:gd name="T25" fmla="*/ 8 h 15"/>
                  <a:gd name="T26" fmla="*/ 15 w 16"/>
                  <a:gd name="T27" fmla="*/ 8 h 15"/>
                  <a:gd name="T28" fmla="*/ 15 w 16"/>
                  <a:gd name="T29" fmla="*/ 8 h 15"/>
                  <a:gd name="T30" fmla="*/ 15 w 16"/>
                  <a:gd name="T31" fmla="*/ 8 h 15"/>
                  <a:gd name="T32" fmla="*/ 12 w 16"/>
                  <a:gd name="T33" fmla="*/ 7 h 15"/>
                  <a:gd name="T34" fmla="*/ 13 w 16"/>
                  <a:gd name="T3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15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4" name="Freeform 1486"/>
              <p:cNvSpPr>
                <a:spLocks noEditPoints="1"/>
              </p:cNvSpPr>
              <p:nvPr/>
            </p:nvSpPr>
            <p:spPr bwMode="auto">
              <a:xfrm>
                <a:off x="1941983" y="4037767"/>
                <a:ext cx="89550" cy="36202"/>
              </a:xfrm>
              <a:custGeom>
                <a:avLst/>
                <a:gdLst>
                  <a:gd name="T0" fmla="*/ 2 w 20"/>
                  <a:gd name="T1" fmla="*/ 3 h 8"/>
                  <a:gd name="T2" fmla="*/ 2 w 20"/>
                  <a:gd name="T3" fmla="*/ 4 h 8"/>
                  <a:gd name="T4" fmla="*/ 2 w 20"/>
                  <a:gd name="T5" fmla="*/ 4 h 8"/>
                  <a:gd name="T6" fmla="*/ 2 w 20"/>
                  <a:gd name="T7" fmla="*/ 4 h 8"/>
                  <a:gd name="T8" fmla="*/ 2 w 20"/>
                  <a:gd name="T9" fmla="*/ 4 h 8"/>
                  <a:gd name="T10" fmla="*/ 1 w 20"/>
                  <a:gd name="T11" fmla="*/ 4 h 8"/>
                  <a:gd name="T12" fmla="*/ 0 w 20"/>
                  <a:gd name="T13" fmla="*/ 4 h 8"/>
                  <a:gd name="T14" fmla="*/ 0 w 20"/>
                  <a:gd name="T15" fmla="*/ 4 h 8"/>
                  <a:gd name="T16" fmla="*/ 0 w 20"/>
                  <a:gd name="T17" fmla="*/ 4 h 8"/>
                  <a:gd name="T18" fmla="*/ 9 w 20"/>
                  <a:gd name="T19" fmla="*/ 8 h 8"/>
                  <a:gd name="T20" fmla="*/ 10 w 20"/>
                  <a:gd name="T21" fmla="*/ 8 h 8"/>
                  <a:gd name="T22" fmla="*/ 2 w 20"/>
                  <a:gd name="T23" fmla="*/ 3 h 8"/>
                  <a:gd name="T24" fmla="*/ 18 w 20"/>
                  <a:gd name="T25" fmla="*/ 0 h 8"/>
                  <a:gd name="T26" fmla="*/ 17 w 20"/>
                  <a:gd name="T27" fmla="*/ 1 h 8"/>
                  <a:gd name="T28" fmla="*/ 14 w 20"/>
                  <a:gd name="T29" fmla="*/ 0 h 8"/>
                  <a:gd name="T30" fmla="*/ 17 w 20"/>
                  <a:gd name="T31" fmla="*/ 1 h 8"/>
                  <a:gd name="T32" fmla="*/ 17 w 20"/>
                  <a:gd name="T33" fmla="*/ 1 h 8"/>
                  <a:gd name="T34" fmla="*/ 17 w 20"/>
                  <a:gd name="T35" fmla="*/ 1 h 8"/>
                  <a:gd name="T36" fmla="*/ 18 w 20"/>
                  <a:gd name="T37" fmla="*/ 1 h 8"/>
                  <a:gd name="T38" fmla="*/ 14 w 20"/>
                  <a:gd name="T39" fmla="*/ 5 h 8"/>
                  <a:gd name="T40" fmla="*/ 15 w 20"/>
                  <a:gd name="T41" fmla="*/ 4 h 8"/>
                  <a:gd name="T42" fmla="*/ 15 w 20"/>
                  <a:gd name="T43" fmla="*/ 4 h 8"/>
                  <a:gd name="T44" fmla="*/ 20 w 20"/>
                  <a:gd name="T45" fmla="*/ 0 h 8"/>
                  <a:gd name="T46" fmla="*/ 18 w 20"/>
                  <a:gd name="T47" fmla="*/ 0 h 8"/>
                  <a:gd name="T48" fmla="*/ 18 w 20"/>
                  <a:gd name="T4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" h="8">
                    <a:moveTo>
                      <a:pt x="2" y="3"/>
                    </a:move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18" y="0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5" name="Freeform 1487"/>
              <p:cNvSpPr/>
              <p:nvPr/>
            </p:nvSpPr>
            <p:spPr bwMode="auto">
              <a:xfrm>
                <a:off x="1517096" y="3725293"/>
                <a:ext cx="546828" cy="325811"/>
              </a:xfrm>
              <a:custGeom>
                <a:avLst/>
                <a:gdLst>
                  <a:gd name="T0" fmla="*/ 0 w 121"/>
                  <a:gd name="T1" fmla="*/ 0 h 72"/>
                  <a:gd name="T2" fmla="*/ 8 w 121"/>
                  <a:gd name="T3" fmla="*/ 15 h 72"/>
                  <a:gd name="T4" fmla="*/ 2 w 121"/>
                  <a:gd name="T5" fmla="*/ 18 h 72"/>
                  <a:gd name="T6" fmla="*/ 13 w 121"/>
                  <a:gd name="T7" fmla="*/ 27 h 72"/>
                  <a:gd name="T8" fmla="*/ 19 w 121"/>
                  <a:gd name="T9" fmla="*/ 36 h 72"/>
                  <a:gd name="T10" fmla="*/ 23 w 121"/>
                  <a:gd name="T11" fmla="*/ 38 h 72"/>
                  <a:gd name="T12" fmla="*/ 17 w 121"/>
                  <a:gd name="T13" fmla="*/ 30 h 72"/>
                  <a:gd name="T14" fmla="*/ 11 w 121"/>
                  <a:gd name="T15" fmla="*/ 14 h 72"/>
                  <a:gd name="T16" fmla="*/ 7 w 121"/>
                  <a:gd name="T17" fmla="*/ 2 h 72"/>
                  <a:gd name="T18" fmla="*/ 19 w 121"/>
                  <a:gd name="T19" fmla="*/ 13 h 72"/>
                  <a:gd name="T20" fmla="*/ 27 w 121"/>
                  <a:gd name="T21" fmla="*/ 25 h 72"/>
                  <a:gd name="T22" fmla="*/ 43 w 121"/>
                  <a:gd name="T23" fmla="*/ 48 h 72"/>
                  <a:gd name="T24" fmla="*/ 39 w 121"/>
                  <a:gd name="T25" fmla="*/ 49 h 72"/>
                  <a:gd name="T26" fmla="*/ 55 w 121"/>
                  <a:gd name="T27" fmla="*/ 56 h 72"/>
                  <a:gd name="T28" fmla="*/ 85 w 121"/>
                  <a:gd name="T29" fmla="*/ 65 h 72"/>
                  <a:gd name="T30" fmla="*/ 95 w 121"/>
                  <a:gd name="T31" fmla="*/ 70 h 72"/>
                  <a:gd name="T32" fmla="*/ 96 w 121"/>
                  <a:gd name="T33" fmla="*/ 68 h 72"/>
                  <a:gd name="T34" fmla="*/ 96 w 121"/>
                  <a:gd name="T35" fmla="*/ 67 h 72"/>
                  <a:gd name="T36" fmla="*/ 103 w 121"/>
                  <a:gd name="T37" fmla="*/ 66 h 72"/>
                  <a:gd name="T38" fmla="*/ 99 w 121"/>
                  <a:gd name="T39" fmla="*/ 60 h 72"/>
                  <a:gd name="T40" fmla="*/ 110 w 121"/>
                  <a:gd name="T41" fmla="*/ 61 h 72"/>
                  <a:gd name="T42" fmla="*/ 117 w 121"/>
                  <a:gd name="T43" fmla="*/ 59 h 72"/>
                  <a:gd name="T44" fmla="*/ 118 w 121"/>
                  <a:gd name="T45" fmla="*/ 53 h 72"/>
                  <a:gd name="T46" fmla="*/ 121 w 121"/>
                  <a:gd name="T47" fmla="*/ 49 h 72"/>
                  <a:gd name="T48" fmla="*/ 106 w 121"/>
                  <a:gd name="T49" fmla="*/ 49 h 72"/>
                  <a:gd name="T50" fmla="*/ 101 w 121"/>
                  <a:gd name="T51" fmla="*/ 58 h 72"/>
                  <a:gd name="T52" fmla="*/ 96 w 121"/>
                  <a:gd name="T53" fmla="*/ 59 h 72"/>
                  <a:gd name="T54" fmla="*/ 86 w 121"/>
                  <a:gd name="T55" fmla="*/ 58 h 72"/>
                  <a:gd name="T56" fmla="*/ 75 w 121"/>
                  <a:gd name="T57" fmla="*/ 45 h 72"/>
                  <a:gd name="T58" fmla="*/ 78 w 121"/>
                  <a:gd name="T59" fmla="*/ 30 h 72"/>
                  <a:gd name="T60" fmla="*/ 68 w 121"/>
                  <a:gd name="T61" fmla="*/ 17 h 72"/>
                  <a:gd name="T62" fmla="*/ 60 w 121"/>
                  <a:gd name="T63" fmla="*/ 15 h 72"/>
                  <a:gd name="T64" fmla="*/ 51 w 121"/>
                  <a:gd name="T65" fmla="*/ 14 h 72"/>
                  <a:gd name="T66" fmla="*/ 46 w 121"/>
                  <a:gd name="T67" fmla="*/ 6 h 72"/>
                  <a:gd name="T68" fmla="*/ 39 w 121"/>
                  <a:gd name="T69" fmla="*/ 8 h 72"/>
                  <a:gd name="T70" fmla="*/ 12 w 121"/>
                  <a:gd name="T71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1" h="72">
                    <a:moveTo>
                      <a:pt x="1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5" y="70"/>
                    </a:cubicBezTo>
                    <a:cubicBezTo>
                      <a:pt x="95" y="70"/>
                      <a:pt x="95" y="69"/>
                      <a:pt x="96" y="69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12" y="1"/>
                      <a:pt x="12" y="1"/>
                      <a:pt x="12" y="1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6" name="Freeform 1488"/>
              <p:cNvSpPr/>
              <p:nvPr/>
            </p:nvSpPr>
            <p:spPr bwMode="auto">
              <a:xfrm>
                <a:off x="1517096" y="3725293"/>
                <a:ext cx="546828" cy="325811"/>
              </a:xfrm>
              <a:custGeom>
                <a:avLst/>
                <a:gdLst>
                  <a:gd name="T0" fmla="*/ 0 w 121"/>
                  <a:gd name="T1" fmla="*/ 0 h 72"/>
                  <a:gd name="T2" fmla="*/ 8 w 121"/>
                  <a:gd name="T3" fmla="*/ 15 h 72"/>
                  <a:gd name="T4" fmla="*/ 2 w 121"/>
                  <a:gd name="T5" fmla="*/ 18 h 72"/>
                  <a:gd name="T6" fmla="*/ 13 w 121"/>
                  <a:gd name="T7" fmla="*/ 27 h 72"/>
                  <a:gd name="T8" fmla="*/ 19 w 121"/>
                  <a:gd name="T9" fmla="*/ 36 h 72"/>
                  <a:gd name="T10" fmla="*/ 23 w 121"/>
                  <a:gd name="T11" fmla="*/ 38 h 72"/>
                  <a:gd name="T12" fmla="*/ 17 w 121"/>
                  <a:gd name="T13" fmla="*/ 30 h 72"/>
                  <a:gd name="T14" fmla="*/ 11 w 121"/>
                  <a:gd name="T15" fmla="*/ 14 h 72"/>
                  <a:gd name="T16" fmla="*/ 7 w 121"/>
                  <a:gd name="T17" fmla="*/ 2 h 72"/>
                  <a:gd name="T18" fmla="*/ 19 w 121"/>
                  <a:gd name="T19" fmla="*/ 13 h 72"/>
                  <a:gd name="T20" fmla="*/ 27 w 121"/>
                  <a:gd name="T21" fmla="*/ 25 h 72"/>
                  <a:gd name="T22" fmla="*/ 43 w 121"/>
                  <a:gd name="T23" fmla="*/ 48 h 72"/>
                  <a:gd name="T24" fmla="*/ 39 w 121"/>
                  <a:gd name="T25" fmla="*/ 49 h 72"/>
                  <a:gd name="T26" fmla="*/ 55 w 121"/>
                  <a:gd name="T27" fmla="*/ 56 h 72"/>
                  <a:gd name="T28" fmla="*/ 85 w 121"/>
                  <a:gd name="T29" fmla="*/ 65 h 72"/>
                  <a:gd name="T30" fmla="*/ 95 w 121"/>
                  <a:gd name="T31" fmla="*/ 70 h 72"/>
                  <a:gd name="T32" fmla="*/ 96 w 121"/>
                  <a:gd name="T33" fmla="*/ 68 h 72"/>
                  <a:gd name="T34" fmla="*/ 96 w 121"/>
                  <a:gd name="T35" fmla="*/ 67 h 72"/>
                  <a:gd name="T36" fmla="*/ 103 w 121"/>
                  <a:gd name="T37" fmla="*/ 66 h 72"/>
                  <a:gd name="T38" fmla="*/ 99 w 121"/>
                  <a:gd name="T39" fmla="*/ 60 h 72"/>
                  <a:gd name="T40" fmla="*/ 110 w 121"/>
                  <a:gd name="T41" fmla="*/ 61 h 72"/>
                  <a:gd name="T42" fmla="*/ 117 w 121"/>
                  <a:gd name="T43" fmla="*/ 59 h 72"/>
                  <a:gd name="T44" fmla="*/ 118 w 121"/>
                  <a:gd name="T45" fmla="*/ 53 h 72"/>
                  <a:gd name="T46" fmla="*/ 121 w 121"/>
                  <a:gd name="T47" fmla="*/ 49 h 72"/>
                  <a:gd name="T48" fmla="*/ 106 w 121"/>
                  <a:gd name="T49" fmla="*/ 49 h 72"/>
                  <a:gd name="T50" fmla="*/ 101 w 121"/>
                  <a:gd name="T51" fmla="*/ 58 h 72"/>
                  <a:gd name="T52" fmla="*/ 96 w 121"/>
                  <a:gd name="T53" fmla="*/ 59 h 72"/>
                  <a:gd name="T54" fmla="*/ 86 w 121"/>
                  <a:gd name="T55" fmla="*/ 58 h 72"/>
                  <a:gd name="T56" fmla="*/ 75 w 121"/>
                  <a:gd name="T57" fmla="*/ 45 h 72"/>
                  <a:gd name="T58" fmla="*/ 78 w 121"/>
                  <a:gd name="T59" fmla="*/ 30 h 72"/>
                  <a:gd name="T60" fmla="*/ 68 w 121"/>
                  <a:gd name="T61" fmla="*/ 17 h 72"/>
                  <a:gd name="T62" fmla="*/ 60 w 121"/>
                  <a:gd name="T63" fmla="*/ 15 h 72"/>
                  <a:gd name="T64" fmla="*/ 51 w 121"/>
                  <a:gd name="T65" fmla="*/ 14 h 72"/>
                  <a:gd name="T66" fmla="*/ 46 w 121"/>
                  <a:gd name="T67" fmla="*/ 6 h 72"/>
                  <a:gd name="T68" fmla="*/ 39 w 121"/>
                  <a:gd name="T69" fmla="*/ 8 h 72"/>
                  <a:gd name="T70" fmla="*/ 12 w 121"/>
                  <a:gd name="T71" fmla="*/ 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1" h="72">
                    <a:moveTo>
                      <a:pt x="1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5" y="70"/>
                    </a:cubicBezTo>
                    <a:cubicBezTo>
                      <a:pt x="95" y="70"/>
                      <a:pt x="95" y="69"/>
                      <a:pt x="96" y="69"/>
                    </a:cubicBez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96" y="67"/>
                      <a:pt x="96" y="67"/>
                      <a:pt x="96" y="67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99" y="60"/>
                      <a:pt x="99" y="60"/>
                      <a:pt x="99" y="60"/>
                    </a:cubicBezTo>
                    <a:cubicBezTo>
                      <a:pt x="109" y="61"/>
                      <a:pt x="109" y="61"/>
                      <a:pt x="109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69" y="28"/>
                      <a:pt x="69" y="28"/>
                      <a:pt x="69" y="2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12" y="1"/>
                      <a:pt x="12" y="1"/>
                      <a:pt x="12" y="1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7" name="Freeform 1489"/>
              <p:cNvSpPr>
                <a:spLocks noEditPoints="1"/>
              </p:cNvSpPr>
              <p:nvPr/>
            </p:nvSpPr>
            <p:spPr bwMode="auto">
              <a:xfrm>
                <a:off x="1509474" y="3721483"/>
                <a:ext cx="563976" cy="333432"/>
              </a:xfrm>
              <a:custGeom>
                <a:avLst/>
                <a:gdLst>
                  <a:gd name="T0" fmla="*/ 119 w 125"/>
                  <a:gd name="T1" fmla="*/ 62 h 74"/>
                  <a:gd name="T2" fmla="*/ 0 w 125"/>
                  <a:gd name="T3" fmla="*/ 1 h 74"/>
                  <a:gd name="T4" fmla="*/ 8 w 125"/>
                  <a:gd name="T5" fmla="*/ 18 h 74"/>
                  <a:gd name="T6" fmla="*/ 12 w 125"/>
                  <a:gd name="T7" fmla="*/ 28 h 74"/>
                  <a:gd name="T8" fmla="*/ 20 w 125"/>
                  <a:gd name="T9" fmla="*/ 40 h 74"/>
                  <a:gd name="T10" fmla="*/ 21 w 125"/>
                  <a:gd name="T11" fmla="*/ 30 h 74"/>
                  <a:gd name="T12" fmla="*/ 11 w 125"/>
                  <a:gd name="T13" fmla="*/ 10 h 74"/>
                  <a:gd name="T14" fmla="*/ 19 w 125"/>
                  <a:gd name="T15" fmla="*/ 14 h 74"/>
                  <a:gd name="T16" fmla="*/ 42 w 125"/>
                  <a:gd name="T17" fmla="*/ 41 h 74"/>
                  <a:gd name="T18" fmla="*/ 40 w 125"/>
                  <a:gd name="T19" fmla="*/ 50 h 74"/>
                  <a:gd name="T20" fmla="*/ 79 w 125"/>
                  <a:gd name="T21" fmla="*/ 70 h 74"/>
                  <a:gd name="T22" fmla="*/ 96 w 125"/>
                  <a:gd name="T23" fmla="*/ 74 h 74"/>
                  <a:gd name="T24" fmla="*/ 98 w 125"/>
                  <a:gd name="T25" fmla="*/ 74 h 74"/>
                  <a:gd name="T26" fmla="*/ 98 w 125"/>
                  <a:gd name="T27" fmla="*/ 73 h 74"/>
                  <a:gd name="T28" fmla="*/ 99 w 125"/>
                  <a:gd name="T29" fmla="*/ 70 h 74"/>
                  <a:gd name="T30" fmla="*/ 106 w 125"/>
                  <a:gd name="T31" fmla="*/ 67 h 74"/>
                  <a:gd name="T32" fmla="*/ 111 w 125"/>
                  <a:gd name="T33" fmla="*/ 63 h 74"/>
                  <a:gd name="T34" fmla="*/ 101 w 125"/>
                  <a:gd name="T35" fmla="*/ 64 h 74"/>
                  <a:gd name="T36" fmla="*/ 98 w 125"/>
                  <a:gd name="T37" fmla="*/ 68 h 74"/>
                  <a:gd name="T38" fmla="*/ 98 w 125"/>
                  <a:gd name="T39" fmla="*/ 70 h 74"/>
                  <a:gd name="T40" fmla="*/ 87 w 125"/>
                  <a:gd name="T41" fmla="*/ 66 h 74"/>
                  <a:gd name="T42" fmla="*/ 50 w 125"/>
                  <a:gd name="T43" fmla="*/ 56 h 74"/>
                  <a:gd name="T44" fmla="*/ 45 w 125"/>
                  <a:gd name="T45" fmla="*/ 49 h 74"/>
                  <a:gd name="T46" fmla="*/ 31 w 125"/>
                  <a:gd name="T47" fmla="*/ 24 h 74"/>
                  <a:gd name="T48" fmla="*/ 9 w 125"/>
                  <a:gd name="T49" fmla="*/ 3 h 74"/>
                  <a:gd name="T50" fmla="*/ 19 w 125"/>
                  <a:gd name="T51" fmla="*/ 26 h 74"/>
                  <a:gd name="T52" fmla="*/ 25 w 125"/>
                  <a:gd name="T53" fmla="*/ 39 h 74"/>
                  <a:gd name="T54" fmla="*/ 12 w 125"/>
                  <a:gd name="T55" fmla="*/ 30 h 74"/>
                  <a:gd name="T56" fmla="*/ 4 w 125"/>
                  <a:gd name="T57" fmla="*/ 19 h 74"/>
                  <a:gd name="T58" fmla="*/ 3 w 125"/>
                  <a:gd name="T59" fmla="*/ 11 h 74"/>
                  <a:gd name="T60" fmla="*/ 28 w 125"/>
                  <a:gd name="T61" fmla="*/ 8 h 74"/>
                  <a:gd name="T62" fmla="*/ 48 w 125"/>
                  <a:gd name="T63" fmla="*/ 7 h 74"/>
                  <a:gd name="T64" fmla="*/ 58 w 125"/>
                  <a:gd name="T65" fmla="*/ 19 h 74"/>
                  <a:gd name="T66" fmla="*/ 70 w 125"/>
                  <a:gd name="T67" fmla="*/ 18 h 74"/>
                  <a:gd name="T68" fmla="*/ 76 w 125"/>
                  <a:gd name="T69" fmla="*/ 42 h 74"/>
                  <a:gd name="T70" fmla="*/ 88 w 125"/>
                  <a:gd name="T71" fmla="*/ 59 h 74"/>
                  <a:gd name="T72" fmla="*/ 98 w 125"/>
                  <a:gd name="T73" fmla="*/ 58 h 74"/>
                  <a:gd name="T74" fmla="*/ 108 w 125"/>
                  <a:gd name="T75" fmla="*/ 50 h 74"/>
                  <a:gd name="T76" fmla="*/ 123 w 125"/>
                  <a:gd name="T77" fmla="*/ 51 h 74"/>
                  <a:gd name="T78" fmla="*/ 119 w 125"/>
                  <a:gd name="T79" fmla="*/ 60 h 74"/>
                  <a:gd name="T80" fmla="*/ 121 w 125"/>
                  <a:gd name="T81" fmla="*/ 55 h 74"/>
                  <a:gd name="T82" fmla="*/ 116 w 125"/>
                  <a:gd name="T83" fmla="*/ 48 h 74"/>
                  <a:gd name="T84" fmla="*/ 102 w 125"/>
                  <a:gd name="T85" fmla="*/ 57 h 74"/>
                  <a:gd name="T86" fmla="*/ 90 w 125"/>
                  <a:gd name="T87" fmla="*/ 59 h 74"/>
                  <a:gd name="T88" fmla="*/ 78 w 125"/>
                  <a:gd name="T89" fmla="*/ 46 h 74"/>
                  <a:gd name="T90" fmla="*/ 82 w 125"/>
                  <a:gd name="T91" fmla="*/ 31 h 74"/>
                  <a:gd name="T92" fmla="*/ 80 w 125"/>
                  <a:gd name="T93" fmla="*/ 30 h 74"/>
                  <a:gd name="T94" fmla="*/ 68 w 125"/>
                  <a:gd name="T95" fmla="*/ 15 h 74"/>
                  <a:gd name="T96" fmla="*/ 55 w 125"/>
                  <a:gd name="T97" fmla="*/ 15 h 74"/>
                  <a:gd name="T98" fmla="*/ 39 w 125"/>
                  <a:gd name="T99" fmla="*/ 5 h 74"/>
                  <a:gd name="T100" fmla="*/ 14 w 125"/>
                  <a:gd name="T101" fmla="*/ 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5" h="74">
                    <a:moveTo>
                      <a:pt x="120" y="61"/>
                    </a:moveTo>
                    <a:cubicBezTo>
                      <a:pt x="119" y="62"/>
                      <a:pt x="119" y="62"/>
                      <a:pt x="119" y="62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20" y="61"/>
                      <a:pt x="120" y="61"/>
                      <a:pt x="120" y="6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6" y="74"/>
                      <a:pt x="96" y="74"/>
                      <a:pt x="96" y="74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4"/>
                      <a:pt x="98" y="73"/>
                      <a:pt x="98" y="73"/>
                    </a:cubicBezTo>
                    <a:cubicBezTo>
                      <a:pt x="98" y="73"/>
                      <a:pt x="98" y="73"/>
                      <a:pt x="98" y="72"/>
                    </a:cubicBezTo>
                    <a:cubicBezTo>
                      <a:pt x="98" y="72"/>
                      <a:pt x="99" y="71"/>
                      <a:pt x="99" y="71"/>
                    </a:cubicBezTo>
                    <a:cubicBezTo>
                      <a:pt x="99" y="71"/>
                      <a:pt x="99" y="70"/>
                      <a:pt x="99" y="70"/>
                    </a:cubicBezTo>
                    <a:cubicBezTo>
                      <a:pt x="99" y="70"/>
                      <a:pt x="99" y="69"/>
                      <a:pt x="100" y="69"/>
                    </a:cubicBezTo>
                    <a:cubicBezTo>
                      <a:pt x="107" y="70"/>
                      <a:pt x="107" y="70"/>
                      <a:pt x="107" y="70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3" y="63"/>
                      <a:pt x="103" y="63"/>
                      <a:pt x="103" y="63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5" y="67"/>
                      <a:pt x="105" y="67"/>
                      <a:pt x="105" y="67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8"/>
                      <a:pt x="98" y="68"/>
                      <a:pt x="98" y="69"/>
                    </a:cubicBezTo>
                    <a:cubicBezTo>
                      <a:pt x="98" y="69"/>
                      <a:pt x="98" y="69"/>
                      <a:pt x="98" y="70"/>
                    </a:cubicBezTo>
                    <a:cubicBezTo>
                      <a:pt x="97" y="70"/>
                      <a:pt x="97" y="71"/>
                      <a:pt x="97" y="71"/>
                    </a:cubicBezTo>
                    <a:cubicBezTo>
                      <a:pt x="97" y="72"/>
                      <a:pt x="97" y="72"/>
                      <a:pt x="97" y="7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1" y="29"/>
                      <a:pt x="71" y="29"/>
                      <a:pt x="71" y="29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83" y="59"/>
                      <a:pt x="83" y="59"/>
                      <a:pt x="83" y="59"/>
                    </a:cubicBezTo>
                    <a:cubicBezTo>
                      <a:pt x="88" y="59"/>
                      <a:pt x="88" y="59"/>
                      <a:pt x="88" y="59"/>
                    </a:cubicBezTo>
                    <a:cubicBezTo>
                      <a:pt x="89" y="60"/>
                      <a:pt x="89" y="60"/>
                      <a:pt x="89" y="60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58"/>
                      <a:pt x="98" y="58"/>
                      <a:pt x="98" y="58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16" y="49"/>
                      <a:pt x="116" y="49"/>
                      <a:pt x="116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3" y="51"/>
                      <a:pt x="123" y="51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20" y="61"/>
                      <a:pt x="120" y="61"/>
                      <a:pt x="120" y="61"/>
                    </a:cubicBezTo>
                    <a:cubicBezTo>
                      <a:pt x="121" y="57"/>
                      <a:pt x="121" y="57"/>
                      <a:pt x="121" y="57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25" y="52"/>
                      <a:pt x="125" y="52"/>
                      <a:pt x="125" y="52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0" y="59"/>
                      <a:pt x="90" y="59"/>
                      <a:pt x="90" y="59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4" y="58"/>
                      <a:pt x="84" y="58"/>
                      <a:pt x="84" y="58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8" name="Freeform 1490"/>
              <p:cNvSpPr/>
              <p:nvPr/>
            </p:nvSpPr>
            <p:spPr bwMode="auto">
              <a:xfrm>
                <a:off x="2014385" y="3992039"/>
                <a:ext cx="26675" cy="41917"/>
              </a:xfrm>
              <a:custGeom>
                <a:avLst/>
                <a:gdLst>
                  <a:gd name="T0" fmla="*/ 12 w 14"/>
                  <a:gd name="T1" fmla="*/ 0 h 22"/>
                  <a:gd name="T2" fmla="*/ 0 w 14"/>
                  <a:gd name="T3" fmla="*/ 7 h 22"/>
                  <a:gd name="T4" fmla="*/ 0 w 14"/>
                  <a:gd name="T5" fmla="*/ 7 h 22"/>
                  <a:gd name="T6" fmla="*/ 0 w 14"/>
                  <a:gd name="T7" fmla="*/ 22 h 22"/>
                  <a:gd name="T8" fmla="*/ 0 w 14"/>
                  <a:gd name="T9" fmla="*/ 22 h 22"/>
                  <a:gd name="T10" fmla="*/ 2 w 14"/>
                  <a:gd name="T11" fmla="*/ 22 h 22"/>
                  <a:gd name="T12" fmla="*/ 2 w 14"/>
                  <a:gd name="T13" fmla="*/ 19 h 22"/>
                  <a:gd name="T14" fmla="*/ 12 w 14"/>
                  <a:gd name="T15" fmla="*/ 12 h 22"/>
                  <a:gd name="T16" fmla="*/ 14 w 14"/>
                  <a:gd name="T17" fmla="*/ 3 h 22"/>
                  <a:gd name="T18" fmla="*/ 12 w 14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2">
                    <a:moveTo>
                      <a:pt x="12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19"/>
                    </a:lnTo>
                    <a:lnTo>
                      <a:pt x="12" y="12"/>
                    </a:lnTo>
                    <a:lnTo>
                      <a:pt x="14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29" name="Freeform 1491"/>
              <p:cNvSpPr/>
              <p:nvPr/>
            </p:nvSpPr>
            <p:spPr bwMode="auto">
              <a:xfrm>
                <a:off x="2014385" y="3992039"/>
                <a:ext cx="26675" cy="41917"/>
              </a:xfrm>
              <a:custGeom>
                <a:avLst/>
                <a:gdLst>
                  <a:gd name="T0" fmla="*/ 12 w 14"/>
                  <a:gd name="T1" fmla="*/ 0 h 22"/>
                  <a:gd name="T2" fmla="*/ 0 w 14"/>
                  <a:gd name="T3" fmla="*/ 7 h 22"/>
                  <a:gd name="T4" fmla="*/ 0 w 14"/>
                  <a:gd name="T5" fmla="*/ 7 h 22"/>
                  <a:gd name="T6" fmla="*/ 0 w 14"/>
                  <a:gd name="T7" fmla="*/ 22 h 22"/>
                  <a:gd name="T8" fmla="*/ 0 w 14"/>
                  <a:gd name="T9" fmla="*/ 22 h 22"/>
                  <a:gd name="T10" fmla="*/ 2 w 14"/>
                  <a:gd name="T11" fmla="*/ 22 h 22"/>
                  <a:gd name="T12" fmla="*/ 2 w 14"/>
                  <a:gd name="T13" fmla="*/ 19 h 22"/>
                  <a:gd name="T14" fmla="*/ 12 w 14"/>
                  <a:gd name="T15" fmla="*/ 12 h 22"/>
                  <a:gd name="T16" fmla="*/ 14 w 14"/>
                  <a:gd name="T17" fmla="*/ 3 h 22"/>
                  <a:gd name="T18" fmla="*/ 12 w 14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2">
                    <a:moveTo>
                      <a:pt x="12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2" y="19"/>
                    </a:lnTo>
                    <a:lnTo>
                      <a:pt x="12" y="12"/>
                    </a:lnTo>
                    <a:lnTo>
                      <a:pt x="14" y="3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0" name="Freeform 1492"/>
              <p:cNvSpPr>
                <a:spLocks noEditPoints="1"/>
              </p:cNvSpPr>
              <p:nvPr/>
            </p:nvSpPr>
            <p:spPr bwMode="auto">
              <a:xfrm>
                <a:off x="2004858" y="3982513"/>
                <a:ext cx="45728" cy="59066"/>
              </a:xfrm>
              <a:custGeom>
                <a:avLst/>
                <a:gdLst>
                  <a:gd name="T0" fmla="*/ 5 w 24"/>
                  <a:gd name="T1" fmla="*/ 27 h 31"/>
                  <a:gd name="T2" fmla="*/ 5 w 24"/>
                  <a:gd name="T3" fmla="*/ 12 h 31"/>
                  <a:gd name="T4" fmla="*/ 5 w 24"/>
                  <a:gd name="T5" fmla="*/ 12 h 31"/>
                  <a:gd name="T6" fmla="*/ 17 w 24"/>
                  <a:gd name="T7" fmla="*/ 5 h 31"/>
                  <a:gd name="T8" fmla="*/ 19 w 24"/>
                  <a:gd name="T9" fmla="*/ 8 h 31"/>
                  <a:gd name="T10" fmla="*/ 17 w 24"/>
                  <a:gd name="T11" fmla="*/ 17 h 31"/>
                  <a:gd name="T12" fmla="*/ 7 w 24"/>
                  <a:gd name="T13" fmla="*/ 24 h 31"/>
                  <a:gd name="T14" fmla="*/ 7 w 24"/>
                  <a:gd name="T15" fmla="*/ 27 h 31"/>
                  <a:gd name="T16" fmla="*/ 5 w 24"/>
                  <a:gd name="T17" fmla="*/ 27 h 31"/>
                  <a:gd name="T18" fmla="*/ 5 w 24"/>
                  <a:gd name="T19" fmla="*/ 27 h 31"/>
                  <a:gd name="T20" fmla="*/ 14 w 24"/>
                  <a:gd name="T21" fmla="*/ 0 h 31"/>
                  <a:gd name="T22" fmla="*/ 5 w 24"/>
                  <a:gd name="T23" fmla="*/ 10 h 31"/>
                  <a:gd name="T24" fmla="*/ 2 w 24"/>
                  <a:gd name="T25" fmla="*/ 10 h 31"/>
                  <a:gd name="T26" fmla="*/ 2 w 24"/>
                  <a:gd name="T27" fmla="*/ 12 h 31"/>
                  <a:gd name="T28" fmla="*/ 0 w 24"/>
                  <a:gd name="T29" fmla="*/ 29 h 31"/>
                  <a:gd name="T30" fmla="*/ 7 w 24"/>
                  <a:gd name="T31" fmla="*/ 31 h 31"/>
                  <a:gd name="T32" fmla="*/ 10 w 24"/>
                  <a:gd name="T33" fmla="*/ 29 h 31"/>
                  <a:gd name="T34" fmla="*/ 10 w 24"/>
                  <a:gd name="T35" fmla="*/ 27 h 31"/>
                  <a:gd name="T36" fmla="*/ 19 w 24"/>
                  <a:gd name="T37" fmla="*/ 19 h 31"/>
                  <a:gd name="T38" fmla="*/ 21 w 24"/>
                  <a:gd name="T39" fmla="*/ 10 h 31"/>
                  <a:gd name="T40" fmla="*/ 24 w 24"/>
                  <a:gd name="T41" fmla="*/ 8 h 31"/>
                  <a:gd name="T42" fmla="*/ 24 w 24"/>
                  <a:gd name="T43" fmla="*/ 8 h 31"/>
                  <a:gd name="T44" fmla="*/ 24 w 24"/>
                  <a:gd name="T45" fmla="*/ 8 h 31"/>
                  <a:gd name="T46" fmla="*/ 21 w 24"/>
                  <a:gd name="T47" fmla="*/ 5 h 31"/>
                  <a:gd name="T48" fmla="*/ 14 w 24"/>
                  <a:gd name="T4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31">
                    <a:moveTo>
                      <a:pt x="5" y="27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17" y="5"/>
                    </a:lnTo>
                    <a:lnTo>
                      <a:pt x="19" y="8"/>
                    </a:lnTo>
                    <a:lnTo>
                      <a:pt x="17" y="17"/>
                    </a:lnTo>
                    <a:lnTo>
                      <a:pt x="7" y="24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7"/>
                    </a:lnTo>
                    <a:close/>
                    <a:moveTo>
                      <a:pt x="14" y="0"/>
                    </a:moveTo>
                    <a:lnTo>
                      <a:pt x="5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29"/>
                    </a:lnTo>
                    <a:lnTo>
                      <a:pt x="7" y="31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9" y="19"/>
                    </a:lnTo>
                    <a:lnTo>
                      <a:pt x="21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1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1" name="Freeform 1493"/>
              <p:cNvSpPr>
                <a:spLocks noEditPoints="1"/>
              </p:cNvSpPr>
              <p:nvPr/>
            </p:nvSpPr>
            <p:spPr bwMode="auto">
              <a:xfrm>
                <a:off x="2004858" y="3982513"/>
                <a:ext cx="45728" cy="59066"/>
              </a:xfrm>
              <a:custGeom>
                <a:avLst/>
                <a:gdLst>
                  <a:gd name="T0" fmla="*/ 5 w 24"/>
                  <a:gd name="T1" fmla="*/ 27 h 31"/>
                  <a:gd name="T2" fmla="*/ 5 w 24"/>
                  <a:gd name="T3" fmla="*/ 12 h 31"/>
                  <a:gd name="T4" fmla="*/ 5 w 24"/>
                  <a:gd name="T5" fmla="*/ 12 h 31"/>
                  <a:gd name="T6" fmla="*/ 17 w 24"/>
                  <a:gd name="T7" fmla="*/ 5 h 31"/>
                  <a:gd name="T8" fmla="*/ 19 w 24"/>
                  <a:gd name="T9" fmla="*/ 8 h 31"/>
                  <a:gd name="T10" fmla="*/ 17 w 24"/>
                  <a:gd name="T11" fmla="*/ 17 h 31"/>
                  <a:gd name="T12" fmla="*/ 7 w 24"/>
                  <a:gd name="T13" fmla="*/ 24 h 31"/>
                  <a:gd name="T14" fmla="*/ 7 w 24"/>
                  <a:gd name="T15" fmla="*/ 27 h 31"/>
                  <a:gd name="T16" fmla="*/ 5 w 24"/>
                  <a:gd name="T17" fmla="*/ 27 h 31"/>
                  <a:gd name="T18" fmla="*/ 5 w 24"/>
                  <a:gd name="T19" fmla="*/ 27 h 31"/>
                  <a:gd name="T20" fmla="*/ 14 w 24"/>
                  <a:gd name="T21" fmla="*/ 0 h 31"/>
                  <a:gd name="T22" fmla="*/ 5 w 24"/>
                  <a:gd name="T23" fmla="*/ 10 h 31"/>
                  <a:gd name="T24" fmla="*/ 2 w 24"/>
                  <a:gd name="T25" fmla="*/ 10 h 31"/>
                  <a:gd name="T26" fmla="*/ 2 w 24"/>
                  <a:gd name="T27" fmla="*/ 12 h 31"/>
                  <a:gd name="T28" fmla="*/ 0 w 24"/>
                  <a:gd name="T29" fmla="*/ 29 h 31"/>
                  <a:gd name="T30" fmla="*/ 7 w 24"/>
                  <a:gd name="T31" fmla="*/ 31 h 31"/>
                  <a:gd name="T32" fmla="*/ 10 w 24"/>
                  <a:gd name="T33" fmla="*/ 29 h 31"/>
                  <a:gd name="T34" fmla="*/ 10 w 24"/>
                  <a:gd name="T35" fmla="*/ 27 h 31"/>
                  <a:gd name="T36" fmla="*/ 19 w 24"/>
                  <a:gd name="T37" fmla="*/ 19 h 31"/>
                  <a:gd name="T38" fmla="*/ 21 w 24"/>
                  <a:gd name="T39" fmla="*/ 10 h 31"/>
                  <a:gd name="T40" fmla="*/ 24 w 24"/>
                  <a:gd name="T41" fmla="*/ 8 h 31"/>
                  <a:gd name="T42" fmla="*/ 24 w 24"/>
                  <a:gd name="T43" fmla="*/ 8 h 31"/>
                  <a:gd name="T44" fmla="*/ 24 w 24"/>
                  <a:gd name="T45" fmla="*/ 8 h 31"/>
                  <a:gd name="T46" fmla="*/ 21 w 24"/>
                  <a:gd name="T47" fmla="*/ 5 h 31"/>
                  <a:gd name="T48" fmla="*/ 14 w 24"/>
                  <a:gd name="T4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31">
                    <a:moveTo>
                      <a:pt x="5" y="27"/>
                    </a:moveTo>
                    <a:lnTo>
                      <a:pt x="5" y="12"/>
                    </a:lnTo>
                    <a:lnTo>
                      <a:pt x="5" y="12"/>
                    </a:lnTo>
                    <a:lnTo>
                      <a:pt x="17" y="5"/>
                    </a:lnTo>
                    <a:lnTo>
                      <a:pt x="19" y="8"/>
                    </a:lnTo>
                    <a:lnTo>
                      <a:pt x="17" y="17"/>
                    </a:lnTo>
                    <a:lnTo>
                      <a:pt x="7" y="24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7"/>
                    </a:lnTo>
                    <a:moveTo>
                      <a:pt x="14" y="0"/>
                    </a:moveTo>
                    <a:lnTo>
                      <a:pt x="5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29"/>
                    </a:lnTo>
                    <a:lnTo>
                      <a:pt x="7" y="31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19" y="19"/>
                    </a:lnTo>
                    <a:lnTo>
                      <a:pt x="21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1" y="5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2" name="Freeform 1494"/>
              <p:cNvSpPr/>
              <p:nvPr/>
            </p:nvSpPr>
            <p:spPr bwMode="auto">
              <a:xfrm>
                <a:off x="2044870" y="4064442"/>
                <a:ext cx="81929" cy="62876"/>
              </a:xfrm>
              <a:custGeom>
                <a:avLst/>
                <a:gdLst>
                  <a:gd name="T0" fmla="*/ 43 w 43"/>
                  <a:gd name="T1" fmla="*/ 0 h 33"/>
                  <a:gd name="T2" fmla="*/ 26 w 43"/>
                  <a:gd name="T3" fmla="*/ 0 h 33"/>
                  <a:gd name="T4" fmla="*/ 10 w 43"/>
                  <a:gd name="T5" fmla="*/ 7 h 33"/>
                  <a:gd name="T6" fmla="*/ 10 w 43"/>
                  <a:gd name="T7" fmla="*/ 17 h 33"/>
                  <a:gd name="T8" fmla="*/ 0 w 43"/>
                  <a:gd name="T9" fmla="*/ 14 h 33"/>
                  <a:gd name="T10" fmla="*/ 0 w 43"/>
                  <a:gd name="T11" fmla="*/ 17 h 33"/>
                  <a:gd name="T12" fmla="*/ 19 w 43"/>
                  <a:gd name="T13" fmla="*/ 31 h 33"/>
                  <a:gd name="T14" fmla="*/ 34 w 43"/>
                  <a:gd name="T15" fmla="*/ 33 h 33"/>
                  <a:gd name="T16" fmla="*/ 36 w 43"/>
                  <a:gd name="T17" fmla="*/ 33 h 33"/>
                  <a:gd name="T18" fmla="*/ 34 w 43"/>
                  <a:gd name="T19" fmla="*/ 22 h 33"/>
                  <a:gd name="T20" fmla="*/ 41 w 43"/>
                  <a:gd name="T21" fmla="*/ 19 h 33"/>
                  <a:gd name="T22" fmla="*/ 38 w 43"/>
                  <a:gd name="T23" fmla="*/ 7 h 33"/>
                  <a:gd name="T24" fmla="*/ 43 w 43"/>
                  <a:gd name="T25" fmla="*/ 3 h 33"/>
                  <a:gd name="T26" fmla="*/ 43 w 4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3">
                    <a:moveTo>
                      <a:pt x="43" y="0"/>
                    </a:moveTo>
                    <a:lnTo>
                      <a:pt x="26" y="0"/>
                    </a:lnTo>
                    <a:lnTo>
                      <a:pt x="10" y="7"/>
                    </a:lnTo>
                    <a:lnTo>
                      <a:pt x="10" y="1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9" y="31"/>
                    </a:lnTo>
                    <a:lnTo>
                      <a:pt x="34" y="33"/>
                    </a:lnTo>
                    <a:lnTo>
                      <a:pt x="36" y="33"/>
                    </a:lnTo>
                    <a:lnTo>
                      <a:pt x="34" y="22"/>
                    </a:lnTo>
                    <a:lnTo>
                      <a:pt x="41" y="19"/>
                    </a:lnTo>
                    <a:lnTo>
                      <a:pt x="38" y="7"/>
                    </a:lnTo>
                    <a:lnTo>
                      <a:pt x="43" y="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3" name="Freeform 1495"/>
              <p:cNvSpPr/>
              <p:nvPr/>
            </p:nvSpPr>
            <p:spPr bwMode="auto">
              <a:xfrm>
                <a:off x="2044870" y="4064442"/>
                <a:ext cx="81929" cy="62876"/>
              </a:xfrm>
              <a:custGeom>
                <a:avLst/>
                <a:gdLst>
                  <a:gd name="T0" fmla="*/ 43 w 43"/>
                  <a:gd name="T1" fmla="*/ 0 h 33"/>
                  <a:gd name="T2" fmla="*/ 26 w 43"/>
                  <a:gd name="T3" fmla="*/ 0 h 33"/>
                  <a:gd name="T4" fmla="*/ 10 w 43"/>
                  <a:gd name="T5" fmla="*/ 7 h 33"/>
                  <a:gd name="T6" fmla="*/ 10 w 43"/>
                  <a:gd name="T7" fmla="*/ 17 h 33"/>
                  <a:gd name="T8" fmla="*/ 0 w 43"/>
                  <a:gd name="T9" fmla="*/ 14 h 33"/>
                  <a:gd name="T10" fmla="*/ 0 w 43"/>
                  <a:gd name="T11" fmla="*/ 17 h 33"/>
                  <a:gd name="T12" fmla="*/ 19 w 43"/>
                  <a:gd name="T13" fmla="*/ 31 h 33"/>
                  <a:gd name="T14" fmla="*/ 34 w 43"/>
                  <a:gd name="T15" fmla="*/ 33 h 33"/>
                  <a:gd name="T16" fmla="*/ 36 w 43"/>
                  <a:gd name="T17" fmla="*/ 33 h 33"/>
                  <a:gd name="T18" fmla="*/ 34 w 43"/>
                  <a:gd name="T19" fmla="*/ 22 h 33"/>
                  <a:gd name="T20" fmla="*/ 41 w 43"/>
                  <a:gd name="T21" fmla="*/ 19 h 33"/>
                  <a:gd name="T22" fmla="*/ 38 w 43"/>
                  <a:gd name="T23" fmla="*/ 7 h 33"/>
                  <a:gd name="T24" fmla="*/ 43 w 43"/>
                  <a:gd name="T25" fmla="*/ 3 h 33"/>
                  <a:gd name="T26" fmla="*/ 43 w 4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3">
                    <a:moveTo>
                      <a:pt x="43" y="0"/>
                    </a:moveTo>
                    <a:lnTo>
                      <a:pt x="26" y="0"/>
                    </a:lnTo>
                    <a:lnTo>
                      <a:pt x="10" y="7"/>
                    </a:lnTo>
                    <a:lnTo>
                      <a:pt x="10" y="17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9" y="31"/>
                    </a:lnTo>
                    <a:lnTo>
                      <a:pt x="34" y="33"/>
                    </a:lnTo>
                    <a:lnTo>
                      <a:pt x="36" y="33"/>
                    </a:lnTo>
                    <a:lnTo>
                      <a:pt x="34" y="22"/>
                    </a:lnTo>
                    <a:lnTo>
                      <a:pt x="41" y="19"/>
                    </a:lnTo>
                    <a:lnTo>
                      <a:pt x="38" y="7"/>
                    </a:lnTo>
                    <a:lnTo>
                      <a:pt x="43" y="3"/>
                    </a:lnTo>
                    <a:lnTo>
                      <a:pt x="4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4" name="Freeform 1496"/>
              <p:cNvSpPr>
                <a:spLocks noEditPoints="1"/>
              </p:cNvSpPr>
              <p:nvPr/>
            </p:nvSpPr>
            <p:spPr bwMode="auto">
              <a:xfrm>
                <a:off x="2037249" y="4064442"/>
                <a:ext cx="93362" cy="62876"/>
              </a:xfrm>
              <a:custGeom>
                <a:avLst/>
                <a:gdLst>
                  <a:gd name="T0" fmla="*/ 0 w 49"/>
                  <a:gd name="T1" fmla="*/ 12 h 33"/>
                  <a:gd name="T2" fmla="*/ 2 w 49"/>
                  <a:gd name="T3" fmla="*/ 19 h 33"/>
                  <a:gd name="T4" fmla="*/ 21 w 49"/>
                  <a:gd name="T5" fmla="*/ 33 h 33"/>
                  <a:gd name="T6" fmla="*/ 16 w 49"/>
                  <a:gd name="T7" fmla="*/ 29 h 33"/>
                  <a:gd name="T8" fmla="*/ 38 w 49"/>
                  <a:gd name="T9" fmla="*/ 33 h 33"/>
                  <a:gd name="T10" fmla="*/ 23 w 49"/>
                  <a:gd name="T11" fmla="*/ 31 h 33"/>
                  <a:gd name="T12" fmla="*/ 4 w 49"/>
                  <a:gd name="T13" fmla="*/ 17 h 33"/>
                  <a:gd name="T14" fmla="*/ 4 w 49"/>
                  <a:gd name="T15" fmla="*/ 14 h 33"/>
                  <a:gd name="T16" fmla="*/ 14 w 49"/>
                  <a:gd name="T17" fmla="*/ 17 h 33"/>
                  <a:gd name="T18" fmla="*/ 2 w 49"/>
                  <a:gd name="T19" fmla="*/ 14 h 33"/>
                  <a:gd name="T20" fmla="*/ 0 w 49"/>
                  <a:gd name="T21" fmla="*/ 12 h 33"/>
                  <a:gd name="T22" fmla="*/ 49 w 49"/>
                  <a:gd name="T23" fmla="*/ 0 h 33"/>
                  <a:gd name="T24" fmla="*/ 30 w 49"/>
                  <a:gd name="T25" fmla="*/ 0 h 33"/>
                  <a:gd name="T26" fmla="*/ 14 w 49"/>
                  <a:gd name="T27" fmla="*/ 7 h 33"/>
                  <a:gd name="T28" fmla="*/ 30 w 49"/>
                  <a:gd name="T29" fmla="*/ 0 h 33"/>
                  <a:gd name="T30" fmla="*/ 47 w 49"/>
                  <a:gd name="T31" fmla="*/ 0 h 33"/>
                  <a:gd name="T32" fmla="*/ 47 w 49"/>
                  <a:gd name="T33" fmla="*/ 3 h 33"/>
                  <a:gd name="T34" fmla="*/ 42 w 49"/>
                  <a:gd name="T35" fmla="*/ 7 h 33"/>
                  <a:gd name="T36" fmla="*/ 45 w 49"/>
                  <a:gd name="T37" fmla="*/ 19 h 33"/>
                  <a:gd name="T38" fmla="*/ 38 w 49"/>
                  <a:gd name="T39" fmla="*/ 22 h 33"/>
                  <a:gd name="T40" fmla="*/ 40 w 49"/>
                  <a:gd name="T41" fmla="*/ 33 h 33"/>
                  <a:gd name="T42" fmla="*/ 42 w 49"/>
                  <a:gd name="T43" fmla="*/ 33 h 33"/>
                  <a:gd name="T44" fmla="*/ 45 w 49"/>
                  <a:gd name="T45" fmla="*/ 33 h 33"/>
                  <a:gd name="T46" fmla="*/ 42 w 49"/>
                  <a:gd name="T47" fmla="*/ 24 h 33"/>
                  <a:gd name="T48" fmla="*/ 47 w 49"/>
                  <a:gd name="T49" fmla="*/ 22 h 33"/>
                  <a:gd name="T50" fmla="*/ 47 w 49"/>
                  <a:gd name="T51" fmla="*/ 7 h 33"/>
                  <a:gd name="T52" fmla="*/ 49 w 49"/>
                  <a:gd name="T53" fmla="*/ 5 h 33"/>
                  <a:gd name="T54" fmla="*/ 49 w 49"/>
                  <a:gd name="T5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" h="33">
                    <a:moveTo>
                      <a:pt x="0" y="12"/>
                    </a:moveTo>
                    <a:lnTo>
                      <a:pt x="2" y="19"/>
                    </a:lnTo>
                    <a:lnTo>
                      <a:pt x="21" y="33"/>
                    </a:lnTo>
                    <a:lnTo>
                      <a:pt x="16" y="29"/>
                    </a:lnTo>
                    <a:lnTo>
                      <a:pt x="38" y="33"/>
                    </a:lnTo>
                    <a:lnTo>
                      <a:pt x="23" y="31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" y="14"/>
                    </a:lnTo>
                    <a:lnTo>
                      <a:pt x="0" y="12"/>
                    </a:lnTo>
                    <a:close/>
                    <a:moveTo>
                      <a:pt x="49" y="0"/>
                    </a:moveTo>
                    <a:lnTo>
                      <a:pt x="30" y="0"/>
                    </a:lnTo>
                    <a:lnTo>
                      <a:pt x="14" y="7"/>
                    </a:lnTo>
                    <a:lnTo>
                      <a:pt x="30" y="0"/>
                    </a:lnTo>
                    <a:lnTo>
                      <a:pt x="47" y="0"/>
                    </a:lnTo>
                    <a:lnTo>
                      <a:pt x="47" y="3"/>
                    </a:lnTo>
                    <a:lnTo>
                      <a:pt x="42" y="7"/>
                    </a:lnTo>
                    <a:lnTo>
                      <a:pt x="45" y="19"/>
                    </a:lnTo>
                    <a:lnTo>
                      <a:pt x="38" y="22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5" y="33"/>
                    </a:lnTo>
                    <a:lnTo>
                      <a:pt x="42" y="24"/>
                    </a:lnTo>
                    <a:lnTo>
                      <a:pt x="47" y="22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5" name="Freeform 1497"/>
              <p:cNvSpPr>
                <a:spLocks noEditPoints="1"/>
              </p:cNvSpPr>
              <p:nvPr/>
            </p:nvSpPr>
            <p:spPr bwMode="auto">
              <a:xfrm>
                <a:off x="2037249" y="4064442"/>
                <a:ext cx="93362" cy="62876"/>
              </a:xfrm>
              <a:custGeom>
                <a:avLst/>
                <a:gdLst>
                  <a:gd name="T0" fmla="*/ 0 w 49"/>
                  <a:gd name="T1" fmla="*/ 12 h 33"/>
                  <a:gd name="T2" fmla="*/ 2 w 49"/>
                  <a:gd name="T3" fmla="*/ 19 h 33"/>
                  <a:gd name="T4" fmla="*/ 21 w 49"/>
                  <a:gd name="T5" fmla="*/ 33 h 33"/>
                  <a:gd name="T6" fmla="*/ 16 w 49"/>
                  <a:gd name="T7" fmla="*/ 29 h 33"/>
                  <a:gd name="T8" fmla="*/ 38 w 49"/>
                  <a:gd name="T9" fmla="*/ 33 h 33"/>
                  <a:gd name="T10" fmla="*/ 23 w 49"/>
                  <a:gd name="T11" fmla="*/ 31 h 33"/>
                  <a:gd name="T12" fmla="*/ 4 w 49"/>
                  <a:gd name="T13" fmla="*/ 17 h 33"/>
                  <a:gd name="T14" fmla="*/ 4 w 49"/>
                  <a:gd name="T15" fmla="*/ 14 h 33"/>
                  <a:gd name="T16" fmla="*/ 14 w 49"/>
                  <a:gd name="T17" fmla="*/ 17 h 33"/>
                  <a:gd name="T18" fmla="*/ 2 w 49"/>
                  <a:gd name="T19" fmla="*/ 14 h 33"/>
                  <a:gd name="T20" fmla="*/ 0 w 49"/>
                  <a:gd name="T21" fmla="*/ 12 h 33"/>
                  <a:gd name="T22" fmla="*/ 49 w 49"/>
                  <a:gd name="T23" fmla="*/ 0 h 33"/>
                  <a:gd name="T24" fmla="*/ 30 w 49"/>
                  <a:gd name="T25" fmla="*/ 0 h 33"/>
                  <a:gd name="T26" fmla="*/ 14 w 49"/>
                  <a:gd name="T27" fmla="*/ 7 h 33"/>
                  <a:gd name="T28" fmla="*/ 30 w 49"/>
                  <a:gd name="T29" fmla="*/ 0 h 33"/>
                  <a:gd name="T30" fmla="*/ 47 w 49"/>
                  <a:gd name="T31" fmla="*/ 0 h 33"/>
                  <a:gd name="T32" fmla="*/ 47 w 49"/>
                  <a:gd name="T33" fmla="*/ 3 h 33"/>
                  <a:gd name="T34" fmla="*/ 42 w 49"/>
                  <a:gd name="T35" fmla="*/ 7 h 33"/>
                  <a:gd name="T36" fmla="*/ 45 w 49"/>
                  <a:gd name="T37" fmla="*/ 19 h 33"/>
                  <a:gd name="T38" fmla="*/ 38 w 49"/>
                  <a:gd name="T39" fmla="*/ 22 h 33"/>
                  <a:gd name="T40" fmla="*/ 40 w 49"/>
                  <a:gd name="T41" fmla="*/ 33 h 33"/>
                  <a:gd name="T42" fmla="*/ 42 w 49"/>
                  <a:gd name="T43" fmla="*/ 33 h 33"/>
                  <a:gd name="T44" fmla="*/ 45 w 49"/>
                  <a:gd name="T45" fmla="*/ 33 h 33"/>
                  <a:gd name="T46" fmla="*/ 42 w 49"/>
                  <a:gd name="T47" fmla="*/ 24 h 33"/>
                  <a:gd name="T48" fmla="*/ 47 w 49"/>
                  <a:gd name="T49" fmla="*/ 22 h 33"/>
                  <a:gd name="T50" fmla="*/ 47 w 49"/>
                  <a:gd name="T51" fmla="*/ 7 h 33"/>
                  <a:gd name="T52" fmla="*/ 49 w 49"/>
                  <a:gd name="T53" fmla="*/ 5 h 33"/>
                  <a:gd name="T54" fmla="*/ 49 w 49"/>
                  <a:gd name="T5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9" h="33">
                    <a:moveTo>
                      <a:pt x="0" y="12"/>
                    </a:moveTo>
                    <a:lnTo>
                      <a:pt x="2" y="19"/>
                    </a:lnTo>
                    <a:lnTo>
                      <a:pt x="21" y="33"/>
                    </a:lnTo>
                    <a:lnTo>
                      <a:pt x="16" y="29"/>
                    </a:lnTo>
                    <a:lnTo>
                      <a:pt x="38" y="33"/>
                    </a:lnTo>
                    <a:lnTo>
                      <a:pt x="23" y="31"/>
                    </a:lnTo>
                    <a:lnTo>
                      <a:pt x="4" y="17"/>
                    </a:lnTo>
                    <a:lnTo>
                      <a:pt x="4" y="14"/>
                    </a:lnTo>
                    <a:lnTo>
                      <a:pt x="14" y="17"/>
                    </a:lnTo>
                    <a:lnTo>
                      <a:pt x="2" y="14"/>
                    </a:lnTo>
                    <a:lnTo>
                      <a:pt x="0" y="12"/>
                    </a:lnTo>
                    <a:moveTo>
                      <a:pt x="49" y="0"/>
                    </a:moveTo>
                    <a:lnTo>
                      <a:pt x="30" y="0"/>
                    </a:lnTo>
                    <a:lnTo>
                      <a:pt x="14" y="7"/>
                    </a:lnTo>
                    <a:lnTo>
                      <a:pt x="30" y="0"/>
                    </a:lnTo>
                    <a:lnTo>
                      <a:pt x="47" y="0"/>
                    </a:lnTo>
                    <a:lnTo>
                      <a:pt x="47" y="3"/>
                    </a:lnTo>
                    <a:lnTo>
                      <a:pt x="42" y="7"/>
                    </a:lnTo>
                    <a:lnTo>
                      <a:pt x="45" y="19"/>
                    </a:lnTo>
                    <a:lnTo>
                      <a:pt x="38" y="22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5" y="33"/>
                    </a:lnTo>
                    <a:lnTo>
                      <a:pt x="42" y="24"/>
                    </a:lnTo>
                    <a:lnTo>
                      <a:pt x="47" y="22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6" name="Freeform 1498"/>
              <p:cNvSpPr/>
              <p:nvPr/>
            </p:nvSpPr>
            <p:spPr bwMode="auto">
              <a:xfrm>
                <a:off x="1995332" y="4064442"/>
                <a:ext cx="36202" cy="9528"/>
              </a:xfrm>
              <a:custGeom>
                <a:avLst/>
                <a:gdLst>
                  <a:gd name="T0" fmla="*/ 7 w 19"/>
                  <a:gd name="T1" fmla="*/ 0 h 5"/>
                  <a:gd name="T2" fmla="*/ 0 w 19"/>
                  <a:gd name="T3" fmla="*/ 5 h 5"/>
                  <a:gd name="T4" fmla="*/ 19 w 19"/>
                  <a:gd name="T5" fmla="*/ 5 h 5"/>
                  <a:gd name="T6" fmla="*/ 19 w 19"/>
                  <a:gd name="T7" fmla="*/ 5 h 5"/>
                  <a:gd name="T8" fmla="*/ 7 w 1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lnTo>
                      <a:pt x="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7" name="Freeform 1499"/>
              <p:cNvSpPr/>
              <p:nvPr/>
            </p:nvSpPr>
            <p:spPr bwMode="auto">
              <a:xfrm>
                <a:off x="1995332" y="4064442"/>
                <a:ext cx="36202" cy="9528"/>
              </a:xfrm>
              <a:custGeom>
                <a:avLst/>
                <a:gdLst>
                  <a:gd name="T0" fmla="*/ 7 w 19"/>
                  <a:gd name="T1" fmla="*/ 0 h 5"/>
                  <a:gd name="T2" fmla="*/ 0 w 19"/>
                  <a:gd name="T3" fmla="*/ 5 h 5"/>
                  <a:gd name="T4" fmla="*/ 19 w 19"/>
                  <a:gd name="T5" fmla="*/ 5 h 5"/>
                  <a:gd name="T6" fmla="*/ 19 w 19"/>
                  <a:gd name="T7" fmla="*/ 5 h 5"/>
                  <a:gd name="T8" fmla="*/ 7 w 1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lnTo>
                      <a:pt x="0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8" name="Freeform 1500"/>
              <p:cNvSpPr/>
              <p:nvPr/>
            </p:nvSpPr>
            <p:spPr bwMode="auto">
              <a:xfrm>
                <a:off x="1981994" y="4054915"/>
                <a:ext cx="55255" cy="28580"/>
              </a:xfrm>
              <a:custGeom>
                <a:avLst/>
                <a:gdLst>
                  <a:gd name="T0" fmla="*/ 14 w 29"/>
                  <a:gd name="T1" fmla="*/ 0 h 15"/>
                  <a:gd name="T2" fmla="*/ 12 w 29"/>
                  <a:gd name="T3" fmla="*/ 3 h 15"/>
                  <a:gd name="T4" fmla="*/ 3 w 29"/>
                  <a:gd name="T5" fmla="*/ 10 h 15"/>
                  <a:gd name="T6" fmla="*/ 0 w 29"/>
                  <a:gd name="T7" fmla="*/ 10 h 15"/>
                  <a:gd name="T8" fmla="*/ 0 w 29"/>
                  <a:gd name="T9" fmla="*/ 12 h 15"/>
                  <a:gd name="T10" fmla="*/ 29 w 29"/>
                  <a:gd name="T11" fmla="*/ 15 h 15"/>
                  <a:gd name="T12" fmla="*/ 29 w 29"/>
                  <a:gd name="T13" fmla="*/ 12 h 15"/>
                  <a:gd name="T14" fmla="*/ 26 w 29"/>
                  <a:gd name="T15" fmla="*/ 10 h 15"/>
                  <a:gd name="T16" fmla="*/ 26 w 29"/>
                  <a:gd name="T17" fmla="*/ 10 h 15"/>
                  <a:gd name="T18" fmla="*/ 7 w 29"/>
                  <a:gd name="T19" fmla="*/ 10 h 15"/>
                  <a:gd name="T20" fmla="*/ 14 w 29"/>
                  <a:gd name="T21" fmla="*/ 5 h 15"/>
                  <a:gd name="T22" fmla="*/ 12 w 29"/>
                  <a:gd name="T23" fmla="*/ 3 h 15"/>
                  <a:gd name="T24" fmla="*/ 14 w 29"/>
                  <a:gd name="T25" fmla="*/ 0 h 15"/>
                  <a:gd name="T26" fmla="*/ 14 w 29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5">
                    <a:moveTo>
                      <a:pt x="14" y="0"/>
                    </a:moveTo>
                    <a:lnTo>
                      <a:pt x="12" y="3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7" y="10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39" name="Freeform 1501"/>
              <p:cNvSpPr/>
              <p:nvPr/>
            </p:nvSpPr>
            <p:spPr bwMode="auto">
              <a:xfrm>
                <a:off x="1981994" y="4054915"/>
                <a:ext cx="55255" cy="28580"/>
              </a:xfrm>
              <a:custGeom>
                <a:avLst/>
                <a:gdLst>
                  <a:gd name="T0" fmla="*/ 14 w 29"/>
                  <a:gd name="T1" fmla="*/ 0 h 15"/>
                  <a:gd name="T2" fmla="*/ 12 w 29"/>
                  <a:gd name="T3" fmla="*/ 3 h 15"/>
                  <a:gd name="T4" fmla="*/ 3 w 29"/>
                  <a:gd name="T5" fmla="*/ 10 h 15"/>
                  <a:gd name="T6" fmla="*/ 0 w 29"/>
                  <a:gd name="T7" fmla="*/ 10 h 15"/>
                  <a:gd name="T8" fmla="*/ 0 w 29"/>
                  <a:gd name="T9" fmla="*/ 12 h 15"/>
                  <a:gd name="T10" fmla="*/ 29 w 29"/>
                  <a:gd name="T11" fmla="*/ 15 h 15"/>
                  <a:gd name="T12" fmla="*/ 29 w 29"/>
                  <a:gd name="T13" fmla="*/ 12 h 15"/>
                  <a:gd name="T14" fmla="*/ 26 w 29"/>
                  <a:gd name="T15" fmla="*/ 10 h 15"/>
                  <a:gd name="T16" fmla="*/ 26 w 29"/>
                  <a:gd name="T17" fmla="*/ 10 h 15"/>
                  <a:gd name="T18" fmla="*/ 7 w 29"/>
                  <a:gd name="T19" fmla="*/ 10 h 15"/>
                  <a:gd name="T20" fmla="*/ 14 w 29"/>
                  <a:gd name="T21" fmla="*/ 5 h 15"/>
                  <a:gd name="T22" fmla="*/ 12 w 29"/>
                  <a:gd name="T23" fmla="*/ 3 h 15"/>
                  <a:gd name="T24" fmla="*/ 14 w 29"/>
                  <a:gd name="T25" fmla="*/ 0 h 15"/>
                  <a:gd name="T26" fmla="*/ 14 w 29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15">
                    <a:moveTo>
                      <a:pt x="14" y="0"/>
                    </a:moveTo>
                    <a:lnTo>
                      <a:pt x="12" y="3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9" y="15"/>
                    </a:lnTo>
                    <a:lnTo>
                      <a:pt x="29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7" y="10"/>
                    </a:lnTo>
                    <a:lnTo>
                      <a:pt x="14" y="5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0" name="Freeform 1502"/>
              <p:cNvSpPr/>
              <p:nvPr/>
            </p:nvSpPr>
            <p:spPr bwMode="auto">
              <a:xfrm>
                <a:off x="2014385" y="4041577"/>
                <a:ext cx="108604" cy="45728"/>
              </a:xfrm>
              <a:custGeom>
                <a:avLst/>
                <a:gdLst>
                  <a:gd name="T0" fmla="*/ 54 w 57"/>
                  <a:gd name="T1" fmla="*/ 3 h 24"/>
                  <a:gd name="T2" fmla="*/ 12 w 57"/>
                  <a:gd name="T3" fmla="*/ 0 h 24"/>
                  <a:gd name="T4" fmla="*/ 0 w 57"/>
                  <a:gd name="T5" fmla="*/ 10 h 24"/>
                  <a:gd name="T6" fmla="*/ 14 w 57"/>
                  <a:gd name="T7" fmla="*/ 15 h 24"/>
                  <a:gd name="T8" fmla="*/ 14 w 57"/>
                  <a:gd name="T9" fmla="*/ 17 h 24"/>
                  <a:gd name="T10" fmla="*/ 16 w 57"/>
                  <a:gd name="T11" fmla="*/ 17 h 24"/>
                  <a:gd name="T12" fmla="*/ 16 w 57"/>
                  <a:gd name="T13" fmla="*/ 24 h 24"/>
                  <a:gd name="T14" fmla="*/ 21 w 57"/>
                  <a:gd name="T15" fmla="*/ 24 h 24"/>
                  <a:gd name="T16" fmla="*/ 21 w 57"/>
                  <a:gd name="T17" fmla="*/ 17 h 24"/>
                  <a:gd name="T18" fmla="*/ 40 w 57"/>
                  <a:gd name="T19" fmla="*/ 10 h 24"/>
                  <a:gd name="T20" fmla="*/ 57 w 57"/>
                  <a:gd name="T21" fmla="*/ 10 h 24"/>
                  <a:gd name="T22" fmla="*/ 57 w 57"/>
                  <a:gd name="T23" fmla="*/ 7 h 24"/>
                  <a:gd name="T24" fmla="*/ 54 w 57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4">
                    <a:moveTo>
                      <a:pt x="54" y="3"/>
                    </a:moveTo>
                    <a:lnTo>
                      <a:pt x="12" y="0"/>
                    </a:lnTo>
                    <a:lnTo>
                      <a:pt x="0" y="10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6" y="24"/>
                    </a:lnTo>
                    <a:lnTo>
                      <a:pt x="21" y="24"/>
                    </a:lnTo>
                    <a:lnTo>
                      <a:pt x="21" y="17"/>
                    </a:lnTo>
                    <a:lnTo>
                      <a:pt x="40" y="10"/>
                    </a:lnTo>
                    <a:lnTo>
                      <a:pt x="57" y="10"/>
                    </a:lnTo>
                    <a:lnTo>
                      <a:pt x="57" y="7"/>
                    </a:lnTo>
                    <a:lnTo>
                      <a:pt x="54" y="3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1" name="Freeform 1503"/>
              <p:cNvSpPr/>
              <p:nvPr/>
            </p:nvSpPr>
            <p:spPr bwMode="auto">
              <a:xfrm>
                <a:off x="2014385" y="4041577"/>
                <a:ext cx="108604" cy="45728"/>
              </a:xfrm>
              <a:custGeom>
                <a:avLst/>
                <a:gdLst>
                  <a:gd name="T0" fmla="*/ 54 w 57"/>
                  <a:gd name="T1" fmla="*/ 3 h 24"/>
                  <a:gd name="T2" fmla="*/ 12 w 57"/>
                  <a:gd name="T3" fmla="*/ 0 h 24"/>
                  <a:gd name="T4" fmla="*/ 0 w 57"/>
                  <a:gd name="T5" fmla="*/ 10 h 24"/>
                  <a:gd name="T6" fmla="*/ 14 w 57"/>
                  <a:gd name="T7" fmla="*/ 15 h 24"/>
                  <a:gd name="T8" fmla="*/ 14 w 57"/>
                  <a:gd name="T9" fmla="*/ 17 h 24"/>
                  <a:gd name="T10" fmla="*/ 16 w 57"/>
                  <a:gd name="T11" fmla="*/ 17 h 24"/>
                  <a:gd name="T12" fmla="*/ 16 w 57"/>
                  <a:gd name="T13" fmla="*/ 24 h 24"/>
                  <a:gd name="T14" fmla="*/ 21 w 57"/>
                  <a:gd name="T15" fmla="*/ 24 h 24"/>
                  <a:gd name="T16" fmla="*/ 21 w 57"/>
                  <a:gd name="T17" fmla="*/ 17 h 24"/>
                  <a:gd name="T18" fmla="*/ 40 w 57"/>
                  <a:gd name="T19" fmla="*/ 10 h 24"/>
                  <a:gd name="T20" fmla="*/ 57 w 57"/>
                  <a:gd name="T21" fmla="*/ 10 h 24"/>
                  <a:gd name="T22" fmla="*/ 57 w 57"/>
                  <a:gd name="T23" fmla="*/ 7 h 24"/>
                  <a:gd name="T24" fmla="*/ 54 w 57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4">
                    <a:moveTo>
                      <a:pt x="54" y="3"/>
                    </a:moveTo>
                    <a:lnTo>
                      <a:pt x="12" y="0"/>
                    </a:lnTo>
                    <a:lnTo>
                      <a:pt x="0" y="10"/>
                    </a:lnTo>
                    <a:lnTo>
                      <a:pt x="14" y="15"/>
                    </a:lnTo>
                    <a:lnTo>
                      <a:pt x="14" y="17"/>
                    </a:lnTo>
                    <a:lnTo>
                      <a:pt x="16" y="17"/>
                    </a:lnTo>
                    <a:lnTo>
                      <a:pt x="16" y="24"/>
                    </a:lnTo>
                    <a:lnTo>
                      <a:pt x="21" y="24"/>
                    </a:lnTo>
                    <a:lnTo>
                      <a:pt x="21" y="17"/>
                    </a:lnTo>
                    <a:lnTo>
                      <a:pt x="40" y="10"/>
                    </a:lnTo>
                    <a:lnTo>
                      <a:pt x="57" y="10"/>
                    </a:lnTo>
                    <a:lnTo>
                      <a:pt x="57" y="7"/>
                    </a:lnTo>
                    <a:lnTo>
                      <a:pt x="54" y="3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2" name="Freeform 1504"/>
              <p:cNvSpPr>
                <a:spLocks noEditPoints="1"/>
              </p:cNvSpPr>
              <p:nvPr/>
            </p:nvSpPr>
            <p:spPr bwMode="auto">
              <a:xfrm>
                <a:off x="2004858" y="4037767"/>
                <a:ext cx="125751" cy="59066"/>
              </a:xfrm>
              <a:custGeom>
                <a:avLst/>
                <a:gdLst>
                  <a:gd name="T0" fmla="*/ 19 w 66"/>
                  <a:gd name="T1" fmla="*/ 19 h 31"/>
                  <a:gd name="T2" fmla="*/ 19 w 66"/>
                  <a:gd name="T3" fmla="*/ 17 h 31"/>
                  <a:gd name="T4" fmla="*/ 5 w 66"/>
                  <a:gd name="T5" fmla="*/ 12 h 31"/>
                  <a:gd name="T6" fmla="*/ 17 w 66"/>
                  <a:gd name="T7" fmla="*/ 2 h 31"/>
                  <a:gd name="T8" fmla="*/ 59 w 66"/>
                  <a:gd name="T9" fmla="*/ 5 h 31"/>
                  <a:gd name="T10" fmla="*/ 62 w 66"/>
                  <a:gd name="T11" fmla="*/ 9 h 31"/>
                  <a:gd name="T12" fmla="*/ 62 w 66"/>
                  <a:gd name="T13" fmla="*/ 12 h 31"/>
                  <a:gd name="T14" fmla="*/ 45 w 66"/>
                  <a:gd name="T15" fmla="*/ 12 h 31"/>
                  <a:gd name="T16" fmla="*/ 26 w 66"/>
                  <a:gd name="T17" fmla="*/ 19 h 31"/>
                  <a:gd name="T18" fmla="*/ 26 w 66"/>
                  <a:gd name="T19" fmla="*/ 26 h 31"/>
                  <a:gd name="T20" fmla="*/ 21 w 66"/>
                  <a:gd name="T21" fmla="*/ 26 h 31"/>
                  <a:gd name="T22" fmla="*/ 21 w 66"/>
                  <a:gd name="T23" fmla="*/ 19 h 31"/>
                  <a:gd name="T24" fmla="*/ 19 w 66"/>
                  <a:gd name="T25" fmla="*/ 19 h 31"/>
                  <a:gd name="T26" fmla="*/ 59 w 66"/>
                  <a:gd name="T27" fmla="*/ 2 h 31"/>
                  <a:gd name="T28" fmla="*/ 14 w 66"/>
                  <a:gd name="T29" fmla="*/ 0 h 31"/>
                  <a:gd name="T30" fmla="*/ 2 w 66"/>
                  <a:gd name="T31" fmla="*/ 9 h 31"/>
                  <a:gd name="T32" fmla="*/ 0 w 66"/>
                  <a:gd name="T33" fmla="*/ 12 h 31"/>
                  <a:gd name="T34" fmla="*/ 2 w 66"/>
                  <a:gd name="T35" fmla="*/ 14 h 31"/>
                  <a:gd name="T36" fmla="*/ 14 w 66"/>
                  <a:gd name="T37" fmla="*/ 19 h 31"/>
                  <a:gd name="T38" fmla="*/ 17 w 66"/>
                  <a:gd name="T39" fmla="*/ 21 h 31"/>
                  <a:gd name="T40" fmla="*/ 17 w 66"/>
                  <a:gd name="T41" fmla="*/ 24 h 31"/>
                  <a:gd name="T42" fmla="*/ 17 w 66"/>
                  <a:gd name="T43" fmla="*/ 26 h 31"/>
                  <a:gd name="T44" fmla="*/ 19 w 66"/>
                  <a:gd name="T45" fmla="*/ 28 h 31"/>
                  <a:gd name="T46" fmla="*/ 31 w 66"/>
                  <a:gd name="T47" fmla="*/ 31 h 31"/>
                  <a:gd name="T48" fmla="*/ 31 w 66"/>
                  <a:gd name="T49" fmla="*/ 21 h 31"/>
                  <a:gd name="T50" fmla="*/ 47 w 66"/>
                  <a:gd name="T51" fmla="*/ 14 h 31"/>
                  <a:gd name="T52" fmla="*/ 66 w 66"/>
                  <a:gd name="T53" fmla="*/ 14 h 31"/>
                  <a:gd name="T54" fmla="*/ 66 w 66"/>
                  <a:gd name="T55" fmla="*/ 7 h 31"/>
                  <a:gd name="T56" fmla="*/ 59 w 66"/>
                  <a:gd name="T5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" h="31">
                    <a:moveTo>
                      <a:pt x="19" y="19"/>
                    </a:moveTo>
                    <a:lnTo>
                      <a:pt x="19" y="17"/>
                    </a:lnTo>
                    <a:lnTo>
                      <a:pt x="5" y="12"/>
                    </a:lnTo>
                    <a:lnTo>
                      <a:pt x="17" y="2"/>
                    </a:lnTo>
                    <a:lnTo>
                      <a:pt x="59" y="5"/>
                    </a:lnTo>
                    <a:lnTo>
                      <a:pt x="62" y="9"/>
                    </a:lnTo>
                    <a:lnTo>
                      <a:pt x="62" y="12"/>
                    </a:lnTo>
                    <a:lnTo>
                      <a:pt x="45" y="12"/>
                    </a:lnTo>
                    <a:lnTo>
                      <a:pt x="26" y="19"/>
                    </a:lnTo>
                    <a:lnTo>
                      <a:pt x="26" y="26"/>
                    </a:lnTo>
                    <a:lnTo>
                      <a:pt x="21" y="26"/>
                    </a:lnTo>
                    <a:lnTo>
                      <a:pt x="21" y="19"/>
                    </a:lnTo>
                    <a:lnTo>
                      <a:pt x="19" y="19"/>
                    </a:lnTo>
                    <a:close/>
                    <a:moveTo>
                      <a:pt x="59" y="2"/>
                    </a:moveTo>
                    <a:lnTo>
                      <a:pt x="14" y="0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19"/>
                    </a:lnTo>
                    <a:lnTo>
                      <a:pt x="17" y="21"/>
                    </a:lnTo>
                    <a:lnTo>
                      <a:pt x="17" y="24"/>
                    </a:lnTo>
                    <a:lnTo>
                      <a:pt x="17" y="26"/>
                    </a:lnTo>
                    <a:lnTo>
                      <a:pt x="19" y="28"/>
                    </a:lnTo>
                    <a:lnTo>
                      <a:pt x="31" y="31"/>
                    </a:lnTo>
                    <a:lnTo>
                      <a:pt x="31" y="21"/>
                    </a:lnTo>
                    <a:lnTo>
                      <a:pt x="47" y="14"/>
                    </a:lnTo>
                    <a:lnTo>
                      <a:pt x="66" y="14"/>
                    </a:lnTo>
                    <a:lnTo>
                      <a:pt x="66" y="7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3" name="Freeform 1505"/>
              <p:cNvSpPr>
                <a:spLocks noEditPoints="1"/>
              </p:cNvSpPr>
              <p:nvPr/>
            </p:nvSpPr>
            <p:spPr bwMode="auto">
              <a:xfrm>
                <a:off x="2004858" y="4037767"/>
                <a:ext cx="125751" cy="59066"/>
              </a:xfrm>
              <a:custGeom>
                <a:avLst/>
                <a:gdLst>
                  <a:gd name="T0" fmla="*/ 19 w 66"/>
                  <a:gd name="T1" fmla="*/ 19 h 31"/>
                  <a:gd name="T2" fmla="*/ 19 w 66"/>
                  <a:gd name="T3" fmla="*/ 17 h 31"/>
                  <a:gd name="T4" fmla="*/ 5 w 66"/>
                  <a:gd name="T5" fmla="*/ 12 h 31"/>
                  <a:gd name="T6" fmla="*/ 17 w 66"/>
                  <a:gd name="T7" fmla="*/ 2 h 31"/>
                  <a:gd name="T8" fmla="*/ 59 w 66"/>
                  <a:gd name="T9" fmla="*/ 5 h 31"/>
                  <a:gd name="T10" fmla="*/ 62 w 66"/>
                  <a:gd name="T11" fmla="*/ 9 h 31"/>
                  <a:gd name="T12" fmla="*/ 62 w 66"/>
                  <a:gd name="T13" fmla="*/ 12 h 31"/>
                  <a:gd name="T14" fmla="*/ 45 w 66"/>
                  <a:gd name="T15" fmla="*/ 12 h 31"/>
                  <a:gd name="T16" fmla="*/ 26 w 66"/>
                  <a:gd name="T17" fmla="*/ 19 h 31"/>
                  <a:gd name="T18" fmla="*/ 26 w 66"/>
                  <a:gd name="T19" fmla="*/ 26 h 31"/>
                  <a:gd name="T20" fmla="*/ 21 w 66"/>
                  <a:gd name="T21" fmla="*/ 26 h 31"/>
                  <a:gd name="T22" fmla="*/ 21 w 66"/>
                  <a:gd name="T23" fmla="*/ 19 h 31"/>
                  <a:gd name="T24" fmla="*/ 19 w 66"/>
                  <a:gd name="T25" fmla="*/ 19 h 31"/>
                  <a:gd name="T26" fmla="*/ 59 w 66"/>
                  <a:gd name="T27" fmla="*/ 2 h 31"/>
                  <a:gd name="T28" fmla="*/ 14 w 66"/>
                  <a:gd name="T29" fmla="*/ 0 h 31"/>
                  <a:gd name="T30" fmla="*/ 2 w 66"/>
                  <a:gd name="T31" fmla="*/ 9 h 31"/>
                  <a:gd name="T32" fmla="*/ 0 w 66"/>
                  <a:gd name="T33" fmla="*/ 12 h 31"/>
                  <a:gd name="T34" fmla="*/ 2 w 66"/>
                  <a:gd name="T35" fmla="*/ 14 h 31"/>
                  <a:gd name="T36" fmla="*/ 14 w 66"/>
                  <a:gd name="T37" fmla="*/ 19 h 31"/>
                  <a:gd name="T38" fmla="*/ 17 w 66"/>
                  <a:gd name="T39" fmla="*/ 21 h 31"/>
                  <a:gd name="T40" fmla="*/ 17 w 66"/>
                  <a:gd name="T41" fmla="*/ 24 h 31"/>
                  <a:gd name="T42" fmla="*/ 17 w 66"/>
                  <a:gd name="T43" fmla="*/ 26 h 31"/>
                  <a:gd name="T44" fmla="*/ 19 w 66"/>
                  <a:gd name="T45" fmla="*/ 28 h 31"/>
                  <a:gd name="T46" fmla="*/ 31 w 66"/>
                  <a:gd name="T47" fmla="*/ 31 h 31"/>
                  <a:gd name="T48" fmla="*/ 31 w 66"/>
                  <a:gd name="T49" fmla="*/ 21 h 31"/>
                  <a:gd name="T50" fmla="*/ 47 w 66"/>
                  <a:gd name="T51" fmla="*/ 14 h 31"/>
                  <a:gd name="T52" fmla="*/ 66 w 66"/>
                  <a:gd name="T53" fmla="*/ 14 h 31"/>
                  <a:gd name="T54" fmla="*/ 66 w 66"/>
                  <a:gd name="T55" fmla="*/ 7 h 31"/>
                  <a:gd name="T56" fmla="*/ 59 w 66"/>
                  <a:gd name="T5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" h="31">
                    <a:moveTo>
                      <a:pt x="19" y="19"/>
                    </a:moveTo>
                    <a:lnTo>
                      <a:pt x="19" y="17"/>
                    </a:lnTo>
                    <a:lnTo>
                      <a:pt x="5" y="12"/>
                    </a:lnTo>
                    <a:lnTo>
                      <a:pt x="17" y="2"/>
                    </a:lnTo>
                    <a:lnTo>
                      <a:pt x="59" y="5"/>
                    </a:lnTo>
                    <a:lnTo>
                      <a:pt x="62" y="9"/>
                    </a:lnTo>
                    <a:lnTo>
                      <a:pt x="62" y="12"/>
                    </a:lnTo>
                    <a:lnTo>
                      <a:pt x="45" y="12"/>
                    </a:lnTo>
                    <a:lnTo>
                      <a:pt x="26" y="19"/>
                    </a:lnTo>
                    <a:lnTo>
                      <a:pt x="26" y="26"/>
                    </a:lnTo>
                    <a:lnTo>
                      <a:pt x="21" y="26"/>
                    </a:lnTo>
                    <a:lnTo>
                      <a:pt x="21" y="19"/>
                    </a:lnTo>
                    <a:lnTo>
                      <a:pt x="19" y="19"/>
                    </a:lnTo>
                    <a:moveTo>
                      <a:pt x="59" y="2"/>
                    </a:moveTo>
                    <a:lnTo>
                      <a:pt x="14" y="0"/>
                    </a:lnTo>
                    <a:lnTo>
                      <a:pt x="2" y="9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4" y="19"/>
                    </a:lnTo>
                    <a:lnTo>
                      <a:pt x="17" y="21"/>
                    </a:lnTo>
                    <a:lnTo>
                      <a:pt x="17" y="24"/>
                    </a:lnTo>
                    <a:lnTo>
                      <a:pt x="17" y="26"/>
                    </a:lnTo>
                    <a:lnTo>
                      <a:pt x="19" y="28"/>
                    </a:lnTo>
                    <a:lnTo>
                      <a:pt x="31" y="31"/>
                    </a:lnTo>
                    <a:lnTo>
                      <a:pt x="31" y="21"/>
                    </a:lnTo>
                    <a:lnTo>
                      <a:pt x="47" y="14"/>
                    </a:lnTo>
                    <a:lnTo>
                      <a:pt x="66" y="14"/>
                    </a:lnTo>
                    <a:lnTo>
                      <a:pt x="66" y="7"/>
                    </a:lnTo>
                    <a:lnTo>
                      <a:pt x="59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4" name="Freeform 1506"/>
              <p:cNvSpPr/>
              <p:nvPr/>
            </p:nvSpPr>
            <p:spPr bwMode="auto">
              <a:xfrm>
                <a:off x="2086787" y="4127317"/>
                <a:ext cx="49538" cy="59066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0 h 31"/>
                  <a:gd name="T4" fmla="*/ 16 w 26"/>
                  <a:gd name="T5" fmla="*/ 22 h 31"/>
                  <a:gd name="T6" fmla="*/ 16 w 26"/>
                  <a:gd name="T7" fmla="*/ 26 h 31"/>
                  <a:gd name="T8" fmla="*/ 23 w 26"/>
                  <a:gd name="T9" fmla="*/ 31 h 31"/>
                  <a:gd name="T10" fmla="*/ 23 w 26"/>
                  <a:gd name="T11" fmla="*/ 26 h 31"/>
                  <a:gd name="T12" fmla="*/ 26 w 26"/>
                  <a:gd name="T13" fmla="*/ 26 h 31"/>
                  <a:gd name="T14" fmla="*/ 26 w 26"/>
                  <a:gd name="T15" fmla="*/ 12 h 31"/>
                  <a:gd name="T16" fmla="*/ 16 w 26"/>
                  <a:gd name="T17" fmla="*/ 3 h 31"/>
                  <a:gd name="T18" fmla="*/ 0 w 26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lnTo>
                      <a:pt x="0" y="1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23" y="31"/>
                    </a:lnTo>
                    <a:lnTo>
                      <a:pt x="23" y="26"/>
                    </a:lnTo>
                    <a:lnTo>
                      <a:pt x="26" y="26"/>
                    </a:lnTo>
                    <a:lnTo>
                      <a:pt x="26" y="12"/>
                    </a:lnTo>
                    <a:lnTo>
                      <a:pt x="16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5" name="Freeform 1507"/>
              <p:cNvSpPr/>
              <p:nvPr/>
            </p:nvSpPr>
            <p:spPr bwMode="auto">
              <a:xfrm>
                <a:off x="2086787" y="4127317"/>
                <a:ext cx="49538" cy="59066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0 h 31"/>
                  <a:gd name="T4" fmla="*/ 16 w 26"/>
                  <a:gd name="T5" fmla="*/ 22 h 31"/>
                  <a:gd name="T6" fmla="*/ 16 w 26"/>
                  <a:gd name="T7" fmla="*/ 26 h 31"/>
                  <a:gd name="T8" fmla="*/ 23 w 26"/>
                  <a:gd name="T9" fmla="*/ 31 h 31"/>
                  <a:gd name="T10" fmla="*/ 23 w 26"/>
                  <a:gd name="T11" fmla="*/ 26 h 31"/>
                  <a:gd name="T12" fmla="*/ 26 w 26"/>
                  <a:gd name="T13" fmla="*/ 26 h 31"/>
                  <a:gd name="T14" fmla="*/ 26 w 26"/>
                  <a:gd name="T15" fmla="*/ 12 h 31"/>
                  <a:gd name="T16" fmla="*/ 16 w 26"/>
                  <a:gd name="T17" fmla="*/ 3 h 31"/>
                  <a:gd name="T18" fmla="*/ 0 w 26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lnTo>
                      <a:pt x="0" y="1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23" y="31"/>
                    </a:lnTo>
                    <a:lnTo>
                      <a:pt x="23" y="26"/>
                    </a:lnTo>
                    <a:lnTo>
                      <a:pt x="26" y="26"/>
                    </a:lnTo>
                    <a:lnTo>
                      <a:pt x="26" y="12"/>
                    </a:lnTo>
                    <a:lnTo>
                      <a:pt x="16" y="3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6" name="Freeform 1508"/>
              <p:cNvSpPr/>
              <p:nvPr/>
            </p:nvSpPr>
            <p:spPr bwMode="auto">
              <a:xfrm>
                <a:off x="2067734" y="4119696"/>
                <a:ext cx="78119" cy="80024"/>
              </a:xfrm>
              <a:custGeom>
                <a:avLst/>
                <a:gdLst>
                  <a:gd name="T0" fmla="*/ 0 w 41"/>
                  <a:gd name="T1" fmla="*/ 0 h 42"/>
                  <a:gd name="T2" fmla="*/ 5 w 41"/>
                  <a:gd name="T3" fmla="*/ 4 h 42"/>
                  <a:gd name="T4" fmla="*/ 5 w 41"/>
                  <a:gd name="T5" fmla="*/ 14 h 42"/>
                  <a:gd name="T6" fmla="*/ 24 w 41"/>
                  <a:gd name="T7" fmla="*/ 28 h 42"/>
                  <a:gd name="T8" fmla="*/ 24 w 41"/>
                  <a:gd name="T9" fmla="*/ 30 h 42"/>
                  <a:gd name="T10" fmla="*/ 38 w 41"/>
                  <a:gd name="T11" fmla="*/ 42 h 42"/>
                  <a:gd name="T12" fmla="*/ 38 w 41"/>
                  <a:gd name="T13" fmla="*/ 33 h 42"/>
                  <a:gd name="T14" fmla="*/ 41 w 41"/>
                  <a:gd name="T15" fmla="*/ 33 h 42"/>
                  <a:gd name="T16" fmla="*/ 36 w 41"/>
                  <a:gd name="T17" fmla="*/ 33 h 42"/>
                  <a:gd name="T18" fmla="*/ 36 w 41"/>
                  <a:gd name="T19" fmla="*/ 30 h 42"/>
                  <a:gd name="T20" fmla="*/ 33 w 41"/>
                  <a:gd name="T21" fmla="*/ 30 h 42"/>
                  <a:gd name="T22" fmla="*/ 33 w 41"/>
                  <a:gd name="T23" fmla="*/ 35 h 42"/>
                  <a:gd name="T24" fmla="*/ 26 w 41"/>
                  <a:gd name="T25" fmla="*/ 30 h 42"/>
                  <a:gd name="T26" fmla="*/ 26 w 41"/>
                  <a:gd name="T27" fmla="*/ 26 h 42"/>
                  <a:gd name="T28" fmla="*/ 10 w 41"/>
                  <a:gd name="T29" fmla="*/ 14 h 42"/>
                  <a:gd name="T30" fmla="*/ 10 w 41"/>
                  <a:gd name="T31" fmla="*/ 4 h 42"/>
                  <a:gd name="T32" fmla="*/ 26 w 41"/>
                  <a:gd name="T33" fmla="*/ 7 h 42"/>
                  <a:gd name="T34" fmla="*/ 36 w 41"/>
                  <a:gd name="T35" fmla="*/ 16 h 42"/>
                  <a:gd name="T36" fmla="*/ 36 w 41"/>
                  <a:gd name="T37" fmla="*/ 12 h 42"/>
                  <a:gd name="T38" fmla="*/ 41 w 41"/>
                  <a:gd name="T39" fmla="*/ 14 h 42"/>
                  <a:gd name="T40" fmla="*/ 41 w 41"/>
                  <a:gd name="T41" fmla="*/ 14 h 42"/>
                  <a:gd name="T42" fmla="*/ 29 w 41"/>
                  <a:gd name="T43" fmla="*/ 4 h 42"/>
                  <a:gd name="T44" fmla="*/ 26 w 41"/>
                  <a:gd name="T45" fmla="*/ 4 h 42"/>
                  <a:gd name="T46" fmla="*/ 24 w 41"/>
                  <a:gd name="T47" fmla="*/ 4 h 42"/>
                  <a:gd name="T48" fmla="*/ 22 w 41"/>
                  <a:gd name="T49" fmla="*/ 4 h 42"/>
                  <a:gd name="T50" fmla="*/ 0 w 41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" h="42">
                    <a:moveTo>
                      <a:pt x="0" y="0"/>
                    </a:moveTo>
                    <a:lnTo>
                      <a:pt x="5" y="4"/>
                    </a:lnTo>
                    <a:lnTo>
                      <a:pt x="5" y="14"/>
                    </a:lnTo>
                    <a:lnTo>
                      <a:pt x="24" y="28"/>
                    </a:lnTo>
                    <a:lnTo>
                      <a:pt x="24" y="30"/>
                    </a:lnTo>
                    <a:lnTo>
                      <a:pt x="38" y="42"/>
                    </a:lnTo>
                    <a:lnTo>
                      <a:pt x="38" y="33"/>
                    </a:lnTo>
                    <a:lnTo>
                      <a:pt x="41" y="33"/>
                    </a:lnTo>
                    <a:lnTo>
                      <a:pt x="36" y="33"/>
                    </a:lnTo>
                    <a:lnTo>
                      <a:pt x="36" y="30"/>
                    </a:lnTo>
                    <a:lnTo>
                      <a:pt x="33" y="30"/>
                    </a:lnTo>
                    <a:lnTo>
                      <a:pt x="33" y="35"/>
                    </a:lnTo>
                    <a:lnTo>
                      <a:pt x="26" y="30"/>
                    </a:lnTo>
                    <a:lnTo>
                      <a:pt x="26" y="26"/>
                    </a:lnTo>
                    <a:lnTo>
                      <a:pt x="10" y="14"/>
                    </a:lnTo>
                    <a:lnTo>
                      <a:pt x="10" y="4"/>
                    </a:lnTo>
                    <a:lnTo>
                      <a:pt x="26" y="7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7" name="Freeform 1509"/>
              <p:cNvSpPr/>
              <p:nvPr/>
            </p:nvSpPr>
            <p:spPr bwMode="auto">
              <a:xfrm>
                <a:off x="2067734" y="4119696"/>
                <a:ext cx="78119" cy="80024"/>
              </a:xfrm>
              <a:custGeom>
                <a:avLst/>
                <a:gdLst>
                  <a:gd name="T0" fmla="*/ 0 w 41"/>
                  <a:gd name="T1" fmla="*/ 0 h 42"/>
                  <a:gd name="T2" fmla="*/ 5 w 41"/>
                  <a:gd name="T3" fmla="*/ 4 h 42"/>
                  <a:gd name="T4" fmla="*/ 5 w 41"/>
                  <a:gd name="T5" fmla="*/ 14 h 42"/>
                  <a:gd name="T6" fmla="*/ 24 w 41"/>
                  <a:gd name="T7" fmla="*/ 28 h 42"/>
                  <a:gd name="T8" fmla="*/ 24 w 41"/>
                  <a:gd name="T9" fmla="*/ 30 h 42"/>
                  <a:gd name="T10" fmla="*/ 38 w 41"/>
                  <a:gd name="T11" fmla="*/ 42 h 42"/>
                  <a:gd name="T12" fmla="*/ 38 w 41"/>
                  <a:gd name="T13" fmla="*/ 33 h 42"/>
                  <a:gd name="T14" fmla="*/ 41 w 41"/>
                  <a:gd name="T15" fmla="*/ 33 h 42"/>
                  <a:gd name="T16" fmla="*/ 36 w 41"/>
                  <a:gd name="T17" fmla="*/ 33 h 42"/>
                  <a:gd name="T18" fmla="*/ 36 w 41"/>
                  <a:gd name="T19" fmla="*/ 30 h 42"/>
                  <a:gd name="T20" fmla="*/ 33 w 41"/>
                  <a:gd name="T21" fmla="*/ 30 h 42"/>
                  <a:gd name="T22" fmla="*/ 33 w 41"/>
                  <a:gd name="T23" fmla="*/ 35 h 42"/>
                  <a:gd name="T24" fmla="*/ 26 w 41"/>
                  <a:gd name="T25" fmla="*/ 30 h 42"/>
                  <a:gd name="T26" fmla="*/ 26 w 41"/>
                  <a:gd name="T27" fmla="*/ 26 h 42"/>
                  <a:gd name="T28" fmla="*/ 10 w 41"/>
                  <a:gd name="T29" fmla="*/ 14 h 42"/>
                  <a:gd name="T30" fmla="*/ 10 w 41"/>
                  <a:gd name="T31" fmla="*/ 4 h 42"/>
                  <a:gd name="T32" fmla="*/ 26 w 41"/>
                  <a:gd name="T33" fmla="*/ 7 h 42"/>
                  <a:gd name="T34" fmla="*/ 36 w 41"/>
                  <a:gd name="T35" fmla="*/ 16 h 42"/>
                  <a:gd name="T36" fmla="*/ 36 w 41"/>
                  <a:gd name="T37" fmla="*/ 12 h 42"/>
                  <a:gd name="T38" fmla="*/ 41 w 41"/>
                  <a:gd name="T39" fmla="*/ 14 h 42"/>
                  <a:gd name="T40" fmla="*/ 41 w 41"/>
                  <a:gd name="T41" fmla="*/ 14 h 42"/>
                  <a:gd name="T42" fmla="*/ 29 w 41"/>
                  <a:gd name="T43" fmla="*/ 4 h 42"/>
                  <a:gd name="T44" fmla="*/ 26 w 41"/>
                  <a:gd name="T45" fmla="*/ 4 h 42"/>
                  <a:gd name="T46" fmla="*/ 24 w 41"/>
                  <a:gd name="T47" fmla="*/ 4 h 42"/>
                  <a:gd name="T48" fmla="*/ 22 w 41"/>
                  <a:gd name="T49" fmla="*/ 4 h 42"/>
                  <a:gd name="T50" fmla="*/ 0 w 41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" h="42">
                    <a:moveTo>
                      <a:pt x="0" y="0"/>
                    </a:moveTo>
                    <a:lnTo>
                      <a:pt x="5" y="4"/>
                    </a:lnTo>
                    <a:lnTo>
                      <a:pt x="5" y="14"/>
                    </a:lnTo>
                    <a:lnTo>
                      <a:pt x="24" y="28"/>
                    </a:lnTo>
                    <a:lnTo>
                      <a:pt x="24" y="30"/>
                    </a:lnTo>
                    <a:lnTo>
                      <a:pt x="38" y="42"/>
                    </a:lnTo>
                    <a:lnTo>
                      <a:pt x="38" y="33"/>
                    </a:lnTo>
                    <a:lnTo>
                      <a:pt x="41" y="33"/>
                    </a:lnTo>
                    <a:lnTo>
                      <a:pt x="36" y="33"/>
                    </a:lnTo>
                    <a:lnTo>
                      <a:pt x="36" y="30"/>
                    </a:lnTo>
                    <a:lnTo>
                      <a:pt x="33" y="30"/>
                    </a:lnTo>
                    <a:lnTo>
                      <a:pt x="33" y="35"/>
                    </a:lnTo>
                    <a:lnTo>
                      <a:pt x="26" y="30"/>
                    </a:lnTo>
                    <a:lnTo>
                      <a:pt x="26" y="26"/>
                    </a:lnTo>
                    <a:lnTo>
                      <a:pt x="10" y="14"/>
                    </a:lnTo>
                    <a:lnTo>
                      <a:pt x="10" y="4"/>
                    </a:lnTo>
                    <a:lnTo>
                      <a:pt x="26" y="7"/>
                    </a:lnTo>
                    <a:lnTo>
                      <a:pt x="36" y="16"/>
                    </a:lnTo>
                    <a:lnTo>
                      <a:pt x="36" y="12"/>
                    </a:lnTo>
                    <a:lnTo>
                      <a:pt x="41" y="14"/>
                    </a:lnTo>
                    <a:lnTo>
                      <a:pt x="41" y="1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8" name="Freeform 1510"/>
              <p:cNvSpPr/>
              <p:nvPr/>
            </p:nvSpPr>
            <p:spPr bwMode="auto">
              <a:xfrm>
                <a:off x="2145852" y="4155897"/>
                <a:ext cx="102887" cy="40012"/>
              </a:xfrm>
              <a:custGeom>
                <a:avLst/>
                <a:gdLst>
                  <a:gd name="T0" fmla="*/ 0 w 54"/>
                  <a:gd name="T1" fmla="*/ 0 h 21"/>
                  <a:gd name="T2" fmla="*/ 0 w 54"/>
                  <a:gd name="T3" fmla="*/ 11 h 21"/>
                  <a:gd name="T4" fmla="*/ 7 w 54"/>
                  <a:gd name="T5" fmla="*/ 11 h 21"/>
                  <a:gd name="T6" fmla="*/ 9 w 54"/>
                  <a:gd name="T7" fmla="*/ 19 h 21"/>
                  <a:gd name="T8" fmla="*/ 26 w 54"/>
                  <a:gd name="T9" fmla="*/ 19 h 21"/>
                  <a:gd name="T10" fmla="*/ 23 w 54"/>
                  <a:gd name="T11" fmla="*/ 11 h 21"/>
                  <a:gd name="T12" fmla="*/ 33 w 54"/>
                  <a:gd name="T13" fmla="*/ 4 h 21"/>
                  <a:gd name="T14" fmla="*/ 45 w 54"/>
                  <a:gd name="T15" fmla="*/ 14 h 21"/>
                  <a:gd name="T16" fmla="*/ 42 w 54"/>
                  <a:gd name="T17" fmla="*/ 16 h 21"/>
                  <a:gd name="T18" fmla="*/ 49 w 54"/>
                  <a:gd name="T19" fmla="*/ 21 h 21"/>
                  <a:gd name="T20" fmla="*/ 54 w 54"/>
                  <a:gd name="T21" fmla="*/ 16 h 21"/>
                  <a:gd name="T22" fmla="*/ 54 w 54"/>
                  <a:gd name="T23" fmla="*/ 11 h 21"/>
                  <a:gd name="T24" fmla="*/ 42 w 54"/>
                  <a:gd name="T25" fmla="*/ 2 h 21"/>
                  <a:gd name="T26" fmla="*/ 30 w 54"/>
                  <a:gd name="T27" fmla="*/ 2 h 21"/>
                  <a:gd name="T28" fmla="*/ 11 w 54"/>
                  <a:gd name="T29" fmla="*/ 9 h 21"/>
                  <a:gd name="T30" fmla="*/ 0 w 54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21">
                    <a:moveTo>
                      <a:pt x="0" y="0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9" y="19"/>
                    </a:lnTo>
                    <a:lnTo>
                      <a:pt x="26" y="19"/>
                    </a:lnTo>
                    <a:lnTo>
                      <a:pt x="23" y="11"/>
                    </a:lnTo>
                    <a:lnTo>
                      <a:pt x="33" y="4"/>
                    </a:lnTo>
                    <a:lnTo>
                      <a:pt x="45" y="14"/>
                    </a:lnTo>
                    <a:lnTo>
                      <a:pt x="42" y="16"/>
                    </a:lnTo>
                    <a:lnTo>
                      <a:pt x="49" y="21"/>
                    </a:lnTo>
                    <a:lnTo>
                      <a:pt x="54" y="16"/>
                    </a:lnTo>
                    <a:lnTo>
                      <a:pt x="54" y="11"/>
                    </a:lnTo>
                    <a:lnTo>
                      <a:pt x="42" y="2"/>
                    </a:lnTo>
                    <a:lnTo>
                      <a:pt x="30" y="2"/>
                    </a:lnTo>
                    <a:lnTo>
                      <a:pt x="11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49" name="Freeform 1511"/>
              <p:cNvSpPr/>
              <p:nvPr/>
            </p:nvSpPr>
            <p:spPr bwMode="auto">
              <a:xfrm>
                <a:off x="2145852" y="4155897"/>
                <a:ext cx="102887" cy="40012"/>
              </a:xfrm>
              <a:custGeom>
                <a:avLst/>
                <a:gdLst>
                  <a:gd name="T0" fmla="*/ 0 w 54"/>
                  <a:gd name="T1" fmla="*/ 0 h 21"/>
                  <a:gd name="T2" fmla="*/ 0 w 54"/>
                  <a:gd name="T3" fmla="*/ 11 h 21"/>
                  <a:gd name="T4" fmla="*/ 7 w 54"/>
                  <a:gd name="T5" fmla="*/ 11 h 21"/>
                  <a:gd name="T6" fmla="*/ 9 w 54"/>
                  <a:gd name="T7" fmla="*/ 19 h 21"/>
                  <a:gd name="T8" fmla="*/ 26 w 54"/>
                  <a:gd name="T9" fmla="*/ 19 h 21"/>
                  <a:gd name="T10" fmla="*/ 23 w 54"/>
                  <a:gd name="T11" fmla="*/ 11 h 21"/>
                  <a:gd name="T12" fmla="*/ 33 w 54"/>
                  <a:gd name="T13" fmla="*/ 4 h 21"/>
                  <a:gd name="T14" fmla="*/ 45 w 54"/>
                  <a:gd name="T15" fmla="*/ 14 h 21"/>
                  <a:gd name="T16" fmla="*/ 42 w 54"/>
                  <a:gd name="T17" fmla="*/ 16 h 21"/>
                  <a:gd name="T18" fmla="*/ 49 w 54"/>
                  <a:gd name="T19" fmla="*/ 21 h 21"/>
                  <a:gd name="T20" fmla="*/ 54 w 54"/>
                  <a:gd name="T21" fmla="*/ 16 h 21"/>
                  <a:gd name="T22" fmla="*/ 54 w 54"/>
                  <a:gd name="T23" fmla="*/ 11 h 21"/>
                  <a:gd name="T24" fmla="*/ 42 w 54"/>
                  <a:gd name="T25" fmla="*/ 2 h 21"/>
                  <a:gd name="T26" fmla="*/ 30 w 54"/>
                  <a:gd name="T27" fmla="*/ 2 h 21"/>
                  <a:gd name="T28" fmla="*/ 11 w 54"/>
                  <a:gd name="T29" fmla="*/ 9 h 21"/>
                  <a:gd name="T30" fmla="*/ 0 w 54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21">
                    <a:moveTo>
                      <a:pt x="0" y="0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9" y="19"/>
                    </a:lnTo>
                    <a:lnTo>
                      <a:pt x="26" y="19"/>
                    </a:lnTo>
                    <a:lnTo>
                      <a:pt x="23" y="11"/>
                    </a:lnTo>
                    <a:lnTo>
                      <a:pt x="33" y="4"/>
                    </a:lnTo>
                    <a:lnTo>
                      <a:pt x="45" y="14"/>
                    </a:lnTo>
                    <a:lnTo>
                      <a:pt x="42" y="16"/>
                    </a:lnTo>
                    <a:lnTo>
                      <a:pt x="49" y="21"/>
                    </a:lnTo>
                    <a:lnTo>
                      <a:pt x="54" y="16"/>
                    </a:lnTo>
                    <a:lnTo>
                      <a:pt x="54" y="11"/>
                    </a:lnTo>
                    <a:lnTo>
                      <a:pt x="42" y="2"/>
                    </a:lnTo>
                    <a:lnTo>
                      <a:pt x="30" y="2"/>
                    </a:lnTo>
                    <a:lnTo>
                      <a:pt x="11" y="9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0" name="Freeform 1512"/>
              <p:cNvSpPr/>
              <p:nvPr/>
            </p:nvSpPr>
            <p:spPr bwMode="auto">
              <a:xfrm>
                <a:off x="2136326" y="4142560"/>
                <a:ext cx="116225" cy="62876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4 h 33"/>
                  <a:gd name="T4" fmla="*/ 0 w 61"/>
                  <a:gd name="T5" fmla="*/ 18 h 33"/>
                  <a:gd name="T6" fmla="*/ 0 w 61"/>
                  <a:gd name="T7" fmla="*/ 21 h 33"/>
                  <a:gd name="T8" fmla="*/ 5 w 61"/>
                  <a:gd name="T9" fmla="*/ 21 h 33"/>
                  <a:gd name="T10" fmla="*/ 9 w 61"/>
                  <a:gd name="T11" fmla="*/ 23 h 33"/>
                  <a:gd name="T12" fmla="*/ 9 w 61"/>
                  <a:gd name="T13" fmla="*/ 28 h 33"/>
                  <a:gd name="T14" fmla="*/ 33 w 61"/>
                  <a:gd name="T15" fmla="*/ 30 h 33"/>
                  <a:gd name="T16" fmla="*/ 33 w 61"/>
                  <a:gd name="T17" fmla="*/ 21 h 33"/>
                  <a:gd name="T18" fmla="*/ 38 w 61"/>
                  <a:gd name="T19" fmla="*/ 16 h 33"/>
                  <a:gd name="T20" fmla="*/ 45 w 61"/>
                  <a:gd name="T21" fmla="*/ 21 h 33"/>
                  <a:gd name="T22" fmla="*/ 42 w 61"/>
                  <a:gd name="T23" fmla="*/ 23 h 33"/>
                  <a:gd name="T24" fmla="*/ 54 w 61"/>
                  <a:gd name="T25" fmla="*/ 33 h 33"/>
                  <a:gd name="T26" fmla="*/ 52 w 61"/>
                  <a:gd name="T27" fmla="*/ 30 h 33"/>
                  <a:gd name="T28" fmla="*/ 54 w 61"/>
                  <a:gd name="T29" fmla="*/ 28 h 33"/>
                  <a:gd name="T30" fmla="*/ 47 w 61"/>
                  <a:gd name="T31" fmla="*/ 23 h 33"/>
                  <a:gd name="T32" fmla="*/ 50 w 61"/>
                  <a:gd name="T33" fmla="*/ 21 h 33"/>
                  <a:gd name="T34" fmla="*/ 38 w 61"/>
                  <a:gd name="T35" fmla="*/ 11 h 33"/>
                  <a:gd name="T36" fmla="*/ 28 w 61"/>
                  <a:gd name="T37" fmla="*/ 18 h 33"/>
                  <a:gd name="T38" fmla="*/ 31 w 61"/>
                  <a:gd name="T39" fmla="*/ 26 h 33"/>
                  <a:gd name="T40" fmla="*/ 14 w 61"/>
                  <a:gd name="T41" fmla="*/ 26 h 33"/>
                  <a:gd name="T42" fmla="*/ 12 w 61"/>
                  <a:gd name="T43" fmla="*/ 18 h 33"/>
                  <a:gd name="T44" fmla="*/ 5 w 61"/>
                  <a:gd name="T45" fmla="*/ 18 h 33"/>
                  <a:gd name="T46" fmla="*/ 5 w 61"/>
                  <a:gd name="T47" fmla="*/ 7 h 33"/>
                  <a:gd name="T48" fmla="*/ 16 w 61"/>
                  <a:gd name="T49" fmla="*/ 16 h 33"/>
                  <a:gd name="T50" fmla="*/ 35 w 61"/>
                  <a:gd name="T51" fmla="*/ 9 h 33"/>
                  <a:gd name="T52" fmla="*/ 47 w 61"/>
                  <a:gd name="T53" fmla="*/ 9 h 33"/>
                  <a:gd name="T54" fmla="*/ 59 w 61"/>
                  <a:gd name="T55" fmla="*/ 18 h 33"/>
                  <a:gd name="T56" fmla="*/ 59 w 61"/>
                  <a:gd name="T57" fmla="*/ 23 h 33"/>
                  <a:gd name="T58" fmla="*/ 59 w 61"/>
                  <a:gd name="T59" fmla="*/ 14 h 33"/>
                  <a:gd name="T60" fmla="*/ 61 w 61"/>
                  <a:gd name="T61" fmla="*/ 18 h 33"/>
                  <a:gd name="T62" fmla="*/ 61 w 61"/>
                  <a:gd name="T63" fmla="*/ 18 h 33"/>
                  <a:gd name="T64" fmla="*/ 50 w 61"/>
                  <a:gd name="T65" fmla="*/ 7 h 33"/>
                  <a:gd name="T66" fmla="*/ 35 w 61"/>
                  <a:gd name="T67" fmla="*/ 7 h 33"/>
                  <a:gd name="T68" fmla="*/ 19 w 61"/>
                  <a:gd name="T69" fmla="*/ 14 h 33"/>
                  <a:gd name="T70" fmla="*/ 5 w 61"/>
                  <a:gd name="T71" fmla="*/ 2 h 33"/>
                  <a:gd name="T72" fmla="*/ 0 w 61"/>
                  <a:gd name="T7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5" y="21"/>
                    </a:lnTo>
                    <a:lnTo>
                      <a:pt x="9" y="23"/>
                    </a:lnTo>
                    <a:lnTo>
                      <a:pt x="9" y="28"/>
                    </a:lnTo>
                    <a:lnTo>
                      <a:pt x="33" y="30"/>
                    </a:lnTo>
                    <a:lnTo>
                      <a:pt x="33" y="21"/>
                    </a:lnTo>
                    <a:lnTo>
                      <a:pt x="38" y="16"/>
                    </a:lnTo>
                    <a:lnTo>
                      <a:pt x="45" y="21"/>
                    </a:lnTo>
                    <a:lnTo>
                      <a:pt x="42" y="23"/>
                    </a:lnTo>
                    <a:lnTo>
                      <a:pt x="54" y="33"/>
                    </a:lnTo>
                    <a:lnTo>
                      <a:pt x="52" y="30"/>
                    </a:lnTo>
                    <a:lnTo>
                      <a:pt x="54" y="28"/>
                    </a:lnTo>
                    <a:lnTo>
                      <a:pt x="47" y="23"/>
                    </a:lnTo>
                    <a:lnTo>
                      <a:pt x="50" y="21"/>
                    </a:lnTo>
                    <a:lnTo>
                      <a:pt x="38" y="11"/>
                    </a:lnTo>
                    <a:lnTo>
                      <a:pt x="28" y="18"/>
                    </a:lnTo>
                    <a:lnTo>
                      <a:pt x="31" y="26"/>
                    </a:lnTo>
                    <a:lnTo>
                      <a:pt x="14" y="26"/>
                    </a:lnTo>
                    <a:lnTo>
                      <a:pt x="12" y="18"/>
                    </a:lnTo>
                    <a:lnTo>
                      <a:pt x="5" y="18"/>
                    </a:lnTo>
                    <a:lnTo>
                      <a:pt x="5" y="7"/>
                    </a:lnTo>
                    <a:lnTo>
                      <a:pt x="16" y="16"/>
                    </a:lnTo>
                    <a:lnTo>
                      <a:pt x="35" y="9"/>
                    </a:lnTo>
                    <a:lnTo>
                      <a:pt x="47" y="9"/>
                    </a:lnTo>
                    <a:lnTo>
                      <a:pt x="59" y="18"/>
                    </a:lnTo>
                    <a:lnTo>
                      <a:pt x="59" y="23"/>
                    </a:lnTo>
                    <a:lnTo>
                      <a:pt x="59" y="1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50" y="7"/>
                    </a:lnTo>
                    <a:lnTo>
                      <a:pt x="35" y="7"/>
                    </a:lnTo>
                    <a:lnTo>
                      <a:pt x="19" y="1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1" name="Freeform 1513"/>
              <p:cNvSpPr/>
              <p:nvPr/>
            </p:nvSpPr>
            <p:spPr bwMode="auto">
              <a:xfrm>
                <a:off x="2136326" y="4142560"/>
                <a:ext cx="116225" cy="62876"/>
              </a:xfrm>
              <a:custGeom>
                <a:avLst/>
                <a:gdLst>
                  <a:gd name="T0" fmla="*/ 0 w 61"/>
                  <a:gd name="T1" fmla="*/ 0 h 33"/>
                  <a:gd name="T2" fmla="*/ 0 w 61"/>
                  <a:gd name="T3" fmla="*/ 4 h 33"/>
                  <a:gd name="T4" fmla="*/ 0 w 61"/>
                  <a:gd name="T5" fmla="*/ 18 h 33"/>
                  <a:gd name="T6" fmla="*/ 0 w 61"/>
                  <a:gd name="T7" fmla="*/ 21 h 33"/>
                  <a:gd name="T8" fmla="*/ 5 w 61"/>
                  <a:gd name="T9" fmla="*/ 21 h 33"/>
                  <a:gd name="T10" fmla="*/ 9 w 61"/>
                  <a:gd name="T11" fmla="*/ 23 h 33"/>
                  <a:gd name="T12" fmla="*/ 9 w 61"/>
                  <a:gd name="T13" fmla="*/ 28 h 33"/>
                  <a:gd name="T14" fmla="*/ 33 w 61"/>
                  <a:gd name="T15" fmla="*/ 30 h 33"/>
                  <a:gd name="T16" fmla="*/ 33 w 61"/>
                  <a:gd name="T17" fmla="*/ 21 h 33"/>
                  <a:gd name="T18" fmla="*/ 38 w 61"/>
                  <a:gd name="T19" fmla="*/ 16 h 33"/>
                  <a:gd name="T20" fmla="*/ 45 w 61"/>
                  <a:gd name="T21" fmla="*/ 21 h 33"/>
                  <a:gd name="T22" fmla="*/ 42 w 61"/>
                  <a:gd name="T23" fmla="*/ 23 h 33"/>
                  <a:gd name="T24" fmla="*/ 54 w 61"/>
                  <a:gd name="T25" fmla="*/ 33 h 33"/>
                  <a:gd name="T26" fmla="*/ 52 w 61"/>
                  <a:gd name="T27" fmla="*/ 30 h 33"/>
                  <a:gd name="T28" fmla="*/ 54 w 61"/>
                  <a:gd name="T29" fmla="*/ 28 h 33"/>
                  <a:gd name="T30" fmla="*/ 47 w 61"/>
                  <a:gd name="T31" fmla="*/ 23 h 33"/>
                  <a:gd name="T32" fmla="*/ 50 w 61"/>
                  <a:gd name="T33" fmla="*/ 21 h 33"/>
                  <a:gd name="T34" fmla="*/ 38 w 61"/>
                  <a:gd name="T35" fmla="*/ 11 h 33"/>
                  <a:gd name="T36" fmla="*/ 28 w 61"/>
                  <a:gd name="T37" fmla="*/ 18 h 33"/>
                  <a:gd name="T38" fmla="*/ 31 w 61"/>
                  <a:gd name="T39" fmla="*/ 26 h 33"/>
                  <a:gd name="T40" fmla="*/ 14 w 61"/>
                  <a:gd name="T41" fmla="*/ 26 h 33"/>
                  <a:gd name="T42" fmla="*/ 12 w 61"/>
                  <a:gd name="T43" fmla="*/ 18 h 33"/>
                  <a:gd name="T44" fmla="*/ 5 w 61"/>
                  <a:gd name="T45" fmla="*/ 18 h 33"/>
                  <a:gd name="T46" fmla="*/ 5 w 61"/>
                  <a:gd name="T47" fmla="*/ 7 h 33"/>
                  <a:gd name="T48" fmla="*/ 16 w 61"/>
                  <a:gd name="T49" fmla="*/ 16 h 33"/>
                  <a:gd name="T50" fmla="*/ 35 w 61"/>
                  <a:gd name="T51" fmla="*/ 9 h 33"/>
                  <a:gd name="T52" fmla="*/ 47 w 61"/>
                  <a:gd name="T53" fmla="*/ 9 h 33"/>
                  <a:gd name="T54" fmla="*/ 59 w 61"/>
                  <a:gd name="T55" fmla="*/ 18 h 33"/>
                  <a:gd name="T56" fmla="*/ 59 w 61"/>
                  <a:gd name="T57" fmla="*/ 23 h 33"/>
                  <a:gd name="T58" fmla="*/ 59 w 61"/>
                  <a:gd name="T59" fmla="*/ 14 h 33"/>
                  <a:gd name="T60" fmla="*/ 61 w 61"/>
                  <a:gd name="T61" fmla="*/ 18 h 33"/>
                  <a:gd name="T62" fmla="*/ 61 w 61"/>
                  <a:gd name="T63" fmla="*/ 18 h 33"/>
                  <a:gd name="T64" fmla="*/ 50 w 61"/>
                  <a:gd name="T65" fmla="*/ 7 h 33"/>
                  <a:gd name="T66" fmla="*/ 35 w 61"/>
                  <a:gd name="T67" fmla="*/ 7 h 33"/>
                  <a:gd name="T68" fmla="*/ 19 w 61"/>
                  <a:gd name="T69" fmla="*/ 14 h 33"/>
                  <a:gd name="T70" fmla="*/ 5 w 61"/>
                  <a:gd name="T71" fmla="*/ 2 h 33"/>
                  <a:gd name="T72" fmla="*/ 0 w 61"/>
                  <a:gd name="T7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" h="33">
                    <a:moveTo>
                      <a:pt x="0" y="0"/>
                    </a:moveTo>
                    <a:lnTo>
                      <a:pt x="0" y="4"/>
                    </a:lnTo>
                    <a:lnTo>
                      <a:pt x="0" y="18"/>
                    </a:lnTo>
                    <a:lnTo>
                      <a:pt x="0" y="21"/>
                    </a:lnTo>
                    <a:lnTo>
                      <a:pt x="5" y="21"/>
                    </a:lnTo>
                    <a:lnTo>
                      <a:pt x="9" y="23"/>
                    </a:lnTo>
                    <a:lnTo>
                      <a:pt x="9" y="28"/>
                    </a:lnTo>
                    <a:lnTo>
                      <a:pt x="33" y="30"/>
                    </a:lnTo>
                    <a:lnTo>
                      <a:pt x="33" y="21"/>
                    </a:lnTo>
                    <a:lnTo>
                      <a:pt x="38" y="16"/>
                    </a:lnTo>
                    <a:lnTo>
                      <a:pt x="45" y="21"/>
                    </a:lnTo>
                    <a:lnTo>
                      <a:pt x="42" y="23"/>
                    </a:lnTo>
                    <a:lnTo>
                      <a:pt x="54" y="33"/>
                    </a:lnTo>
                    <a:lnTo>
                      <a:pt x="52" y="30"/>
                    </a:lnTo>
                    <a:lnTo>
                      <a:pt x="54" y="28"/>
                    </a:lnTo>
                    <a:lnTo>
                      <a:pt x="47" y="23"/>
                    </a:lnTo>
                    <a:lnTo>
                      <a:pt x="50" y="21"/>
                    </a:lnTo>
                    <a:lnTo>
                      <a:pt x="38" y="11"/>
                    </a:lnTo>
                    <a:lnTo>
                      <a:pt x="28" y="18"/>
                    </a:lnTo>
                    <a:lnTo>
                      <a:pt x="31" y="26"/>
                    </a:lnTo>
                    <a:lnTo>
                      <a:pt x="14" y="26"/>
                    </a:lnTo>
                    <a:lnTo>
                      <a:pt x="12" y="18"/>
                    </a:lnTo>
                    <a:lnTo>
                      <a:pt x="5" y="18"/>
                    </a:lnTo>
                    <a:lnTo>
                      <a:pt x="5" y="7"/>
                    </a:lnTo>
                    <a:lnTo>
                      <a:pt x="16" y="16"/>
                    </a:lnTo>
                    <a:lnTo>
                      <a:pt x="35" y="9"/>
                    </a:lnTo>
                    <a:lnTo>
                      <a:pt x="47" y="9"/>
                    </a:lnTo>
                    <a:lnTo>
                      <a:pt x="59" y="18"/>
                    </a:lnTo>
                    <a:lnTo>
                      <a:pt x="59" y="23"/>
                    </a:lnTo>
                    <a:lnTo>
                      <a:pt x="59" y="14"/>
                    </a:lnTo>
                    <a:lnTo>
                      <a:pt x="61" y="18"/>
                    </a:lnTo>
                    <a:lnTo>
                      <a:pt x="61" y="18"/>
                    </a:lnTo>
                    <a:lnTo>
                      <a:pt x="50" y="7"/>
                    </a:lnTo>
                    <a:lnTo>
                      <a:pt x="35" y="7"/>
                    </a:lnTo>
                    <a:lnTo>
                      <a:pt x="19" y="14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2" name="Freeform 1514"/>
              <p:cNvSpPr/>
              <p:nvPr/>
            </p:nvSpPr>
            <p:spPr bwMode="auto">
              <a:xfrm>
                <a:off x="2189675" y="4294986"/>
                <a:ext cx="108604" cy="121941"/>
              </a:xfrm>
              <a:custGeom>
                <a:avLst/>
                <a:gdLst>
                  <a:gd name="T0" fmla="*/ 17 w 57"/>
                  <a:gd name="T1" fmla="*/ 0 h 64"/>
                  <a:gd name="T2" fmla="*/ 17 w 57"/>
                  <a:gd name="T3" fmla="*/ 3 h 64"/>
                  <a:gd name="T4" fmla="*/ 17 w 57"/>
                  <a:gd name="T5" fmla="*/ 5 h 64"/>
                  <a:gd name="T6" fmla="*/ 7 w 57"/>
                  <a:gd name="T7" fmla="*/ 10 h 64"/>
                  <a:gd name="T8" fmla="*/ 10 w 57"/>
                  <a:gd name="T9" fmla="*/ 17 h 64"/>
                  <a:gd name="T10" fmla="*/ 0 w 57"/>
                  <a:gd name="T11" fmla="*/ 24 h 64"/>
                  <a:gd name="T12" fmla="*/ 3 w 57"/>
                  <a:gd name="T13" fmla="*/ 38 h 64"/>
                  <a:gd name="T14" fmla="*/ 12 w 57"/>
                  <a:gd name="T15" fmla="*/ 48 h 64"/>
                  <a:gd name="T16" fmla="*/ 14 w 57"/>
                  <a:gd name="T17" fmla="*/ 50 h 64"/>
                  <a:gd name="T18" fmla="*/ 10 w 57"/>
                  <a:gd name="T19" fmla="*/ 52 h 64"/>
                  <a:gd name="T20" fmla="*/ 12 w 57"/>
                  <a:gd name="T21" fmla="*/ 57 h 64"/>
                  <a:gd name="T22" fmla="*/ 22 w 57"/>
                  <a:gd name="T23" fmla="*/ 59 h 64"/>
                  <a:gd name="T24" fmla="*/ 26 w 57"/>
                  <a:gd name="T25" fmla="*/ 64 h 64"/>
                  <a:gd name="T26" fmla="*/ 33 w 57"/>
                  <a:gd name="T27" fmla="*/ 45 h 64"/>
                  <a:gd name="T28" fmla="*/ 57 w 57"/>
                  <a:gd name="T29" fmla="*/ 38 h 64"/>
                  <a:gd name="T30" fmla="*/ 55 w 57"/>
                  <a:gd name="T31" fmla="*/ 22 h 64"/>
                  <a:gd name="T32" fmla="*/ 17 w 57"/>
                  <a:gd name="T3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" h="64">
                    <a:moveTo>
                      <a:pt x="17" y="0"/>
                    </a:moveTo>
                    <a:lnTo>
                      <a:pt x="17" y="3"/>
                    </a:lnTo>
                    <a:lnTo>
                      <a:pt x="17" y="5"/>
                    </a:lnTo>
                    <a:lnTo>
                      <a:pt x="7" y="10"/>
                    </a:lnTo>
                    <a:lnTo>
                      <a:pt x="10" y="17"/>
                    </a:lnTo>
                    <a:lnTo>
                      <a:pt x="0" y="24"/>
                    </a:lnTo>
                    <a:lnTo>
                      <a:pt x="3" y="38"/>
                    </a:lnTo>
                    <a:lnTo>
                      <a:pt x="12" y="48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12" y="57"/>
                    </a:lnTo>
                    <a:lnTo>
                      <a:pt x="22" y="59"/>
                    </a:lnTo>
                    <a:lnTo>
                      <a:pt x="26" y="64"/>
                    </a:lnTo>
                    <a:lnTo>
                      <a:pt x="33" y="45"/>
                    </a:lnTo>
                    <a:lnTo>
                      <a:pt x="57" y="38"/>
                    </a:lnTo>
                    <a:lnTo>
                      <a:pt x="55" y="2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3" name="Freeform 1515"/>
              <p:cNvSpPr/>
              <p:nvPr/>
            </p:nvSpPr>
            <p:spPr bwMode="auto">
              <a:xfrm>
                <a:off x="2189675" y="4294986"/>
                <a:ext cx="108604" cy="121941"/>
              </a:xfrm>
              <a:custGeom>
                <a:avLst/>
                <a:gdLst>
                  <a:gd name="T0" fmla="*/ 17 w 57"/>
                  <a:gd name="T1" fmla="*/ 0 h 64"/>
                  <a:gd name="T2" fmla="*/ 17 w 57"/>
                  <a:gd name="T3" fmla="*/ 3 h 64"/>
                  <a:gd name="T4" fmla="*/ 17 w 57"/>
                  <a:gd name="T5" fmla="*/ 5 h 64"/>
                  <a:gd name="T6" fmla="*/ 7 w 57"/>
                  <a:gd name="T7" fmla="*/ 10 h 64"/>
                  <a:gd name="T8" fmla="*/ 10 w 57"/>
                  <a:gd name="T9" fmla="*/ 17 h 64"/>
                  <a:gd name="T10" fmla="*/ 0 w 57"/>
                  <a:gd name="T11" fmla="*/ 24 h 64"/>
                  <a:gd name="T12" fmla="*/ 3 w 57"/>
                  <a:gd name="T13" fmla="*/ 38 h 64"/>
                  <a:gd name="T14" fmla="*/ 12 w 57"/>
                  <a:gd name="T15" fmla="*/ 48 h 64"/>
                  <a:gd name="T16" fmla="*/ 14 w 57"/>
                  <a:gd name="T17" fmla="*/ 50 h 64"/>
                  <a:gd name="T18" fmla="*/ 10 w 57"/>
                  <a:gd name="T19" fmla="*/ 52 h 64"/>
                  <a:gd name="T20" fmla="*/ 12 w 57"/>
                  <a:gd name="T21" fmla="*/ 57 h 64"/>
                  <a:gd name="T22" fmla="*/ 22 w 57"/>
                  <a:gd name="T23" fmla="*/ 59 h 64"/>
                  <a:gd name="T24" fmla="*/ 26 w 57"/>
                  <a:gd name="T25" fmla="*/ 64 h 64"/>
                  <a:gd name="T26" fmla="*/ 33 w 57"/>
                  <a:gd name="T27" fmla="*/ 45 h 64"/>
                  <a:gd name="T28" fmla="*/ 57 w 57"/>
                  <a:gd name="T29" fmla="*/ 38 h 64"/>
                  <a:gd name="T30" fmla="*/ 55 w 57"/>
                  <a:gd name="T31" fmla="*/ 22 h 64"/>
                  <a:gd name="T32" fmla="*/ 17 w 57"/>
                  <a:gd name="T3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" h="64">
                    <a:moveTo>
                      <a:pt x="17" y="0"/>
                    </a:moveTo>
                    <a:lnTo>
                      <a:pt x="17" y="3"/>
                    </a:lnTo>
                    <a:lnTo>
                      <a:pt x="17" y="5"/>
                    </a:lnTo>
                    <a:lnTo>
                      <a:pt x="7" y="10"/>
                    </a:lnTo>
                    <a:lnTo>
                      <a:pt x="10" y="17"/>
                    </a:lnTo>
                    <a:lnTo>
                      <a:pt x="0" y="24"/>
                    </a:lnTo>
                    <a:lnTo>
                      <a:pt x="3" y="38"/>
                    </a:lnTo>
                    <a:lnTo>
                      <a:pt x="12" y="48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12" y="57"/>
                    </a:lnTo>
                    <a:lnTo>
                      <a:pt x="22" y="59"/>
                    </a:lnTo>
                    <a:lnTo>
                      <a:pt x="26" y="64"/>
                    </a:lnTo>
                    <a:lnTo>
                      <a:pt x="33" y="45"/>
                    </a:lnTo>
                    <a:lnTo>
                      <a:pt x="57" y="38"/>
                    </a:lnTo>
                    <a:lnTo>
                      <a:pt x="55" y="22"/>
                    </a:lnTo>
                    <a:lnTo>
                      <a:pt x="17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4" name="Freeform 1516"/>
              <p:cNvSpPr/>
              <p:nvPr/>
            </p:nvSpPr>
            <p:spPr bwMode="auto">
              <a:xfrm>
                <a:off x="2180147" y="4294986"/>
                <a:ext cx="118130" cy="99077"/>
              </a:xfrm>
              <a:custGeom>
                <a:avLst/>
                <a:gdLst>
                  <a:gd name="T0" fmla="*/ 19 w 62"/>
                  <a:gd name="T1" fmla="*/ 0 h 52"/>
                  <a:gd name="T2" fmla="*/ 17 w 62"/>
                  <a:gd name="T3" fmla="*/ 0 h 52"/>
                  <a:gd name="T4" fmla="*/ 17 w 62"/>
                  <a:gd name="T5" fmla="*/ 5 h 52"/>
                  <a:gd name="T6" fmla="*/ 10 w 62"/>
                  <a:gd name="T7" fmla="*/ 7 h 52"/>
                  <a:gd name="T8" fmla="*/ 10 w 62"/>
                  <a:gd name="T9" fmla="*/ 14 h 52"/>
                  <a:gd name="T10" fmla="*/ 0 w 62"/>
                  <a:gd name="T11" fmla="*/ 24 h 52"/>
                  <a:gd name="T12" fmla="*/ 3 w 62"/>
                  <a:gd name="T13" fmla="*/ 38 h 52"/>
                  <a:gd name="T14" fmla="*/ 15 w 62"/>
                  <a:gd name="T15" fmla="*/ 48 h 52"/>
                  <a:gd name="T16" fmla="*/ 15 w 62"/>
                  <a:gd name="T17" fmla="*/ 50 h 52"/>
                  <a:gd name="T18" fmla="*/ 12 w 62"/>
                  <a:gd name="T19" fmla="*/ 50 h 52"/>
                  <a:gd name="T20" fmla="*/ 12 w 62"/>
                  <a:gd name="T21" fmla="*/ 52 h 52"/>
                  <a:gd name="T22" fmla="*/ 15 w 62"/>
                  <a:gd name="T23" fmla="*/ 48 h 52"/>
                  <a:gd name="T24" fmla="*/ 15 w 62"/>
                  <a:gd name="T25" fmla="*/ 52 h 52"/>
                  <a:gd name="T26" fmla="*/ 19 w 62"/>
                  <a:gd name="T27" fmla="*/ 50 h 52"/>
                  <a:gd name="T28" fmla="*/ 17 w 62"/>
                  <a:gd name="T29" fmla="*/ 48 h 52"/>
                  <a:gd name="T30" fmla="*/ 8 w 62"/>
                  <a:gd name="T31" fmla="*/ 38 h 52"/>
                  <a:gd name="T32" fmla="*/ 5 w 62"/>
                  <a:gd name="T33" fmla="*/ 24 h 52"/>
                  <a:gd name="T34" fmla="*/ 15 w 62"/>
                  <a:gd name="T35" fmla="*/ 17 h 52"/>
                  <a:gd name="T36" fmla="*/ 12 w 62"/>
                  <a:gd name="T37" fmla="*/ 10 h 52"/>
                  <a:gd name="T38" fmla="*/ 22 w 62"/>
                  <a:gd name="T39" fmla="*/ 5 h 52"/>
                  <a:gd name="T40" fmla="*/ 22 w 62"/>
                  <a:gd name="T41" fmla="*/ 3 h 52"/>
                  <a:gd name="T42" fmla="*/ 22 w 62"/>
                  <a:gd name="T43" fmla="*/ 0 h 52"/>
                  <a:gd name="T44" fmla="*/ 60 w 62"/>
                  <a:gd name="T45" fmla="*/ 22 h 52"/>
                  <a:gd name="T46" fmla="*/ 62 w 62"/>
                  <a:gd name="T47" fmla="*/ 38 h 52"/>
                  <a:gd name="T48" fmla="*/ 60 w 62"/>
                  <a:gd name="T49" fmla="*/ 24 h 52"/>
                  <a:gd name="T50" fmla="*/ 60 w 62"/>
                  <a:gd name="T51" fmla="*/ 22 h 52"/>
                  <a:gd name="T52" fmla="*/ 19 w 62"/>
                  <a:gd name="T5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" h="52">
                    <a:moveTo>
                      <a:pt x="19" y="0"/>
                    </a:moveTo>
                    <a:lnTo>
                      <a:pt x="17" y="0"/>
                    </a:lnTo>
                    <a:lnTo>
                      <a:pt x="17" y="5"/>
                    </a:lnTo>
                    <a:lnTo>
                      <a:pt x="10" y="7"/>
                    </a:lnTo>
                    <a:lnTo>
                      <a:pt x="10" y="14"/>
                    </a:lnTo>
                    <a:lnTo>
                      <a:pt x="0" y="24"/>
                    </a:lnTo>
                    <a:lnTo>
                      <a:pt x="3" y="38"/>
                    </a:lnTo>
                    <a:lnTo>
                      <a:pt x="15" y="48"/>
                    </a:lnTo>
                    <a:lnTo>
                      <a:pt x="15" y="50"/>
                    </a:lnTo>
                    <a:lnTo>
                      <a:pt x="12" y="50"/>
                    </a:lnTo>
                    <a:lnTo>
                      <a:pt x="12" y="52"/>
                    </a:lnTo>
                    <a:lnTo>
                      <a:pt x="15" y="48"/>
                    </a:lnTo>
                    <a:lnTo>
                      <a:pt x="15" y="52"/>
                    </a:lnTo>
                    <a:lnTo>
                      <a:pt x="19" y="50"/>
                    </a:lnTo>
                    <a:lnTo>
                      <a:pt x="17" y="48"/>
                    </a:lnTo>
                    <a:lnTo>
                      <a:pt x="8" y="38"/>
                    </a:lnTo>
                    <a:lnTo>
                      <a:pt x="5" y="24"/>
                    </a:lnTo>
                    <a:lnTo>
                      <a:pt x="15" y="17"/>
                    </a:lnTo>
                    <a:lnTo>
                      <a:pt x="12" y="10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60" y="22"/>
                    </a:lnTo>
                    <a:lnTo>
                      <a:pt x="62" y="38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5" name="Freeform 1517"/>
              <p:cNvSpPr/>
              <p:nvPr/>
            </p:nvSpPr>
            <p:spPr bwMode="auto">
              <a:xfrm>
                <a:off x="2180147" y="4294986"/>
                <a:ext cx="118130" cy="99077"/>
              </a:xfrm>
              <a:custGeom>
                <a:avLst/>
                <a:gdLst>
                  <a:gd name="T0" fmla="*/ 19 w 62"/>
                  <a:gd name="T1" fmla="*/ 0 h 52"/>
                  <a:gd name="T2" fmla="*/ 17 w 62"/>
                  <a:gd name="T3" fmla="*/ 0 h 52"/>
                  <a:gd name="T4" fmla="*/ 17 w 62"/>
                  <a:gd name="T5" fmla="*/ 5 h 52"/>
                  <a:gd name="T6" fmla="*/ 10 w 62"/>
                  <a:gd name="T7" fmla="*/ 7 h 52"/>
                  <a:gd name="T8" fmla="*/ 10 w 62"/>
                  <a:gd name="T9" fmla="*/ 14 h 52"/>
                  <a:gd name="T10" fmla="*/ 0 w 62"/>
                  <a:gd name="T11" fmla="*/ 24 h 52"/>
                  <a:gd name="T12" fmla="*/ 3 w 62"/>
                  <a:gd name="T13" fmla="*/ 38 h 52"/>
                  <a:gd name="T14" fmla="*/ 15 w 62"/>
                  <a:gd name="T15" fmla="*/ 48 h 52"/>
                  <a:gd name="T16" fmla="*/ 15 w 62"/>
                  <a:gd name="T17" fmla="*/ 50 h 52"/>
                  <a:gd name="T18" fmla="*/ 12 w 62"/>
                  <a:gd name="T19" fmla="*/ 50 h 52"/>
                  <a:gd name="T20" fmla="*/ 12 w 62"/>
                  <a:gd name="T21" fmla="*/ 52 h 52"/>
                  <a:gd name="T22" fmla="*/ 15 w 62"/>
                  <a:gd name="T23" fmla="*/ 48 h 52"/>
                  <a:gd name="T24" fmla="*/ 15 w 62"/>
                  <a:gd name="T25" fmla="*/ 52 h 52"/>
                  <a:gd name="T26" fmla="*/ 19 w 62"/>
                  <a:gd name="T27" fmla="*/ 50 h 52"/>
                  <a:gd name="T28" fmla="*/ 17 w 62"/>
                  <a:gd name="T29" fmla="*/ 48 h 52"/>
                  <a:gd name="T30" fmla="*/ 8 w 62"/>
                  <a:gd name="T31" fmla="*/ 38 h 52"/>
                  <a:gd name="T32" fmla="*/ 5 w 62"/>
                  <a:gd name="T33" fmla="*/ 24 h 52"/>
                  <a:gd name="T34" fmla="*/ 15 w 62"/>
                  <a:gd name="T35" fmla="*/ 17 h 52"/>
                  <a:gd name="T36" fmla="*/ 12 w 62"/>
                  <a:gd name="T37" fmla="*/ 10 h 52"/>
                  <a:gd name="T38" fmla="*/ 22 w 62"/>
                  <a:gd name="T39" fmla="*/ 5 h 52"/>
                  <a:gd name="T40" fmla="*/ 22 w 62"/>
                  <a:gd name="T41" fmla="*/ 3 h 52"/>
                  <a:gd name="T42" fmla="*/ 22 w 62"/>
                  <a:gd name="T43" fmla="*/ 0 h 52"/>
                  <a:gd name="T44" fmla="*/ 60 w 62"/>
                  <a:gd name="T45" fmla="*/ 22 h 52"/>
                  <a:gd name="T46" fmla="*/ 62 w 62"/>
                  <a:gd name="T47" fmla="*/ 38 h 52"/>
                  <a:gd name="T48" fmla="*/ 60 w 62"/>
                  <a:gd name="T49" fmla="*/ 24 h 52"/>
                  <a:gd name="T50" fmla="*/ 60 w 62"/>
                  <a:gd name="T51" fmla="*/ 22 h 52"/>
                  <a:gd name="T52" fmla="*/ 19 w 62"/>
                  <a:gd name="T5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2" h="52">
                    <a:moveTo>
                      <a:pt x="19" y="0"/>
                    </a:moveTo>
                    <a:lnTo>
                      <a:pt x="17" y="0"/>
                    </a:lnTo>
                    <a:lnTo>
                      <a:pt x="17" y="5"/>
                    </a:lnTo>
                    <a:lnTo>
                      <a:pt x="10" y="7"/>
                    </a:lnTo>
                    <a:lnTo>
                      <a:pt x="10" y="14"/>
                    </a:lnTo>
                    <a:lnTo>
                      <a:pt x="0" y="24"/>
                    </a:lnTo>
                    <a:lnTo>
                      <a:pt x="3" y="38"/>
                    </a:lnTo>
                    <a:lnTo>
                      <a:pt x="15" y="48"/>
                    </a:lnTo>
                    <a:lnTo>
                      <a:pt x="15" y="50"/>
                    </a:lnTo>
                    <a:lnTo>
                      <a:pt x="12" y="50"/>
                    </a:lnTo>
                    <a:lnTo>
                      <a:pt x="12" y="52"/>
                    </a:lnTo>
                    <a:lnTo>
                      <a:pt x="15" y="48"/>
                    </a:lnTo>
                    <a:lnTo>
                      <a:pt x="15" y="52"/>
                    </a:lnTo>
                    <a:lnTo>
                      <a:pt x="19" y="50"/>
                    </a:lnTo>
                    <a:lnTo>
                      <a:pt x="17" y="48"/>
                    </a:lnTo>
                    <a:lnTo>
                      <a:pt x="8" y="38"/>
                    </a:lnTo>
                    <a:lnTo>
                      <a:pt x="5" y="24"/>
                    </a:lnTo>
                    <a:lnTo>
                      <a:pt x="15" y="17"/>
                    </a:lnTo>
                    <a:lnTo>
                      <a:pt x="12" y="10"/>
                    </a:lnTo>
                    <a:lnTo>
                      <a:pt x="22" y="5"/>
                    </a:lnTo>
                    <a:lnTo>
                      <a:pt x="22" y="3"/>
                    </a:lnTo>
                    <a:lnTo>
                      <a:pt x="22" y="0"/>
                    </a:lnTo>
                    <a:lnTo>
                      <a:pt x="60" y="22"/>
                    </a:lnTo>
                    <a:lnTo>
                      <a:pt x="62" y="38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6" name="Freeform 1518"/>
              <p:cNvSpPr/>
              <p:nvPr/>
            </p:nvSpPr>
            <p:spPr bwMode="auto">
              <a:xfrm>
                <a:off x="2225876" y="4113980"/>
                <a:ext cx="226734" cy="289609"/>
              </a:xfrm>
              <a:custGeom>
                <a:avLst/>
                <a:gdLst>
                  <a:gd name="T0" fmla="*/ 69 w 119"/>
                  <a:gd name="T1" fmla="*/ 0 h 152"/>
                  <a:gd name="T2" fmla="*/ 50 w 119"/>
                  <a:gd name="T3" fmla="*/ 12 h 152"/>
                  <a:gd name="T4" fmla="*/ 36 w 119"/>
                  <a:gd name="T5" fmla="*/ 12 h 152"/>
                  <a:gd name="T6" fmla="*/ 29 w 119"/>
                  <a:gd name="T7" fmla="*/ 17 h 152"/>
                  <a:gd name="T8" fmla="*/ 29 w 119"/>
                  <a:gd name="T9" fmla="*/ 26 h 152"/>
                  <a:gd name="T10" fmla="*/ 17 w 119"/>
                  <a:gd name="T11" fmla="*/ 36 h 152"/>
                  <a:gd name="T12" fmla="*/ 17 w 119"/>
                  <a:gd name="T13" fmla="*/ 41 h 152"/>
                  <a:gd name="T14" fmla="*/ 10 w 119"/>
                  <a:gd name="T15" fmla="*/ 45 h 152"/>
                  <a:gd name="T16" fmla="*/ 14 w 119"/>
                  <a:gd name="T17" fmla="*/ 50 h 152"/>
                  <a:gd name="T18" fmla="*/ 17 w 119"/>
                  <a:gd name="T19" fmla="*/ 60 h 152"/>
                  <a:gd name="T20" fmla="*/ 14 w 119"/>
                  <a:gd name="T21" fmla="*/ 62 h 152"/>
                  <a:gd name="T22" fmla="*/ 17 w 119"/>
                  <a:gd name="T23" fmla="*/ 81 h 152"/>
                  <a:gd name="T24" fmla="*/ 0 w 119"/>
                  <a:gd name="T25" fmla="*/ 93 h 152"/>
                  <a:gd name="T26" fmla="*/ 40 w 119"/>
                  <a:gd name="T27" fmla="*/ 114 h 152"/>
                  <a:gd name="T28" fmla="*/ 40 w 119"/>
                  <a:gd name="T29" fmla="*/ 117 h 152"/>
                  <a:gd name="T30" fmla="*/ 64 w 119"/>
                  <a:gd name="T31" fmla="*/ 126 h 152"/>
                  <a:gd name="T32" fmla="*/ 69 w 119"/>
                  <a:gd name="T33" fmla="*/ 138 h 152"/>
                  <a:gd name="T34" fmla="*/ 85 w 119"/>
                  <a:gd name="T35" fmla="*/ 136 h 152"/>
                  <a:gd name="T36" fmla="*/ 100 w 119"/>
                  <a:gd name="T37" fmla="*/ 140 h 152"/>
                  <a:gd name="T38" fmla="*/ 95 w 119"/>
                  <a:gd name="T39" fmla="*/ 152 h 152"/>
                  <a:gd name="T40" fmla="*/ 102 w 119"/>
                  <a:gd name="T41" fmla="*/ 152 h 152"/>
                  <a:gd name="T42" fmla="*/ 102 w 119"/>
                  <a:gd name="T43" fmla="*/ 126 h 152"/>
                  <a:gd name="T44" fmla="*/ 92 w 119"/>
                  <a:gd name="T45" fmla="*/ 119 h 152"/>
                  <a:gd name="T46" fmla="*/ 90 w 119"/>
                  <a:gd name="T47" fmla="*/ 109 h 152"/>
                  <a:gd name="T48" fmla="*/ 102 w 119"/>
                  <a:gd name="T49" fmla="*/ 109 h 152"/>
                  <a:gd name="T50" fmla="*/ 102 w 119"/>
                  <a:gd name="T51" fmla="*/ 109 h 152"/>
                  <a:gd name="T52" fmla="*/ 95 w 119"/>
                  <a:gd name="T53" fmla="*/ 107 h 152"/>
                  <a:gd name="T54" fmla="*/ 92 w 119"/>
                  <a:gd name="T55" fmla="*/ 100 h 152"/>
                  <a:gd name="T56" fmla="*/ 119 w 119"/>
                  <a:gd name="T57" fmla="*/ 100 h 152"/>
                  <a:gd name="T58" fmla="*/ 114 w 119"/>
                  <a:gd name="T59" fmla="*/ 90 h 152"/>
                  <a:gd name="T60" fmla="*/ 109 w 119"/>
                  <a:gd name="T61" fmla="*/ 60 h 152"/>
                  <a:gd name="T62" fmla="*/ 92 w 119"/>
                  <a:gd name="T63" fmla="*/ 60 h 152"/>
                  <a:gd name="T64" fmla="*/ 85 w 119"/>
                  <a:gd name="T65" fmla="*/ 52 h 152"/>
                  <a:gd name="T66" fmla="*/ 64 w 119"/>
                  <a:gd name="T67" fmla="*/ 52 h 152"/>
                  <a:gd name="T68" fmla="*/ 57 w 119"/>
                  <a:gd name="T69" fmla="*/ 31 h 152"/>
                  <a:gd name="T70" fmla="*/ 50 w 119"/>
                  <a:gd name="T71" fmla="*/ 31 h 152"/>
                  <a:gd name="T72" fmla="*/ 55 w 119"/>
                  <a:gd name="T73" fmla="*/ 12 h 152"/>
                  <a:gd name="T74" fmla="*/ 62 w 119"/>
                  <a:gd name="T75" fmla="*/ 10 h 152"/>
                  <a:gd name="T76" fmla="*/ 62 w 119"/>
                  <a:gd name="T77" fmla="*/ 10 h 152"/>
                  <a:gd name="T78" fmla="*/ 71 w 119"/>
                  <a:gd name="T79" fmla="*/ 5 h 152"/>
                  <a:gd name="T80" fmla="*/ 69 w 119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152">
                    <a:moveTo>
                      <a:pt x="69" y="0"/>
                    </a:moveTo>
                    <a:lnTo>
                      <a:pt x="50" y="12"/>
                    </a:lnTo>
                    <a:lnTo>
                      <a:pt x="36" y="12"/>
                    </a:lnTo>
                    <a:lnTo>
                      <a:pt x="29" y="17"/>
                    </a:lnTo>
                    <a:lnTo>
                      <a:pt x="29" y="26"/>
                    </a:lnTo>
                    <a:lnTo>
                      <a:pt x="17" y="36"/>
                    </a:lnTo>
                    <a:lnTo>
                      <a:pt x="17" y="41"/>
                    </a:lnTo>
                    <a:lnTo>
                      <a:pt x="10" y="45"/>
                    </a:lnTo>
                    <a:lnTo>
                      <a:pt x="14" y="50"/>
                    </a:lnTo>
                    <a:lnTo>
                      <a:pt x="17" y="60"/>
                    </a:lnTo>
                    <a:lnTo>
                      <a:pt x="14" y="62"/>
                    </a:lnTo>
                    <a:lnTo>
                      <a:pt x="17" y="81"/>
                    </a:lnTo>
                    <a:lnTo>
                      <a:pt x="0" y="93"/>
                    </a:lnTo>
                    <a:lnTo>
                      <a:pt x="40" y="114"/>
                    </a:lnTo>
                    <a:lnTo>
                      <a:pt x="40" y="117"/>
                    </a:lnTo>
                    <a:lnTo>
                      <a:pt x="64" y="126"/>
                    </a:lnTo>
                    <a:lnTo>
                      <a:pt x="69" y="138"/>
                    </a:lnTo>
                    <a:lnTo>
                      <a:pt x="85" y="136"/>
                    </a:lnTo>
                    <a:lnTo>
                      <a:pt x="100" y="140"/>
                    </a:lnTo>
                    <a:lnTo>
                      <a:pt x="95" y="152"/>
                    </a:lnTo>
                    <a:lnTo>
                      <a:pt x="102" y="152"/>
                    </a:lnTo>
                    <a:lnTo>
                      <a:pt x="102" y="126"/>
                    </a:lnTo>
                    <a:lnTo>
                      <a:pt x="92" y="119"/>
                    </a:lnTo>
                    <a:lnTo>
                      <a:pt x="90" y="109"/>
                    </a:lnTo>
                    <a:lnTo>
                      <a:pt x="102" y="109"/>
                    </a:lnTo>
                    <a:lnTo>
                      <a:pt x="102" y="109"/>
                    </a:lnTo>
                    <a:lnTo>
                      <a:pt x="95" y="107"/>
                    </a:lnTo>
                    <a:lnTo>
                      <a:pt x="92" y="100"/>
                    </a:lnTo>
                    <a:lnTo>
                      <a:pt x="119" y="100"/>
                    </a:lnTo>
                    <a:lnTo>
                      <a:pt x="114" y="90"/>
                    </a:lnTo>
                    <a:lnTo>
                      <a:pt x="109" y="60"/>
                    </a:lnTo>
                    <a:lnTo>
                      <a:pt x="92" y="60"/>
                    </a:lnTo>
                    <a:lnTo>
                      <a:pt x="85" y="52"/>
                    </a:lnTo>
                    <a:lnTo>
                      <a:pt x="64" y="52"/>
                    </a:lnTo>
                    <a:lnTo>
                      <a:pt x="57" y="31"/>
                    </a:lnTo>
                    <a:lnTo>
                      <a:pt x="50" y="31"/>
                    </a:lnTo>
                    <a:lnTo>
                      <a:pt x="55" y="12"/>
                    </a:lnTo>
                    <a:lnTo>
                      <a:pt x="62" y="10"/>
                    </a:lnTo>
                    <a:lnTo>
                      <a:pt x="62" y="10"/>
                    </a:lnTo>
                    <a:lnTo>
                      <a:pt x="71" y="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7" name="Freeform 1519"/>
              <p:cNvSpPr/>
              <p:nvPr/>
            </p:nvSpPr>
            <p:spPr bwMode="auto">
              <a:xfrm>
                <a:off x="2225876" y="4113980"/>
                <a:ext cx="226734" cy="289609"/>
              </a:xfrm>
              <a:custGeom>
                <a:avLst/>
                <a:gdLst>
                  <a:gd name="T0" fmla="*/ 69 w 119"/>
                  <a:gd name="T1" fmla="*/ 0 h 152"/>
                  <a:gd name="T2" fmla="*/ 50 w 119"/>
                  <a:gd name="T3" fmla="*/ 12 h 152"/>
                  <a:gd name="T4" fmla="*/ 36 w 119"/>
                  <a:gd name="T5" fmla="*/ 12 h 152"/>
                  <a:gd name="T6" fmla="*/ 29 w 119"/>
                  <a:gd name="T7" fmla="*/ 17 h 152"/>
                  <a:gd name="T8" fmla="*/ 29 w 119"/>
                  <a:gd name="T9" fmla="*/ 26 h 152"/>
                  <a:gd name="T10" fmla="*/ 17 w 119"/>
                  <a:gd name="T11" fmla="*/ 36 h 152"/>
                  <a:gd name="T12" fmla="*/ 17 w 119"/>
                  <a:gd name="T13" fmla="*/ 41 h 152"/>
                  <a:gd name="T14" fmla="*/ 10 w 119"/>
                  <a:gd name="T15" fmla="*/ 45 h 152"/>
                  <a:gd name="T16" fmla="*/ 14 w 119"/>
                  <a:gd name="T17" fmla="*/ 50 h 152"/>
                  <a:gd name="T18" fmla="*/ 17 w 119"/>
                  <a:gd name="T19" fmla="*/ 60 h 152"/>
                  <a:gd name="T20" fmla="*/ 14 w 119"/>
                  <a:gd name="T21" fmla="*/ 62 h 152"/>
                  <a:gd name="T22" fmla="*/ 17 w 119"/>
                  <a:gd name="T23" fmla="*/ 81 h 152"/>
                  <a:gd name="T24" fmla="*/ 0 w 119"/>
                  <a:gd name="T25" fmla="*/ 93 h 152"/>
                  <a:gd name="T26" fmla="*/ 40 w 119"/>
                  <a:gd name="T27" fmla="*/ 114 h 152"/>
                  <a:gd name="T28" fmla="*/ 40 w 119"/>
                  <a:gd name="T29" fmla="*/ 117 h 152"/>
                  <a:gd name="T30" fmla="*/ 64 w 119"/>
                  <a:gd name="T31" fmla="*/ 126 h 152"/>
                  <a:gd name="T32" fmla="*/ 69 w 119"/>
                  <a:gd name="T33" fmla="*/ 138 h 152"/>
                  <a:gd name="T34" fmla="*/ 85 w 119"/>
                  <a:gd name="T35" fmla="*/ 136 h 152"/>
                  <a:gd name="T36" fmla="*/ 100 w 119"/>
                  <a:gd name="T37" fmla="*/ 140 h 152"/>
                  <a:gd name="T38" fmla="*/ 95 w 119"/>
                  <a:gd name="T39" fmla="*/ 152 h 152"/>
                  <a:gd name="T40" fmla="*/ 102 w 119"/>
                  <a:gd name="T41" fmla="*/ 152 h 152"/>
                  <a:gd name="T42" fmla="*/ 102 w 119"/>
                  <a:gd name="T43" fmla="*/ 126 h 152"/>
                  <a:gd name="T44" fmla="*/ 92 w 119"/>
                  <a:gd name="T45" fmla="*/ 119 h 152"/>
                  <a:gd name="T46" fmla="*/ 90 w 119"/>
                  <a:gd name="T47" fmla="*/ 109 h 152"/>
                  <a:gd name="T48" fmla="*/ 102 w 119"/>
                  <a:gd name="T49" fmla="*/ 109 h 152"/>
                  <a:gd name="T50" fmla="*/ 102 w 119"/>
                  <a:gd name="T51" fmla="*/ 109 h 152"/>
                  <a:gd name="T52" fmla="*/ 95 w 119"/>
                  <a:gd name="T53" fmla="*/ 107 h 152"/>
                  <a:gd name="T54" fmla="*/ 92 w 119"/>
                  <a:gd name="T55" fmla="*/ 100 h 152"/>
                  <a:gd name="T56" fmla="*/ 119 w 119"/>
                  <a:gd name="T57" fmla="*/ 100 h 152"/>
                  <a:gd name="T58" fmla="*/ 114 w 119"/>
                  <a:gd name="T59" fmla="*/ 90 h 152"/>
                  <a:gd name="T60" fmla="*/ 109 w 119"/>
                  <a:gd name="T61" fmla="*/ 60 h 152"/>
                  <a:gd name="T62" fmla="*/ 92 w 119"/>
                  <a:gd name="T63" fmla="*/ 60 h 152"/>
                  <a:gd name="T64" fmla="*/ 85 w 119"/>
                  <a:gd name="T65" fmla="*/ 52 h 152"/>
                  <a:gd name="T66" fmla="*/ 64 w 119"/>
                  <a:gd name="T67" fmla="*/ 52 h 152"/>
                  <a:gd name="T68" fmla="*/ 57 w 119"/>
                  <a:gd name="T69" fmla="*/ 31 h 152"/>
                  <a:gd name="T70" fmla="*/ 50 w 119"/>
                  <a:gd name="T71" fmla="*/ 31 h 152"/>
                  <a:gd name="T72" fmla="*/ 55 w 119"/>
                  <a:gd name="T73" fmla="*/ 12 h 152"/>
                  <a:gd name="T74" fmla="*/ 62 w 119"/>
                  <a:gd name="T75" fmla="*/ 10 h 152"/>
                  <a:gd name="T76" fmla="*/ 62 w 119"/>
                  <a:gd name="T77" fmla="*/ 10 h 152"/>
                  <a:gd name="T78" fmla="*/ 71 w 119"/>
                  <a:gd name="T79" fmla="*/ 5 h 152"/>
                  <a:gd name="T80" fmla="*/ 69 w 119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152">
                    <a:moveTo>
                      <a:pt x="69" y="0"/>
                    </a:moveTo>
                    <a:lnTo>
                      <a:pt x="50" y="12"/>
                    </a:lnTo>
                    <a:lnTo>
                      <a:pt x="36" y="12"/>
                    </a:lnTo>
                    <a:lnTo>
                      <a:pt x="29" y="17"/>
                    </a:lnTo>
                    <a:lnTo>
                      <a:pt x="29" y="26"/>
                    </a:lnTo>
                    <a:lnTo>
                      <a:pt x="17" y="36"/>
                    </a:lnTo>
                    <a:lnTo>
                      <a:pt x="17" y="41"/>
                    </a:lnTo>
                    <a:lnTo>
                      <a:pt x="10" y="45"/>
                    </a:lnTo>
                    <a:lnTo>
                      <a:pt x="14" y="50"/>
                    </a:lnTo>
                    <a:lnTo>
                      <a:pt x="17" y="60"/>
                    </a:lnTo>
                    <a:lnTo>
                      <a:pt x="14" y="62"/>
                    </a:lnTo>
                    <a:lnTo>
                      <a:pt x="17" y="81"/>
                    </a:lnTo>
                    <a:lnTo>
                      <a:pt x="0" y="93"/>
                    </a:lnTo>
                    <a:lnTo>
                      <a:pt x="40" y="114"/>
                    </a:lnTo>
                    <a:lnTo>
                      <a:pt x="40" y="117"/>
                    </a:lnTo>
                    <a:lnTo>
                      <a:pt x="64" y="126"/>
                    </a:lnTo>
                    <a:lnTo>
                      <a:pt x="69" y="138"/>
                    </a:lnTo>
                    <a:lnTo>
                      <a:pt x="85" y="136"/>
                    </a:lnTo>
                    <a:lnTo>
                      <a:pt x="100" y="140"/>
                    </a:lnTo>
                    <a:lnTo>
                      <a:pt x="95" y="152"/>
                    </a:lnTo>
                    <a:lnTo>
                      <a:pt x="102" y="152"/>
                    </a:lnTo>
                    <a:lnTo>
                      <a:pt x="102" y="126"/>
                    </a:lnTo>
                    <a:lnTo>
                      <a:pt x="92" y="119"/>
                    </a:lnTo>
                    <a:lnTo>
                      <a:pt x="90" y="109"/>
                    </a:lnTo>
                    <a:lnTo>
                      <a:pt x="102" y="109"/>
                    </a:lnTo>
                    <a:lnTo>
                      <a:pt x="102" y="109"/>
                    </a:lnTo>
                    <a:lnTo>
                      <a:pt x="95" y="107"/>
                    </a:lnTo>
                    <a:lnTo>
                      <a:pt x="92" y="100"/>
                    </a:lnTo>
                    <a:lnTo>
                      <a:pt x="119" y="100"/>
                    </a:lnTo>
                    <a:lnTo>
                      <a:pt x="114" y="90"/>
                    </a:lnTo>
                    <a:lnTo>
                      <a:pt x="109" y="60"/>
                    </a:lnTo>
                    <a:lnTo>
                      <a:pt x="92" y="60"/>
                    </a:lnTo>
                    <a:lnTo>
                      <a:pt x="85" y="52"/>
                    </a:lnTo>
                    <a:lnTo>
                      <a:pt x="64" y="52"/>
                    </a:lnTo>
                    <a:lnTo>
                      <a:pt x="57" y="31"/>
                    </a:lnTo>
                    <a:lnTo>
                      <a:pt x="50" y="31"/>
                    </a:lnTo>
                    <a:lnTo>
                      <a:pt x="55" y="12"/>
                    </a:lnTo>
                    <a:lnTo>
                      <a:pt x="62" y="10"/>
                    </a:lnTo>
                    <a:lnTo>
                      <a:pt x="62" y="10"/>
                    </a:lnTo>
                    <a:lnTo>
                      <a:pt x="71" y="5"/>
                    </a:lnTo>
                    <a:lnTo>
                      <a:pt x="6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8" name="Freeform 1520"/>
              <p:cNvSpPr>
                <a:spLocks noEditPoints="1"/>
              </p:cNvSpPr>
              <p:nvPr/>
            </p:nvSpPr>
            <p:spPr bwMode="auto">
              <a:xfrm>
                <a:off x="2216350" y="4110169"/>
                <a:ext cx="236260" cy="293420"/>
              </a:xfrm>
              <a:custGeom>
                <a:avLst/>
                <a:gdLst>
                  <a:gd name="T0" fmla="*/ 107 w 124"/>
                  <a:gd name="T1" fmla="*/ 154 h 154"/>
                  <a:gd name="T2" fmla="*/ 107 w 124"/>
                  <a:gd name="T3" fmla="*/ 154 h 154"/>
                  <a:gd name="T4" fmla="*/ 62 w 124"/>
                  <a:gd name="T5" fmla="*/ 33 h 154"/>
                  <a:gd name="T6" fmla="*/ 62 w 124"/>
                  <a:gd name="T7" fmla="*/ 33 h 154"/>
                  <a:gd name="T8" fmla="*/ 90 w 124"/>
                  <a:gd name="T9" fmla="*/ 54 h 154"/>
                  <a:gd name="T10" fmla="*/ 114 w 124"/>
                  <a:gd name="T11" fmla="*/ 62 h 154"/>
                  <a:gd name="T12" fmla="*/ 124 w 124"/>
                  <a:gd name="T13" fmla="*/ 102 h 154"/>
                  <a:gd name="T14" fmla="*/ 119 w 124"/>
                  <a:gd name="T15" fmla="*/ 92 h 154"/>
                  <a:gd name="T16" fmla="*/ 97 w 124"/>
                  <a:gd name="T17" fmla="*/ 62 h 154"/>
                  <a:gd name="T18" fmla="*/ 69 w 124"/>
                  <a:gd name="T19" fmla="*/ 54 h 154"/>
                  <a:gd name="T20" fmla="*/ 71 w 124"/>
                  <a:gd name="T21" fmla="*/ 14 h 154"/>
                  <a:gd name="T22" fmla="*/ 71 w 124"/>
                  <a:gd name="T23" fmla="*/ 14 h 154"/>
                  <a:gd name="T24" fmla="*/ 74 w 124"/>
                  <a:gd name="T25" fmla="*/ 0 h 154"/>
                  <a:gd name="T26" fmla="*/ 41 w 124"/>
                  <a:gd name="T27" fmla="*/ 9 h 154"/>
                  <a:gd name="T28" fmla="*/ 31 w 124"/>
                  <a:gd name="T29" fmla="*/ 26 h 154"/>
                  <a:gd name="T30" fmla="*/ 19 w 124"/>
                  <a:gd name="T31" fmla="*/ 35 h 154"/>
                  <a:gd name="T32" fmla="*/ 17 w 124"/>
                  <a:gd name="T33" fmla="*/ 40 h 154"/>
                  <a:gd name="T34" fmla="*/ 10 w 124"/>
                  <a:gd name="T35" fmla="*/ 47 h 154"/>
                  <a:gd name="T36" fmla="*/ 17 w 124"/>
                  <a:gd name="T37" fmla="*/ 52 h 154"/>
                  <a:gd name="T38" fmla="*/ 15 w 124"/>
                  <a:gd name="T39" fmla="*/ 64 h 154"/>
                  <a:gd name="T40" fmla="*/ 0 w 124"/>
                  <a:gd name="T41" fmla="*/ 97 h 154"/>
                  <a:gd name="T42" fmla="*/ 41 w 124"/>
                  <a:gd name="T43" fmla="*/ 121 h 154"/>
                  <a:gd name="T44" fmla="*/ 69 w 124"/>
                  <a:gd name="T45" fmla="*/ 128 h 154"/>
                  <a:gd name="T46" fmla="*/ 45 w 124"/>
                  <a:gd name="T47" fmla="*/ 116 h 154"/>
                  <a:gd name="T48" fmla="*/ 22 w 124"/>
                  <a:gd name="T49" fmla="*/ 83 h 154"/>
                  <a:gd name="T50" fmla="*/ 22 w 124"/>
                  <a:gd name="T51" fmla="*/ 62 h 154"/>
                  <a:gd name="T52" fmla="*/ 15 w 124"/>
                  <a:gd name="T53" fmla="*/ 47 h 154"/>
                  <a:gd name="T54" fmla="*/ 22 w 124"/>
                  <a:gd name="T55" fmla="*/ 38 h 154"/>
                  <a:gd name="T56" fmla="*/ 34 w 124"/>
                  <a:gd name="T57" fmla="*/ 19 h 154"/>
                  <a:gd name="T58" fmla="*/ 55 w 124"/>
                  <a:gd name="T59" fmla="*/ 14 h 154"/>
                  <a:gd name="T60" fmla="*/ 76 w 124"/>
                  <a:gd name="T61" fmla="*/ 7 h 154"/>
                  <a:gd name="T62" fmla="*/ 67 w 124"/>
                  <a:gd name="T63" fmla="*/ 12 h 154"/>
                  <a:gd name="T64" fmla="*/ 71 w 124"/>
                  <a:gd name="T65" fmla="*/ 12 h 154"/>
                  <a:gd name="T66" fmla="*/ 74 w 124"/>
                  <a:gd name="T6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" h="154">
                    <a:moveTo>
                      <a:pt x="107" y="128"/>
                    </a:moveTo>
                    <a:lnTo>
                      <a:pt x="107" y="154"/>
                    </a:lnTo>
                    <a:lnTo>
                      <a:pt x="100" y="154"/>
                    </a:lnTo>
                    <a:lnTo>
                      <a:pt x="107" y="154"/>
                    </a:lnTo>
                    <a:lnTo>
                      <a:pt x="107" y="128"/>
                    </a:lnTo>
                    <a:close/>
                    <a:moveTo>
                      <a:pt x="62" y="33"/>
                    </a:moveTo>
                    <a:lnTo>
                      <a:pt x="55" y="33"/>
                    </a:lnTo>
                    <a:lnTo>
                      <a:pt x="62" y="33"/>
                    </a:lnTo>
                    <a:lnTo>
                      <a:pt x="69" y="54"/>
                    </a:lnTo>
                    <a:lnTo>
                      <a:pt x="90" y="54"/>
                    </a:lnTo>
                    <a:lnTo>
                      <a:pt x="97" y="62"/>
                    </a:lnTo>
                    <a:lnTo>
                      <a:pt x="114" y="62"/>
                    </a:lnTo>
                    <a:lnTo>
                      <a:pt x="119" y="92"/>
                    </a:lnTo>
                    <a:lnTo>
                      <a:pt x="124" y="102"/>
                    </a:lnTo>
                    <a:lnTo>
                      <a:pt x="124" y="102"/>
                    </a:lnTo>
                    <a:lnTo>
                      <a:pt x="119" y="92"/>
                    </a:lnTo>
                    <a:lnTo>
                      <a:pt x="114" y="62"/>
                    </a:lnTo>
                    <a:lnTo>
                      <a:pt x="97" y="62"/>
                    </a:lnTo>
                    <a:lnTo>
                      <a:pt x="90" y="54"/>
                    </a:lnTo>
                    <a:lnTo>
                      <a:pt x="69" y="54"/>
                    </a:lnTo>
                    <a:lnTo>
                      <a:pt x="62" y="33"/>
                    </a:lnTo>
                    <a:close/>
                    <a:moveTo>
                      <a:pt x="71" y="14"/>
                    </a:moveTo>
                    <a:lnTo>
                      <a:pt x="71" y="14"/>
                    </a:lnTo>
                    <a:lnTo>
                      <a:pt x="71" y="14"/>
                    </a:lnTo>
                    <a:lnTo>
                      <a:pt x="71" y="14"/>
                    </a:lnTo>
                    <a:close/>
                    <a:moveTo>
                      <a:pt x="74" y="0"/>
                    </a:moveTo>
                    <a:lnTo>
                      <a:pt x="55" y="12"/>
                    </a:lnTo>
                    <a:lnTo>
                      <a:pt x="41" y="9"/>
                    </a:lnTo>
                    <a:lnTo>
                      <a:pt x="29" y="19"/>
                    </a:lnTo>
                    <a:lnTo>
                      <a:pt x="31" y="2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17" y="31"/>
                    </a:lnTo>
                    <a:lnTo>
                      <a:pt x="17" y="40"/>
                    </a:lnTo>
                    <a:lnTo>
                      <a:pt x="12" y="45"/>
                    </a:lnTo>
                    <a:lnTo>
                      <a:pt x="10" y="47"/>
                    </a:lnTo>
                    <a:lnTo>
                      <a:pt x="12" y="50"/>
                    </a:lnTo>
                    <a:lnTo>
                      <a:pt x="17" y="52"/>
                    </a:lnTo>
                    <a:lnTo>
                      <a:pt x="17" y="62"/>
                    </a:lnTo>
                    <a:lnTo>
                      <a:pt x="15" y="64"/>
                    </a:lnTo>
                    <a:lnTo>
                      <a:pt x="17" y="81"/>
                    </a:lnTo>
                    <a:lnTo>
                      <a:pt x="0" y="97"/>
                    </a:lnTo>
                    <a:lnTo>
                      <a:pt x="41" y="119"/>
                    </a:lnTo>
                    <a:lnTo>
                      <a:pt x="41" y="121"/>
                    </a:lnTo>
                    <a:lnTo>
                      <a:pt x="41" y="119"/>
                    </a:lnTo>
                    <a:lnTo>
                      <a:pt x="69" y="128"/>
                    </a:lnTo>
                    <a:lnTo>
                      <a:pt x="45" y="119"/>
                    </a:lnTo>
                    <a:lnTo>
                      <a:pt x="45" y="116"/>
                    </a:lnTo>
                    <a:lnTo>
                      <a:pt x="5" y="95"/>
                    </a:lnTo>
                    <a:lnTo>
                      <a:pt x="22" y="83"/>
                    </a:lnTo>
                    <a:lnTo>
                      <a:pt x="19" y="64"/>
                    </a:lnTo>
                    <a:lnTo>
                      <a:pt x="22" y="62"/>
                    </a:lnTo>
                    <a:lnTo>
                      <a:pt x="19" y="52"/>
                    </a:lnTo>
                    <a:lnTo>
                      <a:pt x="15" y="47"/>
                    </a:lnTo>
                    <a:lnTo>
                      <a:pt x="22" y="43"/>
                    </a:lnTo>
                    <a:lnTo>
                      <a:pt x="22" y="38"/>
                    </a:lnTo>
                    <a:lnTo>
                      <a:pt x="34" y="28"/>
                    </a:lnTo>
                    <a:lnTo>
                      <a:pt x="34" y="19"/>
                    </a:lnTo>
                    <a:lnTo>
                      <a:pt x="41" y="14"/>
                    </a:lnTo>
                    <a:lnTo>
                      <a:pt x="55" y="14"/>
                    </a:lnTo>
                    <a:lnTo>
                      <a:pt x="74" y="2"/>
                    </a:lnTo>
                    <a:lnTo>
                      <a:pt x="76" y="7"/>
                    </a:lnTo>
                    <a:lnTo>
                      <a:pt x="67" y="12"/>
                    </a:lnTo>
                    <a:lnTo>
                      <a:pt x="67" y="12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81" y="7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59" name="Freeform 1521"/>
              <p:cNvSpPr>
                <a:spLocks noEditPoints="1"/>
              </p:cNvSpPr>
              <p:nvPr/>
            </p:nvSpPr>
            <p:spPr bwMode="auto">
              <a:xfrm>
                <a:off x="2216350" y="4110169"/>
                <a:ext cx="236260" cy="293420"/>
              </a:xfrm>
              <a:custGeom>
                <a:avLst/>
                <a:gdLst>
                  <a:gd name="T0" fmla="*/ 107 w 124"/>
                  <a:gd name="T1" fmla="*/ 154 h 154"/>
                  <a:gd name="T2" fmla="*/ 107 w 124"/>
                  <a:gd name="T3" fmla="*/ 154 h 154"/>
                  <a:gd name="T4" fmla="*/ 62 w 124"/>
                  <a:gd name="T5" fmla="*/ 33 h 154"/>
                  <a:gd name="T6" fmla="*/ 62 w 124"/>
                  <a:gd name="T7" fmla="*/ 33 h 154"/>
                  <a:gd name="T8" fmla="*/ 90 w 124"/>
                  <a:gd name="T9" fmla="*/ 54 h 154"/>
                  <a:gd name="T10" fmla="*/ 114 w 124"/>
                  <a:gd name="T11" fmla="*/ 62 h 154"/>
                  <a:gd name="T12" fmla="*/ 124 w 124"/>
                  <a:gd name="T13" fmla="*/ 102 h 154"/>
                  <a:gd name="T14" fmla="*/ 119 w 124"/>
                  <a:gd name="T15" fmla="*/ 92 h 154"/>
                  <a:gd name="T16" fmla="*/ 97 w 124"/>
                  <a:gd name="T17" fmla="*/ 62 h 154"/>
                  <a:gd name="T18" fmla="*/ 69 w 124"/>
                  <a:gd name="T19" fmla="*/ 54 h 154"/>
                  <a:gd name="T20" fmla="*/ 71 w 124"/>
                  <a:gd name="T21" fmla="*/ 14 h 154"/>
                  <a:gd name="T22" fmla="*/ 71 w 124"/>
                  <a:gd name="T23" fmla="*/ 14 h 154"/>
                  <a:gd name="T24" fmla="*/ 74 w 124"/>
                  <a:gd name="T25" fmla="*/ 0 h 154"/>
                  <a:gd name="T26" fmla="*/ 41 w 124"/>
                  <a:gd name="T27" fmla="*/ 9 h 154"/>
                  <a:gd name="T28" fmla="*/ 31 w 124"/>
                  <a:gd name="T29" fmla="*/ 26 h 154"/>
                  <a:gd name="T30" fmla="*/ 19 w 124"/>
                  <a:gd name="T31" fmla="*/ 35 h 154"/>
                  <a:gd name="T32" fmla="*/ 17 w 124"/>
                  <a:gd name="T33" fmla="*/ 40 h 154"/>
                  <a:gd name="T34" fmla="*/ 10 w 124"/>
                  <a:gd name="T35" fmla="*/ 47 h 154"/>
                  <a:gd name="T36" fmla="*/ 17 w 124"/>
                  <a:gd name="T37" fmla="*/ 52 h 154"/>
                  <a:gd name="T38" fmla="*/ 15 w 124"/>
                  <a:gd name="T39" fmla="*/ 64 h 154"/>
                  <a:gd name="T40" fmla="*/ 0 w 124"/>
                  <a:gd name="T41" fmla="*/ 97 h 154"/>
                  <a:gd name="T42" fmla="*/ 41 w 124"/>
                  <a:gd name="T43" fmla="*/ 121 h 154"/>
                  <a:gd name="T44" fmla="*/ 69 w 124"/>
                  <a:gd name="T45" fmla="*/ 128 h 154"/>
                  <a:gd name="T46" fmla="*/ 45 w 124"/>
                  <a:gd name="T47" fmla="*/ 116 h 154"/>
                  <a:gd name="T48" fmla="*/ 22 w 124"/>
                  <a:gd name="T49" fmla="*/ 83 h 154"/>
                  <a:gd name="T50" fmla="*/ 22 w 124"/>
                  <a:gd name="T51" fmla="*/ 62 h 154"/>
                  <a:gd name="T52" fmla="*/ 15 w 124"/>
                  <a:gd name="T53" fmla="*/ 47 h 154"/>
                  <a:gd name="T54" fmla="*/ 22 w 124"/>
                  <a:gd name="T55" fmla="*/ 38 h 154"/>
                  <a:gd name="T56" fmla="*/ 34 w 124"/>
                  <a:gd name="T57" fmla="*/ 19 h 154"/>
                  <a:gd name="T58" fmla="*/ 55 w 124"/>
                  <a:gd name="T59" fmla="*/ 14 h 154"/>
                  <a:gd name="T60" fmla="*/ 76 w 124"/>
                  <a:gd name="T61" fmla="*/ 7 h 154"/>
                  <a:gd name="T62" fmla="*/ 67 w 124"/>
                  <a:gd name="T63" fmla="*/ 12 h 154"/>
                  <a:gd name="T64" fmla="*/ 71 w 124"/>
                  <a:gd name="T65" fmla="*/ 12 h 154"/>
                  <a:gd name="T66" fmla="*/ 74 w 124"/>
                  <a:gd name="T6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" h="154">
                    <a:moveTo>
                      <a:pt x="107" y="128"/>
                    </a:moveTo>
                    <a:lnTo>
                      <a:pt x="107" y="154"/>
                    </a:lnTo>
                    <a:lnTo>
                      <a:pt x="100" y="154"/>
                    </a:lnTo>
                    <a:lnTo>
                      <a:pt x="107" y="154"/>
                    </a:lnTo>
                    <a:lnTo>
                      <a:pt x="107" y="128"/>
                    </a:lnTo>
                    <a:moveTo>
                      <a:pt x="62" y="33"/>
                    </a:moveTo>
                    <a:lnTo>
                      <a:pt x="55" y="33"/>
                    </a:lnTo>
                    <a:lnTo>
                      <a:pt x="62" y="33"/>
                    </a:lnTo>
                    <a:lnTo>
                      <a:pt x="69" y="54"/>
                    </a:lnTo>
                    <a:lnTo>
                      <a:pt x="90" y="54"/>
                    </a:lnTo>
                    <a:lnTo>
                      <a:pt x="97" y="62"/>
                    </a:lnTo>
                    <a:lnTo>
                      <a:pt x="114" y="62"/>
                    </a:lnTo>
                    <a:lnTo>
                      <a:pt x="119" y="92"/>
                    </a:lnTo>
                    <a:lnTo>
                      <a:pt x="124" y="102"/>
                    </a:lnTo>
                    <a:lnTo>
                      <a:pt x="124" y="102"/>
                    </a:lnTo>
                    <a:lnTo>
                      <a:pt x="119" y="92"/>
                    </a:lnTo>
                    <a:lnTo>
                      <a:pt x="114" y="62"/>
                    </a:lnTo>
                    <a:lnTo>
                      <a:pt x="97" y="62"/>
                    </a:lnTo>
                    <a:lnTo>
                      <a:pt x="90" y="54"/>
                    </a:lnTo>
                    <a:lnTo>
                      <a:pt x="69" y="54"/>
                    </a:lnTo>
                    <a:lnTo>
                      <a:pt x="62" y="33"/>
                    </a:lnTo>
                    <a:moveTo>
                      <a:pt x="71" y="14"/>
                    </a:moveTo>
                    <a:lnTo>
                      <a:pt x="71" y="14"/>
                    </a:lnTo>
                    <a:lnTo>
                      <a:pt x="71" y="14"/>
                    </a:lnTo>
                    <a:lnTo>
                      <a:pt x="71" y="14"/>
                    </a:lnTo>
                    <a:moveTo>
                      <a:pt x="74" y="0"/>
                    </a:moveTo>
                    <a:lnTo>
                      <a:pt x="55" y="12"/>
                    </a:lnTo>
                    <a:lnTo>
                      <a:pt x="41" y="9"/>
                    </a:lnTo>
                    <a:lnTo>
                      <a:pt x="29" y="19"/>
                    </a:lnTo>
                    <a:lnTo>
                      <a:pt x="31" y="26"/>
                    </a:lnTo>
                    <a:lnTo>
                      <a:pt x="19" y="35"/>
                    </a:lnTo>
                    <a:lnTo>
                      <a:pt x="19" y="35"/>
                    </a:lnTo>
                    <a:lnTo>
                      <a:pt x="17" y="31"/>
                    </a:lnTo>
                    <a:lnTo>
                      <a:pt x="17" y="40"/>
                    </a:lnTo>
                    <a:lnTo>
                      <a:pt x="12" y="45"/>
                    </a:lnTo>
                    <a:lnTo>
                      <a:pt x="10" y="47"/>
                    </a:lnTo>
                    <a:lnTo>
                      <a:pt x="12" y="50"/>
                    </a:lnTo>
                    <a:lnTo>
                      <a:pt x="17" y="52"/>
                    </a:lnTo>
                    <a:lnTo>
                      <a:pt x="17" y="62"/>
                    </a:lnTo>
                    <a:lnTo>
                      <a:pt x="15" y="64"/>
                    </a:lnTo>
                    <a:lnTo>
                      <a:pt x="17" y="81"/>
                    </a:lnTo>
                    <a:lnTo>
                      <a:pt x="0" y="97"/>
                    </a:lnTo>
                    <a:lnTo>
                      <a:pt x="41" y="119"/>
                    </a:lnTo>
                    <a:lnTo>
                      <a:pt x="41" y="121"/>
                    </a:lnTo>
                    <a:lnTo>
                      <a:pt x="41" y="119"/>
                    </a:lnTo>
                    <a:lnTo>
                      <a:pt x="69" y="128"/>
                    </a:lnTo>
                    <a:lnTo>
                      <a:pt x="45" y="119"/>
                    </a:lnTo>
                    <a:lnTo>
                      <a:pt x="45" y="116"/>
                    </a:lnTo>
                    <a:lnTo>
                      <a:pt x="5" y="95"/>
                    </a:lnTo>
                    <a:lnTo>
                      <a:pt x="22" y="83"/>
                    </a:lnTo>
                    <a:lnTo>
                      <a:pt x="19" y="64"/>
                    </a:lnTo>
                    <a:lnTo>
                      <a:pt x="22" y="62"/>
                    </a:lnTo>
                    <a:lnTo>
                      <a:pt x="19" y="52"/>
                    </a:lnTo>
                    <a:lnTo>
                      <a:pt x="15" y="47"/>
                    </a:lnTo>
                    <a:lnTo>
                      <a:pt x="22" y="43"/>
                    </a:lnTo>
                    <a:lnTo>
                      <a:pt x="22" y="38"/>
                    </a:lnTo>
                    <a:lnTo>
                      <a:pt x="34" y="28"/>
                    </a:lnTo>
                    <a:lnTo>
                      <a:pt x="34" y="19"/>
                    </a:lnTo>
                    <a:lnTo>
                      <a:pt x="41" y="14"/>
                    </a:lnTo>
                    <a:lnTo>
                      <a:pt x="55" y="14"/>
                    </a:lnTo>
                    <a:lnTo>
                      <a:pt x="74" y="2"/>
                    </a:lnTo>
                    <a:lnTo>
                      <a:pt x="76" y="7"/>
                    </a:lnTo>
                    <a:lnTo>
                      <a:pt x="67" y="12"/>
                    </a:lnTo>
                    <a:lnTo>
                      <a:pt x="67" y="12"/>
                    </a:lnTo>
                    <a:lnTo>
                      <a:pt x="69" y="12"/>
                    </a:lnTo>
                    <a:lnTo>
                      <a:pt x="71" y="12"/>
                    </a:lnTo>
                    <a:lnTo>
                      <a:pt x="81" y="7"/>
                    </a:lnTo>
                    <a:lnTo>
                      <a:pt x="7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0" name="Freeform 1522"/>
              <p:cNvSpPr/>
              <p:nvPr/>
            </p:nvSpPr>
            <p:spPr bwMode="auto">
              <a:xfrm>
                <a:off x="2195390" y="4344525"/>
                <a:ext cx="297230" cy="329621"/>
              </a:xfrm>
              <a:custGeom>
                <a:avLst/>
                <a:gdLst>
                  <a:gd name="T0" fmla="*/ 56 w 156"/>
                  <a:gd name="T1" fmla="*/ 0 h 173"/>
                  <a:gd name="T2" fmla="*/ 59 w 156"/>
                  <a:gd name="T3" fmla="*/ 15 h 173"/>
                  <a:gd name="T4" fmla="*/ 33 w 156"/>
                  <a:gd name="T5" fmla="*/ 22 h 173"/>
                  <a:gd name="T6" fmla="*/ 26 w 156"/>
                  <a:gd name="T7" fmla="*/ 43 h 173"/>
                  <a:gd name="T8" fmla="*/ 19 w 156"/>
                  <a:gd name="T9" fmla="*/ 36 h 173"/>
                  <a:gd name="T10" fmla="*/ 7 w 156"/>
                  <a:gd name="T11" fmla="*/ 33 h 173"/>
                  <a:gd name="T12" fmla="*/ 4 w 156"/>
                  <a:gd name="T13" fmla="*/ 29 h 173"/>
                  <a:gd name="T14" fmla="*/ 0 w 156"/>
                  <a:gd name="T15" fmla="*/ 33 h 173"/>
                  <a:gd name="T16" fmla="*/ 2 w 156"/>
                  <a:gd name="T17" fmla="*/ 38 h 173"/>
                  <a:gd name="T18" fmla="*/ 9 w 156"/>
                  <a:gd name="T19" fmla="*/ 45 h 173"/>
                  <a:gd name="T20" fmla="*/ 9 w 156"/>
                  <a:gd name="T21" fmla="*/ 50 h 173"/>
                  <a:gd name="T22" fmla="*/ 4 w 156"/>
                  <a:gd name="T23" fmla="*/ 48 h 173"/>
                  <a:gd name="T24" fmla="*/ 4 w 156"/>
                  <a:gd name="T25" fmla="*/ 50 h 173"/>
                  <a:gd name="T26" fmla="*/ 21 w 156"/>
                  <a:gd name="T27" fmla="*/ 57 h 173"/>
                  <a:gd name="T28" fmla="*/ 30 w 156"/>
                  <a:gd name="T29" fmla="*/ 71 h 173"/>
                  <a:gd name="T30" fmla="*/ 73 w 156"/>
                  <a:gd name="T31" fmla="*/ 124 h 173"/>
                  <a:gd name="T32" fmla="*/ 73 w 156"/>
                  <a:gd name="T33" fmla="*/ 131 h 173"/>
                  <a:gd name="T34" fmla="*/ 132 w 156"/>
                  <a:gd name="T35" fmla="*/ 162 h 173"/>
                  <a:gd name="T36" fmla="*/ 132 w 156"/>
                  <a:gd name="T37" fmla="*/ 166 h 173"/>
                  <a:gd name="T38" fmla="*/ 146 w 156"/>
                  <a:gd name="T39" fmla="*/ 173 h 173"/>
                  <a:gd name="T40" fmla="*/ 149 w 156"/>
                  <a:gd name="T41" fmla="*/ 169 h 173"/>
                  <a:gd name="T42" fmla="*/ 151 w 156"/>
                  <a:gd name="T43" fmla="*/ 166 h 173"/>
                  <a:gd name="T44" fmla="*/ 149 w 156"/>
                  <a:gd name="T45" fmla="*/ 164 h 173"/>
                  <a:gd name="T46" fmla="*/ 156 w 156"/>
                  <a:gd name="T47" fmla="*/ 154 h 173"/>
                  <a:gd name="T48" fmla="*/ 146 w 156"/>
                  <a:gd name="T49" fmla="*/ 145 h 173"/>
                  <a:gd name="T50" fmla="*/ 149 w 156"/>
                  <a:gd name="T51" fmla="*/ 133 h 173"/>
                  <a:gd name="T52" fmla="*/ 146 w 156"/>
                  <a:gd name="T53" fmla="*/ 117 h 173"/>
                  <a:gd name="T54" fmla="*/ 144 w 156"/>
                  <a:gd name="T55" fmla="*/ 114 h 173"/>
                  <a:gd name="T56" fmla="*/ 135 w 156"/>
                  <a:gd name="T57" fmla="*/ 102 h 173"/>
                  <a:gd name="T58" fmla="*/ 135 w 156"/>
                  <a:gd name="T59" fmla="*/ 102 h 173"/>
                  <a:gd name="T60" fmla="*/ 135 w 156"/>
                  <a:gd name="T61" fmla="*/ 102 h 173"/>
                  <a:gd name="T62" fmla="*/ 123 w 156"/>
                  <a:gd name="T63" fmla="*/ 102 h 173"/>
                  <a:gd name="T64" fmla="*/ 120 w 156"/>
                  <a:gd name="T65" fmla="*/ 90 h 173"/>
                  <a:gd name="T66" fmla="*/ 101 w 156"/>
                  <a:gd name="T67" fmla="*/ 90 h 173"/>
                  <a:gd name="T68" fmla="*/ 75 w 156"/>
                  <a:gd name="T69" fmla="*/ 69 h 173"/>
                  <a:gd name="T70" fmla="*/ 87 w 156"/>
                  <a:gd name="T71" fmla="*/ 57 h 173"/>
                  <a:gd name="T72" fmla="*/ 85 w 156"/>
                  <a:gd name="T73" fmla="*/ 41 h 173"/>
                  <a:gd name="T74" fmla="*/ 108 w 156"/>
                  <a:gd name="T75" fmla="*/ 33 h 173"/>
                  <a:gd name="T76" fmla="*/ 116 w 156"/>
                  <a:gd name="T77" fmla="*/ 36 h 173"/>
                  <a:gd name="T78" fmla="*/ 116 w 156"/>
                  <a:gd name="T79" fmla="*/ 33 h 173"/>
                  <a:gd name="T80" fmla="*/ 106 w 156"/>
                  <a:gd name="T81" fmla="*/ 31 h 173"/>
                  <a:gd name="T82" fmla="*/ 111 w 156"/>
                  <a:gd name="T83" fmla="*/ 22 h 173"/>
                  <a:gd name="T84" fmla="*/ 101 w 156"/>
                  <a:gd name="T85" fmla="*/ 17 h 173"/>
                  <a:gd name="T86" fmla="*/ 82 w 156"/>
                  <a:gd name="T87" fmla="*/ 19 h 173"/>
                  <a:gd name="T88" fmla="*/ 78 w 156"/>
                  <a:gd name="T89" fmla="*/ 7 h 173"/>
                  <a:gd name="T90" fmla="*/ 56 w 156"/>
                  <a:gd name="T9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6" h="173">
                    <a:moveTo>
                      <a:pt x="56" y="0"/>
                    </a:moveTo>
                    <a:lnTo>
                      <a:pt x="59" y="15"/>
                    </a:lnTo>
                    <a:lnTo>
                      <a:pt x="33" y="22"/>
                    </a:lnTo>
                    <a:lnTo>
                      <a:pt x="26" y="43"/>
                    </a:lnTo>
                    <a:lnTo>
                      <a:pt x="19" y="36"/>
                    </a:lnTo>
                    <a:lnTo>
                      <a:pt x="7" y="33"/>
                    </a:lnTo>
                    <a:lnTo>
                      <a:pt x="4" y="29"/>
                    </a:lnTo>
                    <a:lnTo>
                      <a:pt x="0" y="33"/>
                    </a:lnTo>
                    <a:lnTo>
                      <a:pt x="2" y="38"/>
                    </a:lnTo>
                    <a:lnTo>
                      <a:pt x="9" y="45"/>
                    </a:lnTo>
                    <a:lnTo>
                      <a:pt x="9" y="50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21" y="57"/>
                    </a:lnTo>
                    <a:lnTo>
                      <a:pt x="30" y="71"/>
                    </a:lnTo>
                    <a:lnTo>
                      <a:pt x="73" y="124"/>
                    </a:lnTo>
                    <a:lnTo>
                      <a:pt x="73" y="131"/>
                    </a:lnTo>
                    <a:lnTo>
                      <a:pt x="132" y="162"/>
                    </a:lnTo>
                    <a:lnTo>
                      <a:pt x="132" y="166"/>
                    </a:lnTo>
                    <a:lnTo>
                      <a:pt x="146" y="173"/>
                    </a:lnTo>
                    <a:lnTo>
                      <a:pt x="149" y="169"/>
                    </a:lnTo>
                    <a:lnTo>
                      <a:pt x="151" y="166"/>
                    </a:lnTo>
                    <a:lnTo>
                      <a:pt x="149" y="164"/>
                    </a:lnTo>
                    <a:lnTo>
                      <a:pt x="156" y="154"/>
                    </a:lnTo>
                    <a:lnTo>
                      <a:pt x="146" y="145"/>
                    </a:lnTo>
                    <a:lnTo>
                      <a:pt x="149" y="133"/>
                    </a:lnTo>
                    <a:lnTo>
                      <a:pt x="146" y="117"/>
                    </a:lnTo>
                    <a:lnTo>
                      <a:pt x="144" y="114"/>
                    </a:lnTo>
                    <a:lnTo>
                      <a:pt x="135" y="102"/>
                    </a:lnTo>
                    <a:lnTo>
                      <a:pt x="135" y="102"/>
                    </a:lnTo>
                    <a:lnTo>
                      <a:pt x="135" y="102"/>
                    </a:lnTo>
                    <a:lnTo>
                      <a:pt x="123" y="102"/>
                    </a:lnTo>
                    <a:lnTo>
                      <a:pt x="120" y="90"/>
                    </a:lnTo>
                    <a:lnTo>
                      <a:pt x="101" y="90"/>
                    </a:lnTo>
                    <a:lnTo>
                      <a:pt x="75" y="69"/>
                    </a:lnTo>
                    <a:lnTo>
                      <a:pt x="87" y="57"/>
                    </a:lnTo>
                    <a:lnTo>
                      <a:pt x="85" y="41"/>
                    </a:lnTo>
                    <a:lnTo>
                      <a:pt x="108" y="33"/>
                    </a:lnTo>
                    <a:lnTo>
                      <a:pt x="116" y="36"/>
                    </a:lnTo>
                    <a:lnTo>
                      <a:pt x="116" y="33"/>
                    </a:lnTo>
                    <a:lnTo>
                      <a:pt x="106" y="31"/>
                    </a:lnTo>
                    <a:lnTo>
                      <a:pt x="111" y="22"/>
                    </a:lnTo>
                    <a:lnTo>
                      <a:pt x="101" y="17"/>
                    </a:lnTo>
                    <a:lnTo>
                      <a:pt x="82" y="19"/>
                    </a:lnTo>
                    <a:lnTo>
                      <a:pt x="78" y="7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1" name="Freeform 1523"/>
              <p:cNvSpPr/>
              <p:nvPr/>
            </p:nvSpPr>
            <p:spPr bwMode="auto">
              <a:xfrm>
                <a:off x="2195390" y="4344525"/>
                <a:ext cx="297230" cy="329621"/>
              </a:xfrm>
              <a:custGeom>
                <a:avLst/>
                <a:gdLst>
                  <a:gd name="T0" fmla="*/ 56 w 156"/>
                  <a:gd name="T1" fmla="*/ 0 h 173"/>
                  <a:gd name="T2" fmla="*/ 59 w 156"/>
                  <a:gd name="T3" fmla="*/ 15 h 173"/>
                  <a:gd name="T4" fmla="*/ 33 w 156"/>
                  <a:gd name="T5" fmla="*/ 22 h 173"/>
                  <a:gd name="T6" fmla="*/ 26 w 156"/>
                  <a:gd name="T7" fmla="*/ 43 h 173"/>
                  <a:gd name="T8" fmla="*/ 19 w 156"/>
                  <a:gd name="T9" fmla="*/ 36 h 173"/>
                  <a:gd name="T10" fmla="*/ 7 w 156"/>
                  <a:gd name="T11" fmla="*/ 33 h 173"/>
                  <a:gd name="T12" fmla="*/ 4 w 156"/>
                  <a:gd name="T13" fmla="*/ 29 h 173"/>
                  <a:gd name="T14" fmla="*/ 0 w 156"/>
                  <a:gd name="T15" fmla="*/ 33 h 173"/>
                  <a:gd name="T16" fmla="*/ 2 w 156"/>
                  <a:gd name="T17" fmla="*/ 38 h 173"/>
                  <a:gd name="T18" fmla="*/ 9 w 156"/>
                  <a:gd name="T19" fmla="*/ 45 h 173"/>
                  <a:gd name="T20" fmla="*/ 9 w 156"/>
                  <a:gd name="T21" fmla="*/ 50 h 173"/>
                  <a:gd name="T22" fmla="*/ 4 w 156"/>
                  <a:gd name="T23" fmla="*/ 48 h 173"/>
                  <a:gd name="T24" fmla="*/ 4 w 156"/>
                  <a:gd name="T25" fmla="*/ 50 h 173"/>
                  <a:gd name="T26" fmla="*/ 21 w 156"/>
                  <a:gd name="T27" fmla="*/ 57 h 173"/>
                  <a:gd name="T28" fmla="*/ 30 w 156"/>
                  <a:gd name="T29" fmla="*/ 71 h 173"/>
                  <a:gd name="T30" fmla="*/ 73 w 156"/>
                  <a:gd name="T31" fmla="*/ 124 h 173"/>
                  <a:gd name="T32" fmla="*/ 73 w 156"/>
                  <a:gd name="T33" fmla="*/ 131 h 173"/>
                  <a:gd name="T34" fmla="*/ 132 w 156"/>
                  <a:gd name="T35" fmla="*/ 162 h 173"/>
                  <a:gd name="T36" fmla="*/ 132 w 156"/>
                  <a:gd name="T37" fmla="*/ 166 h 173"/>
                  <a:gd name="T38" fmla="*/ 146 w 156"/>
                  <a:gd name="T39" fmla="*/ 173 h 173"/>
                  <a:gd name="T40" fmla="*/ 149 w 156"/>
                  <a:gd name="T41" fmla="*/ 169 h 173"/>
                  <a:gd name="T42" fmla="*/ 151 w 156"/>
                  <a:gd name="T43" fmla="*/ 166 h 173"/>
                  <a:gd name="T44" fmla="*/ 149 w 156"/>
                  <a:gd name="T45" fmla="*/ 164 h 173"/>
                  <a:gd name="T46" fmla="*/ 156 w 156"/>
                  <a:gd name="T47" fmla="*/ 154 h 173"/>
                  <a:gd name="T48" fmla="*/ 146 w 156"/>
                  <a:gd name="T49" fmla="*/ 145 h 173"/>
                  <a:gd name="T50" fmla="*/ 149 w 156"/>
                  <a:gd name="T51" fmla="*/ 133 h 173"/>
                  <a:gd name="T52" fmla="*/ 146 w 156"/>
                  <a:gd name="T53" fmla="*/ 117 h 173"/>
                  <a:gd name="T54" fmla="*/ 144 w 156"/>
                  <a:gd name="T55" fmla="*/ 114 h 173"/>
                  <a:gd name="T56" fmla="*/ 135 w 156"/>
                  <a:gd name="T57" fmla="*/ 102 h 173"/>
                  <a:gd name="T58" fmla="*/ 135 w 156"/>
                  <a:gd name="T59" fmla="*/ 102 h 173"/>
                  <a:gd name="T60" fmla="*/ 135 w 156"/>
                  <a:gd name="T61" fmla="*/ 102 h 173"/>
                  <a:gd name="T62" fmla="*/ 123 w 156"/>
                  <a:gd name="T63" fmla="*/ 102 h 173"/>
                  <a:gd name="T64" fmla="*/ 120 w 156"/>
                  <a:gd name="T65" fmla="*/ 90 h 173"/>
                  <a:gd name="T66" fmla="*/ 101 w 156"/>
                  <a:gd name="T67" fmla="*/ 90 h 173"/>
                  <a:gd name="T68" fmla="*/ 75 w 156"/>
                  <a:gd name="T69" fmla="*/ 69 h 173"/>
                  <a:gd name="T70" fmla="*/ 87 w 156"/>
                  <a:gd name="T71" fmla="*/ 57 h 173"/>
                  <a:gd name="T72" fmla="*/ 85 w 156"/>
                  <a:gd name="T73" fmla="*/ 41 h 173"/>
                  <a:gd name="T74" fmla="*/ 108 w 156"/>
                  <a:gd name="T75" fmla="*/ 33 h 173"/>
                  <a:gd name="T76" fmla="*/ 116 w 156"/>
                  <a:gd name="T77" fmla="*/ 36 h 173"/>
                  <a:gd name="T78" fmla="*/ 116 w 156"/>
                  <a:gd name="T79" fmla="*/ 33 h 173"/>
                  <a:gd name="T80" fmla="*/ 106 w 156"/>
                  <a:gd name="T81" fmla="*/ 31 h 173"/>
                  <a:gd name="T82" fmla="*/ 111 w 156"/>
                  <a:gd name="T83" fmla="*/ 22 h 173"/>
                  <a:gd name="T84" fmla="*/ 101 w 156"/>
                  <a:gd name="T85" fmla="*/ 17 h 173"/>
                  <a:gd name="T86" fmla="*/ 82 w 156"/>
                  <a:gd name="T87" fmla="*/ 19 h 173"/>
                  <a:gd name="T88" fmla="*/ 78 w 156"/>
                  <a:gd name="T89" fmla="*/ 7 h 173"/>
                  <a:gd name="T90" fmla="*/ 56 w 156"/>
                  <a:gd name="T9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6" h="173">
                    <a:moveTo>
                      <a:pt x="56" y="0"/>
                    </a:moveTo>
                    <a:lnTo>
                      <a:pt x="59" y="15"/>
                    </a:lnTo>
                    <a:lnTo>
                      <a:pt x="33" y="22"/>
                    </a:lnTo>
                    <a:lnTo>
                      <a:pt x="26" y="43"/>
                    </a:lnTo>
                    <a:lnTo>
                      <a:pt x="19" y="36"/>
                    </a:lnTo>
                    <a:lnTo>
                      <a:pt x="7" y="33"/>
                    </a:lnTo>
                    <a:lnTo>
                      <a:pt x="4" y="29"/>
                    </a:lnTo>
                    <a:lnTo>
                      <a:pt x="0" y="33"/>
                    </a:lnTo>
                    <a:lnTo>
                      <a:pt x="2" y="38"/>
                    </a:lnTo>
                    <a:lnTo>
                      <a:pt x="9" y="45"/>
                    </a:lnTo>
                    <a:lnTo>
                      <a:pt x="9" y="50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21" y="57"/>
                    </a:lnTo>
                    <a:lnTo>
                      <a:pt x="30" y="71"/>
                    </a:lnTo>
                    <a:lnTo>
                      <a:pt x="73" y="124"/>
                    </a:lnTo>
                    <a:lnTo>
                      <a:pt x="73" y="131"/>
                    </a:lnTo>
                    <a:lnTo>
                      <a:pt x="132" y="162"/>
                    </a:lnTo>
                    <a:lnTo>
                      <a:pt x="132" y="166"/>
                    </a:lnTo>
                    <a:lnTo>
                      <a:pt x="146" y="173"/>
                    </a:lnTo>
                    <a:lnTo>
                      <a:pt x="149" y="169"/>
                    </a:lnTo>
                    <a:lnTo>
                      <a:pt x="151" y="166"/>
                    </a:lnTo>
                    <a:lnTo>
                      <a:pt x="149" y="164"/>
                    </a:lnTo>
                    <a:lnTo>
                      <a:pt x="156" y="154"/>
                    </a:lnTo>
                    <a:lnTo>
                      <a:pt x="146" y="145"/>
                    </a:lnTo>
                    <a:lnTo>
                      <a:pt x="149" y="133"/>
                    </a:lnTo>
                    <a:lnTo>
                      <a:pt x="146" y="117"/>
                    </a:lnTo>
                    <a:lnTo>
                      <a:pt x="144" y="114"/>
                    </a:lnTo>
                    <a:lnTo>
                      <a:pt x="135" y="102"/>
                    </a:lnTo>
                    <a:lnTo>
                      <a:pt x="135" y="102"/>
                    </a:lnTo>
                    <a:lnTo>
                      <a:pt x="135" y="102"/>
                    </a:lnTo>
                    <a:lnTo>
                      <a:pt x="123" y="102"/>
                    </a:lnTo>
                    <a:lnTo>
                      <a:pt x="120" y="90"/>
                    </a:lnTo>
                    <a:lnTo>
                      <a:pt x="101" y="90"/>
                    </a:lnTo>
                    <a:lnTo>
                      <a:pt x="75" y="69"/>
                    </a:lnTo>
                    <a:lnTo>
                      <a:pt x="87" y="57"/>
                    </a:lnTo>
                    <a:lnTo>
                      <a:pt x="85" y="41"/>
                    </a:lnTo>
                    <a:lnTo>
                      <a:pt x="108" y="33"/>
                    </a:lnTo>
                    <a:lnTo>
                      <a:pt x="116" y="36"/>
                    </a:lnTo>
                    <a:lnTo>
                      <a:pt x="116" y="33"/>
                    </a:lnTo>
                    <a:lnTo>
                      <a:pt x="106" y="31"/>
                    </a:lnTo>
                    <a:lnTo>
                      <a:pt x="111" y="22"/>
                    </a:lnTo>
                    <a:lnTo>
                      <a:pt x="101" y="17"/>
                    </a:lnTo>
                    <a:lnTo>
                      <a:pt x="82" y="19"/>
                    </a:lnTo>
                    <a:lnTo>
                      <a:pt x="78" y="7"/>
                    </a:lnTo>
                    <a:lnTo>
                      <a:pt x="5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2" name="Freeform 1524"/>
              <p:cNvSpPr>
                <a:spLocks noEditPoints="1"/>
              </p:cNvSpPr>
              <p:nvPr/>
            </p:nvSpPr>
            <p:spPr bwMode="auto">
              <a:xfrm>
                <a:off x="2189675" y="4336903"/>
                <a:ext cx="289609" cy="342958"/>
              </a:xfrm>
              <a:custGeom>
                <a:avLst/>
                <a:gdLst>
                  <a:gd name="T0" fmla="*/ 149 w 152"/>
                  <a:gd name="T1" fmla="*/ 121 h 180"/>
                  <a:gd name="T2" fmla="*/ 147 w 152"/>
                  <a:gd name="T3" fmla="*/ 118 h 180"/>
                  <a:gd name="T4" fmla="*/ 104 w 152"/>
                  <a:gd name="T5" fmla="*/ 94 h 180"/>
                  <a:gd name="T6" fmla="*/ 126 w 152"/>
                  <a:gd name="T7" fmla="*/ 106 h 180"/>
                  <a:gd name="T8" fmla="*/ 138 w 152"/>
                  <a:gd name="T9" fmla="*/ 106 h 180"/>
                  <a:gd name="T10" fmla="*/ 138 w 152"/>
                  <a:gd name="T11" fmla="*/ 106 h 180"/>
                  <a:gd name="T12" fmla="*/ 126 w 152"/>
                  <a:gd name="T13" fmla="*/ 106 h 180"/>
                  <a:gd name="T14" fmla="*/ 104 w 152"/>
                  <a:gd name="T15" fmla="*/ 94 h 180"/>
                  <a:gd name="T16" fmla="*/ 55 w 152"/>
                  <a:gd name="T17" fmla="*/ 0 h 180"/>
                  <a:gd name="T18" fmla="*/ 57 w 152"/>
                  <a:gd name="T19" fmla="*/ 16 h 180"/>
                  <a:gd name="T20" fmla="*/ 26 w 152"/>
                  <a:gd name="T21" fmla="*/ 42 h 180"/>
                  <a:gd name="T22" fmla="*/ 12 w 152"/>
                  <a:gd name="T23" fmla="*/ 35 h 180"/>
                  <a:gd name="T24" fmla="*/ 10 w 152"/>
                  <a:gd name="T25" fmla="*/ 26 h 180"/>
                  <a:gd name="T26" fmla="*/ 0 w 152"/>
                  <a:gd name="T27" fmla="*/ 35 h 180"/>
                  <a:gd name="T28" fmla="*/ 10 w 152"/>
                  <a:gd name="T29" fmla="*/ 49 h 180"/>
                  <a:gd name="T30" fmla="*/ 3 w 152"/>
                  <a:gd name="T31" fmla="*/ 49 h 180"/>
                  <a:gd name="T32" fmla="*/ 22 w 152"/>
                  <a:gd name="T33" fmla="*/ 64 h 180"/>
                  <a:gd name="T34" fmla="*/ 71 w 152"/>
                  <a:gd name="T35" fmla="*/ 128 h 180"/>
                  <a:gd name="T36" fmla="*/ 130 w 152"/>
                  <a:gd name="T37" fmla="*/ 166 h 180"/>
                  <a:gd name="T38" fmla="*/ 147 w 152"/>
                  <a:gd name="T39" fmla="*/ 180 h 180"/>
                  <a:gd name="T40" fmla="*/ 147 w 152"/>
                  <a:gd name="T41" fmla="*/ 177 h 180"/>
                  <a:gd name="T42" fmla="*/ 149 w 152"/>
                  <a:gd name="T43" fmla="*/ 177 h 180"/>
                  <a:gd name="T44" fmla="*/ 135 w 152"/>
                  <a:gd name="T45" fmla="*/ 166 h 180"/>
                  <a:gd name="T46" fmla="*/ 76 w 152"/>
                  <a:gd name="T47" fmla="*/ 128 h 180"/>
                  <a:gd name="T48" fmla="*/ 24 w 152"/>
                  <a:gd name="T49" fmla="*/ 61 h 180"/>
                  <a:gd name="T50" fmla="*/ 7 w 152"/>
                  <a:gd name="T51" fmla="*/ 52 h 180"/>
                  <a:gd name="T52" fmla="*/ 12 w 152"/>
                  <a:gd name="T53" fmla="*/ 49 h 180"/>
                  <a:gd name="T54" fmla="*/ 3 w 152"/>
                  <a:gd name="T55" fmla="*/ 37 h 180"/>
                  <a:gd name="T56" fmla="*/ 10 w 152"/>
                  <a:gd name="T57" fmla="*/ 37 h 180"/>
                  <a:gd name="T58" fmla="*/ 29 w 152"/>
                  <a:gd name="T59" fmla="*/ 47 h 180"/>
                  <a:gd name="T60" fmla="*/ 62 w 152"/>
                  <a:gd name="T61" fmla="*/ 19 h 180"/>
                  <a:gd name="T62" fmla="*/ 81 w 152"/>
                  <a:gd name="T63" fmla="*/ 11 h 180"/>
                  <a:gd name="T64" fmla="*/ 104 w 152"/>
                  <a:gd name="T65" fmla="*/ 21 h 180"/>
                  <a:gd name="T66" fmla="*/ 109 w 152"/>
                  <a:gd name="T67" fmla="*/ 35 h 180"/>
                  <a:gd name="T68" fmla="*/ 121 w 152"/>
                  <a:gd name="T69" fmla="*/ 35 h 180"/>
                  <a:gd name="T70" fmla="*/ 119 w 152"/>
                  <a:gd name="T71" fmla="*/ 23 h 180"/>
                  <a:gd name="T72" fmla="*/ 88 w 152"/>
                  <a:gd name="T73" fmla="*/ 21 h 180"/>
                  <a:gd name="T74" fmla="*/ 55 w 152"/>
                  <a:gd name="T7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" h="180">
                    <a:moveTo>
                      <a:pt x="147" y="118"/>
                    </a:moveTo>
                    <a:lnTo>
                      <a:pt x="149" y="121"/>
                    </a:lnTo>
                    <a:lnTo>
                      <a:pt x="147" y="118"/>
                    </a:lnTo>
                    <a:lnTo>
                      <a:pt x="147" y="118"/>
                    </a:lnTo>
                    <a:close/>
                    <a:moveTo>
                      <a:pt x="78" y="73"/>
                    </a:moveTo>
                    <a:lnTo>
                      <a:pt x="104" y="94"/>
                    </a:lnTo>
                    <a:lnTo>
                      <a:pt x="123" y="94"/>
                    </a:lnTo>
                    <a:lnTo>
                      <a:pt x="126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26" y="106"/>
                    </a:lnTo>
                    <a:lnTo>
                      <a:pt x="123" y="94"/>
                    </a:lnTo>
                    <a:lnTo>
                      <a:pt x="104" y="94"/>
                    </a:lnTo>
                    <a:lnTo>
                      <a:pt x="78" y="73"/>
                    </a:lnTo>
                    <a:close/>
                    <a:moveTo>
                      <a:pt x="55" y="0"/>
                    </a:moveTo>
                    <a:lnTo>
                      <a:pt x="55" y="2"/>
                    </a:lnTo>
                    <a:lnTo>
                      <a:pt x="57" y="16"/>
                    </a:lnTo>
                    <a:lnTo>
                      <a:pt x="33" y="23"/>
                    </a:lnTo>
                    <a:lnTo>
                      <a:pt x="26" y="42"/>
                    </a:lnTo>
                    <a:lnTo>
                      <a:pt x="22" y="37"/>
                    </a:lnTo>
                    <a:lnTo>
                      <a:pt x="12" y="35"/>
                    </a:lnTo>
                    <a:lnTo>
                      <a:pt x="10" y="30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3" y="49"/>
                    </a:lnTo>
                    <a:lnTo>
                      <a:pt x="5" y="56"/>
                    </a:lnTo>
                    <a:lnTo>
                      <a:pt x="22" y="64"/>
                    </a:lnTo>
                    <a:lnTo>
                      <a:pt x="31" y="75"/>
                    </a:lnTo>
                    <a:lnTo>
                      <a:pt x="71" y="128"/>
                    </a:lnTo>
                    <a:lnTo>
                      <a:pt x="74" y="135"/>
                    </a:lnTo>
                    <a:lnTo>
                      <a:pt x="130" y="166"/>
                    </a:lnTo>
                    <a:lnTo>
                      <a:pt x="133" y="173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7" y="177"/>
                    </a:lnTo>
                    <a:lnTo>
                      <a:pt x="152" y="173"/>
                    </a:lnTo>
                    <a:lnTo>
                      <a:pt x="149" y="177"/>
                    </a:lnTo>
                    <a:lnTo>
                      <a:pt x="135" y="170"/>
                    </a:lnTo>
                    <a:lnTo>
                      <a:pt x="135" y="166"/>
                    </a:lnTo>
                    <a:lnTo>
                      <a:pt x="76" y="135"/>
                    </a:lnTo>
                    <a:lnTo>
                      <a:pt x="76" y="128"/>
                    </a:lnTo>
                    <a:lnTo>
                      <a:pt x="33" y="75"/>
                    </a:lnTo>
                    <a:lnTo>
                      <a:pt x="24" y="61"/>
                    </a:lnTo>
                    <a:lnTo>
                      <a:pt x="7" y="54"/>
                    </a:lnTo>
                    <a:lnTo>
                      <a:pt x="7" y="52"/>
                    </a:lnTo>
                    <a:lnTo>
                      <a:pt x="12" y="54"/>
                    </a:lnTo>
                    <a:lnTo>
                      <a:pt x="12" y="49"/>
                    </a:lnTo>
                    <a:lnTo>
                      <a:pt x="5" y="42"/>
                    </a:lnTo>
                    <a:lnTo>
                      <a:pt x="3" y="37"/>
                    </a:lnTo>
                    <a:lnTo>
                      <a:pt x="7" y="33"/>
                    </a:lnTo>
                    <a:lnTo>
                      <a:pt x="10" y="37"/>
                    </a:lnTo>
                    <a:lnTo>
                      <a:pt x="22" y="40"/>
                    </a:lnTo>
                    <a:lnTo>
                      <a:pt x="29" y="47"/>
                    </a:lnTo>
                    <a:lnTo>
                      <a:pt x="36" y="26"/>
                    </a:lnTo>
                    <a:lnTo>
                      <a:pt x="62" y="19"/>
                    </a:lnTo>
                    <a:lnTo>
                      <a:pt x="59" y="4"/>
                    </a:lnTo>
                    <a:lnTo>
                      <a:pt x="81" y="11"/>
                    </a:lnTo>
                    <a:lnTo>
                      <a:pt x="85" y="23"/>
                    </a:lnTo>
                    <a:lnTo>
                      <a:pt x="104" y="21"/>
                    </a:lnTo>
                    <a:lnTo>
                      <a:pt x="114" y="26"/>
                    </a:lnTo>
                    <a:lnTo>
                      <a:pt x="109" y="35"/>
                    </a:lnTo>
                    <a:lnTo>
                      <a:pt x="119" y="37"/>
                    </a:lnTo>
                    <a:lnTo>
                      <a:pt x="121" y="35"/>
                    </a:lnTo>
                    <a:lnTo>
                      <a:pt x="114" y="35"/>
                    </a:lnTo>
                    <a:lnTo>
                      <a:pt x="119" y="23"/>
                    </a:lnTo>
                    <a:lnTo>
                      <a:pt x="104" y="19"/>
                    </a:lnTo>
                    <a:lnTo>
                      <a:pt x="88" y="21"/>
                    </a:lnTo>
                    <a:lnTo>
                      <a:pt x="83" y="9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3" name="Freeform 1525"/>
              <p:cNvSpPr>
                <a:spLocks noEditPoints="1"/>
              </p:cNvSpPr>
              <p:nvPr/>
            </p:nvSpPr>
            <p:spPr bwMode="auto">
              <a:xfrm>
                <a:off x="2189675" y="4336903"/>
                <a:ext cx="289609" cy="342958"/>
              </a:xfrm>
              <a:custGeom>
                <a:avLst/>
                <a:gdLst>
                  <a:gd name="T0" fmla="*/ 149 w 152"/>
                  <a:gd name="T1" fmla="*/ 121 h 180"/>
                  <a:gd name="T2" fmla="*/ 147 w 152"/>
                  <a:gd name="T3" fmla="*/ 118 h 180"/>
                  <a:gd name="T4" fmla="*/ 104 w 152"/>
                  <a:gd name="T5" fmla="*/ 94 h 180"/>
                  <a:gd name="T6" fmla="*/ 126 w 152"/>
                  <a:gd name="T7" fmla="*/ 106 h 180"/>
                  <a:gd name="T8" fmla="*/ 138 w 152"/>
                  <a:gd name="T9" fmla="*/ 106 h 180"/>
                  <a:gd name="T10" fmla="*/ 138 w 152"/>
                  <a:gd name="T11" fmla="*/ 106 h 180"/>
                  <a:gd name="T12" fmla="*/ 126 w 152"/>
                  <a:gd name="T13" fmla="*/ 106 h 180"/>
                  <a:gd name="T14" fmla="*/ 104 w 152"/>
                  <a:gd name="T15" fmla="*/ 94 h 180"/>
                  <a:gd name="T16" fmla="*/ 55 w 152"/>
                  <a:gd name="T17" fmla="*/ 0 h 180"/>
                  <a:gd name="T18" fmla="*/ 57 w 152"/>
                  <a:gd name="T19" fmla="*/ 16 h 180"/>
                  <a:gd name="T20" fmla="*/ 26 w 152"/>
                  <a:gd name="T21" fmla="*/ 42 h 180"/>
                  <a:gd name="T22" fmla="*/ 12 w 152"/>
                  <a:gd name="T23" fmla="*/ 35 h 180"/>
                  <a:gd name="T24" fmla="*/ 10 w 152"/>
                  <a:gd name="T25" fmla="*/ 26 h 180"/>
                  <a:gd name="T26" fmla="*/ 0 w 152"/>
                  <a:gd name="T27" fmla="*/ 35 h 180"/>
                  <a:gd name="T28" fmla="*/ 10 w 152"/>
                  <a:gd name="T29" fmla="*/ 49 h 180"/>
                  <a:gd name="T30" fmla="*/ 3 w 152"/>
                  <a:gd name="T31" fmla="*/ 49 h 180"/>
                  <a:gd name="T32" fmla="*/ 22 w 152"/>
                  <a:gd name="T33" fmla="*/ 64 h 180"/>
                  <a:gd name="T34" fmla="*/ 71 w 152"/>
                  <a:gd name="T35" fmla="*/ 128 h 180"/>
                  <a:gd name="T36" fmla="*/ 130 w 152"/>
                  <a:gd name="T37" fmla="*/ 166 h 180"/>
                  <a:gd name="T38" fmla="*/ 147 w 152"/>
                  <a:gd name="T39" fmla="*/ 180 h 180"/>
                  <a:gd name="T40" fmla="*/ 147 w 152"/>
                  <a:gd name="T41" fmla="*/ 177 h 180"/>
                  <a:gd name="T42" fmla="*/ 149 w 152"/>
                  <a:gd name="T43" fmla="*/ 177 h 180"/>
                  <a:gd name="T44" fmla="*/ 135 w 152"/>
                  <a:gd name="T45" fmla="*/ 166 h 180"/>
                  <a:gd name="T46" fmla="*/ 76 w 152"/>
                  <a:gd name="T47" fmla="*/ 128 h 180"/>
                  <a:gd name="T48" fmla="*/ 24 w 152"/>
                  <a:gd name="T49" fmla="*/ 61 h 180"/>
                  <a:gd name="T50" fmla="*/ 7 w 152"/>
                  <a:gd name="T51" fmla="*/ 52 h 180"/>
                  <a:gd name="T52" fmla="*/ 12 w 152"/>
                  <a:gd name="T53" fmla="*/ 49 h 180"/>
                  <a:gd name="T54" fmla="*/ 3 w 152"/>
                  <a:gd name="T55" fmla="*/ 37 h 180"/>
                  <a:gd name="T56" fmla="*/ 10 w 152"/>
                  <a:gd name="T57" fmla="*/ 37 h 180"/>
                  <a:gd name="T58" fmla="*/ 29 w 152"/>
                  <a:gd name="T59" fmla="*/ 47 h 180"/>
                  <a:gd name="T60" fmla="*/ 62 w 152"/>
                  <a:gd name="T61" fmla="*/ 19 h 180"/>
                  <a:gd name="T62" fmla="*/ 81 w 152"/>
                  <a:gd name="T63" fmla="*/ 11 h 180"/>
                  <a:gd name="T64" fmla="*/ 104 w 152"/>
                  <a:gd name="T65" fmla="*/ 21 h 180"/>
                  <a:gd name="T66" fmla="*/ 109 w 152"/>
                  <a:gd name="T67" fmla="*/ 35 h 180"/>
                  <a:gd name="T68" fmla="*/ 121 w 152"/>
                  <a:gd name="T69" fmla="*/ 35 h 180"/>
                  <a:gd name="T70" fmla="*/ 119 w 152"/>
                  <a:gd name="T71" fmla="*/ 23 h 180"/>
                  <a:gd name="T72" fmla="*/ 88 w 152"/>
                  <a:gd name="T73" fmla="*/ 21 h 180"/>
                  <a:gd name="T74" fmla="*/ 55 w 152"/>
                  <a:gd name="T7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" h="180">
                    <a:moveTo>
                      <a:pt x="147" y="118"/>
                    </a:moveTo>
                    <a:lnTo>
                      <a:pt x="149" y="121"/>
                    </a:lnTo>
                    <a:lnTo>
                      <a:pt x="147" y="118"/>
                    </a:lnTo>
                    <a:lnTo>
                      <a:pt x="147" y="118"/>
                    </a:lnTo>
                    <a:moveTo>
                      <a:pt x="78" y="73"/>
                    </a:moveTo>
                    <a:lnTo>
                      <a:pt x="104" y="94"/>
                    </a:lnTo>
                    <a:lnTo>
                      <a:pt x="123" y="94"/>
                    </a:lnTo>
                    <a:lnTo>
                      <a:pt x="126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38" y="106"/>
                    </a:lnTo>
                    <a:lnTo>
                      <a:pt x="126" y="106"/>
                    </a:lnTo>
                    <a:lnTo>
                      <a:pt x="123" y="94"/>
                    </a:lnTo>
                    <a:lnTo>
                      <a:pt x="104" y="94"/>
                    </a:lnTo>
                    <a:lnTo>
                      <a:pt x="78" y="73"/>
                    </a:lnTo>
                    <a:moveTo>
                      <a:pt x="55" y="0"/>
                    </a:moveTo>
                    <a:lnTo>
                      <a:pt x="55" y="2"/>
                    </a:lnTo>
                    <a:lnTo>
                      <a:pt x="57" y="16"/>
                    </a:lnTo>
                    <a:lnTo>
                      <a:pt x="33" y="23"/>
                    </a:lnTo>
                    <a:lnTo>
                      <a:pt x="26" y="42"/>
                    </a:lnTo>
                    <a:lnTo>
                      <a:pt x="22" y="37"/>
                    </a:lnTo>
                    <a:lnTo>
                      <a:pt x="12" y="35"/>
                    </a:lnTo>
                    <a:lnTo>
                      <a:pt x="10" y="30"/>
                    </a:lnTo>
                    <a:lnTo>
                      <a:pt x="10" y="26"/>
                    </a:lnTo>
                    <a:lnTo>
                      <a:pt x="7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10" y="49"/>
                    </a:lnTo>
                    <a:lnTo>
                      <a:pt x="10" y="49"/>
                    </a:lnTo>
                    <a:lnTo>
                      <a:pt x="3" y="49"/>
                    </a:lnTo>
                    <a:lnTo>
                      <a:pt x="5" y="56"/>
                    </a:lnTo>
                    <a:lnTo>
                      <a:pt x="22" y="64"/>
                    </a:lnTo>
                    <a:lnTo>
                      <a:pt x="31" y="75"/>
                    </a:lnTo>
                    <a:lnTo>
                      <a:pt x="71" y="128"/>
                    </a:lnTo>
                    <a:lnTo>
                      <a:pt x="74" y="135"/>
                    </a:lnTo>
                    <a:lnTo>
                      <a:pt x="130" y="166"/>
                    </a:lnTo>
                    <a:lnTo>
                      <a:pt x="133" y="173"/>
                    </a:lnTo>
                    <a:lnTo>
                      <a:pt x="147" y="180"/>
                    </a:lnTo>
                    <a:lnTo>
                      <a:pt x="147" y="180"/>
                    </a:lnTo>
                    <a:lnTo>
                      <a:pt x="147" y="177"/>
                    </a:lnTo>
                    <a:lnTo>
                      <a:pt x="152" y="173"/>
                    </a:lnTo>
                    <a:lnTo>
                      <a:pt x="149" y="177"/>
                    </a:lnTo>
                    <a:lnTo>
                      <a:pt x="135" y="170"/>
                    </a:lnTo>
                    <a:lnTo>
                      <a:pt x="135" y="166"/>
                    </a:lnTo>
                    <a:lnTo>
                      <a:pt x="76" y="135"/>
                    </a:lnTo>
                    <a:lnTo>
                      <a:pt x="76" y="128"/>
                    </a:lnTo>
                    <a:lnTo>
                      <a:pt x="33" y="75"/>
                    </a:lnTo>
                    <a:lnTo>
                      <a:pt x="24" y="61"/>
                    </a:lnTo>
                    <a:lnTo>
                      <a:pt x="7" y="54"/>
                    </a:lnTo>
                    <a:lnTo>
                      <a:pt x="7" y="52"/>
                    </a:lnTo>
                    <a:lnTo>
                      <a:pt x="12" y="54"/>
                    </a:lnTo>
                    <a:lnTo>
                      <a:pt x="12" y="49"/>
                    </a:lnTo>
                    <a:lnTo>
                      <a:pt x="5" y="42"/>
                    </a:lnTo>
                    <a:lnTo>
                      <a:pt x="3" y="37"/>
                    </a:lnTo>
                    <a:lnTo>
                      <a:pt x="7" y="33"/>
                    </a:lnTo>
                    <a:lnTo>
                      <a:pt x="10" y="37"/>
                    </a:lnTo>
                    <a:lnTo>
                      <a:pt x="22" y="40"/>
                    </a:lnTo>
                    <a:lnTo>
                      <a:pt x="29" y="47"/>
                    </a:lnTo>
                    <a:lnTo>
                      <a:pt x="36" y="26"/>
                    </a:lnTo>
                    <a:lnTo>
                      <a:pt x="62" y="19"/>
                    </a:lnTo>
                    <a:lnTo>
                      <a:pt x="59" y="4"/>
                    </a:lnTo>
                    <a:lnTo>
                      <a:pt x="81" y="11"/>
                    </a:lnTo>
                    <a:lnTo>
                      <a:pt x="85" y="23"/>
                    </a:lnTo>
                    <a:lnTo>
                      <a:pt x="104" y="21"/>
                    </a:lnTo>
                    <a:lnTo>
                      <a:pt x="114" y="26"/>
                    </a:lnTo>
                    <a:lnTo>
                      <a:pt x="109" y="35"/>
                    </a:lnTo>
                    <a:lnTo>
                      <a:pt x="119" y="37"/>
                    </a:lnTo>
                    <a:lnTo>
                      <a:pt x="121" y="35"/>
                    </a:lnTo>
                    <a:lnTo>
                      <a:pt x="114" y="35"/>
                    </a:lnTo>
                    <a:lnTo>
                      <a:pt x="119" y="23"/>
                    </a:lnTo>
                    <a:lnTo>
                      <a:pt x="104" y="19"/>
                    </a:lnTo>
                    <a:lnTo>
                      <a:pt x="88" y="21"/>
                    </a:lnTo>
                    <a:lnTo>
                      <a:pt x="83" y="9"/>
                    </a:lnTo>
                    <a:lnTo>
                      <a:pt x="5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4" name="Freeform 1526"/>
              <p:cNvSpPr/>
              <p:nvPr/>
            </p:nvSpPr>
            <p:spPr bwMode="auto">
              <a:xfrm>
                <a:off x="2565023" y="4199720"/>
                <a:ext cx="80024" cy="121941"/>
              </a:xfrm>
              <a:custGeom>
                <a:avLst/>
                <a:gdLst>
                  <a:gd name="T0" fmla="*/ 12 w 42"/>
                  <a:gd name="T1" fmla="*/ 0 h 64"/>
                  <a:gd name="T2" fmla="*/ 12 w 42"/>
                  <a:gd name="T3" fmla="*/ 3 h 64"/>
                  <a:gd name="T4" fmla="*/ 7 w 42"/>
                  <a:gd name="T5" fmla="*/ 7 h 64"/>
                  <a:gd name="T6" fmla="*/ 9 w 42"/>
                  <a:gd name="T7" fmla="*/ 12 h 64"/>
                  <a:gd name="T8" fmla="*/ 0 w 42"/>
                  <a:gd name="T9" fmla="*/ 12 h 64"/>
                  <a:gd name="T10" fmla="*/ 2 w 42"/>
                  <a:gd name="T11" fmla="*/ 22 h 64"/>
                  <a:gd name="T12" fmla="*/ 12 w 42"/>
                  <a:gd name="T13" fmla="*/ 26 h 64"/>
                  <a:gd name="T14" fmla="*/ 12 w 42"/>
                  <a:gd name="T15" fmla="*/ 26 h 64"/>
                  <a:gd name="T16" fmla="*/ 14 w 42"/>
                  <a:gd name="T17" fmla="*/ 26 h 64"/>
                  <a:gd name="T18" fmla="*/ 21 w 42"/>
                  <a:gd name="T19" fmla="*/ 41 h 64"/>
                  <a:gd name="T20" fmla="*/ 16 w 42"/>
                  <a:gd name="T21" fmla="*/ 45 h 64"/>
                  <a:gd name="T22" fmla="*/ 16 w 42"/>
                  <a:gd name="T23" fmla="*/ 53 h 64"/>
                  <a:gd name="T24" fmla="*/ 21 w 42"/>
                  <a:gd name="T25" fmla="*/ 53 h 64"/>
                  <a:gd name="T26" fmla="*/ 21 w 42"/>
                  <a:gd name="T27" fmla="*/ 60 h 64"/>
                  <a:gd name="T28" fmla="*/ 30 w 42"/>
                  <a:gd name="T29" fmla="*/ 64 h 64"/>
                  <a:gd name="T30" fmla="*/ 42 w 42"/>
                  <a:gd name="T31" fmla="*/ 60 h 64"/>
                  <a:gd name="T32" fmla="*/ 40 w 42"/>
                  <a:gd name="T33" fmla="*/ 48 h 64"/>
                  <a:gd name="T34" fmla="*/ 33 w 42"/>
                  <a:gd name="T35" fmla="*/ 43 h 64"/>
                  <a:gd name="T36" fmla="*/ 30 w 42"/>
                  <a:gd name="T37" fmla="*/ 29 h 64"/>
                  <a:gd name="T38" fmla="*/ 40 w 42"/>
                  <a:gd name="T39" fmla="*/ 29 h 64"/>
                  <a:gd name="T40" fmla="*/ 40 w 42"/>
                  <a:gd name="T41" fmla="*/ 22 h 64"/>
                  <a:gd name="T42" fmla="*/ 12 w 42"/>
                  <a:gd name="T4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64">
                    <a:moveTo>
                      <a:pt x="12" y="0"/>
                    </a:moveTo>
                    <a:lnTo>
                      <a:pt x="12" y="3"/>
                    </a:lnTo>
                    <a:lnTo>
                      <a:pt x="7" y="7"/>
                    </a:lnTo>
                    <a:lnTo>
                      <a:pt x="9" y="12"/>
                    </a:lnTo>
                    <a:lnTo>
                      <a:pt x="0" y="12"/>
                    </a:lnTo>
                    <a:lnTo>
                      <a:pt x="2" y="22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21" y="41"/>
                    </a:lnTo>
                    <a:lnTo>
                      <a:pt x="16" y="45"/>
                    </a:lnTo>
                    <a:lnTo>
                      <a:pt x="16" y="53"/>
                    </a:lnTo>
                    <a:lnTo>
                      <a:pt x="21" y="53"/>
                    </a:lnTo>
                    <a:lnTo>
                      <a:pt x="21" y="60"/>
                    </a:lnTo>
                    <a:lnTo>
                      <a:pt x="30" y="64"/>
                    </a:lnTo>
                    <a:lnTo>
                      <a:pt x="42" y="60"/>
                    </a:lnTo>
                    <a:lnTo>
                      <a:pt x="40" y="48"/>
                    </a:lnTo>
                    <a:lnTo>
                      <a:pt x="33" y="43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0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5" name="Freeform 1527"/>
              <p:cNvSpPr/>
              <p:nvPr/>
            </p:nvSpPr>
            <p:spPr bwMode="auto">
              <a:xfrm>
                <a:off x="2565023" y="4199720"/>
                <a:ext cx="80024" cy="121941"/>
              </a:xfrm>
              <a:custGeom>
                <a:avLst/>
                <a:gdLst>
                  <a:gd name="T0" fmla="*/ 12 w 42"/>
                  <a:gd name="T1" fmla="*/ 0 h 64"/>
                  <a:gd name="T2" fmla="*/ 12 w 42"/>
                  <a:gd name="T3" fmla="*/ 3 h 64"/>
                  <a:gd name="T4" fmla="*/ 7 w 42"/>
                  <a:gd name="T5" fmla="*/ 7 h 64"/>
                  <a:gd name="T6" fmla="*/ 9 w 42"/>
                  <a:gd name="T7" fmla="*/ 12 h 64"/>
                  <a:gd name="T8" fmla="*/ 0 w 42"/>
                  <a:gd name="T9" fmla="*/ 12 h 64"/>
                  <a:gd name="T10" fmla="*/ 2 w 42"/>
                  <a:gd name="T11" fmla="*/ 22 h 64"/>
                  <a:gd name="T12" fmla="*/ 12 w 42"/>
                  <a:gd name="T13" fmla="*/ 26 h 64"/>
                  <a:gd name="T14" fmla="*/ 12 w 42"/>
                  <a:gd name="T15" fmla="*/ 26 h 64"/>
                  <a:gd name="T16" fmla="*/ 14 w 42"/>
                  <a:gd name="T17" fmla="*/ 26 h 64"/>
                  <a:gd name="T18" fmla="*/ 21 w 42"/>
                  <a:gd name="T19" fmla="*/ 41 h 64"/>
                  <a:gd name="T20" fmla="*/ 16 w 42"/>
                  <a:gd name="T21" fmla="*/ 45 h 64"/>
                  <a:gd name="T22" fmla="*/ 16 w 42"/>
                  <a:gd name="T23" fmla="*/ 53 h 64"/>
                  <a:gd name="T24" fmla="*/ 21 w 42"/>
                  <a:gd name="T25" fmla="*/ 53 h 64"/>
                  <a:gd name="T26" fmla="*/ 21 w 42"/>
                  <a:gd name="T27" fmla="*/ 60 h 64"/>
                  <a:gd name="T28" fmla="*/ 30 w 42"/>
                  <a:gd name="T29" fmla="*/ 64 h 64"/>
                  <a:gd name="T30" fmla="*/ 42 w 42"/>
                  <a:gd name="T31" fmla="*/ 60 h 64"/>
                  <a:gd name="T32" fmla="*/ 40 w 42"/>
                  <a:gd name="T33" fmla="*/ 48 h 64"/>
                  <a:gd name="T34" fmla="*/ 33 w 42"/>
                  <a:gd name="T35" fmla="*/ 43 h 64"/>
                  <a:gd name="T36" fmla="*/ 30 w 42"/>
                  <a:gd name="T37" fmla="*/ 29 h 64"/>
                  <a:gd name="T38" fmla="*/ 40 w 42"/>
                  <a:gd name="T39" fmla="*/ 29 h 64"/>
                  <a:gd name="T40" fmla="*/ 40 w 42"/>
                  <a:gd name="T41" fmla="*/ 22 h 64"/>
                  <a:gd name="T42" fmla="*/ 12 w 42"/>
                  <a:gd name="T4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64">
                    <a:moveTo>
                      <a:pt x="12" y="0"/>
                    </a:moveTo>
                    <a:lnTo>
                      <a:pt x="12" y="3"/>
                    </a:lnTo>
                    <a:lnTo>
                      <a:pt x="7" y="7"/>
                    </a:lnTo>
                    <a:lnTo>
                      <a:pt x="9" y="12"/>
                    </a:lnTo>
                    <a:lnTo>
                      <a:pt x="0" y="12"/>
                    </a:lnTo>
                    <a:lnTo>
                      <a:pt x="2" y="22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21" y="41"/>
                    </a:lnTo>
                    <a:lnTo>
                      <a:pt x="16" y="45"/>
                    </a:lnTo>
                    <a:lnTo>
                      <a:pt x="16" y="53"/>
                    </a:lnTo>
                    <a:lnTo>
                      <a:pt x="21" y="53"/>
                    </a:lnTo>
                    <a:lnTo>
                      <a:pt x="21" y="60"/>
                    </a:lnTo>
                    <a:lnTo>
                      <a:pt x="30" y="64"/>
                    </a:lnTo>
                    <a:lnTo>
                      <a:pt x="42" y="60"/>
                    </a:lnTo>
                    <a:lnTo>
                      <a:pt x="40" y="48"/>
                    </a:lnTo>
                    <a:lnTo>
                      <a:pt x="33" y="43"/>
                    </a:lnTo>
                    <a:lnTo>
                      <a:pt x="30" y="29"/>
                    </a:lnTo>
                    <a:lnTo>
                      <a:pt x="40" y="29"/>
                    </a:lnTo>
                    <a:lnTo>
                      <a:pt x="40" y="22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6" name="Freeform 1528"/>
              <p:cNvSpPr>
                <a:spLocks noEditPoints="1"/>
              </p:cNvSpPr>
              <p:nvPr/>
            </p:nvSpPr>
            <p:spPr bwMode="auto">
              <a:xfrm>
                <a:off x="2587887" y="4195909"/>
                <a:ext cx="57159" cy="59066"/>
              </a:xfrm>
              <a:custGeom>
                <a:avLst/>
                <a:gdLst>
                  <a:gd name="T0" fmla="*/ 2 w 30"/>
                  <a:gd name="T1" fmla="*/ 28 h 31"/>
                  <a:gd name="T2" fmla="*/ 0 w 30"/>
                  <a:gd name="T3" fmla="*/ 28 h 31"/>
                  <a:gd name="T4" fmla="*/ 0 w 30"/>
                  <a:gd name="T5" fmla="*/ 28 h 31"/>
                  <a:gd name="T6" fmla="*/ 2 w 30"/>
                  <a:gd name="T7" fmla="*/ 28 h 31"/>
                  <a:gd name="T8" fmla="*/ 2 w 30"/>
                  <a:gd name="T9" fmla="*/ 0 h 31"/>
                  <a:gd name="T10" fmla="*/ 0 w 30"/>
                  <a:gd name="T11" fmla="*/ 0 h 31"/>
                  <a:gd name="T12" fmla="*/ 0 w 30"/>
                  <a:gd name="T13" fmla="*/ 2 h 31"/>
                  <a:gd name="T14" fmla="*/ 28 w 30"/>
                  <a:gd name="T15" fmla="*/ 24 h 31"/>
                  <a:gd name="T16" fmla="*/ 28 w 30"/>
                  <a:gd name="T17" fmla="*/ 31 h 31"/>
                  <a:gd name="T18" fmla="*/ 26 w 30"/>
                  <a:gd name="T19" fmla="*/ 19 h 31"/>
                  <a:gd name="T20" fmla="*/ 30 w 30"/>
                  <a:gd name="T21" fmla="*/ 24 h 31"/>
                  <a:gd name="T22" fmla="*/ 30 w 30"/>
                  <a:gd name="T23" fmla="*/ 24 h 31"/>
                  <a:gd name="T24" fmla="*/ 2 w 30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1">
                    <a:moveTo>
                      <a:pt x="2" y="28"/>
                    </a:moveTo>
                    <a:lnTo>
                      <a:pt x="0" y="28"/>
                    </a:lnTo>
                    <a:lnTo>
                      <a:pt x="0" y="28"/>
                    </a:lnTo>
                    <a:lnTo>
                      <a:pt x="2" y="28"/>
                    </a:lnTo>
                    <a:close/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8" y="24"/>
                    </a:lnTo>
                    <a:lnTo>
                      <a:pt x="28" y="31"/>
                    </a:lnTo>
                    <a:lnTo>
                      <a:pt x="26" y="19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7" name="Freeform 1529"/>
              <p:cNvSpPr>
                <a:spLocks noEditPoints="1"/>
              </p:cNvSpPr>
              <p:nvPr/>
            </p:nvSpPr>
            <p:spPr bwMode="auto">
              <a:xfrm>
                <a:off x="2587887" y="4195909"/>
                <a:ext cx="57159" cy="59066"/>
              </a:xfrm>
              <a:custGeom>
                <a:avLst/>
                <a:gdLst>
                  <a:gd name="T0" fmla="*/ 2 w 30"/>
                  <a:gd name="T1" fmla="*/ 28 h 31"/>
                  <a:gd name="T2" fmla="*/ 0 w 30"/>
                  <a:gd name="T3" fmla="*/ 28 h 31"/>
                  <a:gd name="T4" fmla="*/ 0 w 30"/>
                  <a:gd name="T5" fmla="*/ 28 h 31"/>
                  <a:gd name="T6" fmla="*/ 2 w 30"/>
                  <a:gd name="T7" fmla="*/ 28 h 31"/>
                  <a:gd name="T8" fmla="*/ 2 w 30"/>
                  <a:gd name="T9" fmla="*/ 0 h 31"/>
                  <a:gd name="T10" fmla="*/ 0 w 30"/>
                  <a:gd name="T11" fmla="*/ 0 h 31"/>
                  <a:gd name="T12" fmla="*/ 0 w 30"/>
                  <a:gd name="T13" fmla="*/ 2 h 31"/>
                  <a:gd name="T14" fmla="*/ 28 w 30"/>
                  <a:gd name="T15" fmla="*/ 24 h 31"/>
                  <a:gd name="T16" fmla="*/ 28 w 30"/>
                  <a:gd name="T17" fmla="*/ 31 h 31"/>
                  <a:gd name="T18" fmla="*/ 26 w 30"/>
                  <a:gd name="T19" fmla="*/ 19 h 31"/>
                  <a:gd name="T20" fmla="*/ 30 w 30"/>
                  <a:gd name="T21" fmla="*/ 24 h 31"/>
                  <a:gd name="T22" fmla="*/ 30 w 30"/>
                  <a:gd name="T23" fmla="*/ 24 h 31"/>
                  <a:gd name="T24" fmla="*/ 2 w 30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1">
                    <a:moveTo>
                      <a:pt x="2" y="28"/>
                    </a:moveTo>
                    <a:lnTo>
                      <a:pt x="0" y="28"/>
                    </a:lnTo>
                    <a:lnTo>
                      <a:pt x="0" y="28"/>
                    </a:lnTo>
                    <a:lnTo>
                      <a:pt x="2" y="28"/>
                    </a:lnTo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8" y="24"/>
                    </a:lnTo>
                    <a:lnTo>
                      <a:pt x="28" y="31"/>
                    </a:lnTo>
                    <a:lnTo>
                      <a:pt x="26" y="19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8" name="Freeform 1530"/>
              <p:cNvSpPr/>
              <p:nvPr/>
            </p:nvSpPr>
            <p:spPr bwMode="auto">
              <a:xfrm>
                <a:off x="2631710" y="4245447"/>
                <a:ext cx="76213" cy="68592"/>
              </a:xfrm>
              <a:custGeom>
                <a:avLst/>
                <a:gdLst>
                  <a:gd name="T0" fmla="*/ 31 w 40"/>
                  <a:gd name="T1" fmla="*/ 0 h 36"/>
                  <a:gd name="T2" fmla="*/ 7 w 40"/>
                  <a:gd name="T3" fmla="*/ 0 h 36"/>
                  <a:gd name="T4" fmla="*/ 10 w 40"/>
                  <a:gd name="T5" fmla="*/ 10 h 36"/>
                  <a:gd name="T6" fmla="*/ 0 w 40"/>
                  <a:gd name="T7" fmla="*/ 10 h 36"/>
                  <a:gd name="T8" fmla="*/ 3 w 40"/>
                  <a:gd name="T9" fmla="*/ 17 h 36"/>
                  <a:gd name="T10" fmla="*/ 10 w 40"/>
                  <a:gd name="T11" fmla="*/ 21 h 36"/>
                  <a:gd name="T12" fmla="*/ 10 w 40"/>
                  <a:gd name="T13" fmla="*/ 36 h 36"/>
                  <a:gd name="T14" fmla="*/ 19 w 40"/>
                  <a:gd name="T15" fmla="*/ 36 h 36"/>
                  <a:gd name="T16" fmla="*/ 19 w 40"/>
                  <a:gd name="T17" fmla="*/ 31 h 36"/>
                  <a:gd name="T18" fmla="*/ 31 w 40"/>
                  <a:gd name="T19" fmla="*/ 29 h 36"/>
                  <a:gd name="T20" fmla="*/ 36 w 40"/>
                  <a:gd name="T21" fmla="*/ 31 h 36"/>
                  <a:gd name="T22" fmla="*/ 40 w 40"/>
                  <a:gd name="T23" fmla="*/ 26 h 36"/>
                  <a:gd name="T24" fmla="*/ 38 w 40"/>
                  <a:gd name="T25" fmla="*/ 21 h 36"/>
                  <a:gd name="T26" fmla="*/ 33 w 40"/>
                  <a:gd name="T27" fmla="*/ 19 h 36"/>
                  <a:gd name="T28" fmla="*/ 31 w 40"/>
                  <a:gd name="T29" fmla="*/ 5 h 36"/>
                  <a:gd name="T30" fmla="*/ 38 w 40"/>
                  <a:gd name="T31" fmla="*/ 5 h 36"/>
                  <a:gd name="T32" fmla="*/ 38 w 40"/>
                  <a:gd name="T33" fmla="*/ 2 h 36"/>
                  <a:gd name="T34" fmla="*/ 31 w 40"/>
                  <a:gd name="T3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36">
                    <a:moveTo>
                      <a:pt x="31" y="0"/>
                    </a:moveTo>
                    <a:lnTo>
                      <a:pt x="7" y="0"/>
                    </a:lnTo>
                    <a:lnTo>
                      <a:pt x="10" y="10"/>
                    </a:lnTo>
                    <a:lnTo>
                      <a:pt x="0" y="10"/>
                    </a:lnTo>
                    <a:lnTo>
                      <a:pt x="3" y="17"/>
                    </a:lnTo>
                    <a:lnTo>
                      <a:pt x="10" y="21"/>
                    </a:lnTo>
                    <a:lnTo>
                      <a:pt x="10" y="36"/>
                    </a:lnTo>
                    <a:lnTo>
                      <a:pt x="19" y="36"/>
                    </a:lnTo>
                    <a:lnTo>
                      <a:pt x="19" y="31"/>
                    </a:lnTo>
                    <a:lnTo>
                      <a:pt x="31" y="29"/>
                    </a:lnTo>
                    <a:lnTo>
                      <a:pt x="36" y="31"/>
                    </a:lnTo>
                    <a:lnTo>
                      <a:pt x="40" y="26"/>
                    </a:lnTo>
                    <a:lnTo>
                      <a:pt x="38" y="21"/>
                    </a:lnTo>
                    <a:lnTo>
                      <a:pt x="33" y="19"/>
                    </a:lnTo>
                    <a:lnTo>
                      <a:pt x="31" y="5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69" name="Freeform 1531"/>
              <p:cNvSpPr/>
              <p:nvPr/>
            </p:nvSpPr>
            <p:spPr bwMode="auto">
              <a:xfrm>
                <a:off x="2631710" y="4245447"/>
                <a:ext cx="76213" cy="68592"/>
              </a:xfrm>
              <a:custGeom>
                <a:avLst/>
                <a:gdLst>
                  <a:gd name="T0" fmla="*/ 31 w 40"/>
                  <a:gd name="T1" fmla="*/ 0 h 36"/>
                  <a:gd name="T2" fmla="*/ 7 w 40"/>
                  <a:gd name="T3" fmla="*/ 0 h 36"/>
                  <a:gd name="T4" fmla="*/ 10 w 40"/>
                  <a:gd name="T5" fmla="*/ 10 h 36"/>
                  <a:gd name="T6" fmla="*/ 0 w 40"/>
                  <a:gd name="T7" fmla="*/ 10 h 36"/>
                  <a:gd name="T8" fmla="*/ 3 w 40"/>
                  <a:gd name="T9" fmla="*/ 17 h 36"/>
                  <a:gd name="T10" fmla="*/ 10 w 40"/>
                  <a:gd name="T11" fmla="*/ 21 h 36"/>
                  <a:gd name="T12" fmla="*/ 10 w 40"/>
                  <a:gd name="T13" fmla="*/ 36 h 36"/>
                  <a:gd name="T14" fmla="*/ 19 w 40"/>
                  <a:gd name="T15" fmla="*/ 36 h 36"/>
                  <a:gd name="T16" fmla="*/ 19 w 40"/>
                  <a:gd name="T17" fmla="*/ 31 h 36"/>
                  <a:gd name="T18" fmla="*/ 31 w 40"/>
                  <a:gd name="T19" fmla="*/ 29 h 36"/>
                  <a:gd name="T20" fmla="*/ 36 w 40"/>
                  <a:gd name="T21" fmla="*/ 31 h 36"/>
                  <a:gd name="T22" fmla="*/ 40 w 40"/>
                  <a:gd name="T23" fmla="*/ 26 h 36"/>
                  <a:gd name="T24" fmla="*/ 38 w 40"/>
                  <a:gd name="T25" fmla="*/ 21 h 36"/>
                  <a:gd name="T26" fmla="*/ 33 w 40"/>
                  <a:gd name="T27" fmla="*/ 19 h 36"/>
                  <a:gd name="T28" fmla="*/ 31 w 40"/>
                  <a:gd name="T29" fmla="*/ 5 h 36"/>
                  <a:gd name="T30" fmla="*/ 38 w 40"/>
                  <a:gd name="T31" fmla="*/ 5 h 36"/>
                  <a:gd name="T32" fmla="*/ 38 w 40"/>
                  <a:gd name="T33" fmla="*/ 2 h 36"/>
                  <a:gd name="T34" fmla="*/ 31 w 40"/>
                  <a:gd name="T3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36">
                    <a:moveTo>
                      <a:pt x="31" y="0"/>
                    </a:moveTo>
                    <a:lnTo>
                      <a:pt x="7" y="0"/>
                    </a:lnTo>
                    <a:lnTo>
                      <a:pt x="10" y="10"/>
                    </a:lnTo>
                    <a:lnTo>
                      <a:pt x="0" y="10"/>
                    </a:lnTo>
                    <a:lnTo>
                      <a:pt x="3" y="17"/>
                    </a:lnTo>
                    <a:lnTo>
                      <a:pt x="10" y="21"/>
                    </a:lnTo>
                    <a:lnTo>
                      <a:pt x="10" y="36"/>
                    </a:lnTo>
                    <a:lnTo>
                      <a:pt x="19" y="36"/>
                    </a:lnTo>
                    <a:lnTo>
                      <a:pt x="19" y="31"/>
                    </a:lnTo>
                    <a:lnTo>
                      <a:pt x="31" y="29"/>
                    </a:lnTo>
                    <a:lnTo>
                      <a:pt x="36" y="31"/>
                    </a:lnTo>
                    <a:lnTo>
                      <a:pt x="40" y="26"/>
                    </a:lnTo>
                    <a:lnTo>
                      <a:pt x="38" y="21"/>
                    </a:lnTo>
                    <a:lnTo>
                      <a:pt x="33" y="19"/>
                    </a:lnTo>
                    <a:lnTo>
                      <a:pt x="31" y="5"/>
                    </a:lnTo>
                    <a:lnTo>
                      <a:pt x="38" y="5"/>
                    </a:lnTo>
                    <a:lnTo>
                      <a:pt x="38" y="2"/>
                    </a:lnTo>
                    <a:lnTo>
                      <a:pt x="31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0" name="Freeform 1532"/>
              <p:cNvSpPr>
                <a:spLocks noEditPoints="1"/>
              </p:cNvSpPr>
              <p:nvPr/>
            </p:nvSpPr>
            <p:spPr bwMode="auto">
              <a:xfrm>
                <a:off x="2622183" y="4232110"/>
                <a:ext cx="91455" cy="81929"/>
              </a:xfrm>
              <a:custGeom>
                <a:avLst/>
                <a:gdLst>
                  <a:gd name="T0" fmla="*/ 45 w 48"/>
                  <a:gd name="T1" fmla="*/ 33 h 43"/>
                  <a:gd name="T2" fmla="*/ 41 w 48"/>
                  <a:gd name="T3" fmla="*/ 38 h 43"/>
                  <a:gd name="T4" fmla="*/ 41 w 48"/>
                  <a:gd name="T5" fmla="*/ 38 h 43"/>
                  <a:gd name="T6" fmla="*/ 45 w 48"/>
                  <a:gd name="T7" fmla="*/ 33 h 43"/>
                  <a:gd name="T8" fmla="*/ 8 w 48"/>
                  <a:gd name="T9" fmla="*/ 0 h 43"/>
                  <a:gd name="T10" fmla="*/ 10 w 48"/>
                  <a:gd name="T11" fmla="*/ 12 h 43"/>
                  <a:gd name="T12" fmla="*/ 0 w 48"/>
                  <a:gd name="T13" fmla="*/ 12 h 43"/>
                  <a:gd name="T14" fmla="*/ 3 w 48"/>
                  <a:gd name="T15" fmla="*/ 26 h 43"/>
                  <a:gd name="T16" fmla="*/ 10 w 48"/>
                  <a:gd name="T17" fmla="*/ 31 h 43"/>
                  <a:gd name="T18" fmla="*/ 12 w 48"/>
                  <a:gd name="T19" fmla="*/ 43 h 43"/>
                  <a:gd name="T20" fmla="*/ 15 w 48"/>
                  <a:gd name="T21" fmla="*/ 43 h 43"/>
                  <a:gd name="T22" fmla="*/ 15 w 48"/>
                  <a:gd name="T23" fmla="*/ 43 h 43"/>
                  <a:gd name="T24" fmla="*/ 15 w 48"/>
                  <a:gd name="T25" fmla="*/ 28 h 43"/>
                  <a:gd name="T26" fmla="*/ 8 w 48"/>
                  <a:gd name="T27" fmla="*/ 24 h 43"/>
                  <a:gd name="T28" fmla="*/ 5 w 48"/>
                  <a:gd name="T29" fmla="*/ 17 h 43"/>
                  <a:gd name="T30" fmla="*/ 15 w 48"/>
                  <a:gd name="T31" fmla="*/ 17 h 43"/>
                  <a:gd name="T32" fmla="*/ 12 w 48"/>
                  <a:gd name="T33" fmla="*/ 7 h 43"/>
                  <a:gd name="T34" fmla="*/ 36 w 48"/>
                  <a:gd name="T35" fmla="*/ 7 h 43"/>
                  <a:gd name="T36" fmla="*/ 43 w 48"/>
                  <a:gd name="T37" fmla="*/ 9 h 43"/>
                  <a:gd name="T38" fmla="*/ 43 w 48"/>
                  <a:gd name="T39" fmla="*/ 7 h 43"/>
                  <a:gd name="T40" fmla="*/ 48 w 48"/>
                  <a:gd name="T41" fmla="*/ 9 h 43"/>
                  <a:gd name="T42" fmla="*/ 48 w 48"/>
                  <a:gd name="T43" fmla="*/ 9 h 43"/>
                  <a:gd name="T44" fmla="*/ 38 w 48"/>
                  <a:gd name="T45" fmla="*/ 5 h 43"/>
                  <a:gd name="T46" fmla="*/ 12 w 48"/>
                  <a:gd name="T47" fmla="*/ 5 h 43"/>
                  <a:gd name="T48" fmla="*/ 12 w 48"/>
                  <a:gd name="T49" fmla="*/ 5 h 43"/>
                  <a:gd name="T50" fmla="*/ 8 w 48"/>
                  <a:gd name="T5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" h="43">
                    <a:moveTo>
                      <a:pt x="45" y="33"/>
                    </a:moveTo>
                    <a:lnTo>
                      <a:pt x="41" y="38"/>
                    </a:lnTo>
                    <a:lnTo>
                      <a:pt x="41" y="38"/>
                    </a:lnTo>
                    <a:lnTo>
                      <a:pt x="45" y="33"/>
                    </a:lnTo>
                    <a:close/>
                    <a:moveTo>
                      <a:pt x="8" y="0"/>
                    </a:moveTo>
                    <a:lnTo>
                      <a:pt x="10" y="12"/>
                    </a:lnTo>
                    <a:lnTo>
                      <a:pt x="0" y="12"/>
                    </a:lnTo>
                    <a:lnTo>
                      <a:pt x="3" y="26"/>
                    </a:lnTo>
                    <a:lnTo>
                      <a:pt x="10" y="31"/>
                    </a:lnTo>
                    <a:lnTo>
                      <a:pt x="12" y="43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5" y="28"/>
                    </a:lnTo>
                    <a:lnTo>
                      <a:pt x="8" y="24"/>
                    </a:lnTo>
                    <a:lnTo>
                      <a:pt x="5" y="17"/>
                    </a:lnTo>
                    <a:lnTo>
                      <a:pt x="15" y="17"/>
                    </a:lnTo>
                    <a:lnTo>
                      <a:pt x="12" y="7"/>
                    </a:lnTo>
                    <a:lnTo>
                      <a:pt x="36" y="7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38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1" name="Freeform 1533"/>
              <p:cNvSpPr>
                <a:spLocks noEditPoints="1"/>
              </p:cNvSpPr>
              <p:nvPr/>
            </p:nvSpPr>
            <p:spPr bwMode="auto">
              <a:xfrm>
                <a:off x="2622183" y="4232110"/>
                <a:ext cx="91455" cy="81929"/>
              </a:xfrm>
              <a:custGeom>
                <a:avLst/>
                <a:gdLst>
                  <a:gd name="T0" fmla="*/ 45 w 48"/>
                  <a:gd name="T1" fmla="*/ 33 h 43"/>
                  <a:gd name="T2" fmla="*/ 41 w 48"/>
                  <a:gd name="T3" fmla="*/ 38 h 43"/>
                  <a:gd name="T4" fmla="*/ 41 w 48"/>
                  <a:gd name="T5" fmla="*/ 38 h 43"/>
                  <a:gd name="T6" fmla="*/ 45 w 48"/>
                  <a:gd name="T7" fmla="*/ 33 h 43"/>
                  <a:gd name="T8" fmla="*/ 8 w 48"/>
                  <a:gd name="T9" fmla="*/ 0 h 43"/>
                  <a:gd name="T10" fmla="*/ 10 w 48"/>
                  <a:gd name="T11" fmla="*/ 12 h 43"/>
                  <a:gd name="T12" fmla="*/ 0 w 48"/>
                  <a:gd name="T13" fmla="*/ 12 h 43"/>
                  <a:gd name="T14" fmla="*/ 3 w 48"/>
                  <a:gd name="T15" fmla="*/ 26 h 43"/>
                  <a:gd name="T16" fmla="*/ 10 w 48"/>
                  <a:gd name="T17" fmla="*/ 31 h 43"/>
                  <a:gd name="T18" fmla="*/ 12 w 48"/>
                  <a:gd name="T19" fmla="*/ 43 h 43"/>
                  <a:gd name="T20" fmla="*/ 15 w 48"/>
                  <a:gd name="T21" fmla="*/ 43 h 43"/>
                  <a:gd name="T22" fmla="*/ 15 w 48"/>
                  <a:gd name="T23" fmla="*/ 43 h 43"/>
                  <a:gd name="T24" fmla="*/ 15 w 48"/>
                  <a:gd name="T25" fmla="*/ 28 h 43"/>
                  <a:gd name="T26" fmla="*/ 8 w 48"/>
                  <a:gd name="T27" fmla="*/ 24 h 43"/>
                  <a:gd name="T28" fmla="*/ 5 w 48"/>
                  <a:gd name="T29" fmla="*/ 17 h 43"/>
                  <a:gd name="T30" fmla="*/ 15 w 48"/>
                  <a:gd name="T31" fmla="*/ 17 h 43"/>
                  <a:gd name="T32" fmla="*/ 12 w 48"/>
                  <a:gd name="T33" fmla="*/ 7 h 43"/>
                  <a:gd name="T34" fmla="*/ 36 w 48"/>
                  <a:gd name="T35" fmla="*/ 7 h 43"/>
                  <a:gd name="T36" fmla="*/ 43 w 48"/>
                  <a:gd name="T37" fmla="*/ 9 h 43"/>
                  <a:gd name="T38" fmla="*/ 43 w 48"/>
                  <a:gd name="T39" fmla="*/ 7 h 43"/>
                  <a:gd name="T40" fmla="*/ 48 w 48"/>
                  <a:gd name="T41" fmla="*/ 9 h 43"/>
                  <a:gd name="T42" fmla="*/ 48 w 48"/>
                  <a:gd name="T43" fmla="*/ 9 h 43"/>
                  <a:gd name="T44" fmla="*/ 38 w 48"/>
                  <a:gd name="T45" fmla="*/ 5 h 43"/>
                  <a:gd name="T46" fmla="*/ 12 w 48"/>
                  <a:gd name="T47" fmla="*/ 5 h 43"/>
                  <a:gd name="T48" fmla="*/ 12 w 48"/>
                  <a:gd name="T49" fmla="*/ 5 h 43"/>
                  <a:gd name="T50" fmla="*/ 8 w 48"/>
                  <a:gd name="T5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8" h="43">
                    <a:moveTo>
                      <a:pt x="45" y="33"/>
                    </a:moveTo>
                    <a:lnTo>
                      <a:pt x="41" y="38"/>
                    </a:lnTo>
                    <a:lnTo>
                      <a:pt x="41" y="38"/>
                    </a:lnTo>
                    <a:lnTo>
                      <a:pt x="45" y="33"/>
                    </a:lnTo>
                    <a:moveTo>
                      <a:pt x="8" y="0"/>
                    </a:moveTo>
                    <a:lnTo>
                      <a:pt x="10" y="12"/>
                    </a:lnTo>
                    <a:lnTo>
                      <a:pt x="0" y="12"/>
                    </a:lnTo>
                    <a:lnTo>
                      <a:pt x="3" y="26"/>
                    </a:lnTo>
                    <a:lnTo>
                      <a:pt x="10" y="31"/>
                    </a:lnTo>
                    <a:lnTo>
                      <a:pt x="12" y="43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5" y="28"/>
                    </a:lnTo>
                    <a:lnTo>
                      <a:pt x="8" y="24"/>
                    </a:lnTo>
                    <a:lnTo>
                      <a:pt x="5" y="17"/>
                    </a:lnTo>
                    <a:lnTo>
                      <a:pt x="15" y="17"/>
                    </a:lnTo>
                    <a:lnTo>
                      <a:pt x="12" y="7"/>
                    </a:lnTo>
                    <a:lnTo>
                      <a:pt x="36" y="7"/>
                    </a:lnTo>
                    <a:lnTo>
                      <a:pt x="43" y="9"/>
                    </a:lnTo>
                    <a:lnTo>
                      <a:pt x="43" y="7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38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2" name="Freeform 1534"/>
              <p:cNvSpPr/>
              <p:nvPr/>
            </p:nvSpPr>
            <p:spPr bwMode="auto">
              <a:xfrm>
                <a:off x="2330669" y="4123507"/>
                <a:ext cx="251503" cy="207681"/>
              </a:xfrm>
              <a:custGeom>
                <a:avLst/>
                <a:gdLst>
                  <a:gd name="T0" fmla="*/ 28 w 132"/>
                  <a:gd name="T1" fmla="*/ 0 h 109"/>
                  <a:gd name="T2" fmla="*/ 28 w 132"/>
                  <a:gd name="T3" fmla="*/ 0 h 109"/>
                  <a:gd name="T4" fmla="*/ 28 w 132"/>
                  <a:gd name="T5" fmla="*/ 7 h 109"/>
                  <a:gd name="T6" fmla="*/ 19 w 132"/>
                  <a:gd name="T7" fmla="*/ 12 h 109"/>
                  <a:gd name="T8" fmla="*/ 26 w 132"/>
                  <a:gd name="T9" fmla="*/ 17 h 109"/>
                  <a:gd name="T10" fmla="*/ 26 w 132"/>
                  <a:gd name="T11" fmla="*/ 28 h 109"/>
                  <a:gd name="T12" fmla="*/ 19 w 132"/>
                  <a:gd name="T13" fmla="*/ 28 h 109"/>
                  <a:gd name="T14" fmla="*/ 7 w 132"/>
                  <a:gd name="T15" fmla="*/ 19 h 109"/>
                  <a:gd name="T16" fmla="*/ 11 w 132"/>
                  <a:gd name="T17" fmla="*/ 12 h 109"/>
                  <a:gd name="T18" fmla="*/ 9 w 132"/>
                  <a:gd name="T19" fmla="*/ 7 h 109"/>
                  <a:gd name="T20" fmla="*/ 4 w 132"/>
                  <a:gd name="T21" fmla="*/ 10 h 109"/>
                  <a:gd name="T22" fmla="*/ 0 w 132"/>
                  <a:gd name="T23" fmla="*/ 24 h 109"/>
                  <a:gd name="T24" fmla="*/ 4 w 132"/>
                  <a:gd name="T25" fmla="*/ 24 h 109"/>
                  <a:gd name="T26" fmla="*/ 11 w 132"/>
                  <a:gd name="T27" fmla="*/ 45 h 109"/>
                  <a:gd name="T28" fmla="*/ 30 w 132"/>
                  <a:gd name="T29" fmla="*/ 45 h 109"/>
                  <a:gd name="T30" fmla="*/ 40 w 132"/>
                  <a:gd name="T31" fmla="*/ 52 h 109"/>
                  <a:gd name="T32" fmla="*/ 56 w 132"/>
                  <a:gd name="T33" fmla="*/ 52 h 109"/>
                  <a:gd name="T34" fmla="*/ 61 w 132"/>
                  <a:gd name="T35" fmla="*/ 85 h 109"/>
                  <a:gd name="T36" fmla="*/ 71 w 132"/>
                  <a:gd name="T37" fmla="*/ 97 h 109"/>
                  <a:gd name="T38" fmla="*/ 68 w 132"/>
                  <a:gd name="T39" fmla="*/ 97 h 109"/>
                  <a:gd name="T40" fmla="*/ 71 w 132"/>
                  <a:gd name="T41" fmla="*/ 109 h 109"/>
                  <a:gd name="T42" fmla="*/ 90 w 132"/>
                  <a:gd name="T43" fmla="*/ 109 h 109"/>
                  <a:gd name="T44" fmla="*/ 104 w 132"/>
                  <a:gd name="T45" fmla="*/ 97 h 109"/>
                  <a:gd name="T46" fmla="*/ 104 w 132"/>
                  <a:gd name="T47" fmla="*/ 95 h 109"/>
                  <a:gd name="T48" fmla="*/ 97 w 132"/>
                  <a:gd name="T49" fmla="*/ 93 h 109"/>
                  <a:gd name="T50" fmla="*/ 94 w 132"/>
                  <a:gd name="T51" fmla="*/ 83 h 109"/>
                  <a:gd name="T52" fmla="*/ 85 w 132"/>
                  <a:gd name="T53" fmla="*/ 76 h 109"/>
                  <a:gd name="T54" fmla="*/ 109 w 132"/>
                  <a:gd name="T55" fmla="*/ 76 h 109"/>
                  <a:gd name="T56" fmla="*/ 130 w 132"/>
                  <a:gd name="T57" fmla="*/ 74 h 109"/>
                  <a:gd name="T58" fmla="*/ 130 w 132"/>
                  <a:gd name="T59" fmla="*/ 69 h 109"/>
                  <a:gd name="T60" fmla="*/ 123 w 132"/>
                  <a:gd name="T61" fmla="*/ 62 h 109"/>
                  <a:gd name="T62" fmla="*/ 120 w 132"/>
                  <a:gd name="T63" fmla="*/ 47 h 109"/>
                  <a:gd name="T64" fmla="*/ 127 w 132"/>
                  <a:gd name="T65" fmla="*/ 50 h 109"/>
                  <a:gd name="T66" fmla="*/ 127 w 132"/>
                  <a:gd name="T67" fmla="*/ 47 h 109"/>
                  <a:gd name="T68" fmla="*/ 132 w 132"/>
                  <a:gd name="T69" fmla="*/ 43 h 109"/>
                  <a:gd name="T70" fmla="*/ 132 w 132"/>
                  <a:gd name="T71" fmla="*/ 40 h 109"/>
                  <a:gd name="T72" fmla="*/ 123 w 132"/>
                  <a:gd name="T73" fmla="*/ 40 h 109"/>
                  <a:gd name="T74" fmla="*/ 120 w 132"/>
                  <a:gd name="T75" fmla="*/ 28 h 109"/>
                  <a:gd name="T76" fmla="*/ 104 w 132"/>
                  <a:gd name="T77" fmla="*/ 17 h 109"/>
                  <a:gd name="T78" fmla="*/ 90 w 132"/>
                  <a:gd name="T79" fmla="*/ 17 h 109"/>
                  <a:gd name="T80" fmla="*/ 85 w 132"/>
                  <a:gd name="T81" fmla="*/ 21 h 109"/>
                  <a:gd name="T82" fmla="*/ 73 w 132"/>
                  <a:gd name="T83" fmla="*/ 19 h 109"/>
                  <a:gd name="T84" fmla="*/ 68 w 132"/>
                  <a:gd name="T85" fmla="*/ 17 h 109"/>
                  <a:gd name="T86" fmla="*/ 47 w 132"/>
                  <a:gd name="T87" fmla="*/ 17 h 109"/>
                  <a:gd name="T88" fmla="*/ 45 w 132"/>
                  <a:gd name="T89" fmla="*/ 10 h 109"/>
                  <a:gd name="T90" fmla="*/ 33 w 132"/>
                  <a:gd name="T91" fmla="*/ 10 h 109"/>
                  <a:gd name="T92" fmla="*/ 28 w 132"/>
                  <a:gd name="T9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2" h="109">
                    <a:moveTo>
                      <a:pt x="28" y="0"/>
                    </a:moveTo>
                    <a:lnTo>
                      <a:pt x="28" y="0"/>
                    </a:lnTo>
                    <a:lnTo>
                      <a:pt x="28" y="7"/>
                    </a:lnTo>
                    <a:lnTo>
                      <a:pt x="19" y="12"/>
                    </a:lnTo>
                    <a:lnTo>
                      <a:pt x="26" y="17"/>
                    </a:lnTo>
                    <a:lnTo>
                      <a:pt x="26" y="28"/>
                    </a:lnTo>
                    <a:lnTo>
                      <a:pt x="19" y="28"/>
                    </a:lnTo>
                    <a:lnTo>
                      <a:pt x="7" y="19"/>
                    </a:lnTo>
                    <a:lnTo>
                      <a:pt x="11" y="12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11" y="45"/>
                    </a:lnTo>
                    <a:lnTo>
                      <a:pt x="30" y="45"/>
                    </a:lnTo>
                    <a:lnTo>
                      <a:pt x="40" y="52"/>
                    </a:lnTo>
                    <a:lnTo>
                      <a:pt x="56" y="52"/>
                    </a:lnTo>
                    <a:lnTo>
                      <a:pt x="61" y="85"/>
                    </a:lnTo>
                    <a:lnTo>
                      <a:pt x="71" y="97"/>
                    </a:lnTo>
                    <a:lnTo>
                      <a:pt x="68" y="97"/>
                    </a:lnTo>
                    <a:lnTo>
                      <a:pt x="71" y="109"/>
                    </a:lnTo>
                    <a:lnTo>
                      <a:pt x="90" y="109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97" y="93"/>
                    </a:lnTo>
                    <a:lnTo>
                      <a:pt x="94" y="83"/>
                    </a:lnTo>
                    <a:lnTo>
                      <a:pt x="85" y="76"/>
                    </a:lnTo>
                    <a:lnTo>
                      <a:pt x="109" y="76"/>
                    </a:lnTo>
                    <a:lnTo>
                      <a:pt x="130" y="74"/>
                    </a:lnTo>
                    <a:lnTo>
                      <a:pt x="130" y="69"/>
                    </a:lnTo>
                    <a:lnTo>
                      <a:pt x="123" y="62"/>
                    </a:lnTo>
                    <a:lnTo>
                      <a:pt x="120" y="47"/>
                    </a:lnTo>
                    <a:lnTo>
                      <a:pt x="127" y="50"/>
                    </a:lnTo>
                    <a:lnTo>
                      <a:pt x="127" y="47"/>
                    </a:lnTo>
                    <a:lnTo>
                      <a:pt x="132" y="43"/>
                    </a:lnTo>
                    <a:lnTo>
                      <a:pt x="132" y="40"/>
                    </a:lnTo>
                    <a:lnTo>
                      <a:pt x="123" y="40"/>
                    </a:lnTo>
                    <a:lnTo>
                      <a:pt x="120" y="28"/>
                    </a:lnTo>
                    <a:lnTo>
                      <a:pt x="104" y="17"/>
                    </a:lnTo>
                    <a:lnTo>
                      <a:pt x="90" y="17"/>
                    </a:lnTo>
                    <a:lnTo>
                      <a:pt x="85" y="21"/>
                    </a:lnTo>
                    <a:lnTo>
                      <a:pt x="73" y="19"/>
                    </a:lnTo>
                    <a:lnTo>
                      <a:pt x="68" y="17"/>
                    </a:lnTo>
                    <a:lnTo>
                      <a:pt x="47" y="17"/>
                    </a:lnTo>
                    <a:lnTo>
                      <a:pt x="45" y="10"/>
                    </a:lnTo>
                    <a:lnTo>
                      <a:pt x="33" y="1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3" name="Freeform 1535"/>
              <p:cNvSpPr/>
              <p:nvPr/>
            </p:nvSpPr>
            <p:spPr bwMode="auto">
              <a:xfrm>
                <a:off x="2330669" y="4123507"/>
                <a:ext cx="251503" cy="207681"/>
              </a:xfrm>
              <a:custGeom>
                <a:avLst/>
                <a:gdLst>
                  <a:gd name="T0" fmla="*/ 28 w 132"/>
                  <a:gd name="T1" fmla="*/ 0 h 109"/>
                  <a:gd name="T2" fmla="*/ 28 w 132"/>
                  <a:gd name="T3" fmla="*/ 0 h 109"/>
                  <a:gd name="T4" fmla="*/ 28 w 132"/>
                  <a:gd name="T5" fmla="*/ 7 h 109"/>
                  <a:gd name="T6" fmla="*/ 19 w 132"/>
                  <a:gd name="T7" fmla="*/ 12 h 109"/>
                  <a:gd name="T8" fmla="*/ 26 w 132"/>
                  <a:gd name="T9" fmla="*/ 17 h 109"/>
                  <a:gd name="T10" fmla="*/ 26 w 132"/>
                  <a:gd name="T11" fmla="*/ 28 h 109"/>
                  <a:gd name="T12" fmla="*/ 19 w 132"/>
                  <a:gd name="T13" fmla="*/ 28 h 109"/>
                  <a:gd name="T14" fmla="*/ 7 w 132"/>
                  <a:gd name="T15" fmla="*/ 19 h 109"/>
                  <a:gd name="T16" fmla="*/ 11 w 132"/>
                  <a:gd name="T17" fmla="*/ 12 h 109"/>
                  <a:gd name="T18" fmla="*/ 9 w 132"/>
                  <a:gd name="T19" fmla="*/ 7 h 109"/>
                  <a:gd name="T20" fmla="*/ 4 w 132"/>
                  <a:gd name="T21" fmla="*/ 10 h 109"/>
                  <a:gd name="T22" fmla="*/ 0 w 132"/>
                  <a:gd name="T23" fmla="*/ 24 h 109"/>
                  <a:gd name="T24" fmla="*/ 4 w 132"/>
                  <a:gd name="T25" fmla="*/ 24 h 109"/>
                  <a:gd name="T26" fmla="*/ 11 w 132"/>
                  <a:gd name="T27" fmla="*/ 45 h 109"/>
                  <a:gd name="T28" fmla="*/ 30 w 132"/>
                  <a:gd name="T29" fmla="*/ 45 h 109"/>
                  <a:gd name="T30" fmla="*/ 40 w 132"/>
                  <a:gd name="T31" fmla="*/ 52 h 109"/>
                  <a:gd name="T32" fmla="*/ 56 w 132"/>
                  <a:gd name="T33" fmla="*/ 52 h 109"/>
                  <a:gd name="T34" fmla="*/ 61 w 132"/>
                  <a:gd name="T35" fmla="*/ 85 h 109"/>
                  <a:gd name="T36" fmla="*/ 71 w 132"/>
                  <a:gd name="T37" fmla="*/ 97 h 109"/>
                  <a:gd name="T38" fmla="*/ 68 w 132"/>
                  <a:gd name="T39" fmla="*/ 97 h 109"/>
                  <a:gd name="T40" fmla="*/ 71 w 132"/>
                  <a:gd name="T41" fmla="*/ 109 h 109"/>
                  <a:gd name="T42" fmla="*/ 90 w 132"/>
                  <a:gd name="T43" fmla="*/ 109 h 109"/>
                  <a:gd name="T44" fmla="*/ 104 w 132"/>
                  <a:gd name="T45" fmla="*/ 97 h 109"/>
                  <a:gd name="T46" fmla="*/ 104 w 132"/>
                  <a:gd name="T47" fmla="*/ 95 h 109"/>
                  <a:gd name="T48" fmla="*/ 97 w 132"/>
                  <a:gd name="T49" fmla="*/ 93 h 109"/>
                  <a:gd name="T50" fmla="*/ 94 w 132"/>
                  <a:gd name="T51" fmla="*/ 83 h 109"/>
                  <a:gd name="T52" fmla="*/ 85 w 132"/>
                  <a:gd name="T53" fmla="*/ 76 h 109"/>
                  <a:gd name="T54" fmla="*/ 109 w 132"/>
                  <a:gd name="T55" fmla="*/ 76 h 109"/>
                  <a:gd name="T56" fmla="*/ 130 w 132"/>
                  <a:gd name="T57" fmla="*/ 74 h 109"/>
                  <a:gd name="T58" fmla="*/ 130 w 132"/>
                  <a:gd name="T59" fmla="*/ 69 h 109"/>
                  <a:gd name="T60" fmla="*/ 123 w 132"/>
                  <a:gd name="T61" fmla="*/ 62 h 109"/>
                  <a:gd name="T62" fmla="*/ 120 w 132"/>
                  <a:gd name="T63" fmla="*/ 47 h 109"/>
                  <a:gd name="T64" fmla="*/ 127 w 132"/>
                  <a:gd name="T65" fmla="*/ 50 h 109"/>
                  <a:gd name="T66" fmla="*/ 127 w 132"/>
                  <a:gd name="T67" fmla="*/ 47 h 109"/>
                  <a:gd name="T68" fmla="*/ 132 w 132"/>
                  <a:gd name="T69" fmla="*/ 43 h 109"/>
                  <a:gd name="T70" fmla="*/ 132 w 132"/>
                  <a:gd name="T71" fmla="*/ 40 h 109"/>
                  <a:gd name="T72" fmla="*/ 123 w 132"/>
                  <a:gd name="T73" fmla="*/ 40 h 109"/>
                  <a:gd name="T74" fmla="*/ 120 w 132"/>
                  <a:gd name="T75" fmla="*/ 28 h 109"/>
                  <a:gd name="T76" fmla="*/ 104 w 132"/>
                  <a:gd name="T77" fmla="*/ 17 h 109"/>
                  <a:gd name="T78" fmla="*/ 90 w 132"/>
                  <a:gd name="T79" fmla="*/ 17 h 109"/>
                  <a:gd name="T80" fmla="*/ 85 w 132"/>
                  <a:gd name="T81" fmla="*/ 21 h 109"/>
                  <a:gd name="T82" fmla="*/ 73 w 132"/>
                  <a:gd name="T83" fmla="*/ 19 h 109"/>
                  <a:gd name="T84" fmla="*/ 68 w 132"/>
                  <a:gd name="T85" fmla="*/ 17 h 109"/>
                  <a:gd name="T86" fmla="*/ 47 w 132"/>
                  <a:gd name="T87" fmla="*/ 17 h 109"/>
                  <a:gd name="T88" fmla="*/ 45 w 132"/>
                  <a:gd name="T89" fmla="*/ 10 h 109"/>
                  <a:gd name="T90" fmla="*/ 33 w 132"/>
                  <a:gd name="T91" fmla="*/ 10 h 109"/>
                  <a:gd name="T92" fmla="*/ 28 w 132"/>
                  <a:gd name="T9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2" h="109">
                    <a:moveTo>
                      <a:pt x="28" y="0"/>
                    </a:moveTo>
                    <a:lnTo>
                      <a:pt x="28" y="0"/>
                    </a:lnTo>
                    <a:lnTo>
                      <a:pt x="28" y="7"/>
                    </a:lnTo>
                    <a:lnTo>
                      <a:pt x="19" y="12"/>
                    </a:lnTo>
                    <a:lnTo>
                      <a:pt x="26" y="17"/>
                    </a:lnTo>
                    <a:lnTo>
                      <a:pt x="26" y="28"/>
                    </a:lnTo>
                    <a:lnTo>
                      <a:pt x="19" y="28"/>
                    </a:lnTo>
                    <a:lnTo>
                      <a:pt x="7" y="19"/>
                    </a:lnTo>
                    <a:lnTo>
                      <a:pt x="11" y="12"/>
                    </a:lnTo>
                    <a:lnTo>
                      <a:pt x="9" y="7"/>
                    </a:lnTo>
                    <a:lnTo>
                      <a:pt x="4" y="1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11" y="45"/>
                    </a:lnTo>
                    <a:lnTo>
                      <a:pt x="30" y="45"/>
                    </a:lnTo>
                    <a:lnTo>
                      <a:pt x="40" y="52"/>
                    </a:lnTo>
                    <a:lnTo>
                      <a:pt x="56" y="52"/>
                    </a:lnTo>
                    <a:lnTo>
                      <a:pt x="61" y="85"/>
                    </a:lnTo>
                    <a:lnTo>
                      <a:pt x="71" y="97"/>
                    </a:lnTo>
                    <a:lnTo>
                      <a:pt x="68" y="97"/>
                    </a:lnTo>
                    <a:lnTo>
                      <a:pt x="71" y="109"/>
                    </a:lnTo>
                    <a:lnTo>
                      <a:pt x="90" y="109"/>
                    </a:lnTo>
                    <a:lnTo>
                      <a:pt x="104" y="97"/>
                    </a:lnTo>
                    <a:lnTo>
                      <a:pt x="104" y="95"/>
                    </a:lnTo>
                    <a:lnTo>
                      <a:pt x="97" y="93"/>
                    </a:lnTo>
                    <a:lnTo>
                      <a:pt x="94" y="83"/>
                    </a:lnTo>
                    <a:lnTo>
                      <a:pt x="85" y="76"/>
                    </a:lnTo>
                    <a:lnTo>
                      <a:pt x="109" y="76"/>
                    </a:lnTo>
                    <a:lnTo>
                      <a:pt x="130" y="74"/>
                    </a:lnTo>
                    <a:lnTo>
                      <a:pt x="130" y="69"/>
                    </a:lnTo>
                    <a:lnTo>
                      <a:pt x="123" y="62"/>
                    </a:lnTo>
                    <a:lnTo>
                      <a:pt x="120" y="47"/>
                    </a:lnTo>
                    <a:lnTo>
                      <a:pt x="127" y="50"/>
                    </a:lnTo>
                    <a:lnTo>
                      <a:pt x="127" y="47"/>
                    </a:lnTo>
                    <a:lnTo>
                      <a:pt x="132" y="43"/>
                    </a:lnTo>
                    <a:lnTo>
                      <a:pt x="132" y="40"/>
                    </a:lnTo>
                    <a:lnTo>
                      <a:pt x="123" y="40"/>
                    </a:lnTo>
                    <a:lnTo>
                      <a:pt x="120" y="28"/>
                    </a:lnTo>
                    <a:lnTo>
                      <a:pt x="104" y="17"/>
                    </a:lnTo>
                    <a:lnTo>
                      <a:pt x="90" y="17"/>
                    </a:lnTo>
                    <a:lnTo>
                      <a:pt x="85" y="21"/>
                    </a:lnTo>
                    <a:lnTo>
                      <a:pt x="73" y="19"/>
                    </a:lnTo>
                    <a:lnTo>
                      <a:pt x="68" y="17"/>
                    </a:lnTo>
                    <a:lnTo>
                      <a:pt x="47" y="17"/>
                    </a:lnTo>
                    <a:lnTo>
                      <a:pt x="45" y="10"/>
                    </a:lnTo>
                    <a:lnTo>
                      <a:pt x="33" y="10"/>
                    </a:lnTo>
                    <a:lnTo>
                      <a:pt x="28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4" name="Freeform 1536"/>
              <p:cNvSpPr/>
              <p:nvPr/>
            </p:nvSpPr>
            <p:spPr bwMode="auto">
              <a:xfrm>
                <a:off x="2321142" y="4119696"/>
                <a:ext cx="266745" cy="188628"/>
              </a:xfrm>
              <a:custGeom>
                <a:avLst/>
                <a:gdLst>
                  <a:gd name="T0" fmla="*/ 28 w 140"/>
                  <a:gd name="T1" fmla="*/ 0 h 99"/>
                  <a:gd name="T2" fmla="*/ 19 w 140"/>
                  <a:gd name="T3" fmla="*/ 14 h 99"/>
                  <a:gd name="T4" fmla="*/ 26 w 140"/>
                  <a:gd name="T5" fmla="*/ 28 h 99"/>
                  <a:gd name="T6" fmla="*/ 16 w 140"/>
                  <a:gd name="T7" fmla="*/ 21 h 99"/>
                  <a:gd name="T8" fmla="*/ 16 w 140"/>
                  <a:gd name="T9" fmla="*/ 9 h 99"/>
                  <a:gd name="T10" fmla="*/ 16 w 140"/>
                  <a:gd name="T11" fmla="*/ 7 h 99"/>
                  <a:gd name="T12" fmla="*/ 12 w 140"/>
                  <a:gd name="T13" fmla="*/ 7 h 99"/>
                  <a:gd name="T14" fmla="*/ 0 w 140"/>
                  <a:gd name="T15" fmla="*/ 28 h 99"/>
                  <a:gd name="T16" fmla="*/ 14 w 140"/>
                  <a:gd name="T17" fmla="*/ 49 h 99"/>
                  <a:gd name="T18" fmla="*/ 42 w 140"/>
                  <a:gd name="T19" fmla="*/ 57 h 99"/>
                  <a:gd name="T20" fmla="*/ 64 w 140"/>
                  <a:gd name="T21" fmla="*/ 87 h 99"/>
                  <a:gd name="T22" fmla="*/ 73 w 140"/>
                  <a:gd name="T23" fmla="*/ 97 h 99"/>
                  <a:gd name="T24" fmla="*/ 76 w 140"/>
                  <a:gd name="T25" fmla="*/ 99 h 99"/>
                  <a:gd name="T26" fmla="*/ 61 w 140"/>
                  <a:gd name="T27" fmla="*/ 54 h 99"/>
                  <a:gd name="T28" fmla="*/ 35 w 140"/>
                  <a:gd name="T29" fmla="*/ 47 h 99"/>
                  <a:gd name="T30" fmla="*/ 9 w 140"/>
                  <a:gd name="T31" fmla="*/ 26 h 99"/>
                  <a:gd name="T32" fmla="*/ 9 w 140"/>
                  <a:gd name="T33" fmla="*/ 12 h 99"/>
                  <a:gd name="T34" fmla="*/ 16 w 140"/>
                  <a:gd name="T35" fmla="*/ 14 h 99"/>
                  <a:gd name="T36" fmla="*/ 24 w 140"/>
                  <a:gd name="T37" fmla="*/ 30 h 99"/>
                  <a:gd name="T38" fmla="*/ 31 w 140"/>
                  <a:gd name="T39" fmla="*/ 19 h 99"/>
                  <a:gd name="T40" fmla="*/ 33 w 140"/>
                  <a:gd name="T41" fmla="*/ 9 h 99"/>
                  <a:gd name="T42" fmla="*/ 33 w 140"/>
                  <a:gd name="T43" fmla="*/ 2 h 99"/>
                  <a:gd name="T44" fmla="*/ 50 w 140"/>
                  <a:gd name="T45" fmla="*/ 12 h 99"/>
                  <a:gd name="T46" fmla="*/ 73 w 140"/>
                  <a:gd name="T47" fmla="*/ 19 h 99"/>
                  <a:gd name="T48" fmla="*/ 90 w 140"/>
                  <a:gd name="T49" fmla="*/ 23 h 99"/>
                  <a:gd name="T50" fmla="*/ 109 w 140"/>
                  <a:gd name="T51" fmla="*/ 19 h 99"/>
                  <a:gd name="T52" fmla="*/ 128 w 140"/>
                  <a:gd name="T53" fmla="*/ 42 h 99"/>
                  <a:gd name="T54" fmla="*/ 137 w 140"/>
                  <a:gd name="T55" fmla="*/ 45 h 99"/>
                  <a:gd name="T56" fmla="*/ 132 w 140"/>
                  <a:gd name="T57" fmla="*/ 52 h 99"/>
                  <a:gd name="T58" fmla="*/ 128 w 140"/>
                  <a:gd name="T59" fmla="*/ 64 h 99"/>
                  <a:gd name="T60" fmla="*/ 135 w 140"/>
                  <a:gd name="T61" fmla="*/ 76 h 99"/>
                  <a:gd name="T62" fmla="*/ 140 w 140"/>
                  <a:gd name="T63" fmla="*/ 68 h 99"/>
                  <a:gd name="T64" fmla="*/ 140 w 140"/>
                  <a:gd name="T65" fmla="*/ 68 h 99"/>
                  <a:gd name="T66" fmla="*/ 128 w 140"/>
                  <a:gd name="T67" fmla="*/ 54 h 99"/>
                  <a:gd name="T68" fmla="*/ 135 w 140"/>
                  <a:gd name="T69" fmla="*/ 49 h 99"/>
                  <a:gd name="T70" fmla="*/ 140 w 140"/>
                  <a:gd name="T71" fmla="*/ 42 h 99"/>
                  <a:gd name="T72" fmla="*/ 130 w 140"/>
                  <a:gd name="T73" fmla="*/ 40 h 99"/>
                  <a:gd name="T74" fmla="*/ 111 w 140"/>
                  <a:gd name="T75" fmla="*/ 16 h 99"/>
                  <a:gd name="T76" fmla="*/ 87 w 140"/>
                  <a:gd name="T77" fmla="*/ 19 h 99"/>
                  <a:gd name="T78" fmla="*/ 73 w 140"/>
                  <a:gd name="T79" fmla="*/ 16 h 99"/>
                  <a:gd name="T80" fmla="*/ 54 w 140"/>
                  <a:gd name="T81" fmla="*/ 9 h 99"/>
                  <a:gd name="T82" fmla="*/ 35 w 140"/>
                  <a:gd name="T8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0" h="99">
                    <a:moveTo>
                      <a:pt x="35" y="0"/>
                    </a:moveTo>
                    <a:lnTo>
                      <a:pt x="28" y="0"/>
                    </a:lnTo>
                    <a:lnTo>
                      <a:pt x="31" y="7"/>
                    </a:lnTo>
                    <a:lnTo>
                      <a:pt x="19" y="14"/>
                    </a:lnTo>
                    <a:lnTo>
                      <a:pt x="26" y="21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16" y="21"/>
                    </a:lnTo>
                    <a:lnTo>
                      <a:pt x="19" y="14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5" y="9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4" y="49"/>
                    </a:lnTo>
                    <a:lnTo>
                      <a:pt x="35" y="49"/>
                    </a:lnTo>
                    <a:lnTo>
                      <a:pt x="42" y="57"/>
                    </a:lnTo>
                    <a:lnTo>
                      <a:pt x="59" y="57"/>
                    </a:lnTo>
                    <a:lnTo>
                      <a:pt x="64" y="87"/>
                    </a:lnTo>
                    <a:lnTo>
                      <a:pt x="69" y="97"/>
                    </a:lnTo>
                    <a:lnTo>
                      <a:pt x="73" y="97"/>
                    </a:lnTo>
                    <a:lnTo>
                      <a:pt x="73" y="99"/>
                    </a:lnTo>
                    <a:lnTo>
                      <a:pt x="76" y="99"/>
                    </a:lnTo>
                    <a:lnTo>
                      <a:pt x="66" y="87"/>
                    </a:lnTo>
                    <a:lnTo>
                      <a:pt x="61" y="54"/>
                    </a:lnTo>
                    <a:lnTo>
                      <a:pt x="45" y="54"/>
                    </a:lnTo>
                    <a:lnTo>
                      <a:pt x="35" y="47"/>
                    </a:lnTo>
                    <a:lnTo>
                      <a:pt x="16" y="47"/>
                    </a:lnTo>
                    <a:lnTo>
                      <a:pt x="9" y="26"/>
                    </a:lnTo>
                    <a:lnTo>
                      <a:pt x="5" y="26"/>
                    </a:lnTo>
                    <a:lnTo>
                      <a:pt x="9" y="12"/>
                    </a:lnTo>
                    <a:lnTo>
                      <a:pt x="14" y="9"/>
                    </a:lnTo>
                    <a:lnTo>
                      <a:pt x="16" y="14"/>
                    </a:lnTo>
                    <a:lnTo>
                      <a:pt x="12" y="21"/>
                    </a:lnTo>
                    <a:lnTo>
                      <a:pt x="24" y="30"/>
                    </a:lnTo>
                    <a:lnTo>
                      <a:pt x="31" y="30"/>
                    </a:lnTo>
                    <a:lnTo>
                      <a:pt x="31" y="19"/>
                    </a:lnTo>
                    <a:lnTo>
                      <a:pt x="24" y="14"/>
                    </a:lnTo>
                    <a:lnTo>
                      <a:pt x="33" y="9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8" y="12"/>
                    </a:lnTo>
                    <a:lnTo>
                      <a:pt x="50" y="12"/>
                    </a:lnTo>
                    <a:lnTo>
                      <a:pt x="52" y="19"/>
                    </a:lnTo>
                    <a:lnTo>
                      <a:pt x="73" y="19"/>
                    </a:lnTo>
                    <a:lnTo>
                      <a:pt x="78" y="21"/>
                    </a:lnTo>
                    <a:lnTo>
                      <a:pt x="90" y="23"/>
                    </a:lnTo>
                    <a:lnTo>
                      <a:pt x="95" y="19"/>
                    </a:lnTo>
                    <a:lnTo>
                      <a:pt x="109" y="19"/>
                    </a:lnTo>
                    <a:lnTo>
                      <a:pt x="125" y="30"/>
                    </a:lnTo>
                    <a:lnTo>
                      <a:pt x="128" y="42"/>
                    </a:lnTo>
                    <a:lnTo>
                      <a:pt x="137" y="42"/>
                    </a:lnTo>
                    <a:lnTo>
                      <a:pt x="137" y="45"/>
                    </a:lnTo>
                    <a:lnTo>
                      <a:pt x="132" y="49"/>
                    </a:lnTo>
                    <a:lnTo>
                      <a:pt x="132" y="52"/>
                    </a:lnTo>
                    <a:lnTo>
                      <a:pt x="125" y="49"/>
                    </a:lnTo>
                    <a:lnTo>
                      <a:pt x="128" y="64"/>
                    </a:lnTo>
                    <a:lnTo>
                      <a:pt x="135" y="71"/>
                    </a:lnTo>
                    <a:lnTo>
                      <a:pt x="135" y="76"/>
                    </a:lnTo>
                    <a:lnTo>
                      <a:pt x="135" y="71"/>
                    </a:lnTo>
                    <a:lnTo>
                      <a:pt x="140" y="68"/>
                    </a:lnTo>
                    <a:lnTo>
                      <a:pt x="140" y="68"/>
                    </a:lnTo>
                    <a:lnTo>
                      <a:pt x="140" y="68"/>
                    </a:lnTo>
                    <a:lnTo>
                      <a:pt x="130" y="64"/>
                    </a:lnTo>
                    <a:lnTo>
                      <a:pt x="128" y="54"/>
                    </a:lnTo>
                    <a:lnTo>
                      <a:pt x="137" y="54"/>
                    </a:lnTo>
                    <a:lnTo>
                      <a:pt x="135" y="49"/>
                    </a:lnTo>
                    <a:lnTo>
                      <a:pt x="140" y="45"/>
                    </a:lnTo>
                    <a:lnTo>
                      <a:pt x="140" y="42"/>
                    </a:lnTo>
                    <a:lnTo>
                      <a:pt x="140" y="40"/>
                    </a:lnTo>
                    <a:lnTo>
                      <a:pt x="130" y="40"/>
                    </a:lnTo>
                    <a:lnTo>
                      <a:pt x="128" y="30"/>
                    </a:lnTo>
                    <a:lnTo>
                      <a:pt x="111" y="16"/>
                    </a:lnTo>
                    <a:lnTo>
                      <a:pt x="95" y="16"/>
                    </a:lnTo>
                    <a:lnTo>
                      <a:pt x="87" y="19"/>
                    </a:lnTo>
                    <a:lnTo>
                      <a:pt x="78" y="19"/>
                    </a:lnTo>
                    <a:lnTo>
                      <a:pt x="73" y="16"/>
                    </a:lnTo>
                    <a:lnTo>
                      <a:pt x="54" y="14"/>
                    </a:lnTo>
                    <a:lnTo>
                      <a:pt x="54" y="9"/>
                    </a:lnTo>
                    <a:lnTo>
                      <a:pt x="40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5" name="Freeform 1537"/>
              <p:cNvSpPr/>
              <p:nvPr/>
            </p:nvSpPr>
            <p:spPr bwMode="auto">
              <a:xfrm>
                <a:off x="2321142" y="4119696"/>
                <a:ext cx="266745" cy="188628"/>
              </a:xfrm>
              <a:custGeom>
                <a:avLst/>
                <a:gdLst>
                  <a:gd name="T0" fmla="*/ 28 w 140"/>
                  <a:gd name="T1" fmla="*/ 0 h 99"/>
                  <a:gd name="T2" fmla="*/ 19 w 140"/>
                  <a:gd name="T3" fmla="*/ 14 h 99"/>
                  <a:gd name="T4" fmla="*/ 26 w 140"/>
                  <a:gd name="T5" fmla="*/ 28 h 99"/>
                  <a:gd name="T6" fmla="*/ 16 w 140"/>
                  <a:gd name="T7" fmla="*/ 21 h 99"/>
                  <a:gd name="T8" fmla="*/ 16 w 140"/>
                  <a:gd name="T9" fmla="*/ 9 h 99"/>
                  <a:gd name="T10" fmla="*/ 16 w 140"/>
                  <a:gd name="T11" fmla="*/ 7 h 99"/>
                  <a:gd name="T12" fmla="*/ 12 w 140"/>
                  <a:gd name="T13" fmla="*/ 7 h 99"/>
                  <a:gd name="T14" fmla="*/ 0 w 140"/>
                  <a:gd name="T15" fmla="*/ 28 h 99"/>
                  <a:gd name="T16" fmla="*/ 14 w 140"/>
                  <a:gd name="T17" fmla="*/ 49 h 99"/>
                  <a:gd name="T18" fmla="*/ 42 w 140"/>
                  <a:gd name="T19" fmla="*/ 57 h 99"/>
                  <a:gd name="T20" fmla="*/ 64 w 140"/>
                  <a:gd name="T21" fmla="*/ 87 h 99"/>
                  <a:gd name="T22" fmla="*/ 73 w 140"/>
                  <a:gd name="T23" fmla="*/ 97 h 99"/>
                  <a:gd name="T24" fmla="*/ 76 w 140"/>
                  <a:gd name="T25" fmla="*/ 99 h 99"/>
                  <a:gd name="T26" fmla="*/ 61 w 140"/>
                  <a:gd name="T27" fmla="*/ 54 h 99"/>
                  <a:gd name="T28" fmla="*/ 35 w 140"/>
                  <a:gd name="T29" fmla="*/ 47 h 99"/>
                  <a:gd name="T30" fmla="*/ 9 w 140"/>
                  <a:gd name="T31" fmla="*/ 26 h 99"/>
                  <a:gd name="T32" fmla="*/ 9 w 140"/>
                  <a:gd name="T33" fmla="*/ 12 h 99"/>
                  <a:gd name="T34" fmla="*/ 16 w 140"/>
                  <a:gd name="T35" fmla="*/ 14 h 99"/>
                  <a:gd name="T36" fmla="*/ 24 w 140"/>
                  <a:gd name="T37" fmla="*/ 30 h 99"/>
                  <a:gd name="T38" fmla="*/ 31 w 140"/>
                  <a:gd name="T39" fmla="*/ 19 h 99"/>
                  <a:gd name="T40" fmla="*/ 33 w 140"/>
                  <a:gd name="T41" fmla="*/ 9 h 99"/>
                  <a:gd name="T42" fmla="*/ 33 w 140"/>
                  <a:gd name="T43" fmla="*/ 2 h 99"/>
                  <a:gd name="T44" fmla="*/ 50 w 140"/>
                  <a:gd name="T45" fmla="*/ 12 h 99"/>
                  <a:gd name="T46" fmla="*/ 73 w 140"/>
                  <a:gd name="T47" fmla="*/ 19 h 99"/>
                  <a:gd name="T48" fmla="*/ 90 w 140"/>
                  <a:gd name="T49" fmla="*/ 23 h 99"/>
                  <a:gd name="T50" fmla="*/ 109 w 140"/>
                  <a:gd name="T51" fmla="*/ 19 h 99"/>
                  <a:gd name="T52" fmla="*/ 128 w 140"/>
                  <a:gd name="T53" fmla="*/ 42 h 99"/>
                  <a:gd name="T54" fmla="*/ 137 w 140"/>
                  <a:gd name="T55" fmla="*/ 45 h 99"/>
                  <a:gd name="T56" fmla="*/ 132 w 140"/>
                  <a:gd name="T57" fmla="*/ 52 h 99"/>
                  <a:gd name="T58" fmla="*/ 128 w 140"/>
                  <a:gd name="T59" fmla="*/ 64 h 99"/>
                  <a:gd name="T60" fmla="*/ 135 w 140"/>
                  <a:gd name="T61" fmla="*/ 76 h 99"/>
                  <a:gd name="T62" fmla="*/ 140 w 140"/>
                  <a:gd name="T63" fmla="*/ 68 h 99"/>
                  <a:gd name="T64" fmla="*/ 140 w 140"/>
                  <a:gd name="T65" fmla="*/ 68 h 99"/>
                  <a:gd name="T66" fmla="*/ 128 w 140"/>
                  <a:gd name="T67" fmla="*/ 54 h 99"/>
                  <a:gd name="T68" fmla="*/ 135 w 140"/>
                  <a:gd name="T69" fmla="*/ 49 h 99"/>
                  <a:gd name="T70" fmla="*/ 140 w 140"/>
                  <a:gd name="T71" fmla="*/ 42 h 99"/>
                  <a:gd name="T72" fmla="*/ 130 w 140"/>
                  <a:gd name="T73" fmla="*/ 40 h 99"/>
                  <a:gd name="T74" fmla="*/ 111 w 140"/>
                  <a:gd name="T75" fmla="*/ 16 h 99"/>
                  <a:gd name="T76" fmla="*/ 87 w 140"/>
                  <a:gd name="T77" fmla="*/ 19 h 99"/>
                  <a:gd name="T78" fmla="*/ 73 w 140"/>
                  <a:gd name="T79" fmla="*/ 16 h 99"/>
                  <a:gd name="T80" fmla="*/ 54 w 140"/>
                  <a:gd name="T81" fmla="*/ 9 h 99"/>
                  <a:gd name="T82" fmla="*/ 35 w 140"/>
                  <a:gd name="T8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0" h="99">
                    <a:moveTo>
                      <a:pt x="35" y="0"/>
                    </a:moveTo>
                    <a:lnTo>
                      <a:pt x="28" y="0"/>
                    </a:lnTo>
                    <a:lnTo>
                      <a:pt x="31" y="7"/>
                    </a:lnTo>
                    <a:lnTo>
                      <a:pt x="19" y="14"/>
                    </a:lnTo>
                    <a:lnTo>
                      <a:pt x="26" y="21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16" y="21"/>
                    </a:lnTo>
                    <a:lnTo>
                      <a:pt x="19" y="14"/>
                    </a:lnTo>
                    <a:lnTo>
                      <a:pt x="16" y="9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5" y="9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4" y="49"/>
                    </a:lnTo>
                    <a:lnTo>
                      <a:pt x="35" y="49"/>
                    </a:lnTo>
                    <a:lnTo>
                      <a:pt x="42" y="57"/>
                    </a:lnTo>
                    <a:lnTo>
                      <a:pt x="59" y="57"/>
                    </a:lnTo>
                    <a:lnTo>
                      <a:pt x="64" y="87"/>
                    </a:lnTo>
                    <a:lnTo>
                      <a:pt x="69" y="97"/>
                    </a:lnTo>
                    <a:lnTo>
                      <a:pt x="73" y="97"/>
                    </a:lnTo>
                    <a:lnTo>
                      <a:pt x="73" y="99"/>
                    </a:lnTo>
                    <a:lnTo>
                      <a:pt x="76" y="99"/>
                    </a:lnTo>
                    <a:lnTo>
                      <a:pt x="66" y="87"/>
                    </a:lnTo>
                    <a:lnTo>
                      <a:pt x="61" y="54"/>
                    </a:lnTo>
                    <a:lnTo>
                      <a:pt x="45" y="54"/>
                    </a:lnTo>
                    <a:lnTo>
                      <a:pt x="35" y="47"/>
                    </a:lnTo>
                    <a:lnTo>
                      <a:pt x="16" y="47"/>
                    </a:lnTo>
                    <a:lnTo>
                      <a:pt x="9" y="26"/>
                    </a:lnTo>
                    <a:lnTo>
                      <a:pt x="5" y="26"/>
                    </a:lnTo>
                    <a:lnTo>
                      <a:pt x="9" y="12"/>
                    </a:lnTo>
                    <a:lnTo>
                      <a:pt x="14" y="9"/>
                    </a:lnTo>
                    <a:lnTo>
                      <a:pt x="16" y="14"/>
                    </a:lnTo>
                    <a:lnTo>
                      <a:pt x="12" y="21"/>
                    </a:lnTo>
                    <a:lnTo>
                      <a:pt x="24" y="30"/>
                    </a:lnTo>
                    <a:lnTo>
                      <a:pt x="31" y="30"/>
                    </a:lnTo>
                    <a:lnTo>
                      <a:pt x="31" y="19"/>
                    </a:lnTo>
                    <a:lnTo>
                      <a:pt x="24" y="14"/>
                    </a:lnTo>
                    <a:lnTo>
                      <a:pt x="33" y="9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8" y="12"/>
                    </a:lnTo>
                    <a:lnTo>
                      <a:pt x="50" y="12"/>
                    </a:lnTo>
                    <a:lnTo>
                      <a:pt x="52" y="19"/>
                    </a:lnTo>
                    <a:lnTo>
                      <a:pt x="73" y="19"/>
                    </a:lnTo>
                    <a:lnTo>
                      <a:pt x="78" y="21"/>
                    </a:lnTo>
                    <a:lnTo>
                      <a:pt x="90" y="23"/>
                    </a:lnTo>
                    <a:lnTo>
                      <a:pt x="95" y="19"/>
                    </a:lnTo>
                    <a:lnTo>
                      <a:pt x="109" y="19"/>
                    </a:lnTo>
                    <a:lnTo>
                      <a:pt x="125" y="30"/>
                    </a:lnTo>
                    <a:lnTo>
                      <a:pt x="128" y="42"/>
                    </a:lnTo>
                    <a:lnTo>
                      <a:pt x="137" y="42"/>
                    </a:lnTo>
                    <a:lnTo>
                      <a:pt x="137" y="45"/>
                    </a:lnTo>
                    <a:lnTo>
                      <a:pt x="132" y="49"/>
                    </a:lnTo>
                    <a:lnTo>
                      <a:pt x="132" y="52"/>
                    </a:lnTo>
                    <a:lnTo>
                      <a:pt x="125" y="49"/>
                    </a:lnTo>
                    <a:lnTo>
                      <a:pt x="128" y="64"/>
                    </a:lnTo>
                    <a:lnTo>
                      <a:pt x="135" y="71"/>
                    </a:lnTo>
                    <a:lnTo>
                      <a:pt x="135" y="76"/>
                    </a:lnTo>
                    <a:lnTo>
                      <a:pt x="135" y="71"/>
                    </a:lnTo>
                    <a:lnTo>
                      <a:pt x="140" y="68"/>
                    </a:lnTo>
                    <a:lnTo>
                      <a:pt x="140" y="68"/>
                    </a:lnTo>
                    <a:lnTo>
                      <a:pt x="140" y="68"/>
                    </a:lnTo>
                    <a:lnTo>
                      <a:pt x="130" y="64"/>
                    </a:lnTo>
                    <a:lnTo>
                      <a:pt x="128" y="54"/>
                    </a:lnTo>
                    <a:lnTo>
                      <a:pt x="137" y="54"/>
                    </a:lnTo>
                    <a:lnTo>
                      <a:pt x="135" y="49"/>
                    </a:lnTo>
                    <a:lnTo>
                      <a:pt x="140" y="45"/>
                    </a:lnTo>
                    <a:lnTo>
                      <a:pt x="140" y="42"/>
                    </a:lnTo>
                    <a:lnTo>
                      <a:pt x="140" y="40"/>
                    </a:lnTo>
                    <a:lnTo>
                      <a:pt x="130" y="40"/>
                    </a:lnTo>
                    <a:lnTo>
                      <a:pt x="128" y="30"/>
                    </a:lnTo>
                    <a:lnTo>
                      <a:pt x="111" y="16"/>
                    </a:lnTo>
                    <a:lnTo>
                      <a:pt x="95" y="16"/>
                    </a:lnTo>
                    <a:lnTo>
                      <a:pt x="87" y="19"/>
                    </a:lnTo>
                    <a:lnTo>
                      <a:pt x="78" y="19"/>
                    </a:lnTo>
                    <a:lnTo>
                      <a:pt x="73" y="16"/>
                    </a:lnTo>
                    <a:lnTo>
                      <a:pt x="54" y="14"/>
                    </a:lnTo>
                    <a:lnTo>
                      <a:pt x="54" y="9"/>
                    </a:lnTo>
                    <a:lnTo>
                      <a:pt x="40" y="9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6" name="Freeform 1538"/>
              <p:cNvSpPr/>
              <p:nvPr/>
            </p:nvSpPr>
            <p:spPr bwMode="auto">
              <a:xfrm>
                <a:off x="2700301" y="4254973"/>
                <a:ext cx="49538" cy="53349"/>
              </a:xfrm>
              <a:custGeom>
                <a:avLst/>
                <a:gdLst>
                  <a:gd name="T0" fmla="*/ 4 w 26"/>
                  <a:gd name="T1" fmla="*/ 0 h 28"/>
                  <a:gd name="T2" fmla="*/ 4 w 26"/>
                  <a:gd name="T3" fmla="*/ 2 h 28"/>
                  <a:gd name="T4" fmla="*/ 0 w 26"/>
                  <a:gd name="T5" fmla="*/ 2 h 28"/>
                  <a:gd name="T6" fmla="*/ 2 w 26"/>
                  <a:gd name="T7" fmla="*/ 12 h 28"/>
                  <a:gd name="T8" fmla="*/ 7 w 26"/>
                  <a:gd name="T9" fmla="*/ 14 h 28"/>
                  <a:gd name="T10" fmla="*/ 7 w 26"/>
                  <a:gd name="T11" fmla="*/ 21 h 28"/>
                  <a:gd name="T12" fmla="*/ 4 w 26"/>
                  <a:gd name="T13" fmla="*/ 28 h 28"/>
                  <a:gd name="T14" fmla="*/ 7 w 26"/>
                  <a:gd name="T15" fmla="*/ 28 h 28"/>
                  <a:gd name="T16" fmla="*/ 7 w 26"/>
                  <a:gd name="T17" fmla="*/ 28 h 28"/>
                  <a:gd name="T18" fmla="*/ 19 w 26"/>
                  <a:gd name="T19" fmla="*/ 28 h 28"/>
                  <a:gd name="T20" fmla="*/ 26 w 26"/>
                  <a:gd name="T21" fmla="*/ 12 h 28"/>
                  <a:gd name="T22" fmla="*/ 14 w 26"/>
                  <a:gd name="T23" fmla="*/ 2 h 28"/>
                  <a:gd name="T24" fmla="*/ 4 w 2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8">
                    <a:moveTo>
                      <a:pt x="4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7" y="14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19" y="28"/>
                    </a:lnTo>
                    <a:lnTo>
                      <a:pt x="26" y="12"/>
                    </a:lnTo>
                    <a:lnTo>
                      <a:pt x="1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7" name="Freeform 1539"/>
              <p:cNvSpPr/>
              <p:nvPr/>
            </p:nvSpPr>
            <p:spPr bwMode="auto">
              <a:xfrm>
                <a:off x="2700301" y="4254973"/>
                <a:ext cx="49538" cy="53349"/>
              </a:xfrm>
              <a:custGeom>
                <a:avLst/>
                <a:gdLst>
                  <a:gd name="T0" fmla="*/ 4 w 26"/>
                  <a:gd name="T1" fmla="*/ 0 h 28"/>
                  <a:gd name="T2" fmla="*/ 4 w 26"/>
                  <a:gd name="T3" fmla="*/ 2 h 28"/>
                  <a:gd name="T4" fmla="*/ 0 w 26"/>
                  <a:gd name="T5" fmla="*/ 2 h 28"/>
                  <a:gd name="T6" fmla="*/ 2 w 26"/>
                  <a:gd name="T7" fmla="*/ 12 h 28"/>
                  <a:gd name="T8" fmla="*/ 7 w 26"/>
                  <a:gd name="T9" fmla="*/ 14 h 28"/>
                  <a:gd name="T10" fmla="*/ 7 w 26"/>
                  <a:gd name="T11" fmla="*/ 21 h 28"/>
                  <a:gd name="T12" fmla="*/ 4 w 26"/>
                  <a:gd name="T13" fmla="*/ 28 h 28"/>
                  <a:gd name="T14" fmla="*/ 7 w 26"/>
                  <a:gd name="T15" fmla="*/ 28 h 28"/>
                  <a:gd name="T16" fmla="*/ 7 w 26"/>
                  <a:gd name="T17" fmla="*/ 28 h 28"/>
                  <a:gd name="T18" fmla="*/ 19 w 26"/>
                  <a:gd name="T19" fmla="*/ 28 h 28"/>
                  <a:gd name="T20" fmla="*/ 26 w 26"/>
                  <a:gd name="T21" fmla="*/ 12 h 28"/>
                  <a:gd name="T22" fmla="*/ 14 w 26"/>
                  <a:gd name="T23" fmla="*/ 2 h 28"/>
                  <a:gd name="T24" fmla="*/ 4 w 2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8">
                    <a:moveTo>
                      <a:pt x="4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12"/>
                    </a:lnTo>
                    <a:lnTo>
                      <a:pt x="7" y="14"/>
                    </a:lnTo>
                    <a:lnTo>
                      <a:pt x="7" y="21"/>
                    </a:lnTo>
                    <a:lnTo>
                      <a:pt x="4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19" y="28"/>
                    </a:lnTo>
                    <a:lnTo>
                      <a:pt x="26" y="12"/>
                    </a:lnTo>
                    <a:lnTo>
                      <a:pt x="14" y="2"/>
                    </a:lnTo>
                    <a:lnTo>
                      <a:pt x="4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8" name="Freeform 1540"/>
              <p:cNvSpPr/>
              <p:nvPr/>
            </p:nvSpPr>
            <p:spPr bwMode="auto">
              <a:xfrm>
                <a:off x="2690775" y="4245447"/>
                <a:ext cx="62876" cy="62876"/>
              </a:xfrm>
              <a:custGeom>
                <a:avLst/>
                <a:gdLst>
                  <a:gd name="T0" fmla="*/ 7 w 33"/>
                  <a:gd name="T1" fmla="*/ 0 h 33"/>
                  <a:gd name="T2" fmla="*/ 7 w 33"/>
                  <a:gd name="T3" fmla="*/ 2 h 33"/>
                  <a:gd name="T4" fmla="*/ 7 w 33"/>
                  <a:gd name="T5" fmla="*/ 5 h 33"/>
                  <a:gd name="T6" fmla="*/ 0 w 33"/>
                  <a:gd name="T7" fmla="*/ 5 h 33"/>
                  <a:gd name="T8" fmla="*/ 2 w 33"/>
                  <a:gd name="T9" fmla="*/ 19 h 33"/>
                  <a:gd name="T10" fmla="*/ 7 w 33"/>
                  <a:gd name="T11" fmla="*/ 21 h 33"/>
                  <a:gd name="T12" fmla="*/ 9 w 33"/>
                  <a:gd name="T13" fmla="*/ 26 h 33"/>
                  <a:gd name="T14" fmla="*/ 5 w 33"/>
                  <a:gd name="T15" fmla="*/ 31 h 33"/>
                  <a:gd name="T16" fmla="*/ 5 w 33"/>
                  <a:gd name="T17" fmla="*/ 31 h 33"/>
                  <a:gd name="T18" fmla="*/ 12 w 33"/>
                  <a:gd name="T19" fmla="*/ 33 h 33"/>
                  <a:gd name="T20" fmla="*/ 9 w 33"/>
                  <a:gd name="T21" fmla="*/ 33 h 33"/>
                  <a:gd name="T22" fmla="*/ 12 w 33"/>
                  <a:gd name="T23" fmla="*/ 26 h 33"/>
                  <a:gd name="T24" fmla="*/ 12 w 33"/>
                  <a:gd name="T25" fmla="*/ 19 h 33"/>
                  <a:gd name="T26" fmla="*/ 7 w 33"/>
                  <a:gd name="T27" fmla="*/ 17 h 33"/>
                  <a:gd name="T28" fmla="*/ 5 w 33"/>
                  <a:gd name="T29" fmla="*/ 7 h 33"/>
                  <a:gd name="T30" fmla="*/ 9 w 33"/>
                  <a:gd name="T31" fmla="*/ 7 h 33"/>
                  <a:gd name="T32" fmla="*/ 9 w 33"/>
                  <a:gd name="T33" fmla="*/ 5 h 33"/>
                  <a:gd name="T34" fmla="*/ 19 w 33"/>
                  <a:gd name="T35" fmla="*/ 7 h 33"/>
                  <a:gd name="T36" fmla="*/ 31 w 33"/>
                  <a:gd name="T37" fmla="*/ 17 h 33"/>
                  <a:gd name="T38" fmla="*/ 33 w 33"/>
                  <a:gd name="T39" fmla="*/ 14 h 33"/>
                  <a:gd name="T40" fmla="*/ 19 w 33"/>
                  <a:gd name="T41" fmla="*/ 5 h 33"/>
                  <a:gd name="T42" fmla="*/ 12 w 33"/>
                  <a:gd name="T43" fmla="*/ 2 h 33"/>
                  <a:gd name="T44" fmla="*/ 7 w 33"/>
                  <a:gd name="T4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33">
                    <a:moveTo>
                      <a:pt x="7" y="0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0" y="5"/>
                    </a:lnTo>
                    <a:lnTo>
                      <a:pt x="2" y="19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12" y="26"/>
                    </a:lnTo>
                    <a:lnTo>
                      <a:pt x="12" y="19"/>
                    </a:lnTo>
                    <a:lnTo>
                      <a:pt x="7" y="17"/>
                    </a:lnTo>
                    <a:lnTo>
                      <a:pt x="5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9" y="7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19" y="5"/>
                    </a:lnTo>
                    <a:lnTo>
                      <a:pt x="12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79" name="Freeform 1541"/>
              <p:cNvSpPr/>
              <p:nvPr/>
            </p:nvSpPr>
            <p:spPr bwMode="auto">
              <a:xfrm>
                <a:off x="2690775" y="4245447"/>
                <a:ext cx="62876" cy="62876"/>
              </a:xfrm>
              <a:custGeom>
                <a:avLst/>
                <a:gdLst>
                  <a:gd name="T0" fmla="*/ 7 w 33"/>
                  <a:gd name="T1" fmla="*/ 0 h 33"/>
                  <a:gd name="T2" fmla="*/ 7 w 33"/>
                  <a:gd name="T3" fmla="*/ 2 h 33"/>
                  <a:gd name="T4" fmla="*/ 7 w 33"/>
                  <a:gd name="T5" fmla="*/ 5 h 33"/>
                  <a:gd name="T6" fmla="*/ 0 w 33"/>
                  <a:gd name="T7" fmla="*/ 5 h 33"/>
                  <a:gd name="T8" fmla="*/ 2 w 33"/>
                  <a:gd name="T9" fmla="*/ 19 h 33"/>
                  <a:gd name="T10" fmla="*/ 7 w 33"/>
                  <a:gd name="T11" fmla="*/ 21 h 33"/>
                  <a:gd name="T12" fmla="*/ 9 w 33"/>
                  <a:gd name="T13" fmla="*/ 26 h 33"/>
                  <a:gd name="T14" fmla="*/ 5 w 33"/>
                  <a:gd name="T15" fmla="*/ 31 h 33"/>
                  <a:gd name="T16" fmla="*/ 5 w 33"/>
                  <a:gd name="T17" fmla="*/ 31 h 33"/>
                  <a:gd name="T18" fmla="*/ 12 w 33"/>
                  <a:gd name="T19" fmla="*/ 33 h 33"/>
                  <a:gd name="T20" fmla="*/ 9 w 33"/>
                  <a:gd name="T21" fmla="*/ 33 h 33"/>
                  <a:gd name="T22" fmla="*/ 12 w 33"/>
                  <a:gd name="T23" fmla="*/ 26 h 33"/>
                  <a:gd name="T24" fmla="*/ 12 w 33"/>
                  <a:gd name="T25" fmla="*/ 19 h 33"/>
                  <a:gd name="T26" fmla="*/ 7 w 33"/>
                  <a:gd name="T27" fmla="*/ 17 h 33"/>
                  <a:gd name="T28" fmla="*/ 5 w 33"/>
                  <a:gd name="T29" fmla="*/ 7 h 33"/>
                  <a:gd name="T30" fmla="*/ 9 w 33"/>
                  <a:gd name="T31" fmla="*/ 7 h 33"/>
                  <a:gd name="T32" fmla="*/ 9 w 33"/>
                  <a:gd name="T33" fmla="*/ 5 h 33"/>
                  <a:gd name="T34" fmla="*/ 19 w 33"/>
                  <a:gd name="T35" fmla="*/ 7 h 33"/>
                  <a:gd name="T36" fmla="*/ 31 w 33"/>
                  <a:gd name="T37" fmla="*/ 17 h 33"/>
                  <a:gd name="T38" fmla="*/ 33 w 33"/>
                  <a:gd name="T39" fmla="*/ 14 h 33"/>
                  <a:gd name="T40" fmla="*/ 19 w 33"/>
                  <a:gd name="T41" fmla="*/ 5 h 33"/>
                  <a:gd name="T42" fmla="*/ 12 w 33"/>
                  <a:gd name="T43" fmla="*/ 2 h 33"/>
                  <a:gd name="T44" fmla="*/ 7 w 33"/>
                  <a:gd name="T4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" h="33">
                    <a:moveTo>
                      <a:pt x="7" y="0"/>
                    </a:moveTo>
                    <a:lnTo>
                      <a:pt x="7" y="2"/>
                    </a:lnTo>
                    <a:lnTo>
                      <a:pt x="7" y="5"/>
                    </a:lnTo>
                    <a:lnTo>
                      <a:pt x="0" y="5"/>
                    </a:lnTo>
                    <a:lnTo>
                      <a:pt x="2" y="19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5" y="31"/>
                    </a:lnTo>
                    <a:lnTo>
                      <a:pt x="5" y="31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12" y="26"/>
                    </a:lnTo>
                    <a:lnTo>
                      <a:pt x="12" y="19"/>
                    </a:lnTo>
                    <a:lnTo>
                      <a:pt x="7" y="17"/>
                    </a:lnTo>
                    <a:lnTo>
                      <a:pt x="5" y="7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19" y="7"/>
                    </a:lnTo>
                    <a:lnTo>
                      <a:pt x="31" y="17"/>
                    </a:lnTo>
                    <a:lnTo>
                      <a:pt x="33" y="14"/>
                    </a:lnTo>
                    <a:lnTo>
                      <a:pt x="19" y="5"/>
                    </a:lnTo>
                    <a:lnTo>
                      <a:pt x="12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0" name="Freeform 1543"/>
              <p:cNvSpPr/>
              <p:nvPr/>
            </p:nvSpPr>
            <p:spPr bwMode="auto">
              <a:xfrm>
                <a:off x="2347816" y="4258784"/>
                <a:ext cx="758318" cy="724023"/>
              </a:xfrm>
              <a:custGeom>
                <a:avLst/>
                <a:gdLst>
                  <a:gd name="T0" fmla="*/ 126 w 398"/>
                  <a:gd name="T1" fmla="*/ 0 h 380"/>
                  <a:gd name="T2" fmla="*/ 102 w 398"/>
                  <a:gd name="T3" fmla="*/ 7 h 380"/>
                  <a:gd name="T4" fmla="*/ 88 w 398"/>
                  <a:gd name="T5" fmla="*/ 12 h 380"/>
                  <a:gd name="T6" fmla="*/ 97 w 398"/>
                  <a:gd name="T7" fmla="*/ 19 h 380"/>
                  <a:gd name="T8" fmla="*/ 83 w 398"/>
                  <a:gd name="T9" fmla="*/ 41 h 380"/>
                  <a:gd name="T10" fmla="*/ 57 w 398"/>
                  <a:gd name="T11" fmla="*/ 26 h 380"/>
                  <a:gd name="T12" fmla="*/ 33 w 398"/>
                  <a:gd name="T13" fmla="*/ 29 h 380"/>
                  <a:gd name="T14" fmla="*/ 40 w 398"/>
                  <a:gd name="T15" fmla="*/ 38 h 380"/>
                  <a:gd name="T16" fmla="*/ 31 w 398"/>
                  <a:gd name="T17" fmla="*/ 43 h 380"/>
                  <a:gd name="T18" fmla="*/ 40 w 398"/>
                  <a:gd name="T19" fmla="*/ 83 h 380"/>
                  <a:gd name="T20" fmla="*/ 10 w 398"/>
                  <a:gd name="T21" fmla="*/ 88 h 380"/>
                  <a:gd name="T22" fmla="*/ 0 w 398"/>
                  <a:gd name="T23" fmla="*/ 114 h 380"/>
                  <a:gd name="T24" fmla="*/ 45 w 398"/>
                  <a:gd name="T25" fmla="*/ 133 h 380"/>
                  <a:gd name="T26" fmla="*/ 57 w 398"/>
                  <a:gd name="T27" fmla="*/ 145 h 380"/>
                  <a:gd name="T28" fmla="*/ 66 w 398"/>
                  <a:gd name="T29" fmla="*/ 147 h 380"/>
                  <a:gd name="T30" fmla="*/ 73 w 398"/>
                  <a:gd name="T31" fmla="*/ 143 h 380"/>
                  <a:gd name="T32" fmla="*/ 100 w 398"/>
                  <a:gd name="T33" fmla="*/ 135 h 380"/>
                  <a:gd name="T34" fmla="*/ 116 w 398"/>
                  <a:gd name="T35" fmla="*/ 164 h 380"/>
                  <a:gd name="T36" fmla="*/ 140 w 398"/>
                  <a:gd name="T37" fmla="*/ 176 h 380"/>
                  <a:gd name="T38" fmla="*/ 159 w 398"/>
                  <a:gd name="T39" fmla="*/ 181 h 380"/>
                  <a:gd name="T40" fmla="*/ 187 w 398"/>
                  <a:gd name="T41" fmla="*/ 202 h 380"/>
                  <a:gd name="T42" fmla="*/ 194 w 398"/>
                  <a:gd name="T43" fmla="*/ 211 h 380"/>
                  <a:gd name="T44" fmla="*/ 199 w 398"/>
                  <a:gd name="T45" fmla="*/ 237 h 380"/>
                  <a:gd name="T46" fmla="*/ 208 w 398"/>
                  <a:gd name="T47" fmla="*/ 259 h 380"/>
                  <a:gd name="T48" fmla="*/ 239 w 398"/>
                  <a:gd name="T49" fmla="*/ 280 h 380"/>
                  <a:gd name="T50" fmla="*/ 253 w 398"/>
                  <a:gd name="T51" fmla="*/ 297 h 380"/>
                  <a:gd name="T52" fmla="*/ 265 w 398"/>
                  <a:gd name="T53" fmla="*/ 313 h 380"/>
                  <a:gd name="T54" fmla="*/ 239 w 398"/>
                  <a:gd name="T55" fmla="*/ 339 h 380"/>
                  <a:gd name="T56" fmla="*/ 298 w 398"/>
                  <a:gd name="T57" fmla="*/ 380 h 380"/>
                  <a:gd name="T58" fmla="*/ 296 w 398"/>
                  <a:gd name="T59" fmla="*/ 363 h 380"/>
                  <a:gd name="T60" fmla="*/ 308 w 398"/>
                  <a:gd name="T61" fmla="*/ 339 h 380"/>
                  <a:gd name="T62" fmla="*/ 317 w 398"/>
                  <a:gd name="T63" fmla="*/ 320 h 380"/>
                  <a:gd name="T64" fmla="*/ 310 w 398"/>
                  <a:gd name="T65" fmla="*/ 294 h 380"/>
                  <a:gd name="T66" fmla="*/ 339 w 398"/>
                  <a:gd name="T67" fmla="*/ 271 h 380"/>
                  <a:gd name="T68" fmla="*/ 367 w 398"/>
                  <a:gd name="T69" fmla="*/ 266 h 380"/>
                  <a:gd name="T70" fmla="*/ 381 w 398"/>
                  <a:gd name="T71" fmla="*/ 242 h 380"/>
                  <a:gd name="T72" fmla="*/ 381 w 398"/>
                  <a:gd name="T73" fmla="*/ 226 h 380"/>
                  <a:gd name="T74" fmla="*/ 379 w 398"/>
                  <a:gd name="T75" fmla="*/ 176 h 380"/>
                  <a:gd name="T76" fmla="*/ 393 w 398"/>
                  <a:gd name="T77" fmla="*/ 157 h 380"/>
                  <a:gd name="T78" fmla="*/ 388 w 398"/>
                  <a:gd name="T79" fmla="*/ 105 h 380"/>
                  <a:gd name="T80" fmla="*/ 343 w 398"/>
                  <a:gd name="T81" fmla="*/ 81 h 380"/>
                  <a:gd name="T82" fmla="*/ 308 w 398"/>
                  <a:gd name="T83" fmla="*/ 76 h 380"/>
                  <a:gd name="T84" fmla="*/ 291 w 398"/>
                  <a:gd name="T85" fmla="*/ 71 h 380"/>
                  <a:gd name="T86" fmla="*/ 256 w 398"/>
                  <a:gd name="T87" fmla="*/ 67 h 380"/>
                  <a:gd name="T88" fmla="*/ 253 w 398"/>
                  <a:gd name="T89" fmla="*/ 52 h 380"/>
                  <a:gd name="T90" fmla="*/ 234 w 398"/>
                  <a:gd name="T91" fmla="*/ 50 h 380"/>
                  <a:gd name="T92" fmla="*/ 223 w 398"/>
                  <a:gd name="T93" fmla="*/ 55 h 380"/>
                  <a:gd name="T94" fmla="*/ 232 w 398"/>
                  <a:gd name="T95" fmla="*/ 33 h 380"/>
                  <a:gd name="T96" fmla="*/ 216 w 398"/>
                  <a:gd name="T97" fmla="*/ 12 h 380"/>
                  <a:gd name="T98" fmla="*/ 206 w 398"/>
                  <a:gd name="T99" fmla="*/ 29 h 380"/>
                  <a:gd name="T100" fmla="*/ 192 w 398"/>
                  <a:gd name="T101" fmla="*/ 31 h 380"/>
                  <a:gd name="T102" fmla="*/ 185 w 398"/>
                  <a:gd name="T103" fmla="*/ 29 h 380"/>
                  <a:gd name="T104" fmla="*/ 173 w 398"/>
                  <a:gd name="T105" fmla="*/ 26 h 380"/>
                  <a:gd name="T106" fmla="*/ 159 w 398"/>
                  <a:gd name="T107" fmla="*/ 31 h 380"/>
                  <a:gd name="T108" fmla="*/ 133 w 398"/>
                  <a:gd name="T109" fmla="*/ 29 h 380"/>
                  <a:gd name="T110" fmla="*/ 128 w 398"/>
                  <a:gd name="T111" fmla="*/ 26 h 380"/>
                  <a:gd name="T112" fmla="*/ 130 w 398"/>
                  <a:gd name="T113" fmla="*/ 1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380">
                    <a:moveTo>
                      <a:pt x="126" y="0"/>
                    </a:moveTo>
                    <a:lnTo>
                      <a:pt x="126" y="0"/>
                    </a:lnTo>
                    <a:lnTo>
                      <a:pt x="126" y="5"/>
                    </a:lnTo>
                    <a:lnTo>
                      <a:pt x="102" y="7"/>
                    </a:lnTo>
                    <a:lnTo>
                      <a:pt x="85" y="7"/>
                    </a:lnTo>
                    <a:lnTo>
                      <a:pt x="88" y="12"/>
                    </a:lnTo>
                    <a:lnTo>
                      <a:pt x="90" y="19"/>
                    </a:lnTo>
                    <a:lnTo>
                      <a:pt x="97" y="19"/>
                    </a:lnTo>
                    <a:lnTo>
                      <a:pt x="100" y="29"/>
                    </a:lnTo>
                    <a:lnTo>
                      <a:pt x="83" y="41"/>
                    </a:lnTo>
                    <a:lnTo>
                      <a:pt x="59" y="41"/>
                    </a:lnTo>
                    <a:lnTo>
                      <a:pt x="57" y="26"/>
                    </a:lnTo>
                    <a:lnTo>
                      <a:pt x="33" y="26"/>
                    </a:lnTo>
                    <a:lnTo>
                      <a:pt x="33" y="29"/>
                    </a:lnTo>
                    <a:lnTo>
                      <a:pt x="40" y="29"/>
                    </a:lnTo>
                    <a:lnTo>
                      <a:pt x="40" y="38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43" y="50"/>
                    </a:lnTo>
                    <a:lnTo>
                      <a:pt x="40" y="83"/>
                    </a:lnTo>
                    <a:lnTo>
                      <a:pt x="31" y="83"/>
                    </a:lnTo>
                    <a:lnTo>
                      <a:pt x="10" y="88"/>
                    </a:lnTo>
                    <a:lnTo>
                      <a:pt x="10" y="102"/>
                    </a:lnTo>
                    <a:lnTo>
                      <a:pt x="0" y="114"/>
                    </a:lnTo>
                    <a:lnTo>
                      <a:pt x="24" y="131"/>
                    </a:lnTo>
                    <a:lnTo>
                      <a:pt x="45" y="133"/>
                    </a:lnTo>
                    <a:lnTo>
                      <a:pt x="45" y="145"/>
                    </a:lnTo>
                    <a:lnTo>
                      <a:pt x="57" y="145"/>
                    </a:lnTo>
                    <a:lnTo>
                      <a:pt x="57" y="145"/>
                    </a:lnTo>
                    <a:lnTo>
                      <a:pt x="66" y="147"/>
                    </a:lnTo>
                    <a:lnTo>
                      <a:pt x="69" y="143"/>
                    </a:lnTo>
                    <a:lnTo>
                      <a:pt x="73" y="143"/>
                    </a:lnTo>
                    <a:lnTo>
                      <a:pt x="83" y="133"/>
                    </a:lnTo>
                    <a:lnTo>
                      <a:pt x="100" y="135"/>
                    </a:lnTo>
                    <a:lnTo>
                      <a:pt x="102" y="152"/>
                    </a:lnTo>
                    <a:lnTo>
                      <a:pt x="116" y="164"/>
                    </a:lnTo>
                    <a:lnTo>
                      <a:pt x="126" y="164"/>
                    </a:lnTo>
                    <a:lnTo>
                      <a:pt x="140" y="176"/>
                    </a:lnTo>
                    <a:lnTo>
                      <a:pt x="152" y="176"/>
                    </a:lnTo>
                    <a:lnTo>
                      <a:pt x="159" y="181"/>
                    </a:lnTo>
                    <a:lnTo>
                      <a:pt x="161" y="202"/>
                    </a:lnTo>
                    <a:lnTo>
                      <a:pt x="187" y="202"/>
                    </a:lnTo>
                    <a:lnTo>
                      <a:pt x="189" y="211"/>
                    </a:lnTo>
                    <a:lnTo>
                      <a:pt x="194" y="211"/>
                    </a:lnTo>
                    <a:lnTo>
                      <a:pt x="201" y="223"/>
                    </a:lnTo>
                    <a:lnTo>
                      <a:pt x="199" y="237"/>
                    </a:lnTo>
                    <a:lnTo>
                      <a:pt x="206" y="249"/>
                    </a:lnTo>
                    <a:lnTo>
                      <a:pt x="208" y="259"/>
                    </a:lnTo>
                    <a:lnTo>
                      <a:pt x="230" y="259"/>
                    </a:lnTo>
                    <a:lnTo>
                      <a:pt x="239" y="280"/>
                    </a:lnTo>
                    <a:lnTo>
                      <a:pt x="251" y="280"/>
                    </a:lnTo>
                    <a:lnTo>
                      <a:pt x="253" y="297"/>
                    </a:lnTo>
                    <a:lnTo>
                      <a:pt x="263" y="297"/>
                    </a:lnTo>
                    <a:lnTo>
                      <a:pt x="265" y="313"/>
                    </a:lnTo>
                    <a:lnTo>
                      <a:pt x="239" y="339"/>
                    </a:lnTo>
                    <a:lnTo>
                      <a:pt x="239" y="339"/>
                    </a:lnTo>
                    <a:lnTo>
                      <a:pt x="294" y="368"/>
                    </a:lnTo>
                    <a:lnTo>
                      <a:pt x="298" y="380"/>
                    </a:lnTo>
                    <a:lnTo>
                      <a:pt x="298" y="380"/>
                    </a:lnTo>
                    <a:lnTo>
                      <a:pt x="296" y="363"/>
                    </a:lnTo>
                    <a:lnTo>
                      <a:pt x="310" y="351"/>
                    </a:lnTo>
                    <a:lnTo>
                      <a:pt x="308" y="339"/>
                    </a:lnTo>
                    <a:lnTo>
                      <a:pt x="320" y="325"/>
                    </a:lnTo>
                    <a:lnTo>
                      <a:pt x="317" y="320"/>
                    </a:lnTo>
                    <a:lnTo>
                      <a:pt x="313" y="316"/>
                    </a:lnTo>
                    <a:lnTo>
                      <a:pt x="310" y="294"/>
                    </a:lnTo>
                    <a:lnTo>
                      <a:pt x="315" y="294"/>
                    </a:lnTo>
                    <a:lnTo>
                      <a:pt x="339" y="271"/>
                    </a:lnTo>
                    <a:lnTo>
                      <a:pt x="369" y="271"/>
                    </a:lnTo>
                    <a:lnTo>
                      <a:pt x="367" y="266"/>
                    </a:lnTo>
                    <a:lnTo>
                      <a:pt x="377" y="266"/>
                    </a:lnTo>
                    <a:lnTo>
                      <a:pt x="381" y="242"/>
                    </a:lnTo>
                    <a:lnTo>
                      <a:pt x="379" y="226"/>
                    </a:lnTo>
                    <a:lnTo>
                      <a:pt x="381" y="226"/>
                    </a:lnTo>
                    <a:lnTo>
                      <a:pt x="372" y="176"/>
                    </a:lnTo>
                    <a:lnTo>
                      <a:pt x="379" y="176"/>
                    </a:lnTo>
                    <a:lnTo>
                      <a:pt x="386" y="157"/>
                    </a:lnTo>
                    <a:lnTo>
                      <a:pt x="393" y="157"/>
                    </a:lnTo>
                    <a:lnTo>
                      <a:pt x="398" y="152"/>
                    </a:lnTo>
                    <a:lnTo>
                      <a:pt x="388" y="105"/>
                    </a:lnTo>
                    <a:lnTo>
                      <a:pt x="377" y="105"/>
                    </a:lnTo>
                    <a:lnTo>
                      <a:pt x="343" y="81"/>
                    </a:lnTo>
                    <a:lnTo>
                      <a:pt x="322" y="78"/>
                    </a:lnTo>
                    <a:lnTo>
                      <a:pt x="308" y="76"/>
                    </a:lnTo>
                    <a:lnTo>
                      <a:pt x="294" y="86"/>
                    </a:lnTo>
                    <a:lnTo>
                      <a:pt x="291" y="71"/>
                    </a:lnTo>
                    <a:lnTo>
                      <a:pt x="263" y="60"/>
                    </a:lnTo>
                    <a:lnTo>
                      <a:pt x="256" y="67"/>
                    </a:lnTo>
                    <a:lnTo>
                      <a:pt x="246" y="67"/>
                    </a:lnTo>
                    <a:lnTo>
                      <a:pt x="253" y="52"/>
                    </a:lnTo>
                    <a:lnTo>
                      <a:pt x="253" y="52"/>
                    </a:lnTo>
                    <a:lnTo>
                      <a:pt x="234" y="50"/>
                    </a:lnTo>
                    <a:lnTo>
                      <a:pt x="230" y="57"/>
                    </a:lnTo>
                    <a:lnTo>
                      <a:pt x="223" y="55"/>
                    </a:lnTo>
                    <a:lnTo>
                      <a:pt x="232" y="41"/>
                    </a:lnTo>
                    <a:lnTo>
                      <a:pt x="232" y="33"/>
                    </a:lnTo>
                    <a:lnTo>
                      <a:pt x="225" y="33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06" y="29"/>
                    </a:lnTo>
                    <a:lnTo>
                      <a:pt x="194" y="29"/>
                    </a:lnTo>
                    <a:lnTo>
                      <a:pt x="192" y="31"/>
                    </a:lnTo>
                    <a:lnTo>
                      <a:pt x="187" y="29"/>
                    </a:lnTo>
                    <a:lnTo>
                      <a:pt x="185" y="29"/>
                    </a:lnTo>
                    <a:lnTo>
                      <a:pt x="180" y="26"/>
                    </a:lnTo>
                    <a:lnTo>
                      <a:pt x="173" y="26"/>
                    </a:lnTo>
                    <a:lnTo>
                      <a:pt x="173" y="31"/>
                    </a:lnTo>
                    <a:lnTo>
                      <a:pt x="159" y="31"/>
                    </a:lnTo>
                    <a:lnTo>
                      <a:pt x="144" y="36"/>
                    </a:lnTo>
                    <a:lnTo>
                      <a:pt x="133" y="29"/>
                    </a:lnTo>
                    <a:lnTo>
                      <a:pt x="133" y="26"/>
                    </a:lnTo>
                    <a:lnTo>
                      <a:pt x="128" y="26"/>
                    </a:lnTo>
                    <a:lnTo>
                      <a:pt x="126" y="14"/>
                    </a:lnTo>
                    <a:lnTo>
                      <a:pt x="130" y="10"/>
                    </a:lnTo>
                    <a:lnTo>
                      <a:pt x="126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1" name="Freeform 1544"/>
              <p:cNvSpPr>
                <a:spLocks noEditPoints="1"/>
              </p:cNvSpPr>
              <p:nvPr/>
            </p:nvSpPr>
            <p:spPr bwMode="auto">
              <a:xfrm>
                <a:off x="2338290" y="4249258"/>
                <a:ext cx="777372" cy="746887"/>
              </a:xfrm>
              <a:custGeom>
                <a:avLst/>
                <a:gdLst>
                  <a:gd name="T0" fmla="*/ 244 w 408"/>
                  <a:gd name="T1" fmla="*/ 344 h 392"/>
                  <a:gd name="T2" fmla="*/ 206 w 408"/>
                  <a:gd name="T3" fmla="*/ 228 h 392"/>
                  <a:gd name="T4" fmla="*/ 126 w 408"/>
                  <a:gd name="T5" fmla="*/ 8 h 392"/>
                  <a:gd name="T6" fmla="*/ 93 w 408"/>
                  <a:gd name="T7" fmla="*/ 27 h 392"/>
                  <a:gd name="T8" fmla="*/ 67 w 408"/>
                  <a:gd name="T9" fmla="*/ 43 h 392"/>
                  <a:gd name="T10" fmla="*/ 60 w 408"/>
                  <a:gd name="T11" fmla="*/ 29 h 392"/>
                  <a:gd name="T12" fmla="*/ 43 w 408"/>
                  <a:gd name="T13" fmla="*/ 38 h 392"/>
                  <a:gd name="T14" fmla="*/ 43 w 408"/>
                  <a:gd name="T15" fmla="*/ 81 h 392"/>
                  <a:gd name="T16" fmla="*/ 10 w 408"/>
                  <a:gd name="T17" fmla="*/ 91 h 392"/>
                  <a:gd name="T18" fmla="*/ 45 w 408"/>
                  <a:gd name="T19" fmla="*/ 140 h 392"/>
                  <a:gd name="T20" fmla="*/ 60 w 408"/>
                  <a:gd name="T21" fmla="*/ 150 h 392"/>
                  <a:gd name="T22" fmla="*/ 50 w 408"/>
                  <a:gd name="T23" fmla="*/ 138 h 392"/>
                  <a:gd name="T24" fmla="*/ 15 w 408"/>
                  <a:gd name="T25" fmla="*/ 93 h 392"/>
                  <a:gd name="T26" fmla="*/ 36 w 408"/>
                  <a:gd name="T27" fmla="*/ 48 h 392"/>
                  <a:gd name="T28" fmla="*/ 38 w 408"/>
                  <a:gd name="T29" fmla="*/ 34 h 392"/>
                  <a:gd name="T30" fmla="*/ 88 w 408"/>
                  <a:gd name="T31" fmla="*/ 46 h 392"/>
                  <a:gd name="T32" fmla="*/ 93 w 408"/>
                  <a:gd name="T33" fmla="*/ 17 h 392"/>
                  <a:gd name="T34" fmla="*/ 131 w 408"/>
                  <a:gd name="T35" fmla="*/ 5 h 392"/>
                  <a:gd name="T36" fmla="*/ 133 w 408"/>
                  <a:gd name="T37" fmla="*/ 31 h 392"/>
                  <a:gd name="T38" fmla="*/ 164 w 408"/>
                  <a:gd name="T39" fmla="*/ 36 h 392"/>
                  <a:gd name="T40" fmla="*/ 190 w 408"/>
                  <a:gd name="T41" fmla="*/ 34 h 392"/>
                  <a:gd name="T42" fmla="*/ 211 w 408"/>
                  <a:gd name="T43" fmla="*/ 34 h 392"/>
                  <a:gd name="T44" fmla="*/ 237 w 408"/>
                  <a:gd name="T45" fmla="*/ 38 h 392"/>
                  <a:gd name="T46" fmla="*/ 239 w 408"/>
                  <a:gd name="T47" fmla="*/ 55 h 392"/>
                  <a:gd name="T48" fmla="*/ 261 w 408"/>
                  <a:gd name="T49" fmla="*/ 72 h 392"/>
                  <a:gd name="T50" fmla="*/ 313 w 408"/>
                  <a:gd name="T51" fmla="*/ 81 h 392"/>
                  <a:gd name="T52" fmla="*/ 393 w 408"/>
                  <a:gd name="T53" fmla="*/ 110 h 392"/>
                  <a:gd name="T54" fmla="*/ 384 w 408"/>
                  <a:gd name="T55" fmla="*/ 181 h 392"/>
                  <a:gd name="T56" fmla="*/ 386 w 408"/>
                  <a:gd name="T57" fmla="*/ 247 h 392"/>
                  <a:gd name="T58" fmla="*/ 344 w 408"/>
                  <a:gd name="T59" fmla="*/ 276 h 392"/>
                  <a:gd name="T60" fmla="*/ 322 w 408"/>
                  <a:gd name="T61" fmla="*/ 325 h 392"/>
                  <a:gd name="T62" fmla="*/ 301 w 408"/>
                  <a:gd name="T63" fmla="*/ 368 h 392"/>
                  <a:gd name="T64" fmla="*/ 301 w 408"/>
                  <a:gd name="T65" fmla="*/ 392 h 392"/>
                  <a:gd name="T66" fmla="*/ 318 w 408"/>
                  <a:gd name="T67" fmla="*/ 359 h 392"/>
                  <a:gd name="T68" fmla="*/ 322 w 408"/>
                  <a:gd name="T69" fmla="*/ 321 h 392"/>
                  <a:gd name="T70" fmla="*/ 377 w 408"/>
                  <a:gd name="T71" fmla="*/ 280 h 392"/>
                  <a:gd name="T72" fmla="*/ 389 w 408"/>
                  <a:gd name="T73" fmla="*/ 235 h 392"/>
                  <a:gd name="T74" fmla="*/ 396 w 408"/>
                  <a:gd name="T75" fmla="*/ 164 h 392"/>
                  <a:gd name="T76" fmla="*/ 382 w 408"/>
                  <a:gd name="T77" fmla="*/ 107 h 392"/>
                  <a:gd name="T78" fmla="*/ 301 w 408"/>
                  <a:gd name="T79" fmla="*/ 83 h 392"/>
                  <a:gd name="T80" fmla="*/ 258 w 408"/>
                  <a:gd name="T81" fmla="*/ 69 h 392"/>
                  <a:gd name="T82" fmla="*/ 232 w 408"/>
                  <a:gd name="T83" fmla="*/ 60 h 392"/>
                  <a:gd name="T84" fmla="*/ 232 w 408"/>
                  <a:gd name="T85" fmla="*/ 36 h 392"/>
                  <a:gd name="T86" fmla="*/ 209 w 408"/>
                  <a:gd name="T87" fmla="*/ 31 h 392"/>
                  <a:gd name="T88" fmla="*/ 190 w 408"/>
                  <a:gd name="T89" fmla="*/ 29 h 392"/>
                  <a:gd name="T90" fmla="*/ 173 w 408"/>
                  <a:gd name="T91" fmla="*/ 34 h 392"/>
                  <a:gd name="T92" fmla="*/ 149 w 408"/>
                  <a:gd name="T93" fmla="*/ 38 h 392"/>
                  <a:gd name="T94" fmla="*/ 135 w 408"/>
                  <a:gd name="T95" fmla="*/ 19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8" h="392">
                    <a:moveTo>
                      <a:pt x="244" y="344"/>
                    </a:moveTo>
                    <a:lnTo>
                      <a:pt x="244" y="347"/>
                    </a:lnTo>
                    <a:lnTo>
                      <a:pt x="299" y="373"/>
                    </a:lnTo>
                    <a:lnTo>
                      <a:pt x="244" y="344"/>
                    </a:lnTo>
                    <a:close/>
                    <a:moveTo>
                      <a:pt x="206" y="228"/>
                    </a:moveTo>
                    <a:lnTo>
                      <a:pt x="204" y="240"/>
                    </a:lnTo>
                    <a:lnTo>
                      <a:pt x="204" y="242"/>
                    </a:lnTo>
                    <a:lnTo>
                      <a:pt x="206" y="228"/>
                    </a:lnTo>
                    <a:close/>
                    <a:moveTo>
                      <a:pt x="133" y="0"/>
                    </a:moveTo>
                    <a:lnTo>
                      <a:pt x="131" y="0"/>
                    </a:lnTo>
                    <a:lnTo>
                      <a:pt x="126" y="3"/>
                    </a:lnTo>
                    <a:lnTo>
                      <a:pt x="126" y="8"/>
                    </a:lnTo>
                    <a:lnTo>
                      <a:pt x="105" y="10"/>
                    </a:lnTo>
                    <a:lnTo>
                      <a:pt x="81" y="10"/>
                    </a:lnTo>
                    <a:lnTo>
                      <a:pt x="90" y="17"/>
                    </a:lnTo>
                    <a:lnTo>
                      <a:pt x="93" y="27"/>
                    </a:lnTo>
                    <a:lnTo>
                      <a:pt x="100" y="29"/>
                    </a:lnTo>
                    <a:lnTo>
                      <a:pt x="100" y="31"/>
                    </a:lnTo>
                    <a:lnTo>
                      <a:pt x="86" y="43"/>
                    </a:lnTo>
                    <a:lnTo>
                      <a:pt x="67" y="43"/>
                    </a:lnTo>
                    <a:lnTo>
                      <a:pt x="64" y="31"/>
                    </a:lnTo>
                    <a:lnTo>
                      <a:pt x="64" y="29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33" y="29"/>
                    </a:lnTo>
                    <a:lnTo>
                      <a:pt x="36" y="36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31" y="38"/>
                    </a:lnTo>
                    <a:lnTo>
                      <a:pt x="33" y="48"/>
                    </a:lnTo>
                    <a:lnTo>
                      <a:pt x="43" y="55"/>
                    </a:lnTo>
                    <a:lnTo>
                      <a:pt x="43" y="81"/>
                    </a:lnTo>
                    <a:lnTo>
                      <a:pt x="41" y="83"/>
                    </a:lnTo>
                    <a:lnTo>
                      <a:pt x="41" y="86"/>
                    </a:lnTo>
                    <a:lnTo>
                      <a:pt x="33" y="83"/>
                    </a:lnTo>
                    <a:lnTo>
                      <a:pt x="10" y="91"/>
                    </a:lnTo>
                    <a:lnTo>
                      <a:pt x="12" y="107"/>
                    </a:lnTo>
                    <a:lnTo>
                      <a:pt x="0" y="119"/>
                    </a:lnTo>
                    <a:lnTo>
                      <a:pt x="26" y="140"/>
                    </a:lnTo>
                    <a:lnTo>
                      <a:pt x="45" y="140"/>
                    </a:lnTo>
                    <a:lnTo>
                      <a:pt x="48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0"/>
                    </a:lnTo>
                    <a:lnTo>
                      <a:pt x="62" y="150"/>
                    </a:lnTo>
                    <a:lnTo>
                      <a:pt x="62" y="150"/>
                    </a:lnTo>
                    <a:lnTo>
                      <a:pt x="50" y="150"/>
                    </a:lnTo>
                    <a:lnTo>
                      <a:pt x="50" y="138"/>
                    </a:lnTo>
                    <a:lnTo>
                      <a:pt x="29" y="136"/>
                    </a:lnTo>
                    <a:lnTo>
                      <a:pt x="5" y="119"/>
                    </a:lnTo>
                    <a:lnTo>
                      <a:pt x="15" y="107"/>
                    </a:lnTo>
                    <a:lnTo>
                      <a:pt x="15" y="93"/>
                    </a:lnTo>
                    <a:lnTo>
                      <a:pt x="36" y="88"/>
                    </a:lnTo>
                    <a:lnTo>
                      <a:pt x="45" y="88"/>
                    </a:lnTo>
                    <a:lnTo>
                      <a:pt x="48" y="55"/>
                    </a:lnTo>
                    <a:lnTo>
                      <a:pt x="36" y="48"/>
                    </a:lnTo>
                    <a:lnTo>
                      <a:pt x="36" y="41"/>
                    </a:lnTo>
                    <a:lnTo>
                      <a:pt x="45" y="43"/>
                    </a:lnTo>
                    <a:lnTo>
                      <a:pt x="45" y="34"/>
                    </a:lnTo>
                    <a:lnTo>
                      <a:pt x="38" y="34"/>
                    </a:lnTo>
                    <a:lnTo>
                      <a:pt x="38" y="31"/>
                    </a:lnTo>
                    <a:lnTo>
                      <a:pt x="62" y="31"/>
                    </a:lnTo>
                    <a:lnTo>
                      <a:pt x="64" y="46"/>
                    </a:lnTo>
                    <a:lnTo>
                      <a:pt x="88" y="46"/>
                    </a:lnTo>
                    <a:lnTo>
                      <a:pt x="105" y="34"/>
                    </a:lnTo>
                    <a:lnTo>
                      <a:pt x="102" y="24"/>
                    </a:lnTo>
                    <a:lnTo>
                      <a:pt x="95" y="24"/>
                    </a:lnTo>
                    <a:lnTo>
                      <a:pt x="93" y="17"/>
                    </a:lnTo>
                    <a:lnTo>
                      <a:pt x="90" y="12"/>
                    </a:lnTo>
                    <a:lnTo>
                      <a:pt x="107" y="12"/>
                    </a:lnTo>
                    <a:lnTo>
                      <a:pt x="131" y="10"/>
                    </a:lnTo>
                    <a:lnTo>
                      <a:pt x="131" y="5"/>
                    </a:lnTo>
                    <a:lnTo>
                      <a:pt x="131" y="5"/>
                    </a:lnTo>
                    <a:lnTo>
                      <a:pt x="135" y="15"/>
                    </a:lnTo>
                    <a:lnTo>
                      <a:pt x="131" y="19"/>
                    </a:lnTo>
                    <a:lnTo>
                      <a:pt x="133" y="31"/>
                    </a:lnTo>
                    <a:lnTo>
                      <a:pt x="138" y="31"/>
                    </a:lnTo>
                    <a:lnTo>
                      <a:pt x="138" y="34"/>
                    </a:lnTo>
                    <a:lnTo>
                      <a:pt x="149" y="41"/>
                    </a:lnTo>
                    <a:lnTo>
                      <a:pt x="164" y="36"/>
                    </a:lnTo>
                    <a:lnTo>
                      <a:pt x="178" y="36"/>
                    </a:lnTo>
                    <a:lnTo>
                      <a:pt x="178" y="31"/>
                    </a:lnTo>
                    <a:lnTo>
                      <a:pt x="185" y="31"/>
                    </a:lnTo>
                    <a:lnTo>
                      <a:pt x="190" y="34"/>
                    </a:lnTo>
                    <a:lnTo>
                      <a:pt x="192" y="34"/>
                    </a:lnTo>
                    <a:lnTo>
                      <a:pt x="197" y="36"/>
                    </a:lnTo>
                    <a:lnTo>
                      <a:pt x="199" y="34"/>
                    </a:lnTo>
                    <a:lnTo>
                      <a:pt x="211" y="34"/>
                    </a:lnTo>
                    <a:lnTo>
                      <a:pt x="221" y="17"/>
                    </a:lnTo>
                    <a:lnTo>
                      <a:pt x="221" y="17"/>
                    </a:lnTo>
                    <a:lnTo>
                      <a:pt x="230" y="38"/>
                    </a:lnTo>
                    <a:lnTo>
                      <a:pt x="237" y="38"/>
                    </a:lnTo>
                    <a:lnTo>
                      <a:pt x="237" y="46"/>
                    </a:lnTo>
                    <a:lnTo>
                      <a:pt x="228" y="60"/>
                    </a:lnTo>
                    <a:lnTo>
                      <a:pt x="235" y="62"/>
                    </a:lnTo>
                    <a:lnTo>
                      <a:pt x="239" y="55"/>
                    </a:lnTo>
                    <a:lnTo>
                      <a:pt x="258" y="57"/>
                    </a:lnTo>
                    <a:lnTo>
                      <a:pt x="258" y="57"/>
                    </a:lnTo>
                    <a:lnTo>
                      <a:pt x="251" y="72"/>
                    </a:lnTo>
                    <a:lnTo>
                      <a:pt x="261" y="72"/>
                    </a:lnTo>
                    <a:lnTo>
                      <a:pt x="268" y="65"/>
                    </a:lnTo>
                    <a:lnTo>
                      <a:pt x="296" y="76"/>
                    </a:lnTo>
                    <a:lnTo>
                      <a:pt x="299" y="91"/>
                    </a:lnTo>
                    <a:lnTo>
                      <a:pt x="313" y="81"/>
                    </a:lnTo>
                    <a:lnTo>
                      <a:pt x="327" y="83"/>
                    </a:lnTo>
                    <a:lnTo>
                      <a:pt x="348" y="86"/>
                    </a:lnTo>
                    <a:lnTo>
                      <a:pt x="382" y="110"/>
                    </a:lnTo>
                    <a:lnTo>
                      <a:pt x="393" y="110"/>
                    </a:lnTo>
                    <a:lnTo>
                      <a:pt x="403" y="157"/>
                    </a:lnTo>
                    <a:lnTo>
                      <a:pt x="398" y="162"/>
                    </a:lnTo>
                    <a:lnTo>
                      <a:pt x="391" y="162"/>
                    </a:lnTo>
                    <a:lnTo>
                      <a:pt x="384" y="181"/>
                    </a:lnTo>
                    <a:lnTo>
                      <a:pt x="377" y="181"/>
                    </a:lnTo>
                    <a:lnTo>
                      <a:pt x="386" y="231"/>
                    </a:lnTo>
                    <a:lnTo>
                      <a:pt x="384" y="231"/>
                    </a:lnTo>
                    <a:lnTo>
                      <a:pt x="386" y="247"/>
                    </a:lnTo>
                    <a:lnTo>
                      <a:pt x="382" y="271"/>
                    </a:lnTo>
                    <a:lnTo>
                      <a:pt x="372" y="271"/>
                    </a:lnTo>
                    <a:lnTo>
                      <a:pt x="374" y="276"/>
                    </a:lnTo>
                    <a:lnTo>
                      <a:pt x="344" y="276"/>
                    </a:lnTo>
                    <a:lnTo>
                      <a:pt x="320" y="299"/>
                    </a:lnTo>
                    <a:lnTo>
                      <a:pt x="315" y="299"/>
                    </a:lnTo>
                    <a:lnTo>
                      <a:pt x="318" y="321"/>
                    </a:lnTo>
                    <a:lnTo>
                      <a:pt x="322" y="325"/>
                    </a:lnTo>
                    <a:lnTo>
                      <a:pt x="325" y="330"/>
                    </a:lnTo>
                    <a:lnTo>
                      <a:pt x="313" y="344"/>
                    </a:lnTo>
                    <a:lnTo>
                      <a:pt x="315" y="356"/>
                    </a:lnTo>
                    <a:lnTo>
                      <a:pt x="301" y="368"/>
                    </a:lnTo>
                    <a:lnTo>
                      <a:pt x="303" y="385"/>
                    </a:lnTo>
                    <a:lnTo>
                      <a:pt x="303" y="385"/>
                    </a:lnTo>
                    <a:lnTo>
                      <a:pt x="303" y="390"/>
                    </a:lnTo>
                    <a:lnTo>
                      <a:pt x="301" y="392"/>
                    </a:lnTo>
                    <a:lnTo>
                      <a:pt x="301" y="392"/>
                    </a:lnTo>
                    <a:lnTo>
                      <a:pt x="308" y="385"/>
                    </a:lnTo>
                    <a:lnTo>
                      <a:pt x="306" y="371"/>
                    </a:lnTo>
                    <a:lnTo>
                      <a:pt x="318" y="359"/>
                    </a:lnTo>
                    <a:lnTo>
                      <a:pt x="315" y="344"/>
                    </a:lnTo>
                    <a:lnTo>
                      <a:pt x="329" y="333"/>
                    </a:lnTo>
                    <a:lnTo>
                      <a:pt x="327" y="323"/>
                    </a:lnTo>
                    <a:lnTo>
                      <a:pt x="322" y="321"/>
                    </a:lnTo>
                    <a:lnTo>
                      <a:pt x="318" y="304"/>
                    </a:lnTo>
                    <a:lnTo>
                      <a:pt x="322" y="304"/>
                    </a:lnTo>
                    <a:lnTo>
                      <a:pt x="346" y="278"/>
                    </a:lnTo>
                    <a:lnTo>
                      <a:pt x="377" y="280"/>
                    </a:lnTo>
                    <a:lnTo>
                      <a:pt x="377" y="276"/>
                    </a:lnTo>
                    <a:lnTo>
                      <a:pt x="384" y="276"/>
                    </a:lnTo>
                    <a:lnTo>
                      <a:pt x="391" y="247"/>
                    </a:lnTo>
                    <a:lnTo>
                      <a:pt x="389" y="235"/>
                    </a:lnTo>
                    <a:lnTo>
                      <a:pt x="391" y="235"/>
                    </a:lnTo>
                    <a:lnTo>
                      <a:pt x="382" y="183"/>
                    </a:lnTo>
                    <a:lnTo>
                      <a:pt x="386" y="183"/>
                    </a:lnTo>
                    <a:lnTo>
                      <a:pt x="396" y="164"/>
                    </a:lnTo>
                    <a:lnTo>
                      <a:pt x="400" y="164"/>
                    </a:lnTo>
                    <a:lnTo>
                      <a:pt x="408" y="159"/>
                    </a:lnTo>
                    <a:lnTo>
                      <a:pt x="396" y="107"/>
                    </a:lnTo>
                    <a:lnTo>
                      <a:pt x="382" y="107"/>
                    </a:lnTo>
                    <a:lnTo>
                      <a:pt x="351" y="83"/>
                    </a:lnTo>
                    <a:lnTo>
                      <a:pt x="327" y="81"/>
                    </a:lnTo>
                    <a:lnTo>
                      <a:pt x="310" y="79"/>
                    </a:lnTo>
                    <a:lnTo>
                      <a:pt x="301" y="83"/>
                    </a:lnTo>
                    <a:lnTo>
                      <a:pt x="301" y="76"/>
                    </a:lnTo>
                    <a:lnTo>
                      <a:pt x="268" y="62"/>
                    </a:lnTo>
                    <a:lnTo>
                      <a:pt x="261" y="69"/>
                    </a:lnTo>
                    <a:lnTo>
                      <a:pt x="258" y="69"/>
                    </a:lnTo>
                    <a:lnTo>
                      <a:pt x="261" y="60"/>
                    </a:lnTo>
                    <a:lnTo>
                      <a:pt x="261" y="55"/>
                    </a:lnTo>
                    <a:lnTo>
                      <a:pt x="239" y="53"/>
                    </a:lnTo>
                    <a:lnTo>
                      <a:pt x="232" y="60"/>
                    </a:lnTo>
                    <a:lnTo>
                      <a:pt x="232" y="57"/>
                    </a:lnTo>
                    <a:lnTo>
                      <a:pt x="242" y="46"/>
                    </a:lnTo>
                    <a:lnTo>
                      <a:pt x="239" y="36"/>
                    </a:lnTo>
                    <a:lnTo>
                      <a:pt x="232" y="36"/>
                    </a:lnTo>
                    <a:lnTo>
                      <a:pt x="223" y="17"/>
                    </a:lnTo>
                    <a:lnTo>
                      <a:pt x="218" y="12"/>
                    </a:lnTo>
                    <a:lnTo>
                      <a:pt x="216" y="15"/>
                    </a:lnTo>
                    <a:lnTo>
                      <a:pt x="209" y="31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0" y="29"/>
                    </a:lnTo>
                    <a:lnTo>
                      <a:pt x="190" y="29"/>
                    </a:lnTo>
                    <a:lnTo>
                      <a:pt x="190" y="29"/>
                    </a:lnTo>
                    <a:lnTo>
                      <a:pt x="185" y="27"/>
                    </a:lnTo>
                    <a:lnTo>
                      <a:pt x="173" y="29"/>
                    </a:lnTo>
                    <a:lnTo>
                      <a:pt x="173" y="34"/>
                    </a:lnTo>
                    <a:lnTo>
                      <a:pt x="164" y="34"/>
                    </a:lnTo>
                    <a:lnTo>
                      <a:pt x="164" y="34"/>
                    </a:lnTo>
                    <a:lnTo>
                      <a:pt x="161" y="34"/>
                    </a:lnTo>
                    <a:lnTo>
                      <a:pt x="149" y="38"/>
                    </a:lnTo>
                    <a:lnTo>
                      <a:pt x="140" y="34"/>
                    </a:lnTo>
                    <a:lnTo>
                      <a:pt x="140" y="27"/>
                    </a:lnTo>
                    <a:lnTo>
                      <a:pt x="135" y="27"/>
                    </a:lnTo>
                    <a:lnTo>
                      <a:pt x="135" y="19"/>
                    </a:lnTo>
                    <a:lnTo>
                      <a:pt x="140" y="15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2" name="Freeform 1545"/>
              <p:cNvSpPr>
                <a:spLocks noEditPoints="1"/>
              </p:cNvSpPr>
              <p:nvPr/>
            </p:nvSpPr>
            <p:spPr bwMode="auto">
              <a:xfrm>
                <a:off x="2338290" y="4249258"/>
                <a:ext cx="777372" cy="746887"/>
              </a:xfrm>
              <a:custGeom>
                <a:avLst/>
                <a:gdLst>
                  <a:gd name="T0" fmla="*/ 244 w 408"/>
                  <a:gd name="T1" fmla="*/ 344 h 392"/>
                  <a:gd name="T2" fmla="*/ 206 w 408"/>
                  <a:gd name="T3" fmla="*/ 228 h 392"/>
                  <a:gd name="T4" fmla="*/ 126 w 408"/>
                  <a:gd name="T5" fmla="*/ 8 h 392"/>
                  <a:gd name="T6" fmla="*/ 93 w 408"/>
                  <a:gd name="T7" fmla="*/ 27 h 392"/>
                  <a:gd name="T8" fmla="*/ 67 w 408"/>
                  <a:gd name="T9" fmla="*/ 43 h 392"/>
                  <a:gd name="T10" fmla="*/ 60 w 408"/>
                  <a:gd name="T11" fmla="*/ 29 h 392"/>
                  <a:gd name="T12" fmla="*/ 43 w 408"/>
                  <a:gd name="T13" fmla="*/ 38 h 392"/>
                  <a:gd name="T14" fmla="*/ 43 w 408"/>
                  <a:gd name="T15" fmla="*/ 81 h 392"/>
                  <a:gd name="T16" fmla="*/ 10 w 408"/>
                  <a:gd name="T17" fmla="*/ 91 h 392"/>
                  <a:gd name="T18" fmla="*/ 45 w 408"/>
                  <a:gd name="T19" fmla="*/ 140 h 392"/>
                  <a:gd name="T20" fmla="*/ 60 w 408"/>
                  <a:gd name="T21" fmla="*/ 150 h 392"/>
                  <a:gd name="T22" fmla="*/ 50 w 408"/>
                  <a:gd name="T23" fmla="*/ 138 h 392"/>
                  <a:gd name="T24" fmla="*/ 15 w 408"/>
                  <a:gd name="T25" fmla="*/ 93 h 392"/>
                  <a:gd name="T26" fmla="*/ 36 w 408"/>
                  <a:gd name="T27" fmla="*/ 48 h 392"/>
                  <a:gd name="T28" fmla="*/ 38 w 408"/>
                  <a:gd name="T29" fmla="*/ 34 h 392"/>
                  <a:gd name="T30" fmla="*/ 88 w 408"/>
                  <a:gd name="T31" fmla="*/ 46 h 392"/>
                  <a:gd name="T32" fmla="*/ 93 w 408"/>
                  <a:gd name="T33" fmla="*/ 17 h 392"/>
                  <a:gd name="T34" fmla="*/ 131 w 408"/>
                  <a:gd name="T35" fmla="*/ 5 h 392"/>
                  <a:gd name="T36" fmla="*/ 133 w 408"/>
                  <a:gd name="T37" fmla="*/ 31 h 392"/>
                  <a:gd name="T38" fmla="*/ 164 w 408"/>
                  <a:gd name="T39" fmla="*/ 36 h 392"/>
                  <a:gd name="T40" fmla="*/ 190 w 408"/>
                  <a:gd name="T41" fmla="*/ 34 h 392"/>
                  <a:gd name="T42" fmla="*/ 211 w 408"/>
                  <a:gd name="T43" fmla="*/ 34 h 392"/>
                  <a:gd name="T44" fmla="*/ 237 w 408"/>
                  <a:gd name="T45" fmla="*/ 38 h 392"/>
                  <a:gd name="T46" fmla="*/ 239 w 408"/>
                  <a:gd name="T47" fmla="*/ 55 h 392"/>
                  <a:gd name="T48" fmla="*/ 261 w 408"/>
                  <a:gd name="T49" fmla="*/ 72 h 392"/>
                  <a:gd name="T50" fmla="*/ 313 w 408"/>
                  <a:gd name="T51" fmla="*/ 81 h 392"/>
                  <a:gd name="T52" fmla="*/ 393 w 408"/>
                  <a:gd name="T53" fmla="*/ 110 h 392"/>
                  <a:gd name="T54" fmla="*/ 384 w 408"/>
                  <a:gd name="T55" fmla="*/ 181 h 392"/>
                  <a:gd name="T56" fmla="*/ 386 w 408"/>
                  <a:gd name="T57" fmla="*/ 247 h 392"/>
                  <a:gd name="T58" fmla="*/ 344 w 408"/>
                  <a:gd name="T59" fmla="*/ 276 h 392"/>
                  <a:gd name="T60" fmla="*/ 322 w 408"/>
                  <a:gd name="T61" fmla="*/ 325 h 392"/>
                  <a:gd name="T62" fmla="*/ 301 w 408"/>
                  <a:gd name="T63" fmla="*/ 368 h 392"/>
                  <a:gd name="T64" fmla="*/ 301 w 408"/>
                  <a:gd name="T65" fmla="*/ 392 h 392"/>
                  <a:gd name="T66" fmla="*/ 318 w 408"/>
                  <a:gd name="T67" fmla="*/ 359 h 392"/>
                  <a:gd name="T68" fmla="*/ 322 w 408"/>
                  <a:gd name="T69" fmla="*/ 321 h 392"/>
                  <a:gd name="T70" fmla="*/ 377 w 408"/>
                  <a:gd name="T71" fmla="*/ 280 h 392"/>
                  <a:gd name="T72" fmla="*/ 389 w 408"/>
                  <a:gd name="T73" fmla="*/ 235 h 392"/>
                  <a:gd name="T74" fmla="*/ 396 w 408"/>
                  <a:gd name="T75" fmla="*/ 164 h 392"/>
                  <a:gd name="T76" fmla="*/ 382 w 408"/>
                  <a:gd name="T77" fmla="*/ 107 h 392"/>
                  <a:gd name="T78" fmla="*/ 301 w 408"/>
                  <a:gd name="T79" fmla="*/ 83 h 392"/>
                  <a:gd name="T80" fmla="*/ 258 w 408"/>
                  <a:gd name="T81" fmla="*/ 69 h 392"/>
                  <a:gd name="T82" fmla="*/ 232 w 408"/>
                  <a:gd name="T83" fmla="*/ 60 h 392"/>
                  <a:gd name="T84" fmla="*/ 232 w 408"/>
                  <a:gd name="T85" fmla="*/ 36 h 392"/>
                  <a:gd name="T86" fmla="*/ 209 w 408"/>
                  <a:gd name="T87" fmla="*/ 31 h 392"/>
                  <a:gd name="T88" fmla="*/ 190 w 408"/>
                  <a:gd name="T89" fmla="*/ 29 h 392"/>
                  <a:gd name="T90" fmla="*/ 173 w 408"/>
                  <a:gd name="T91" fmla="*/ 34 h 392"/>
                  <a:gd name="T92" fmla="*/ 149 w 408"/>
                  <a:gd name="T93" fmla="*/ 38 h 392"/>
                  <a:gd name="T94" fmla="*/ 135 w 408"/>
                  <a:gd name="T95" fmla="*/ 19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08" h="392">
                    <a:moveTo>
                      <a:pt x="244" y="344"/>
                    </a:moveTo>
                    <a:lnTo>
                      <a:pt x="244" y="347"/>
                    </a:lnTo>
                    <a:lnTo>
                      <a:pt x="299" y="373"/>
                    </a:lnTo>
                    <a:lnTo>
                      <a:pt x="244" y="344"/>
                    </a:lnTo>
                    <a:moveTo>
                      <a:pt x="206" y="228"/>
                    </a:moveTo>
                    <a:lnTo>
                      <a:pt x="204" y="240"/>
                    </a:lnTo>
                    <a:lnTo>
                      <a:pt x="204" y="242"/>
                    </a:lnTo>
                    <a:lnTo>
                      <a:pt x="206" y="228"/>
                    </a:lnTo>
                    <a:moveTo>
                      <a:pt x="133" y="0"/>
                    </a:moveTo>
                    <a:lnTo>
                      <a:pt x="131" y="0"/>
                    </a:lnTo>
                    <a:lnTo>
                      <a:pt x="126" y="3"/>
                    </a:lnTo>
                    <a:lnTo>
                      <a:pt x="126" y="8"/>
                    </a:lnTo>
                    <a:lnTo>
                      <a:pt x="105" y="10"/>
                    </a:lnTo>
                    <a:lnTo>
                      <a:pt x="81" y="10"/>
                    </a:lnTo>
                    <a:lnTo>
                      <a:pt x="90" y="17"/>
                    </a:lnTo>
                    <a:lnTo>
                      <a:pt x="93" y="27"/>
                    </a:lnTo>
                    <a:lnTo>
                      <a:pt x="100" y="29"/>
                    </a:lnTo>
                    <a:lnTo>
                      <a:pt x="100" y="31"/>
                    </a:lnTo>
                    <a:lnTo>
                      <a:pt x="86" y="43"/>
                    </a:lnTo>
                    <a:lnTo>
                      <a:pt x="67" y="43"/>
                    </a:lnTo>
                    <a:lnTo>
                      <a:pt x="64" y="31"/>
                    </a:lnTo>
                    <a:lnTo>
                      <a:pt x="64" y="29"/>
                    </a:lnTo>
                    <a:lnTo>
                      <a:pt x="60" y="29"/>
                    </a:lnTo>
                    <a:lnTo>
                      <a:pt x="60" y="29"/>
                    </a:lnTo>
                    <a:lnTo>
                      <a:pt x="33" y="29"/>
                    </a:lnTo>
                    <a:lnTo>
                      <a:pt x="36" y="36"/>
                    </a:lnTo>
                    <a:lnTo>
                      <a:pt x="43" y="38"/>
                    </a:lnTo>
                    <a:lnTo>
                      <a:pt x="43" y="38"/>
                    </a:lnTo>
                    <a:lnTo>
                      <a:pt x="31" y="38"/>
                    </a:lnTo>
                    <a:lnTo>
                      <a:pt x="33" y="48"/>
                    </a:lnTo>
                    <a:lnTo>
                      <a:pt x="43" y="55"/>
                    </a:lnTo>
                    <a:lnTo>
                      <a:pt x="43" y="81"/>
                    </a:lnTo>
                    <a:lnTo>
                      <a:pt x="41" y="83"/>
                    </a:lnTo>
                    <a:lnTo>
                      <a:pt x="41" y="86"/>
                    </a:lnTo>
                    <a:lnTo>
                      <a:pt x="33" y="83"/>
                    </a:lnTo>
                    <a:lnTo>
                      <a:pt x="10" y="91"/>
                    </a:lnTo>
                    <a:lnTo>
                      <a:pt x="12" y="107"/>
                    </a:lnTo>
                    <a:lnTo>
                      <a:pt x="0" y="119"/>
                    </a:lnTo>
                    <a:lnTo>
                      <a:pt x="26" y="140"/>
                    </a:lnTo>
                    <a:lnTo>
                      <a:pt x="45" y="140"/>
                    </a:lnTo>
                    <a:lnTo>
                      <a:pt x="48" y="152"/>
                    </a:lnTo>
                    <a:lnTo>
                      <a:pt x="60" y="152"/>
                    </a:lnTo>
                    <a:lnTo>
                      <a:pt x="60" y="152"/>
                    </a:lnTo>
                    <a:lnTo>
                      <a:pt x="60" y="150"/>
                    </a:lnTo>
                    <a:lnTo>
                      <a:pt x="62" y="150"/>
                    </a:lnTo>
                    <a:lnTo>
                      <a:pt x="62" y="150"/>
                    </a:lnTo>
                    <a:lnTo>
                      <a:pt x="50" y="150"/>
                    </a:lnTo>
                    <a:lnTo>
                      <a:pt x="50" y="138"/>
                    </a:lnTo>
                    <a:lnTo>
                      <a:pt x="29" y="136"/>
                    </a:lnTo>
                    <a:lnTo>
                      <a:pt x="5" y="119"/>
                    </a:lnTo>
                    <a:lnTo>
                      <a:pt x="15" y="107"/>
                    </a:lnTo>
                    <a:lnTo>
                      <a:pt x="15" y="93"/>
                    </a:lnTo>
                    <a:lnTo>
                      <a:pt x="36" y="88"/>
                    </a:lnTo>
                    <a:lnTo>
                      <a:pt x="45" y="88"/>
                    </a:lnTo>
                    <a:lnTo>
                      <a:pt x="48" y="55"/>
                    </a:lnTo>
                    <a:lnTo>
                      <a:pt x="36" y="48"/>
                    </a:lnTo>
                    <a:lnTo>
                      <a:pt x="36" y="41"/>
                    </a:lnTo>
                    <a:lnTo>
                      <a:pt x="45" y="43"/>
                    </a:lnTo>
                    <a:lnTo>
                      <a:pt x="45" y="34"/>
                    </a:lnTo>
                    <a:lnTo>
                      <a:pt x="38" y="34"/>
                    </a:lnTo>
                    <a:lnTo>
                      <a:pt x="38" y="31"/>
                    </a:lnTo>
                    <a:lnTo>
                      <a:pt x="62" y="31"/>
                    </a:lnTo>
                    <a:lnTo>
                      <a:pt x="64" y="46"/>
                    </a:lnTo>
                    <a:lnTo>
                      <a:pt x="88" y="46"/>
                    </a:lnTo>
                    <a:lnTo>
                      <a:pt x="105" y="34"/>
                    </a:lnTo>
                    <a:lnTo>
                      <a:pt x="102" y="24"/>
                    </a:lnTo>
                    <a:lnTo>
                      <a:pt x="95" y="24"/>
                    </a:lnTo>
                    <a:lnTo>
                      <a:pt x="93" y="17"/>
                    </a:lnTo>
                    <a:lnTo>
                      <a:pt x="90" y="12"/>
                    </a:lnTo>
                    <a:lnTo>
                      <a:pt x="107" y="12"/>
                    </a:lnTo>
                    <a:lnTo>
                      <a:pt x="131" y="10"/>
                    </a:lnTo>
                    <a:lnTo>
                      <a:pt x="131" y="5"/>
                    </a:lnTo>
                    <a:lnTo>
                      <a:pt x="131" y="5"/>
                    </a:lnTo>
                    <a:lnTo>
                      <a:pt x="135" y="15"/>
                    </a:lnTo>
                    <a:lnTo>
                      <a:pt x="131" y="19"/>
                    </a:lnTo>
                    <a:lnTo>
                      <a:pt x="133" y="31"/>
                    </a:lnTo>
                    <a:lnTo>
                      <a:pt x="138" y="31"/>
                    </a:lnTo>
                    <a:lnTo>
                      <a:pt x="138" y="34"/>
                    </a:lnTo>
                    <a:lnTo>
                      <a:pt x="149" y="41"/>
                    </a:lnTo>
                    <a:lnTo>
                      <a:pt x="164" y="36"/>
                    </a:lnTo>
                    <a:lnTo>
                      <a:pt x="178" y="36"/>
                    </a:lnTo>
                    <a:lnTo>
                      <a:pt x="178" y="31"/>
                    </a:lnTo>
                    <a:lnTo>
                      <a:pt x="185" y="31"/>
                    </a:lnTo>
                    <a:lnTo>
                      <a:pt x="190" y="34"/>
                    </a:lnTo>
                    <a:lnTo>
                      <a:pt x="192" y="34"/>
                    </a:lnTo>
                    <a:lnTo>
                      <a:pt x="197" y="36"/>
                    </a:lnTo>
                    <a:lnTo>
                      <a:pt x="199" y="34"/>
                    </a:lnTo>
                    <a:lnTo>
                      <a:pt x="211" y="34"/>
                    </a:lnTo>
                    <a:lnTo>
                      <a:pt x="221" y="17"/>
                    </a:lnTo>
                    <a:lnTo>
                      <a:pt x="221" y="17"/>
                    </a:lnTo>
                    <a:lnTo>
                      <a:pt x="230" y="38"/>
                    </a:lnTo>
                    <a:lnTo>
                      <a:pt x="237" y="38"/>
                    </a:lnTo>
                    <a:lnTo>
                      <a:pt x="237" y="46"/>
                    </a:lnTo>
                    <a:lnTo>
                      <a:pt x="228" y="60"/>
                    </a:lnTo>
                    <a:lnTo>
                      <a:pt x="235" y="62"/>
                    </a:lnTo>
                    <a:lnTo>
                      <a:pt x="239" y="55"/>
                    </a:lnTo>
                    <a:lnTo>
                      <a:pt x="258" y="57"/>
                    </a:lnTo>
                    <a:lnTo>
                      <a:pt x="258" y="57"/>
                    </a:lnTo>
                    <a:lnTo>
                      <a:pt x="251" y="72"/>
                    </a:lnTo>
                    <a:lnTo>
                      <a:pt x="261" y="72"/>
                    </a:lnTo>
                    <a:lnTo>
                      <a:pt x="268" y="65"/>
                    </a:lnTo>
                    <a:lnTo>
                      <a:pt x="296" y="76"/>
                    </a:lnTo>
                    <a:lnTo>
                      <a:pt x="299" y="91"/>
                    </a:lnTo>
                    <a:lnTo>
                      <a:pt x="313" y="81"/>
                    </a:lnTo>
                    <a:lnTo>
                      <a:pt x="327" y="83"/>
                    </a:lnTo>
                    <a:lnTo>
                      <a:pt x="348" y="86"/>
                    </a:lnTo>
                    <a:lnTo>
                      <a:pt x="382" y="110"/>
                    </a:lnTo>
                    <a:lnTo>
                      <a:pt x="393" y="110"/>
                    </a:lnTo>
                    <a:lnTo>
                      <a:pt x="403" y="157"/>
                    </a:lnTo>
                    <a:lnTo>
                      <a:pt x="398" y="162"/>
                    </a:lnTo>
                    <a:lnTo>
                      <a:pt x="391" y="162"/>
                    </a:lnTo>
                    <a:lnTo>
                      <a:pt x="384" y="181"/>
                    </a:lnTo>
                    <a:lnTo>
                      <a:pt x="377" y="181"/>
                    </a:lnTo>
                    <a:lnTo>
                      <a:pt x="386" y="231"/>
                    </a:lnTo>
                    <a:lnTo>
                      <a:pt x="384" y="231"/>
                    </a:lnTo>
                    <a:lnTo>
                      <a:pt x="386" y="247"/>
                    </a:lnTo>
                    <a:lnTo>
                      <a:pt x="382" y="271"/>
                    </a:lnTo>
                    <a:lnTo>
                      <a:pt x="372" y="271"/>
                    </a:lnTo>
                    <a:lnTo>
                      <a:pt x="374" y="276"/>
                    </a:lnTo>
                    <a:lnTo>
                      <a:pt x="344" y="276"/>
                    </a:lnTo>
                    <a:lnTo>
                      <a:pt x="320" y="299"/>
                    </a:lnTo>
                    <a:lnTo>
                      <a:pt x="315" y="299"/>
                    </a:lnTo>
                    <a:lnTo>
                      <a:pt x="318" y="321"/>
                    </a:lnTo>
                    <a:lnTo>
                      <a:pt x="322" y="325"/>
                    </a:lnTo>
                    <a:lnTo>
                      <a:pt x="325" y="330"/>
                    </a:lnTo>
                    <a:lnTo>
                      <a:pt x="313" y="344"/>
                    </a:lnTo>
                    <a:lnTo>
                      <a:pt x="315" y="356"/>
                    </a:lnTo>
                    <a:lnTo>
                      <a:pt x="301" y="368"/>
                    </a:lnTo>
                    <a:lnTo>
                      <a:pt x="303" y="385"/>
                    </a:lnTo>
                    <a:lnTo>
                      <a:pt x="303" y="385"/>
                    </a:lnTo>
                    <a:lnTo>
                      <a:pt x="303" y="390"/>
                    </a:lnTo>
                    <a:lnTo>
                      <a:pt x="301" y="392"/>
                    </a:lnTo>
                    <a:lnTo>
                      <a:pt x="301" y="392"/>
                    </a:lnTo>
                    <a:lnTo>
                      <a:pt x="308" y="385"/>
                    </a:lnTo>
                    <a:lnTo>
                      <a:pt x="306" y="371"/>
                    </a:lnTo>
                    <a:lnTo>
                      <a:pt x="318" y="359"/>
                    </a:lnTo>
                    <a:lnTo>
                      <a:pt x="315" y="344"/>
                    </a:lnTo>
                    <a:lnTo>
                      <a:pt x="329" y="333"/>
                    </a:lnTo>
                    <a:lnTo>
                      <a:pt x="327" y="323"/>
                    </a:lnTo>
                    <a:lnTo>
                      <a:pt x="322" y="321"/>
                    </a:lnTo>
                    <a:lnTo>
                      <a:pt x="318" y="304"/>
                    </a:lnTo>
                    <a:lnTo>
                      <a:pt x="322" y="304"/>
                    </a:lnTo>
                    <a:lnTo>
                      <a:pt x="346" y="278"/>
                    </a:lnTo>
                    <a:lnTo>
                      <a:pt x="377" y="280"/>
                    </a:lnTo>
                    <a:lnTo>
                      <a:pt x="377" y="276"/>
                    </a:lnTo>
                    <a:lnTo>
                      <a:pt x="384" y="276"/>
                    </a:lnTo>
                    <a:lnTo>
                      <a:pt x="391" y="247"/>
                    </a:lnTo>
                    <a:lnTo>
                      <a:pt x="389" y="235"/>
                    </a:lnTo>
                    <a:lnTo>
                      <a:pt x="391" y="235"/>
                    </a:lnTo>
                    <a:lnTo>
                      <a:pt x="382" y="183"/>
                    </a:lnTo>
                    <a:lnTo>
                      <a:pt x="386" y="183"/>
                    </a:lnTo>
                    <a:lnTo>
                      <a:pt x="396" y="164"/>
                    </a:lnTo>
                    <a:lnTo>
                      <a:pt x="400" y="164"/>
                    </a:lnTo>
                    <a:lnTo>
                      <a:pt x="408" y="159"/>
                    </a:lnTo>
                    <a:lnTo>
                      <a:pt x="396" y="107"/>
                    </a:lnTo>
                    <a:lnTo>
                      <a:pt x="382" y="107"/>
                    </a:lnTo>
                    <a:lnTo>
                      <a:pt x="351" y="83"/>
                    </a:lnTo>
                    <a:lnTo>
                      <a:pt x="327" y="81"/>
                    </a:lnTo>
                    <a:lnTo>
                      <a:pt x="310" y="79"/>
                    </a:lnTo>
                    <a:lnTo>
                      <a:pt x="301" y="83"/>
                    </a:lnTo>
                    <a:lnTo>
                      <a:pt x="301" y="76"/>
                    </a:lnTo>
                    <a:lnTo>
                      <a:pt x="268" y="62"/>
                    </a:lnTo>
                    <a:lnTo>
                      <a:pt x="261" y="69"/>
                    </a:lnTo>
                    <a:lnTo>
                      <a:pt x="258" y="69"/>
                    </a:lnTo>
                    <a:lnTo>
                      <a:pt x="261" y="60"/>
                    </a:lnTo>
                    <a:lnTo>
                      <a:pt x="261" y="55"/>
                    </a:lnTo>
                    <a:lnTo>
                      <a:pt x="239" y="53"/>
                    </a:lnTo>
                    <a:lnTo>
                      <a:pt x="232" y="60"/>
                    </a:lnTo>
                    <a:lnTo>
                      <a:pt x="232" y="57"/>
                    </a:lnTo>
                    <a:lnTo>
                      <a:pt x="242" y="46"/>
                    </a:lnTo>
                    <a:lnTo>
                      <a:pt x="239" y="36"/>
                    </a:lnTo>
                    <a:lnTo>
                      <a:pt x="232" y="36"/>
                    </a:lnTo>
                    <a:lnTo>
                      <a:pt x="223" y="17"/>
                    </a:lnTo>
                    <a:lnTo>
                      <a:pt x="218" y="12"/>
                    </a:lnTo>
                    <a:lnTo>
                      <a:pt x="216" y="15"/>
                    </a:lnTo>
                    <a:lnTo>
                      <a:pt x="209" y="31"/>
                    </a:lnTo>
                    <a:lnTo>
                      <a:pt x="197" y="31"/>
                    </a:lnTo>
                    <a:lnTo>
                      <a:pt x="197" y="31"/>
                    </a:lnTo>
                    <a:lnTo>
                      <a:pt x="190" y="29"/>
                    </a:lnTo>
                    <a:lnTo>
                      <a:pt x="190" y="29"/>
                    </a:lnTo>
                    <a:lnTo>
                      <a:pt x="190" y="29"/>
                    </a:lnTo>
                    <a:lnTo>
                      <a:pt x="185" y="27"/>
                    </a:lnTo>
                    <a:lnTo>
                      <a:pt x="173" y="29"/>
                    </a:lnTo>
                    <a:lnTo>
                      <a:pt x="173" y="34"/>
                    </a:lnTo>
                    <a:lnTo>
                      <a:pt x="164" y="34"/>
                    </a:lnTo>
                    <a:lnTo>
                      <a:pt x="164" y="34"/>
                    </a:lnTo>
                    <a:lnTo>
                      <a:pt x="161" y="34"/>
                    </a:lnTo>
                    <a:lnTo>
                      <a:pt x="149" y="38"/>
                    </a:lnTo>
                    <a:lnTo>
                      <a:pt x="140" y="34"/>
                    </a:lnTo>
                    <a:lnTo>
                      <a:pt x="140" y="27"/>
                    </a:lnTo>
                    <a:lnTo>
                      <a:pt x="135" y="27"/>
                    </a:lnTo>
                    <a:lnTo>
                      <a:pt x="135" y="19"/>
                    </a:lnTo>
                    <a:lnTo>
                      <a:pt x="140" y="15"/>
                    </a:lnTo>
                    <a:lnTo>
                      <a:pt x="1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3" name="Freeform 1546"/>
              <p:cNvSpPr/>
              <p:nvPr/>
            </p:nvSpPr>
            <p:spPr bwMode="auto">
              <a:xfrm>
                <a:off x="2465946" y="4521719"/>
                <a:ext cx="257219" cy="243881"/>
              </a:xfrm>
              <a:custGeom>
                <a:avLst/>
                <a:gdLst>
                  <a:gd name="T0" fmla="*/ 33 w 135"/>
                  <a:gd name="T1" fmla="*/ 0 h 128"/>
                  <a:gd name="T2" fmla="*/ 23 w 135"/>
                  <a:gd name="T3" fmla="*/ 0 h 128"/>
                  <a:gd name="T4" fmla="*/ 14 w 135"/>
                  <a:gd name="T5" fmla="*/ 7 h 128"/>
                  <a:gd name="T6" fmla="*/ 9 w 135"/>
                  <a:gd name="T7" fmla="*/ 7 h 128"/>
                  <a:gd name="T8" fmla="*/ 7 w 135"/>
                  <a:gd name="T9" fmla="*/ 12 h 128"/>
                  <a:gd name="T10" fmla="*/ 0 w 135"/>
                  <a:gd name="T11" fmla="*/ 12 h 128"/>
                  <a:gd name="T12" fmla="*/ 7 w 135"/>
                  <a:gd name="T13" fmla="*/ 24 h 128"/>
                  <a:gd name="T14" fmla="*/ 7 w 135"/>
                  <a:gd name="T15" fmla="*/ 24 h 128"/>
                  <a:gd name="T16" fmla="*/ 7 w 135"/>
                  <a:gd name="T17" fmla="*/ 24 h 128"/>
                  <a:gd name="T18" fmla="*/ 9 w 135"/>
                  <a:gd name="T19" fmla="*/ 40 h 128"/>
                  <a:gd name="T20" fmla="*/ 7 w 135"/>
                  <a:gd name="T21" fmla="*/ 52 h 128"/>
                  <a:gd name="T22" fmla="*/ 19 w 135"/>
                  <a:gd name="T23" fmla="*/ 61 h 128"/>
                  <a:gd name="T24" fmla="*/ 11 w 135"/>
                  <a:gd name="T25" fmla="*/ 71 h 128"/>
                  <a:gd name="T26" fmla="*/ 14 w 135"/>
                  <a:gd name="T27" fmla="*/ 73 h 128"/>
                  <a:gd name="T28" fmla="*/ 14 w 135"/>
                  <a:gd name="T29" fmla="*/ 76 h 128"/>
                  <a:gd name="T30" fmla="*/ 21 w 135"/>
                  <a:gd name="T31" fmla="*/ 88 h 128"/>
                  <a:gd name="T32" fmla="*/ 28 w 135"/>
                  <a:gd name="T33" fmla="*/ 92 h 128"/>
                  <a:gd name="T34" fmla="*/ 33 w 135"/>
                  <a:gd name="T35" fmla="*/ 107 h 128"/>
                  <a:gd name="T36" fmla="*/ 45 w 135"/>
                  <a:gd name="T37" fmla="*/ 128 h 128"/>
                  <a:gd name="T38" fmla="*/ 52 w 135"/>
                  <a:gd name="T39" fmla="*/ 128 h 128"/>
                  <a:gd name="T40" fmla="*/ 59 w 135"/>
                  <a:gd name="T41" fmla="*/ 116 h 128"/>
                  <a:gd name="T42" fmla="*/ 94 w 135"/>
                  <a:gd name="T43" fmla="*/ 121 h 128"/>
                  <a:gd name="T44" fmla="*/ 90 w 135"/>
                  <a:gd name="T45" fmla="*/ 95 h 128"/>
                  <a:gd name="T46" fmla="*/ 123 w 135"/>
                  <a:gd name="T47" fmla="*/ 92 h 128"/>
                  <a:gd name="T48" fmla="*/ 132 w 135"/>
                  <a:gd name="T49" fmla="*/ 97 h 128"/>
                  <a:gd name="T50" fmla="*/ 135 w 135"/>
                  <a:gd name="T51" fmla="*/ 85 h 128"/>
                  <a:gd name="T52" fmla="*/ 130 w 135"/>
                  <a:gd name="T53" fmla="*/ 78 h 128"/>
                  <a:gd name="T54" fmla="*/ 125 w 135"/>
                  <a:gd name="T55" fmla="*/ 76 h 128"/>
                  <a:gd name="T56" fmla="*/ 123 w 135"/>
                  <a:gd name="T57" fmla="*/ 66 h 128"/>
                  <a:gd name="T58" fmla="*/ 97 w 135"/>
                  <a:gd name="T59" fmla="*/ 66 h 128"/>
                  <a:gd name="T60" fmla="*/ 92 w 135"/>
                  <a:gd name="T61" fmla="*/ 45 h 128"/>
                  <a:gd name="T62" fmla="*/ 90 w 135"/>
                  <a:gd name="T63" fmla="*/ 40 h 128"/>
                  <a:gd name="T64" fmla="*/ 75 w 135"/>
                  <a:gd name="T65" fmla="*/ 40 h 128"/>
                  <a:gd name="T66" fmla="*/ 61 w 135"/>
                  <a:gd name="T67" fmla="*/ 28 h 128"/>
                  <a:gd name="T68" fmla="*/ 54 w 135"/>
                  <a:gd name="T69" fmla="*/ 28 h 128"/>
                  <a:gd name="T70" fmla="*/ 38 w 135"/>
                  <a:gd name="T71" fmla="*/ 16 h 128"/>
                  <a:gd name="T72" fmla="*/ 33 w 135"/>
                  <a:gd name="T7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128">
                    <a:moveTo>
                      <a:pt x="33" y="0"/>
                    </a:moveTo>
                    <a:lnTo>
                      <a:pt x="23" y="0"/>
                    </a:lnTo>
                    <a:lnTo>
                      <a:pt x="14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40"/>
                    </a:lnTo>
                    <a:lnTo>
                      <a:pt x="7" y="52"/>
                    </a:lnTo>
                    <a:lnTo>
                      <a:pt x="19" y="61"/>
                    </a:lnTo>
                    <a:lnTo>
                      <a:pt x="11" y="71"/>
                    </a:lnTo>
                    <a:lnTo>
                      <a:pt x="14" y="73"/>
                    </a:lnTo>
                    <a:lnTo>
                      <a:pt x="14" y="76"/>
                    </a:lnTo>
                    <a:lnTo>
                      <a:pt x="21" y="88"/>
                    </a:lnTo>
                    <a:lnTo>
                      <a:pt x="28" y="92"/>
                    </a:lnTo>
                    <a:lnTo>
                      <a:pt x="33" y="107"/>
                    </a:lnTo>
                    <a:lnTo>
                      <a:pt x="45" y="128"/>
                    </a:lnTo>
                    <a:lnTo>
                      <a:pt x="52" y="128"/>
                    </a:lnTo>
                    <a:lnTo>
                      <a:pt x="59" y="116"/>
                    </a:lnTo>
                    <a:lnTo>
                      <a:pt x="94" y="121"/>
                    </a:lnTo>
                    <a:lnTo>
                      <a:pt x="90" y="95"/>
                    </a:lnTo>
                    <a:lnTo>
                      <a:pt x="123" y="92"/>
                    </a:lnTo>
                    <a:lnTo>
                      <a:pt x="132" y="97"/>
                    </a:lnTo>
                    <a:lnTo>
                      <a:pt x="135" y="85"/>
                    </a:lnTo>
                    <a:lnTo>
                      <a:pt x="130" y="78"/>
                    </a:lnTo>
                    <a:lnTo>
                      <a:pt x="125" y="76"/>
                    </a:lnTo>
                    <a:lnTo>
                      <a:pt x="123" y="66"/>
                    </a:lnTo>
                    <a:lnTo>
                      <a:pt x="97" y="66"/>
                    </a:lnTo>
                    <a:lnTo>
                      <a:pt x="92" y="45"/>
                    </a:lnTo>
                    <a:lnTo>
                      <a:pt x="90" y="40"/>
                    </a:lnTo>
                    <a:lnTo>
                      <a:pt x="75" y="40"/>
                    </a:lnTo>
                    <a:lnTo>
                      <a:pt x="61" y="28"/>
                    </a:lnTo>
                    <a:lnTo>
                      <a:pt x="54" y="28"/>
                    </a:lnTo>
                    <a:lnTo>
                      <a:pt x="38" y="16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4" name="Freeform 1547"/>
              <p:cNvSpPr/>
              <p:nvPr/>
            </p:nvSpPr>
            <p:spPr bwMode="auto">
              <a:xfrm>
                <a:off x="2465946" y="4521719"/>
                <a:ext cx="257219" cy="243881"/>
              </a:xfrm>
              <a:custGeom>
                <a:avLst/>
                <a:gdLst>
                  <a:gd name="T0" fmla="*/ 33 w 135"/>
                  <a:gd name="T1" fmla="*/ 0 h 128"/>
                  <a:gd name="T2" fmla="*/ 23 w 135"/>
                  <a:gd name="T3" fmla="*/ 0 h 128"/>
                  <a:gd name="T4" fmla="*/ 14 w 135"/>
                  <a:gd name="T5" fmla="*/ 7 h 128"/>
                  <a:gd name="T6" fmla="*/ 9 w 135"/>
                  <a:gd name="T7" fmla="*/ 7 h 128"/>
                  <a:gd name="T8" fmla="*/ 7 w 135"/>
                  <a:gd name="T9" fmla="*/ 12 h 128"/>
                  <a:gd name="T10" fmla="*/ 0 w 135"/>
                  <a:gd name="T11" fmla="*/ 12 h 128"/>
                  <a:gd name="T12" fmla="*/ 7 w 135"/>
                  <a:gd name="T13" fmla="*/ 24 h 128"/>
                  <a:gd name="T14" fmla="*/ 7 w 135"/>
                  <a:gd name="T15" fmla="*/ 24 h 128"/>
                  <a:gd name="T16" fmla="*/ 7 w 135"/>
                  <a:gd name="T17" fmla="*/ 24 h 128"/>
                  <a:gd name="T18" fmla="*/ 9 w 135"/>
                  <a:gd name="T19" fmla="*/ 40 h 128"/>
                  <a:gd name="T20" fmla="*/ 7 w 135"/>
                  <a:gd name="T21" fmla="*/ 52 h 128"/>
                  <a:gd name="T22" fmla="*/ 19 w 135"/>
                  <a:gd name="T23" fmla="*/ 61 h 128"/>
                  <a:gd name="T24" fmla="*/ 11 w 135"/>
                  <a:gd name="T25" fmla="*/ 71 h 128"/>
                  <a:gd name="T26" fmla="*/ 14 w 135"/>
                  <a:gd name="T27" fmla="*/ 73 h 128"/>
                  <a:gd name="T28" fmla="*/ 14 w 135"/>
                  <a:gd name="T29" fmla="*/ 76 h 128"/>
                  <a:gd name="T30" fmla="*/ 21 w 135"/>
                  <a:gd name="T31" fmla="*/ 88 h 128"/>
                  <a:gd name="T32" fmla="*/ 28 w 135"/>
                  <a:gd name="T33" fmla="*/ 92 h 128"/>
                  <a:gd name="T34" fmla="*/ 33 w 135"/>
                  <a:gd name="T35" fmla="*/ 107 h 128"/>
                  <a:gd name="T36" fmla="*/ 45 w 135"/>
                  <a:gd name="T37" fmla="*/ 128 h 128"/>
                  <a:gd name="T38" fmla="*/ 52 w 135"/>
                  <a:gd name="T39" fmla="*/ 128 h 128"/>
                  <a:gd name="T40" fmla="*/ 59 w 135"/>
                  <a:gd name="T41" fmla="*/ 116 h 128"/>
                  <a:gd name="T42" fmla="*/ 94 w 135"/>
                  <a:gd name="T43" fmla="*/ 121 h 128"/>
                  <a:gd name="T44" fmla="*/ 90 w 135"/>
                  <a:gd name="T45" fmla="*/ 95 h 128"/>
                  <a:gd name="T46" fmla="*/ 123 w 135"/>
                  <a:gd name="T47" fmla="*/ 92 h 128"/>
                  <a:gd name="T48" fmla="*/ 132 w 135"/>
                  <a:gd name="T49" fmla="*/ 97 h 128"/>
                  <a:gd name="T50" fmla="*/ 135 w 135"/>
                  <a:gd name="T51" fmla="*/ 85 h 128"/>
                  <a:gd name="T52" fmla="*/ 130 w 135"/>
                  <a:gd name="T53" fmla="*/ 78 h 128"/>
                  <a:gd name="T54" fmla="*/ 125 w 135"/>
                  <a:gd name="T55" fmla="*/ 76 h 128"/>
                  <a:gd name="T56" fmla="*/ 123 w 135"/>
                  <a:gd name="T57" fmla="*/ 66 h 128"/>
                  <a:gd name="T58" fmla="*/ 97 w 135"/>
                  <a:gd name="T59" fmla="*/ 66 h 128"/>
                  <a:gd name="T60" fmla="*/ 92 w 135"/>
                  <a:gd name="T61" fmla="*/ 45 h 128"/>
                  <a:gd name="T62" fmla="*/ 90 w 135"/>
                  <a:gd name="T63" fmla="*/ 40 h 128"/>
                  <a:gd name="T64" fmla="*/ 75 w 135"/>
                  <a:gd name="T65" fmla="*/ 40 h 128"/>
                  <a:gd name="T66" fmla="*/ 61 w 135"/>
                  <a:gd name="T67" fmla="*/ 28 h 128"/>
                  <a:gd name="T68" fmla="*/ 54 w 135"/>
                  <a:gd name="T69" fmla="*/ 28 h 128"/>
                  <a:gd name="T70" fmla="*/ 38 w 135"/>
                  <a:gd name="T71" fmla="*/ 16 h 128"/>
                  <a:gd name="T72" fmla="*/ 33 w 135"/>
                  <a:gd name="T73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128">
                    <a:moveTo>
                      <a:pt x="33" y="0"/>
                    </a:moveTo>
                    <a:lnTo>
                      <a:pt x="23" y="0"/>
                    </a:lnTo>
                    <a:lnTo>
                      <a:pt x="14" y="7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0" y="12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9" y="40"/>
                    </a:lnTo>
                    <a:lnTo>
                      <a:pt x="7" y="52"/>
                    </a:lnTo>
                    <a:lnTo>
                      <a:pt x="19" y="61"/>
                    </a:lnTo>
                    <a:lnTo>
                      <a:pt x="11" y="71"/>
                    </a:lnTo>
                    <a:lnTo>
                      <a:pt x="14" y="73"/>
                    </a:lnTo>
                    <a:lnTo>
                      <a:pt x="14" y="76"/>
                    </a:lnTo>
                    <a:lnTo>
                      <a:pt x="21" y="88"/>
                    </a:lnTo>
                    <a:lnTo>
                      <a:pt x="28" y="92"/>
                    </a:lnTo>
                    <a:lnTo>
                      <a:pt x="33" y="107"/>
                    </a:lnTo>
                    <a:lnTo>
                      <a:pt x="45" y="128"/>
                    </a:lnTo>
                    <a:lnTo>
                      <a:pt x="52" y="128"/>
                    </a:lnTo>
                    <a:lnTo>
                      <a:pt x="59" y="116"/>
                    </a:lnTo>
                    <a:lnTo>
                      <a:pt x="94" y="121"/>
                    </a:lnTo>
                    <a:lnTo>
                      <a:pt x="90" y="95"/>
                    </a:lnTo>
                    <a:lnTo>
                      <a:pt x="123" y="92"/>
                    </a:lnTo>
                    <a:lnTo>
                      <a:pt x="132" y="97"/>
                    </a:lnTo>
                    <a:lnTo>
                      <a:pt x="135" y="85"/>
                    </a:lnTo>
                    <a:lnTo>
                      <a:pt x="130" y="78"/>
                    </a:lnTo>
                    <a:lnTo>
                      <a:pt x="125" y="76"/>
                    </a:lnTo>
                    <a:lnTo>
                      <a:pt x="123" y="66"/>
                    </a:lnTo>
                    <a:lnTo>
                      <a:pt x="97" y="66"/>
                    </a:lnTo>
                    <a:lnTo>
                      <a:pt x="92" y="45"/>
                    </a:lnTo>
                    <a:lnTo>
                      <a:pt x="90" y="40"/>
                    </a:lnTo>
                    <a:lnTo>
                      <a:pt x="75" y="40"/>
                    </a:lnTo>
                    <a:lnTo>
                      <a:pt x="61" y="28"/>
                    </a:lnTo>
                    <a:lnTo>
                      <a:pt x="54" y="28"/>
                    </a:lnTo>
                    <a:lnTo>
                      <a:pt x="38" y="16"/>
                    </a:lnTo>
                    <a:lnTo>
                      <a:pt x="33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5" name="Freeform 1548"/>
              <p:cNvSpPr>
                <a:spLocks noEditPoints="1"/>
              </p:cNvSpPr>
              <p:nvPr/>
            </p:nvSpPr>
            <p:spPr bwMode="auto">
              <a:xfrm>
                <a:off x="2452609" y="4512193"/>
                <a:ext cx="278177" cy="253408"/>
              </a:xfrm>
              <a:custGeom>
                <a:avLst/>
                <a:gdLst>
                  <a:gd name="T0" fmla="*/ 59 w 146"/>
                  <a:gd name="T1" fmla="*/ 133 h 133"/>
                  <a:gd name="T2" fmla="*/ 66 w 146"/>
                  <a:gd name="T3" fmla="*/ 121 h 133"/>
                  <a:gd name="T4" fmla="*/ 11 w 146"/>
                  <a:gd name="T5" fmla="*/ 29 h 133"/>
                  <a:gd name="T6" fmla="*/ 11 w 146"/>
                  <a:gd name="T7" fmla="*/ 57 h 133"/>
                  <a:gd name="T8" fmla="*/ 14 w 146"/>
                  <a:gd name="T9" fmla="*/ 76 h 133"/>
                  <a:gd name="T10" fmla="*/ 18 w 146"/>
                  <a:gd name="T11" fmla="*/ 78 h 133"/>
                  <a:gd name="T12" fmla="*/ 21 w 146"/>
                  <a:gd name="T13" fmla="*/ 78 h 133"/>
                  <a:gd name="T14" fmla="*/ 26 w 146"/>
                  <a:gd name="T15" fmla="*/ 66 h 133"/>
                  <a:gd name="T16" fmla="*/ 16 w 146"/>
                  <a:gd name="T17" fmla="*/ 45 h 133"/>
                  <a:gd name="T18" fmla="*/ 14 w 146"/>
                  <a:gd name="T19" fmla="*/ 29 h 133"/>
                  <a:gd name="T20" fmla="*/ 9 w 146"/>
                  <a:gd name="T21" fmla="*/ 26 h 133"/>
                  <a:gd name="T22" fmla="*/ 28 w 146"/>
                  <a:gd name="T23" fmla="*/ 0 h 133"/>
                  <a:gd name="T24" fmla="*/ 14 w 146"/>
                  <a:gd name="T25" fmla="*/ 10 h 133"/>
                  <a:gd name="T26" fmla="*/ 2 w 146"/>
                  <a:gd name="T27" fmla="*/ 12 h 133"/>
                  <a:gd name="T28" fmla="*/ 0 w 146"/>
                  <a:gd name="T29" fmla="*/ 14 h 133"/>
                  <a:gd name="T30" fmla="*/ 4 w 146"/>
                  <a:gd name="T31" fmla="*/ 14 h 133"/>
                  <a:gd name="T32" fmla="*/ 7 w 146"/>
                  <a:gd name="T33" fmla="*/ 17 h 133"/>
                  <a:gd name="T34" fmla="*/ 16 w 146"/>
                  <a:gd name="T35" fmla="*/ 12 h 133"/>
                  <a:gd name="T36" fmla="*/ 30 w 146"/>
                  <a:gd name="T37" fmla="*/ 5 h 133"/>
                  <a:gd name="T38" fmla="*/ 45 w 146"/>
                  <a:gd name="T39" fmla="*/ 21 h 133"/>
                  <a:gd name="T40" fmla="*/ 68 w 146"/>
                  <a:gd name="T41" fmla="*/ 33 h 133"/>
                  <a:gd name="T42" fmla="*/ 97 w 146"/>
                  <a:gd name="T43" fmla="*/ 45 h 133"/>
                  <a:gd name="T44" fmla="*/ 104 w 146"/>
                  <a:gd name="T45" fmla="*/ 71 h 133"/>
                  <a:gd name="T46" fmla="*/ 132 w 146"/>
                  <a:gd name="T47" fmla="*/ 81 h 133"/>
                  <a:gd name="T48" fmla="*/ 142 w 146"/>
                  <a:gd name="T49" fmla="*/ 90 h 133"/>
                  <a:gd name="T50" fmla="*/ 130 w 146"/>
                  <a:gd name="T51" fmla="*/ 97 h 133"/>
                  <a:gd name="T52" fmla="*/ 144 w 146"/>
                  <a:gd name="T53" fmla="*/ 102 h 133"/>
                  <a:gd name="T54" fmla="*/ 139 w 146"/>
                  <a:gd name="T55" fmla="*/ 78 h 133"/>
                  <a:gd name="T56" fmla="*/ 132 w 146"/>
                  <a:gd name="T57" fmla="*/ 69 h 133"/>
                  <a:gd name="T58" fmla="*/ 104 w 146"/>
                  <a:gd name="T59" fmla="*/ 48 h 133"/>
                  <a:gd name="T60" fmla="*/ 85 w 146"/>
                  <a:gd name="T61" fmla="*/ 43 h 133"/>
                  <a:gd name="T62" fmla="*/ 61 w 146"/>
                  <a:gd name="T63" fmla="*/ 31 h 133"/>
                  <a:gd name="T64" fmla="*/ 45 w 146"/>
                  <a:gd name="T65" fmla="*/ 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6" h="133">
                    <a:moveTo>
                      <a:pt x="66" y="121"/>
                    </a:moveTo>
                    <a:lnTo>
                      <a:pt x="59" y="133"/>
                    </a:lnTo>
                    <a:lnTo>
                      <a:pt x="59" y="133"/>
                    </a:lnTo>
                    <a:lnTo>
                      <a:pt x="66" y="121"/>
                    </a:lnTo>
                    <a:close/>
                    <a:moveTo>
                      <a:pt x="9" y="26"/>
                    </a:moveTo>
                    <a:lnTo>
                      <a:pt x="11" y="29"/>
                    </a:lnTo>
                    <a:lnTo>
                      <a:pt x="14" y="45"/>
                    </a:lnTo>
                    <a:lnTo>
                      <a:pt x="11" y="57"/>
                    </a:lnTo>
                    <a:lnTo>
                      <a:pt x="21" y="66"/>
                    </a:lnTo>
                    <a:lnTo>
                      <a:pt x="14" y="76"/>
                    </a:lnTo>
                    <a:lnTo>
                      <a:pt x="16" y="78"/>
                    </a:lnTo>
                    <a:lnTo>
                      <a:pt x="18" y="78"/>
                    </a:lnTo>
                    <a:lnTo>
                      <a:pt x="21" y="81"/>
                    </a:lnTo>
                    <a:lnTo>
                      <a:pt x="21" y="78"/>
                    </a:lnTo>
                    <a:lnTo>
                      <a:pt x="18" y="76"/>
                    </a:lnTo>
                    <a:lnTo>
                      <a:pt x="26" y="66"/>
                    </a:lnTo>
                    <a:lnTo>
                      <a:pt x="14" y="57"/>
                    </a:lnTo>
                    <a:lnTo>
                      <a:pt x="16" y="45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9" y="26"/>
                    </a:lnTo>
                    <a:close/>
                    <a:moveTo>
                      <a:pt x="45" y="2"/>
                    </a:moveTo>
                    <a:lnTo>
                      <a:pt x="28" y="0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1" y="14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4" y="17"/>
                    </a:lnTo>
                    <a:lnTo>
                      <a:pt x="16" y="12"/>
                    </a:lnTo>
                    <a:lnTo>
                      <a:pt x="21" y="12"/>
                    </a:lnTo>
                    <a:lnTo>
                      <a:pt x="30" y="5"/>
                    </a:lnTo>
                    <a:lnTo>
                      <a:pt x="40" y="5"/>
                    </a:lnTo>
                    <a:lnTo>
                      <a:pt x="45" y="21"/>
                    </a:lnTo>
                    <a:lnTo>
                      <a:pt x="61" y="33"/>
                    </a:lnTo>
                    <a:lnTo>
                      <a:pt x="68" y="33"/>
                    </a:lnTo>
                    <a:lnTo>
                      <a:pt x="82" y="45"/>
                    </a:lnTo>
                    <a:lnTo>
                      <a:pt x="97" y="45"/>
                    </a:lnTo>
                    <a:lnTo>
                      <a:pt x="99" y="50"/>
                    </a:lnTo>
                    <a:lnTo>
                      <a:pt x="104" y="71"/>
                    </a:lnTo>
                    <a:lnTo>
                      <a:pt x="130" y="71"/>
                    </a:lnTo>
                    <a:lnTo>
                      <a:pt x="132" y="81"/>
                    </a:lnTo>
                    <a:lnTo>
                      <a:pt x="137" y="83"/>
                    </a:lnTo>
                    <a:lnTo>
                      <a:pt x="142" y="90"/>
                    </a:lnTo>
                    <a:lnTo>
                      <a:pt x="139" y="102"/>
                    </a:lnTo>
                    <a:lnTo>
                      <a:pt x="130" y="97"/>
                    </a:lnTo>
                    <a:lnTo>
                      <a:pt x="144" y="102"/>
                    </a:lnTo>
                    <a:lnTo>
                      <a:pt x="144" y="102"/>
                    </a:lnTo>
                    <a:lnTo>
                      <a:pt x="146" y="90"/>
                    </a:lnTo>
                    <a:lnTo>
                      <a:pt x="139" y="78"/>
                    </a:lnTo>
                    <a:lnTo>
                      <a:pt x="134" y="78"/>
                    </a:lnTo>
                    <a:lnTo>
                      <a:pt x="132" y="69"/>
                    </a:lnTo>
                    <a:lnTo>
                      <a:pt x="106" y="69"/>
                    </a:lnTo>
                    <a:lnTo>
                      <a:pt x="104" y="48"/>
                    </a:lnTo>
                    <a:lnTo>
                      <a:pt x="97" y="43"/>
                    </a:lnTo>
                    <a:lnTo>
                      <a:pt x="85" y="43"/>
                    </a:lnTo>
                    <a:lnTo>
                      <a:pt x="71" y="31"/>
                    </a:lnTo>
                    <a:lnTo>
                      <a:pt x="61" y="31"/>
                    </a:lnTo>
                    <a:lnTo>
                      <a:pt x="47" y="19"/>
                    </a:lnTo>
                    <a:lnTo>
                      <a:pt x="45" y="2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6" name="Freeform 1549"/>
              <p:cNvSpPr>
                <a:spLocks noEditPoints="1"/>
              </p:cNvSpPr>
              <p:nvPr/>
            </p:nvSpPr>
            <p:spPr bwMode="auto">
              <a:xfrm>
                <a:off x="2452609" y="4512193"/>
                <a:ext cx="278177" cy="253408"/>
              </a:xfrm>
              <a:custGeom>
                <a:avLst/>
                <a:gdLst>
                  <a:gd name="T0" fmla="*/ 59 w 146"/>
                  <a:gd name="T1" fmla="*/ 133 h 133"/>
                  <a:gd name="T2" fmla="*/ 66 w 146"/>
                  <a:gd name="T3" fmla="*/ 121 h 133"/>
                  <a:gd name="T4" fmla="*/ 11 w 146"/>
                  <a:gd name="T5" fmla="*/ 29 h 133"/>
                  <a:gd name="T6" fmla="*/ 11 w 146"/>
                  <a:gd name="T7" fmla="*/ 57 h 133"/>
                  <a:gd name="T8" fmla="*/ 14 w 146"/>
                  <a:gd name="T9" fmla="*/ 76 h 133"/>
                  <a:gd name="T10" fmla="*/ 18 w 146"/>
                  <a:gd name="T11" fmla="*/ 78 h 133"/>
                  <a:gd name="T12" fmla="*/ 21 w 146"/>
                  <a:gd name="T13" fmla="*/ 78 h 133"/>
                  <a:gd name="T14" fmla="*/ 26 w 146"/>
                  <a:gd name="T15" fmla="*/ 66 h 133"/>
                  <a:gd name="T16" fmla="*/ 16 w 146"/>
                  <a:gd name="T17" fmla="*/ 45 h 133"/>
                  <a:gd name="T18" fmla="*/ 14 w 146"/>
                  <a:gd name="T19" fmla="*/ 29 h 133"/>
                  <a:gd name="T20" fmla="*/ 9 w 146"/>
                  <a:gd name="T21" fmla="*/ 26 h 133"/>
                  <a:gd name="T22" fmla="*/ 28 w 146"/>
                  <a:gd name="T23" fmla="*/ 0 h 133"/>
                  <a:gd name="T24" fmla="*/ 14 w 146"/>
                  <a:gd name="T25" fmla="*/ 10 h 133"/>
                  <a:gd name="T26" fmla="*/ 2 w 146"/>
                  <a:gd name="T27" fmla="*/ 12 h 133"/>
                  <a:gd name="T28" fmla="*/ 0 w 146"/>
                  <a:gd name="T29" fmla="*/ 14 h 133"/>
                  <a:gd name="T30" fmla="*/ 4 w 146"/>
                  <a:gd name="T31" fmla="*/ 14 h 133"/>
                  <a:gd name="T32" fmla="*/ 7 w 146"/>
                  <a:gd name="T33" fmla="*/ 17 h 133"/>
                  <a:gd name="T34" fmla="*/ 16 w 146"/>
                  <a:gd name="T35" fmla="*/ 12 h 133"/>
                  <a:gd name="T36" fmla="*/ 30 w 146"/>
                  <a:gd name="T37" fmla="*/ 5 h 133"/>
                  <a:gd name="T38" fmla="*/ 45 w 146"/>
                  <a:gd name="T39" fmla="*/ 21 h 133"/>
                  <a:gd name="T40" fmla="*/ 68 w 146"/>
                  <a:gd name="T41" fmla="*/ 33 h 133"/>
                  <a:gd name="T42" fmla="*/ 97 w 146"/>
                  <a:gd name="T43" fmla="*/ 45 h 133"/>
                  <a:gd name="T44" fmla="*/ 104 w 146"/>
                  <a:gd name="T45" fmla="*/ 71 h 133"/>
                  <a:gd name="T46" fmla="*/ 132 w 146"/>
                  <a:gd name="T47" fmla="*/ 81 h 133"/>
                  <a:gd name="T48" fmla="*/ 142 w 146"/>
                  <a:gd name="T49" fmla="*/ 90 h 133"/>
                  <a:gd name="T50" fmla="*/ 130 w 146"/>
                  <a:gd name="T51" fmla="*/ 97 h 133"/>
                  <a:gd name="T52" fmla="*/ 144 w 146"/>
                  <a:gd name="T53" fmla="*/ 102 h 133"/>
                  <a:gd name="T54" fmla="*/ 139 w 146"/>
                  <a:gd name="T55" fmla="*/ 78 h 133"/>
                  <a:gd name="T56" fmla="*/ 132 w 146"/>
                  <a:gd name="T57" fmla="*/ 69 h 133"/>
                  <a:gd name="T58" fmla="*/ 104 w 146"/>
                  <a:gd name="T59" fmla="*/ 48 h 133"/>
                  <a:gd name="T60" fmla="*/ 85 w 146"/>
                  <a:gd name="T61" fmla="*/ 43 h 133"/>
                  <a:gd name="T62" fmla="*/ 61 w 146"/>
                  <a:gd name="T63" fmla="*/ 31 h 133"/>
                  <a:gd name="T64" fmla="*/ 45 w 146"/>
                  <a:gd name="T65" fmla="*/ 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6" h="133">
                    <a:moveTo>
                      <a:pt x="66" y="121"/>
                    </a:moveTo>
                    <a:lnTo>
                      <a:pt x="59" y="133"/>
                    </a:lnTo>
                    <a:lnTo>
                      <a:pt x="59" y="133"/>
                    </a:lnTo>
                    <a:lnTo>
                      <a:pt x="66" y="121"/>
                    </a:lnTo>
                    <a:moveTo>
                      <a:pt x="9" y="26"/>
                    </a:moveTo>
                    <a:lnTo>
                      <a:pt x="11" y="29"/>
                    </a:lnTo>
                    <a:lnTo>
                      <a:pt x="14" y="45"/>
                    </a:lnTo>
                    <a:lnTo>
                      <a:pt x="11" y="57"/>
                    </a:lnTo>
                    <a:lnTo>
                      <a:pt x="21" y="66"/>
                    </a:lnTo>
                    <a:lnTo>
                      <a:pt x="14" y="76"/>
                    </a:lnTo>
                    <a:lnTo>
                      <a:pt x="16" y="78"/>
                    </a:lnTo>
                    <a:lnTo>
                      <a:pt x="18" y="78"/>
                    </a:lnTo>
                    <a:lnTo>
                      <a:pt x="21" y="81"/>
                    </a:lnTo>
                    <a:lnTo>
                      <a:pt x="21" y="78"/>
                    </a:lnTo>
                    <a:lnTo>
                      <a:pt x="18" y="76"/>
                    </a:lnTo>
                    <a:lnTo>
                      <a:pt x="26" y="66"/>
                    </a:lnTo>
                    <a:lnTo>
                      <a:pt x="14" y="57"/>
                    </a:lnTo>
                    <a:lnTo>
                      <a:pt x="16" y="45"/>
                    </a:lnTo>
                    <a:lnTo>
                      <a:pt x="14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9" y="26"/>
                    </a:lnTo>
                    <a:moveTo>
                      <a:pt x="45" y="2"/>
                    </a:moveTo>
                    <a:lnTo>
                      <a:pt x="28" y="0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1" y="14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7" y="17"/>
                    </a:lnTo>
                    <a:lnTo>
                      <a:pt x="14" y="17"/>
                    </a:lnTo>
                    <a:lnTo>
                      <a:pt x="16" y="12"/>
                    </a:lnTo>
                    <a:lnTo>
                      <a:pt x="21" y="12"/>
                    </a:lnTo>
                    <a:lnTo>
                      <a:pt x="30" y="5"/>
                    </a:lnTo>
                    <a:lnTo>
                      <a:pt x="40" y="5"/>
                    </a:lnTo>
                    <a:lnTo>
                      <a:pt x="45" y="21"/>
                    </a:lnTo>
                    <a:lnTo>
                      <a:pt x="61" y="33"/>
                    </a:lnTo>
                    <a:lnTo>
                      <a:pt x="68" y="33"/>
                    </a:lnTo>
                    <a:lnTo>
                      <a:pt x="82" y="45"/>
                    </a:lnTo>
                    <a:lnTo>
                      <a:pt x="97" y="45"/>
                    </a:lnTo>
                    <a:lnTo>
                      <a:pt x="99" y="50"/>
                    </a:lnTo>
                    <a:lnTo>
                      <a:pt x="104" y="71"/>
                    </a:lnTo>
                    <a:lnTo>
                      <a:pt x="130" y="71"/>
                    </a:lnTo>
                    <a:lnTo>
                      <a:pt x="132" y="81"/>
                    </a:lnTo>
                    <a:lnTo>
                      <a:pt x="137" y="83"/>
                    </a:lnTo>
                    <a:lnTo>
                      <a:pt x="142" y="90"/>
                    </a:lnTo>
                    <a:lnTo>
                      <a:pt x="139" y="102"/>
                    </a:lnTo>
                    <a:lnTo>
                      <a:pt x="130" y="97"/>
                    </a:lnTo>
                    <a:lnTo>
                      <a:pt x="144" y="102"/>
                    </a:lnTo>
                    <a:lnTo>
                      <a:pt x="144" y="102"/>
                    </a:lnTo>
                    <a:lnTo>
                      <a:pt x="146" y="90"/>
                    </a:lnTo>
                    <a:lnTo>
                      <a:pt x="139" y="78"/>
                    </a:lnTo>
                    <a:lnTo>
                      <a:pt x="134" y="78"/>
                    </a:lnTo>
                    <a:lnTo>
                      <a:pt x="132" y="69"/>
                    </a:lnTo>
                    <a:lnTo>
                      <a:pt x="106" y="69"/>
                    </a:lnTo>
                    <a:lnTo>
                      <a:pt x="104" y="48"/>
                    </a:lnTo>
                    <a:lnTo>
                      <a:pt x="97" y="43"/>
                    </a:lnTo>
                    <a:lnTo>
                      <a:pt x="85" y="43"/>
                    </a:lnTo>
                    <a:lnTo>
                      <a:pt x="71" y="31"/>
                    </a:lnTo>
                    <a:lnTo>
                      <a:pt x="61" y="31"/>
                    </a:lnTo>
                    <a:lnTo>
                      <a:pt x="47" y="19"/>
                    </a:lnTo>
                    <a:lnTo>
                      <a:pt x="4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7" name="Freeform 1550"/>
              <p:cNvSpPr/>
              <p:nvPr/>
            </p:nvSpPr>
            <p:spPr bwMode="auto">
              <a:xfrm>
                <a:off x="2452609" y="4538867"/>
                <a:ext cx="26675" cy="28580"/>
              </a:xfrm>
              <a:custGeom>
                <a:avLst/>
                <a:gdLst>
                  <a:gd name="T0" fmla="*/ 4 w 14"/>
                  <a:gd name="T1" fmla="*/ 0 h 15"/>
                  <a:gd name="T2" fmla="*/ 4 w 14"/>
                  <a:gd name="T3" fmla="*/ 0 h 15"/>
                  <a:gd name="T4" fmla="*/ 0 w 14"/>
                  <a:gd name="T5" fmla="*/ 0 h 15"/>
                  <a:gd name="T6" fmla="*/ 0 w 14"/>
                  <a:gd name="T7" fmla="*/ 0 h 15"/>
                  <a:gd name="T8" fmla="*/ 0 w 14"/>
                  <a:gd name="T9" fmla="*/ 0 h 15"/>
                  <a:gd name="T10" fmla="*/ 9 w 14"/>
                  <a:gd name="T11" fmla="*/ 12 h 15"/>
                  <a:gd name="T12" fmla="*/ 9 w 14"/>
                  <a:gd name="T13" fmla="*/ 12 h 15"/>
                  <a:gd name="T14" fmla="*/ 11 w 14"/>
                  <a:gd name="T15" fmla="*/ 15 h 15"/>
                  <a:gd name="T16" fmla="*/ 14 w 14"/>
                  <a:gd name="T17" fmla="*/ 15 h 15"/>
                  <a:gd name="T18" fmla="*/ 14 w 14"/>
                  <a:gd name="T19" fmla="*/ 15 h 15"/>
                  <a:gd name="T20" fmla="*/ 7 w 14"/>
                  <a:gd name="T21" fmla="*/ 3 h 15"/>
                  <a:gd name="T22" fmla="*/ 4 w 14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5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7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8" name="Freeform 1551"/>
              <p:cNvSpPr/>
              <p:nvPr/>
            </p:nvSpPr>
            <p:spPr bwMode="auto">
              <a:xfrm>
                <a:off x="2452609" y="4538867"/>
                <a:ext cx="26675" cy="28580"/>
              </a:xfrm>
              <a:custGeom>
                <a:avLst/>
                <a:gdLst>
                  <a:gd name="T0" fmla="*/ 4 w 14"/>
                  <a:gd name="T1" fmla="*/ 0 h 15"/>
                  <a:gd name="T2" fmla="*/ 4 w 14"/>
                  <a:gd name="T3" fmla="*/ 0 h 15"/>
                  <a:gd name="T4" fmla="*/ 0 w 14"/>
                  <a:gd name="T5" fmla="*/ 0 h 15"/>
                  <a:gd name="T6" fmla="*/ 0 w 14"/>
                  <a:gd name="T7" fmla="*/ 0 h 15"/>
                  <a:gd name="T8" fmla="*/ 0 w 14"/>
                  <a:gd name="T9" fmla="*/ 0 h 15"/>
                  <a:gd name="T10" fmla="*/ 9 w 14"/>
                  <a:gd name="T11" fmla="*/ 12 h 15"/>
                  <a:gd name="T12" fmla="*/ 9 w 14"/>
                  <a:gd name="T13" fmla="*/ 12 h 15"/>
                  <a:gd name="T14" fmla="*/ 11 w 14"/>
                  <a:gd name="T15" fmla="*/ 15 h 15"/>
                  <a:gd name="T16" fmla="*/ 14 w 14"/>
                  <a:gd name="T17" fmla="*/ 15 h 15"/>
                  <a:gd name="T18" fmla="*/ 14 w 14"/>
                  <a:gd name="T19" fmla="*/ 15 h 15"/>
                  <a:gd name="T20" fmla="*/ 7 w 14"/>
                  <a:gd name="T21" fmla="*/ 3 h 15"/>
                  <a:gd name="T22" fmla="*/ 4 w 14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5">
                    <a:moveTo>
                      <a:pt x="4" y="0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4" y="15"/>
                    </a:lnTo>
                    <a:lnTo>
                      <a:pt x="7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89" name="Freeform 1552"/>
              <p:cNvSpPr/>
              <p:nvPr/>
            </p:nvSpPr>
            <p:spPr bwMode="auto">
              <a:xfrm>
                <a:off x="2799379" y="4914215"/>
                <a:ext cx="112415" cy="95266"/>
              </a:xfrm>
              <a:custGeom>
                <a:avLst/>
                <a:gdLst>
                  <a:gd name="T0" fmla="*/ 2 w 59"/>
                  <a:gd name="T1" fmla="*/ 0 h 50"/>
                  <a:gd name="T2" fmla="*/ 0 w 59"/>
                  <a:gd name="T3" fmla="*/ 3 h 50"/>
                  <a:gd name="T4" fmla="*/ 12 w 59"/>
                  <a:gd name="T5" fmla="*/ 33 h 50"/>
                  <a:gd name="T6" fmla="*/ 31 w 59"/>
                  <a:gd name="T7" fmla="*/ 50 h 50"/>
                  <a:gd name="T8" fmla="*/ 47 w 59"/>
                  <a:gd name="T9" fmla="*/ 50 h 50"/>
                  <a:gd name="T10" fmla="*/ 59 w 59"/>
                  <a:gd name="T11" fmla="*/ 41 h 50"/>
                  <a:gd name="T12" fmla="*/ 52 w 59"/>
                  <a:gd name="T13" fmla="*/ 26 h 50"/>
                  <a:gd name="T14" fmla="*/ 2 w 59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50">
                    <a:moveTo>
                      <a:pt x="2" y="0"/>
                    </a:moveTo>
                    <a:lnTo>
                      <a:pt x="0" y="3"/>
                    </a:lnTo>
                    <a:lnTo>
                      <a:pt x="12" y="33"/>
                    </a:lnTo>
                    <a:lnTo>
                      <a:pt x="31" y="50"/>
                    </a:lnTo>
                    <a:lnTo>
                      <a:pt x="47" y="50"/>
                    </a:lnTo>
                    <a:lnTo>
                      <a:pt x="59" y="41"/>
                    </a:lnTo>
                    <a:lnTo>
                      <a:pt x="52" y="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0" name="Freeform 1553"/>
              <p:cNvSpPr/>
              <p:nvPr/>
            </p:nvSpPr>
            <p:spPr bwMode="auto">
              <a:xfrm>
                <a:off x="2799379" y="4914215"/>
                <a:ext cx="112415" cy="95266"/>
              </a:xfrm>
              <a:custGeom>
                <a:avLst/>
                <a:gdLst>
                  <a:gd name="T0" fmla="*/ 2 w 59"/>
                  <a:gd name="T1" fmla="*/ 0 h 50"/>
                  <a:gd name="T2" fmla="*/ 0 w 59"/>
                  <a:gd name="T3" fmla="*/ 3 h 50"/>
                  <a:gd name="T4" fmla="*/ 12 w 59"/>
                  <a:gd name="T5" fmla="*/ 33 h 50"/>
                  <a:gd name="T6" fmla="*/ 31 w 59"/>
                  <a:gd name="T7" fmla="*/ 50 h 50"/>
                  <a:gd name="T8" fmla="*/ 47 w 59"/>
                  <a:gd name="T9" fmla="*/ 50 h 50"/>
                  <a:gd name="T10" fmla="*/ 59 w 59"/>
                  <a:gd name="T11" fmla="*/ 41 h 50"/>
                  <a:gd name="T12" fmla="*/ 52 w 59"/>
                  <a:gd name="T13" fmla="*/ 26 h 50"/>
                  <a:gd name="T14" fmla="*/ 2 w 59"/>
                  <a:gd name="T1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50">
                    <a:moveTo>
                      <a:pt x="2" y="0"/>
                    </a:moveTo>
                    <a:lnTo>
                      <a:pt x="0" y="3"/>
                    </a:lnTo>
                    <a:lnTo>
                      <a:pt x="12" y="33"/>
                    </a:lnTo>
                    <a:lnTo>
                      <a:pt x="31" y="50"/>
                    </a:lnTo>
                    <a:lnTo>
                      <a:pt x="47" y="50"/>
                    </a:lnTo>
                    <a:lnTo>
                      <a:pt x="59" y="41"/>
                    </a:lnTo>
                    <a:lnTo>
                      <a:pt x="52" y="26"/>
                    </a:lnTo>
                    <a:lnTo>
                      <a:pt x="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1" name="Freeform 1554"/>
              <p:cNvSpPr/>
              <p:nvPr/>
            </p:nvSpPr>
            <p:spPr bwMode="auto">
              <a:xfrm>
                <a:off x="2799379" y="4910405"/>
                <a:ext cx="116225" cy="102887"/>
              </a:xfrm>
              <a:custGeom>
                <a:avLst/>
                <a:gdLst>
                  <a:gd name="T0" fmla="*/ 2 w 61"/>
                  <a:gd name="T1" fmla="*/ 0 h 54"/>
                  <a:gd name="T2" fmla="*/ 2 w 61"/>
                  <a:gd name="T3" fmla="*/ 0 h 54"/>
                  <a:gd name="T4" fmla="*/ 54 w 61"/>
                  <a:gd name="T5" fmla="*/ 26 h 54"/>
                  <a:gd name="T6" fmla="*/ 54 w 61"/>
                  <a:gd name="T7" fmla="*/ 28 h 54"/>
                  <a:gd name="T8" fmla="*/ 54 w 61"/>
                  <a:gd name="T9" fmla="*/ 28 h 54"/>
                  <a:gd name="T10" fmla="*/ 2 w 61"/>
                  <a:gd name="T11" fmla="*/ 2 h 54"/>
                  <a:gd name="T12" fmla="*/ 2 w 61"/>
                  <a:gd name="T13" fmla="*/ 2 h 54"/>
                  <a:gd name="T14" fmla="*/ 52 w 61"/>
                  <a:gd name="T15" fmla="*/ 28 h 54"/>
                  <a:gd name="T16" fmla="*/ 59 w 61"/>
                  <a:gd name="T17" fmla="*/ 43 h 54"/>
                  <a:gd name="T18" fmla="*/ 47 w 61"/>
                  <a:gd name="T19" fmla="*/ 52 h 54"/>
                  <a:gd name="T20" fmla="*/ 31 w 61"/>
                  <a:gd name="T21" fmla="*/ 52 h 54"/>
                  <a:gd name="T22" fmla="*/ 12 w 61"/>
                  <a:gd name="T23" fmla="*/ 35 h 54"/>
                  <a:gd name="T24" fmla="*/ 0 w 61"/>
                  <a:gd name="T25" fmla="*/ 5 h 54"/>
                  <a:gd name="T26" fmla="*/ 12 w 61"/>
                  <a:gd name="T27" fmla="*/ 40 h 54"/>
                  <a:gd name="T28" fmla="*/ 12 w 61"/>
                  <a:gd name="T29" fmla="*/ 40 h 54"/>
                  <a:gd name="T30" fmla="*/ 12 w 61"/>
                  <a:gd name="T31" fmla="*/ 40 h 54"/>
                  <a:gd name="T32" fmla="*/ 31 w 61"/>
                  <a:gd name="T33" fmla="*/ 54 h 54"/>
                  <a:gd name="T34" fmla="*/ 50 w 61"/>
                  <a:gd name="T35" fmla="*/ 54 h 54"/>
                  <a:gd name="T36" fmla="*/ 59 w 61"/>
                  <a:gd name="T37" fmla="*/ 45 h 54"/>
                  <a:gd name="T38" fmla="*/ 61 w 61"/>
                  <a:gd name="T39" fmla="*/ 43 h 54"/>
                  <a:gd name="T40" fmla="*/ 61 w 61"/>
                  <a:gd name="T41" fmla="*/ 38 h 54"/>
                  <a:gd name="T42" fmla="*/ 57 w 61"/>
                  <a:gd name="T43" fmla="*/ 26 h 54"/>
                  <a:gd name="T44" fmla="*/ 2 w 61"/>
                  <a:gd name="T4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" h="54">
                    <a:moveTo>
                      <a:pt x="2" y="0"/>
                    </a:moveTo>
                    <a:lnTo>
                      <a:pt x="2" y="0"/>
                    </a:lnTo>
                    <a:lnTo>
                      <a:pt x="54" y="26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2" y="28"/>
                    </a:lnTo>
                    <a:lnTo>
                      <a:pt x="59" y="43"/>
                    </a:lnTo>
                    <a:lnTo>
                      <a:pt x="47" y="52"/>
                    </a:lnTo>
                    <a:lnTo>
                      <a:pt x="31" y="52"/>
                    </a:lnTo>
                    <a:lnTo>
                      <a:pt x="12" y="35"/>
                    </a:lnTo>
                    <a:lnTo>
                      <a:pt x="0" y="5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31" y="54"/>
                    </a:lnTo>
                    <a:lnTo>
                      <a:pt x="50" y="54"/>
                    </a:lnTo>
                    <a:lnTo>
                      <a:pt x="59" y="45"/>
                    </a:lnTo>
                    <a:lnTo>
                      <a:pt x="61" y="43"/>
                    </a:lnTo>
                    <a:lnTo>
                      <a:pt x="61" y="38"/>
                    </a:lnTo>
                    <a:lnTo>
                      <a:pt x="57" y="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2" name="Freeform 1555"/>
              <p:cNvSpPr/>
              <p:nvPr/>
            </p:nvSpPr>
            <p:spPr bwMode="auto">
              <a:xfrm>
                <a:off x="2799379" y="4910405"/>
                <a:ext cx="116225" cy="102887"/>
              </a:xfrm>
              <a:custGeom>
                <a:avLst/>
                <a:gdLst>
                  <a:gd name="T0" fmla="*/ 2 w 61"/>
                  <a:gd name="T1" fmla="*/ 0 h 54"/>
                  <a:gd name="T2" fmla="*/ 2 w 61"/>
                  <a:gd name="T3" fmla="*/ 0 h 54"/>
                  <a:gd name="T4" fmla="*/ 54 w 61"/>
                  <a:gd name="T5" fmla="*/ 26 h 54"/>
                  <a:gd name="T6" fmla="*/ 54 w 61"/>
                  <a:gd name="T7" fmla="*/ 28 h 54"/>
                  <a:gd name="T8" fmla="*/ 54 w 61"/>
                  <a:gd name="T9" fmla="*/ 28 h 54"/>
                  <a:gd name="T10" fmla="*/ 2 w 61"/>
                  <a:gd name="T11" fmla="*/ 2 h 54"/>
                  <a:gd name="T12" fmla="*/ 2 w 61"/>
                  <a:gd name="T13" fmla="*/ 2 h 54"/>
                  <a:gd name="T14" fmla="*/ 52 w 61"/>
                  <a:gd name="T15" fmla="*/ 28 h 54"/>
                  <a:gd name="T16" fmla="*/ 59 w 61"/>
                  <a:gd name="T17" fmla="*/ 43 h 54"/>
                  <a:gd name="T18" fmla="*/ 47 w 61"/>
                  <a:gd name="T19" fmla="*/ 52 h 54"/>
                  <a:gd name="T20" fmla="*/ 31 w 61"/>
                  <a:gd name="T21" fmla="*/ 52 h 54"/>
                  <a:gd name="T22" fmla="*/ 12 w 61"/>
                  <a:gd name="T23" fmla="*/ 35 h 54"/>
                  <a:gd name="T24" fmla="*/ 0 w 61"/>
                  <a:gd name="T25" fmla="*/ 5 h 54"/>
                  <a:gd name="T26" fmla="*/ 12 w 61"/>
                  <a:gd name="T27" fmla="*/ 40 h 54"/>
                  <a:gd name="T28" fmla="*/ 12 w 61"/>
                  <a:gd name="T29" fmla="*/ 40 h 54"/>
                  <a:gd name="T30" fmla="*/ 12 w 61"/>
                  <a:gd name="T31" fmla="*/ 40 h 54"/>
                  <a:gd name="T32" fmla="*/ 31 w 61"/>
                  <a:gd name="T33" fmla="*/ 54 h 54"/>
                  <a:gd name="T34" fmla="*/ 50 w 61"/>
                  <a:gd name="T35" fmla="*/ 54 h 54"/>
                  <a:gd name="T36" fmla="*/ 59 w 61"/>
                  <a:gd name="T37" fmla="*/ 45 h 54"/>
                  <a:gd name="T38" fmla="*/ 61 w 61"/>
                  <a:gd name="T39" fmla="*/ 43 h 54"/>
                  <a:gd name="T40" fmla="*/ 61 w 61"/>
                  <a:gd name="T41" fmla="*/ 38 h 54"/>
                  <a:gd name="T42" fmla="*/ 57 w 61"/>
                  <a:gd name="T43" fmla="*/ 26 h 54"/>
                  <a:gd name="T44" fmla="*/ 2 w 61"/>
                  <a:gd name="T4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" h="54">
                    <a:moveTo>
                      <a:pt x="2" y="0"/>
                    </a:moveTo>
                    <a:lnTo>
                      <a:pt x="2" y="0"/>
                    </a:lnTo>
                    <a:lnTo>
                      <a:pt x="54" y="26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52" y="28"/>
                    </a:lnTo>
                    <a:lnTo>
                      <a:pt x="59" y="43"/>
                    </a:lnTo>
                    <a:lnTo>
                      <a:pt x="47" y="52"/>
                    </a:lnTo>
                    <a:lnTo>
                      <a:pt x="31" y="52"/>
                    </a:lnTo>
                    <a:lnTo>
                      <a:pt x="12" y="35"/>
                    </a:lnTo>
                    <a:lnTo>
                      <a:pt x="0" y="5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31" y="54"/>
                    </a:lnTo>
                    <a:lnTo>
                      <a:pt x="50" y="54"/>
                    </a:lnTo>
                    <a:lnTo>
                      <a:pt x="59" y="45"/>
                    </a:lnTo>
                    <a:lnTo>
                      <a:pt x="61" y="43"/>
                    </a:lnTo>
                    <a:lnTo>
                      <a:pt x="61" y="38"/>
                    </a:lnTo>
                    <a:lnTo>
                      <a:pt x="57" y="2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3" name="Freeform 1556"/>
              <p:cNvSpPr/>
              <p:nvPr/>
            </p:nvSpPr>
            <p:spPr bwMode="auto">
              <a:xfrm>
                <a:off x="2803189" y="4910405"/>
                <a:ext cx="99077" cy="53349"/>
              </a:xfrm>
              <a:custGeom>
                <a:avLst/>
                <a:gdLst>
                  <a:gd name="T0" fmla="*/ 0 w 52"/>
                  <a:gd name="T1" fmla="*/ 0 h 28"/>
                  <a:gd name="T2" fmla="*/ 0 w 52"/>
                  <a:gd name="T3" fmla="*/ 0 h 28"/>
                  <a:gd name="T4" fmla="*/ 3 w 52"/>
                  <a:gd name="T5" fmla="*/ 0 h 28"/>
                  <a:gd name="T6" fmla="*/ 0 w 52"/>
                  <a:gd name="T7" fmla="*/ 2 h 28"/>
                  <a:gd name="T8" fmla="*/ 52 w 52"/>
                  <a:gd name="T9" fmla="*/ 28 h 28"/>
                  <a:gd name="T10" fmla="*/ 52 w 52"/>
                  <a:gd name="T11" fmla="*/ 28 h 28"/>
                  <a:gd name="T12" fmla="*/ 52 w 52"/>
                  <a:gd name="T13" fmla="*/ 26 h 28"/>
                  <a:gd name="T14" fmla="*/ 0 w 52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28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4" name="Freeform 1557"/>
              <p:cNvSpPr/>
              <p:nvPr/>
            </p:nvSpPr>
            <p:spPr bwMode="auto">
              <a:xfrm>
                <a:off x="2803189" y="4910405"/>
                <a:ext cx="99077" cy="53349"/>
              </a:xfrm>
              <a:custGeom>
                <a:avLst/>
                <a:gdLst>
                  <a:gd name="T0" fmla="*/ 0 w 52"/>
                  <a:gd name="T1" fmla="*/ 0 h 28"/>
                  <a:gd name="T2" fmla="*/ 0 w 52"/>
                  <a:gd name="T3" fmla="*/ 0 h 28"/>
                  <a:gd name="T4" fmla="*/ 3 w 52"/>
                  <a:gd name="T5" fmla="*/ 0 h 28"/>
                  <a:gd name="T6" fmla="*/ 0 w 52"/>
                  <a:gd name="T7" fmla="*/ 2 h 28"/>
                  <a:gd name="T8" fmla="*/ 52 w 52"/>
                  <a:gd name="T9" fmla="*/ 28 h 28"/>
                  <a:gd name="T10" fmla="*/ 52 w 52"/>
                  <a:gd name="T11" fmla="*/ 28 h 28"/>
                  <a:gd name="T12" fmla="*/ 52 w 52"/>
                  <a:gd name="T13" fmla="*/ 26 h 28"/>
                  <a:gd name="T14" fmla="*/ 0 w 52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28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52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5" name="Freeform 1558"/>
              <p:cNvSpPr/>
              <p:nvPr/>
            </p:nvSpPr>
            <p:spPr bwMode="auto">
              <a:xfrm>
                <a:off x="2645047" y="4702725"/>
                <a:ext cx="181007" cy="152426"/>
              </a:xfrm>
              <a:custGeom>
                <a:avLst/>
                <a:gdLst>
                  <a:gd name="T0" fmla="*/ 29 w 95"/>
                  <a:gd name="T1" fmla="*/ 0 h 80"/>
                  <a:gd name="T2" fmla="*/ 0 w 95"/>
                  <a:gd name="T3" fmla="*/ 4 h 80"/>
                  <a:gd name="T4" fmla="*/ 5 w 95"/>
                  <a:gd name="T5" fmla="*/ 26 h 80"/>
                  <a:gd name="T6" fmla="*/ 22 w 95"/>
                  <a:gd name="T7" fmla="*/ 40 h 80"/>
                  <a:gd name="T8" fmla="*/ 67 w 95"/>
                  <a:gd name="T9" fmla="*/ 59 h 80"/>
                  <a:gd name="T10" fmla="*/ 62 w 95"/>
                  <a:gd name="T11" fmla="*/ 78 h 80"/>
                  <a:gd name="T12" fmla="*/ 86 w 95"/>
                  <a:gd name="T13" fmla="*/ 80 h 80"/>
                  <a:gd name="T14" fmla="*/ 95 w 95"/>
                  <a:gd name="T15" fmla="*/ 73 h 80"/>
                  <a:gd name="T16" fmla="*/ 95 w 95"/>
                  <a:gd name="T17" fmla="*/ 66 h 80"/>
                  <a:gd name="T18" fmla="*/ 95 w 95"/>
                  <a:gd name="T19" fmla="*/ 66 h 80"/>
                  <a:gd name="T20" fmla="*/ 93 w 95"/>
                  <a:gd name="T21" fmla="*/ 50 h 80"/>
                  <a:gd name="T22" fmla="*/ 81 w 95"/>
                  <a:gd name="T23" fmla="*/ 50 h 80"/>
                  <a:gd name="T24" fmla="*/ 71 w 95"/>
                  <a:gd name="T25" fmla="*/ 31 h 80"/>
                  <a:gd name="T26" fmla="*/ 48 w 95"/>
                  <a:gd name="T27" fmla="*/ 28 h 80"/>
                  <a:gd name="T28" fmla="*/ 48 w 95"/>
                  <a:gd name="T29" fmla="*/ 16 h 80"/>
                  <a:gd name="T30" fmla="*/ 38 w 95"/>
                  <a:gd name="T31" fmla="*/ 4 h 80"/>
                  <a:gd name="T32" fmla="*/ 38 w 95"/>
                  <a:gd name="T33" fmla="*/ 4 h 80"/>
                  <a:gd name="T34" fmla="*/ 29 w 95"/>
                  <a:gd name="T3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80">
                    <a:moveTo>
                      <a:pt x="29" y="0"/>
                    </a:moveTo>
                    <a:lnTo>
                      <a:pt x="0" y="4"/>
                    </a:lnTo>
                    <a:lnTo>
                      <a:pt x="5" y="26"/>
                    </a:lnTo>
                    <a:lnTo>
                      <a:pt x="22" y="40"/>
                    </a:lnTo>
                    <a:lnTo>
                      <a:pt x="67" y="59"/>
                    </a:lnTo>
                    <a:lnTo>
                      <a:pt x="62" y="78"/>
                    </a:lnTo>
                    <a:lnTo>
                      <a:pt x="86" y="80"/>
                    </a:lnTo>
                    <a:lnTo>
                      <a:pt x="95" y="73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93" y="50"/>
                    </a:lnTo>
                    <a:lnTo>
                      <a:pt x="81" y="50"/>
                    </a:lnTo>
                    <a:lnTo>
                      <a:pt x="71" y="31"/>
                    </a:lnTo>
                    <a:lnTo>
                      <a:pt x="48" y="28"/>
                    </a:lnTo>
                    <a:lnTo>
                      <a:pt x="48" y="16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6" name="Freeform 1559"/>
              <p:cNvSpPr/>
              <p:nvPr/>
            </p:nvSpPr>
            <p:spPr bwMode="auto">
              <a:xfrm>
                <a:off x="2645047" y="4702725"/>
                <a:ext cx="181007" cy="152426"/>
              </a:xfrm>
              <a:custGeom>
                <a:avLst/>
                <a:gdLst>
                  <a:gd name="T0" fmla="*/ 29 w 95"/>
                  <a:gd name="T1" fmla="*/ 0 h 80"/>
                  <a:gd name="T2" fmla="*/ 0 w 95"/>
                  <a:gd name="T3" fmla="*/ 4 h 80"/>
                  <a:gd name="T4" fmla="*/ 5 w 95"/>
                  <a:gd name="T5" fmla="*/ 26 h 80"/>
                  <a:gd name="T6" fmla="*/ 22 w 95"/>
                  <a:gd name="T7" fmla="*/ 40 h 80"/>
                  <a:gd name="T8" fmla="*/ 67 w 95"/>
                  <a:gd name="T9" fmla="*/ 59 h 80"/>
                  <a:gd name="T10" fmla="*/ 62 w 95"/>
                  <a:gd name="T11" fmla="*/ 78 h 80"/>
                  <a:gd name="T12" fmla="*/ 86 w 95"/>
                  <a:gd name="T13" fmla="*/ 80 h 80"/>
                  <a:gd name="T14" fmla="*/ 95 w 95"/>
                  <a:gd name="T15" fmla="*/ 73 h 80"/>
                  <a:gd name="T16" fmla="*/ 95 w 95"/>
                  <a:gd name="T17" fmla="*/ 66 h 80"/>
                  <a:gd name="T18" fmla="*/ 95 w 95"/>
                  <a:gd name="T19" fmla="*/ 66 h 80"/>
                  <a:gd name="T20" fmla="*/ 93 w 95"/>
                  <a:gd name="T21" fmla="*/ 50 h 80"/>
                  <a:gd name="T22" fmla="*/ 81 w 95"/>
                  <a:gd name="T23" fmla="*/ 50 h 80"/>
                  <a:gd name="T24" fmla="*/ 71 w 95"/>
                  <a:gd name="T25" fmla="*/ 31 h 80"/>
                  <a:gd name="T26" fmla="*/ 48 w 95"/>
                  <a:gd name="T27" fmla="*/ 28 h 80"/>
                  <a:gd name="T28" fmla="*/ 48 w 95"/>
                  <a:gd name="T29" fmla="*/ 16 h 80"/>
                  <a:gd name="T30" fmla="*/ 38 w 95"/>
                  <a:gd name="T31" fmla="*/ 4 h 80"/>
                  <a:gd name="T32" fmla="*/ 38 w 95"/>
                  <a:gd name="T33" fmla="*/ 4 h 80"/>
                  <a:gd name="T34" fmla="*/ 29 w 95"/>
                  <a:gd name="T3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80">
                    <a:moveTo>
                      <a:pt x="29" y="0"/>
                    </a:moveTo>
                    <a:lnTo>
                      <a:pt x="0" y="4"/>
                    </a:lnTo>
                    <a:lnTo>
                      <a:pt x="5" y="26"/>
                    </a:lnTo>
                    <a:lnTo>
                      <a:pt x="22" y="40"/>
                    </a:lnTo>
                    <a:lnTo>
                      <a:pt x="67" y="59"/>
                    </a:lnTo>
                    <a:lnTo>
                      <a:pt x="62" y="78"/>
                    </a:lnTo>
                    <a:lnTo>
                      <a:pt x="86" y="80"/>
                    </a:lnTo>
                    <a:lnTo>
                      <a:pt x="95" y="73"/>
                    </a:lnTo>
                    <a:lnTo>
                      <a:pt x="95" y="66"/>
                    </a:lnTo>
                    <a:lnTo>
                      <a:pt x="95" y="66"/>
                    </a:lnTo>
                    <a:lnTo>
                      <a:pt x="93" y="50"/>
                    </a:lnTo>
                    <a:lnTo>
                      <a:pt x="81" y="50"/>
                    </a:lnTo>
                    <a:lnTo>
                      <a:pt x="71" y="31"/>
                    </a:lnTo>
                    <a:lnTo>
                      <a:pt x="48" y="28"/>
                    </a:lnTo>
                    <a:lnTo>
                      <a:pt x="48" y="16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9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7" name="Freeform 1560"/>
              <p:cNvSpPr/>
              <p:nvPr/>
            </p:nvSpPr>
            <p:spPr bwMode="auto">
              <a:xfrm>
                <a:off x="2637425" y="4697009"/>
                <a:ext cx="192438" cy="144805"/>
              </a:xfrm>
              <a:custGeom>
                <a:avLst/>
                <a:gdLst>
                  <a:gd name="T0" fmla="*/ 33 w 101"/>
                  <a:gd name="T1" fmla="*/ 0 h 76"/>
                  <a:gd name="T2" fmla="*/ 0 w 101"/>
                  <a:gd name="T3" fmla="*/ 3 h 76"/>
                  <a:gd name="T4" fmla="*/ 4 w 101"/>
                  <a:gd name="T5" fmla="*/ 29 h 76"/>
                  <a:gd name="T6" fmla="*/ 4 w 101"/>
                  <a:gd name="T7" fmla="*/ 26 h 76"/>
                  <a:gd name="T8" fmla="*/ 7 w 101"/>
                  <a:gd name="T9" fmla="*/ 29 h 76"/>
                  <a:gd name="T10" fmla="*/ 9 w 101"/>
                  <a:gd name="T11" fmla="*/ 29 h 76"/>
                  <a:gd name="T12" fmla="*/ 4 w 101"/>
                  <a:gd name="T13" fmla="*/ 7 h 76"/>
                  <a:gd name="T14" fmla="*/ 33 w 101"/>
                  <a:gd name="T15" fmla="*/ 3 h 76"/>
                  <a:gd name="T16" fmla="*/ 42 w 101"/>
                  <a:gd name="T17" fmla="*/ 7 h 76"/>
                  <a:gd name="T18" fmla="*/ 42 w 101"/>
                  <a:gd name="T19" fmla="*/ 7 h 76"/>
                  <a:gd name="T20" fmla="*/ 52 w 101"/>
                  <a:gd name="T21" fmla="*/ 19 h 76"/>
                  <a:gd name="T22" fmla="*/ 52 w 101"/>
                  <a:gd name="T23" fmla="*/ 31 h 76"/>
                  <a:gd name="T24" fmla="*/ 75 w 101"/>
                  <a:gd name="T25" fmla="*/ 34 h 76"/>
                  <a:gd name="T26" fmla="*/ 85 w 101"/>
                  <a:gd name="T27" fmla="*/ 53 h 76"/>
                  <a:gd name="T28" fmla="*/ 97 w 101"/>
                  <a:gd name="T29" fmla="*/ 53 h 76"/>
                  <a:gd name="T30" fmla="*/ 99 w 101"/>
                  <a:gd name="T31" fmla="*/ 69 h 76"/>
                  <a:gd name="T32" fmla="*/ 99 w 101"/>
                  <a:gd name="T33" fmla="*/ 69 h 76"/>
                  <a:gd name="T34" fmla="*/ 99 w 101"/>
                  <a:gd name="T35" fmla="*/ 76 h 76"/>
                  <a:gd name="T36" fmla="*/ 99 w 101"/>
                  <a:gd name="T37" fmla="*/ 67 h 76"/>
                  <a:gd name="T38" fmla="*/ 101 w 101"/>
                  <a:gd name="T39" fmla="*/ 67 h 76"/>
                  <a:gd name="T40" fmla="*/ 99 w 101"/>
                  <a:gd name="T41" fmla="*/ 50 h 76"/>
                  <a:gd name="T42" fmla="*/ 87 w 101"/>
                  <a:gd name="T43" fmla="*/ 50 h 76"/>
                  <a:gd name="T44" fmla="*/ 78 w 101"/>
                  <a:gd name="T45" fmla="*/ 29 h 76"/>
                  <a:gd name="T46" fmla="*/ 56 w 101"/>
                  <a:gd name="T47" fmla="*/ 29 h 76"/>
                  <a:gd name="T48" fmla="*/ 54 w 101"/>
                  <a:gd name="T49" fmla="*/ 19 h 76"/>
                  <a:gd name="T50" fmla="*/ 47 w 101"/>
                  <a:gd name="T51" fmla="*/ 7 h 76"/>
                  <a:gd name="T52" fmla="*/ 47 w 101"/>
                  <a:gd name="T53" fmla="*/ 5 h 76"/>
                  <a:gd name="T54" fmla="*/ 47 w 101"/>
                  <a:gd name="T55" fmla="*/ 5 h 76"/>
                  <a:gd name="T56" fmla="*/ 33 w 101"/>
                  <a:gd name="T5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1" h="76">
                    <a:moveTo>
                      <a:pt x="33" y="0"/>
                    </a:moveTo>
                    <a:lnTo>
                      <a:pt x="0" y="3"/>
                    </a:lnTo>
                    <a:lnTo>
                      <a:pt x="4" y="29"/>
                    </a:lnTo>
                    <a:lnTo>
                      <a:pt x="4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4" y="7"/>
                    </a:lnTo>
                    <a:lnTo>
                      <a:pt x="33" y="3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52" y="19"/>
                    </a:lnTo>
                    <a:lnTo>
                      <a:pt x="52" y="31"/>
                    </a:lnTo>
                    <a:lnTo>
                      <a:pt x="75" y="34"/>
                    </a:lnTo>
                    <a:lnTo>
                      <a:pt x="85" y="53"/>
                    </a:lnTo>
                    <a:lnTo>
                      <a:pt x="97" y="53"/>
                    </a:lnTo>
                    <a:lnTo>
                      <a:pt x="99" y="69"/>
                    </a:lnTo>
                    <a:lnTo>
                      <a:pt x="99" y="69"/>
                    </a:lnTo>
                    <a:lnTo>
                      <a:pt x="99" y="76"/>
                    </a:lnTo>
                    <a:lnTo>
                      <a:pt x="99" y="67"/>
                    </a:lnTo>
                    <a:lnTo>
                      <a:pt x="101" y="67"/>
                    </a:lnTo>
                    <a:lnTo>
                      <a:pt x="99" y="50"/>
                    </a:lnTo>
                    <a:lnTo>
                      <a:pt x="87" y="50"/>
                    </a:lnTo>
                    <a:lnTo>
                      <a:pt x="78" y="29"/>
                    </a:lnTo>
                    <a:lnTo>
                      <a:pt x="56" y="29"/>
                    </a:lnTo>
                    <a:lnTo>
                      <a:pt x="54" y="19"/>
                    </a:lnTo>
                    <a:lnTo>
                      <a:pt x="47" y="7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8" name="Freeform 1561"/>
              <p:cNvSpPr/>
              <p:nvPr/>
            </p:nvSpPr>
            <p:spPr bwMode="auto">
              <a:xfrm>
                <a:off x="2637425" y="4697009"/>
                <a:ext cx="192438" cy="144805"/>
              </a:xfrm>
              <a:custGeom>
                <a:avLst/>
                <a:gdLst>
                  <a:gd name="T0" fmla="*/ 33 w 101"/>
                  <a:gd name="T1" fmla="*/ 0 h 76"/>
                  <a:gd name="T2" fmla="*/ 0 w 101"/>
                  <a:gd name="T3" fmla="*/ 3 h 76"/>
                  <a:gd name="T4" fmla="*/ 4 w 101"/>
                  <a:gd name="T5" fmla="*/ 29 h 76"/>
                  <a:gd name="T6" fmla="*/ 4 w 101"/>
                  <a:gd name="T7" fmla="*/ 26 h 76"/>
                  <a:gd name="T8" fmla="*/ 7 w 101"/>
                  <a:gd name="T9" fmla="*/ 29 h 76"/>
                  <a:gd name="T10" fmla="*/ 9 w 101"/>
                  <a:gd name="T11" fmla="*/ 29 h 76"/>
                  <a:gd name="T12" fmla="*/ 4 w 101"/>
                  <a:gd name="T13" fmla="*/ 7 h 76"/>
                  <a:gd name="T14" fmla="*/ 33 w 101"/>
                  <a:gd name="T15" fmla="*/ 3 h 76"/>
                  <a:gd name="T16" fmla="*/ 42 w 101"/>
                  <a:gd name="T17" fmla="*/ 7 h 76"/>
                  <a:gd name="T18" fmla="*/ 42 w 101"/>
                  <a:gd name="T19" fmla="*/ 7 h 76"/>
                  <a:gd name="T20" fmla="*/ 52 w 101"/>
                  <a:gd name="T21" fmla="*/ 19 h 76"/>
                  <a:gd name="T22" fmla="*/ 52 w 101"/>
                  <a:gd name="T23" fmla="*/ 31 h 76"/>
                  <a:gd name="T24" fmla="*/ 75 w 101"/>
                  <a:gd name="T25" fmla="*/ 34 h 76"/>
                  <a:gd name="T26" fmla="*/ 85 w 101"/>
                  <a:gd name="T27" fmla="*/ 53 h 76"/>
                  <a:gd name="T28" fmla="*/ 97 w 101"/>
                  <a:gd name="T29" fmla="*/ 53 h 76"/>
                  <a:gd name="T30" fmla="*/ 99 w 101"/>
                  <a:gd name="T31" fmla="*/ 69 h 76"/>
                  <a:gd name="T32" fmla="*/ 99 w 101"/>
                  <a:gd name="T33" fmla="*/ 69 h 76"/>
                  <a:gd name="T34" fmla="*/ 99 w 101"/>
                  <a:gd name="T35" fmla="*/ 76 h 76"/>
                  <a:gd name="T36" fmla="*/ 99 w 101"/>
                  <a:gd name="T37" fmla="*/ 67 h 76"/>
                  <a:gd name="T38" fmla="*/ 101 w 101"/>
                  <a:gd name="T39" fmla="*/ 67 h 76"/>
                  <a:gd name="T40" fmla="*/ 99 w 101"/>
                  <a:gd name="T41" fmla="*/ 50 h 76"/>
                  <a:gd name="T42" fmla="*/ 87 w 101"/>
                  <a:gd name="T43" fmla="*/ 50 h 76"/>
                  <a:gd name="T44" fmla="*/ 78 w 101"/>
                  <a:gd name="T45" fmla="*/ 29 h 76"/>
                  <a:gd name="T46" fmla="*/ 56 w 101"/>
                  <a:gd name="T47" fmla="*/ 29 h 76"/>
                  <a:gd name="T48" fmla="*/ 54 w 101"/>
                  <a:gd name="T49" fmla="*/ 19 h 76"/>
                  <a:gd name="T50" fmla="*/ 47 w 101"/>
                  <a:gd name="T51" fmla="*/ 7 h 76"/>
                  <a:gd name="T52" fmla="*/ 47 w 101"/>
                  <a:gd name="T53" fmla="*/ 5 h 76"/>
                  <a:gd name="T54" fmla="*/ 47 w 101"/>
                  <a:gd name="T55" fmla="*/ 5 h 76"/>
                  <a:gd name="T56" fmla="*/ 33 w 101"/>
                  <a:gd name="T5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1" h="76">
                    <a:moveTo>
                      <a:pt x="33" y="0"/>
                    </a:moveTo>
                    <a:lnTo>
                      <a:pt x="0" y="3"/>
                    </a:lnTo>
                    <a:lnTo>
                      <a:pt x="4" y="29"/>
                    </a:lnTo>
                    <a:lnTo>
                      <a:pt x="4" y="26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4" y="7"/>
                    </a:lnTo>
                    <a:lnTo>
                      <a:pt x="33" y="3"/>
                    </a:lnTo>
                    <a:lnTo>
                      <a:pt x="42" y="7"/>
                    </a:lnTo>
                    <a:lnTo>
                      <a:pt x="42" y="7"/>
                    </a:lnTo>
                    <a:lnTo>
                      <a:pt x="52" y="19"/>
                    </a:lnTo>
                    <a:lnTo>
                      <a:pt x="52" y="31"/>
                    </a:lnTo>
                    <a:lnTo>
                      <a:pt x="75" y="34"/>
                    </a:lnTo>
                    <a:lnTo>
                      <a:pt x="85" y="53"/>
                    </a:lnTo>
                    <a:lnTo>
                      <a:pt x="97" y="53"/>
                    </a:lnTo>
                    <a:lnTo>
                      <a:pt x="99" y="69"/>
                    </a:lnTo>
                    <a:lnTo>
                      <a:pt x="99" y="69"/>
                    </a:lnTo>
                    <a:lnTo>
                      <a:pt x="99" y="76"/>
                    </a:lnTo>
                    <a:lnTo>
                      <a:pt x="99" y="67"/>
                    </a:lnTo>
                    <a:lnTo>
                      <a:pt x="101" y="67"/>
                    </a:lnTo>
                    <a:lnTo>
                      <a:pt x="99" y="50"/>
                    </a:lnTo>
                    <a:lnTo>
                      <a:pt x="87" y="50"/>
                    </a:lnTo>
                    <a:lnTo>
                      <a:pt x="78" y="29"/>
                    </a:lnTo>
                    <a:lnTo>
                      <a:pt x="56" y="29"/>
                    </a:lnTo>
                    <a:lnTo>
                      <a:pt x="54" y="19"/>
                    </a:lnTo>
                    <a:lnTo>
                      <a:pt x="47" y="7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199" name="Freeform 1562"/>
              <p:cNvSpPr/>
              <p:nvPr/>
            </p:nvSpPr>
            <p:spPr bwMode="auto">
              <a:xfrm>
                <a:off x="2479284" y="4670334"/>
                <a:ext cx="379160" cy="741171"/>
              </a:xfrm>
              <a:custGeom>
                <a:avLst/>
                <a:gdLst>
                  <a:gd name="T0" fmla="*/ 0 w 84"/>
                  <a:gd name="T1" fmla="*/ 2 h 164"/>
                  <a:gd name="T2" fmla="*/ 9 w 84"/>
                  <a:gd name="T3" fmla="*/ 46 h 164"/>
                  <a:gd name="T4" fmla="*/ 12 w 84"/>
                  <a:gd name="T5" fmla="*/ 52 h 164"/>
                  <a:gd name="T6" fmla="*/ 11 w 84"/>
                  <a:gd name="T7" fmla="*/ 55 h 164"/>
                  <a:gd name="T8" fmla="*/ 18 w 84"/>
                  <a:gd name="T9" fmla="*/ 74 h 164"/>
                  <a:gd name="T10" fmla="*/ 19 w 84"/>
                  <a:gd name="T11" fmla="*/ 81 h 164"/>
                  <a:gd name="T12" fmla="*/ 19 w 84"/>
                  <a:gd name="T13" fmla="*/ 82 h 164"/>
                  <a:gd name="T14" fmla="*/ 18 w 84"/>
                  <a:gd name="T15" fmla="*/ 82 h 164"/>
                  <a:gd name="T16" fmla="*/ 17 w 84"/>
                  <a:gd name="T17" fmla="*/ 82 h 164"/>
                  <a:gd name="T18" fmla="*/ 17 w 84"/>
                  <a:gd name="T19" fmla="*/ 82 h 164"/>
                  <a:gd name="T20" fmla="*/ 17 w 84"/>
                  <a:gd name="T21" fmla="*/ 83 h 164"/>
                  <a:gd name="T22" fmla="*/ 24 w 84"/>
                  <a:gd name="T23" fmla="*/ 100 h 164"/>
                  <a:gd name="T24" fmla="*/ 28 w 84"/>
                  <a:gd name="T25" fmla="*/ 110 h 164"/>
                  <a:gd name="T26" fmla="*/ 28 w 84"/>
                  <a:gd name="T27" fmla="*/ 102 h 164"/>
                  <a:gd name="T28" fmla="*/ 39 w 84"/>
                  <a:gd name="T29" fmla="*/ 121 h 164"/>
                  <a:gd name="T30" fmla="*/ 33 w 84"/>
                  <a:gd name="T31" fmla="*/ 117 h 164"/>
                  <a:gd name="T32" fmla="*/ 34 w 84"/>
                  <a:gd name="T33" fmla="*/ 121 h 164"/>
                  <a:gd name="T34" fmla="*/ 34 w 84"/>
                  <a:gd name="T35" fmla="*/ 127 h 164"/>
                  <a:gd name="T36" fmla="*/ 41 w 84"/>
                  <a:gd name="T37" fmla="*/ 132 h 164"/>
                  <a:gd name="T38" fmla="*/ 46 w 84"/>
                  <a:gd name="T39" fmla="*/ 144 h 164"/>
                  <a:gd name="T40" fmla="*/ 50 w 84"/>
                  <a:gd name="T41" fmla="*/ 147 h 164"/>
                  <a:gd name="T42" fmla="*/ 65 w 84"/>
                  <a:gd name="T43" fmla="*/ 158 h 164"/>
                  <a:gd name="T44" fmla="*/ 84 w 84"/>
                  <a:gd name="T45" fmla="*/ 162 h 164"/>
                  <a:gd name="T46" fmla="*/ 74 w 84"/>
                  <a:gd name="T47" fmla="*/ 154 h 164"/>
                  <a:gd name="T48" fmla="*/ 61 w 84"/>
                  <a:gd name="T49" fmla="*/ 151 h 164"/>
                  <a:gd name="T50" fmla="*/ 48 w 84"/>
                  <a:gd name="T51" fmla="*/ 139 h 164"/>
                  <a:gd name="T52" fmla="*/ 45 w 84"/>
                  <a:gd name="T53" fmla="*/ 116 h 164"/>
                  <a:gd name="T54" fmla="*/ 30 w 84"/>
                  <a:gd name="T55" fmla="*/ 101 h 164"/>
                  <a:gd name="T56" fmla="*/ 17 w 84"/>
                  <a:gd name="T57" fmla="*/ 59 h 164"/>
                  <a:gd name="T58" fmla="*/ 18 w 84"/>
                  <a:gd name="T59" fmla="*/ 39 h 164"/>
                  <a:gd name="T60" fmla="*/ 20 w 84"/>
                  <a:gd name="T61" fmla="*/ 27 h 164"/>
                  <a:gd name="T62" fmla="*/ 15 w 84"/>
                  <a:gd name="T63" fmla="*/ 22 h 164"/>
                  <a:gd name="T64" fmla="*/ 8 w 84"/>
                  <a:gd name="T65" fmla="*/ 7 h 164"/>
                  <a:gd name="T66" fmla="*/ 2 w 84"/>
                  <a:gd name="T6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" h="164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7" y="68"/>
                      <a:pt x="18" y="71"/>
                      <a:pt x="18" y="74"/>
                    </a:cubicBezTo>
                    <a:cubicBezTo>
                      <a:pt x="19" y="76"/>
                      <a:pt x="19" y="78"/>
                      <a:pt x="19" y="79"/>
                    </a:cubicBezTo>
                    <a:cubicBezTo>
                      <a:pt x="19" y="80"/>
                      <a:pt x="19" y="81"/>
                      <a:pt x="19" y="81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23" y="92"/>
                      <a:pt x="23" y="92"/>
                      <a:pt x="23" y="92"/>
                    </a:cubicBezTo>
                    <a:cubicBezTo>
                      <a:pt x="24" y="100"/>
                      <a:pt x="24" y="100"/>
                      <a:pt x="24" y="10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9" y="121"/>
                      <a:pt x="39" y="121"/>
                      <a:pt x="39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2" y="117"/>
                      <a:pt x="32" y="117"/>
                      <a:pt x="32" y="117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1" y="132"/>
                      <a:pt x="41" y="132"/>
                      <a:pt x="41" y="132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9" y="144"/>
                      <a:pt x="49" y="144"/>
                      <a:pt x="49" y="144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65" y="158"/>
                      <a:pt x="65" y="158"/>
                      <a:pt x="65" y="158"/>
                    </a:cubicBezTo>
                    <a:cubicBezTo>
                      <a:pt x="84" y="164"/>
                      <a:pt x="84" y="164"/>
                      <a:pt x="84" y="16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77" y="154"/>
                      <a:pt x="77" y="154"/>
                      <a:pt x="77" y="154"/>
                    </a:cubicBezTo>
                    <a:cubicBezTo>
                      <a:pt x="74" y="154"/>
                      <a:pt x="74" y="154"/>
                      <a:pt x="74" y="154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5CB98"/>
              </a:solidFill>
              <a:ln w="15875" cap="flat">
                <a:solidFill>
                  <a:srgbClr val="4D4E4F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0" name="Freeform 1563"/>
              <p:cNvSpPr/>
              <p:nvPr/>
            </p:nvSpPr>
            <p:spPr bwMode="auto">
              <a:xfrm>
                <a:off x="2479284" y="4670334"/>
                <a:ext cx="379160" cy="741171"/>
              </a:xfrm>
              <a:custGeom>
                <a:avLst/>
                <a:gdLst>
                  <a:gd name="T0" fmla="*/ 0 w 84"/>
                  <a:gd name="T1" fmla="*/ 2 h 164"/>
                  <a:gd name="T2" fmla="*/ 9 w 84"/>
                  <a:gd name="T3" fmla="*/ 46 h 164"/>
                  <a:gd name="T4" fmla="*/ 12 w 84"/>
                  <a:gd name="T5" fmla="*/ 52 h 164"/>
                  <a:gd name="T6" fmla="*/ 11 w 84"/>
                  <a:gd name="T7" fmla="*/ 55 h 164"/>
                  <a:gd name="T8" fmla="*/ 18 w 84"/>
                  <a:gd name="T9" fmla="*/ 74 h 164"/>
                  <a:gd name="T10" fmla="*/ 19 w 84"/>
                  <a:gd name="T11" fmla="*/ 81 h 164"/>
                  <a:gd name="T12" fmla="*/ 19 w 84"/>
                  <a:gd name="T13" fmla="*/ 82 h 164"/>
                  <a:gd name="T14" fmla="*/ 18 w 84"/>
                  <a:gd name="T15" fmla="*/ 82 h 164"/>
                  <a:gd name="T16" fmla="*/ 17 w 84"/>
                  <a:gd name="T17" fmla="*/ 82 h 164"/>
                  <a:gd name="T18" fmla="*/ 17 w 84"/>
                  <a:gd name="T19" fmla="*/ 82 h 164"/>
                  <a:gd name="T20" fmla="*/ 17 w 84"/>
                  <a:gd name="T21" fmla="*/ 83 h 164"/>
                  <a:gd name="T22" fmla="*/ 24 w 84"/>
                  <a:gd name="T23" fmla="*/ 100 h 164"/>
                  <a:gd name="T24" fmla="*/ 28 w 84"/>
                  <a:gd name="T25" fmla="*/ 110 h 164"/>
                  <a:gd name="T26" fmla="*/ 28 w 84"/>
                  <a:gd name="T27" fmla="*/ 102 h 164"/>
                  <a:gd name="T28" fmla="*/ 39 w 84"/>
                  <a:gd name="T29" fmla="*/ 121 h 164"/>
                  <a:gd name="T30" fmla="*/ 33 w 84"/>
                  <a:gd name="T31" fmla="*/ 117 h 164"/>
                  <a:gd name="T32" fmla="*/ 34 w 84"/>
                  <a:gd name="T33" fmla="*/ 121 h 164"/>
                  <a:gd name="T34" fmla="*/ 34 w 84"/>
                  <a:gd name="T35" fmla="*/ 127 h 164"/>
                  <a:gd name="T36" fmla="*/ 41 w 84"/>
                  <a:gd name="T37" fmla="*/ 132 h 164"/>
                  <a:gd name="T38" fmla="*/ 46 w 84"/>
                  <a:gd name="T39" fmla="*/ 144 h 164"/>
                  <a:gd name="T40" fmla="*/ 50 w 84"/>
                  <a:gd name="T41" fmla="*/ 147 h 164"/>
                  <a:gd name="T42" fmla="*/ 65 w 84"/>
                  <a:gd name="T43" fmla="*/ 158 h 164"/>
                  <a:gd name="T44" fmla="*/ 84 w 84"/>
                  <a:gd name="T45" fmla="*/ 162 h 164"/>
                  <a:gd name="T46" fmla="*/ 74 w 84"/>
                  <a:gd name="T47" fmla="*/ 154 h 164"/>
                  <a:gd name="T48" fmla="*/ 61 w 84"/>
                  <a:gd name="T49" fmla="*/ 151 h 164"/>
                  <a:gd name="T50" fmla="*/ 48 w 84"/>
                  <a:gd name="T51" fmla="*/ 139 h 164"/>
                  <a:gd name="T52" fmla="*/ 45 w 84"/>
                  <a:gd name="T53" fmla="*/ 116 h 164"/>
                  <a:gd name="T54" fmla="*/ 30 w 84"/>
                  <a:gd name="T55" fmla="*/ 101 h 164"/>
                  <a:gd name="T56" fmla="*/ 17 w 84"/>
                  <a:gd name="T57" fmla="*/ 59 h 164"/>
                  <a:gd name="T58" fmla="*/ 18 w 84"/>
                  <a:gd name="T59" fmla="*/ 39 h 164"/>
                  <a:gd name="T60" fmla="*/ 20 w 84"/>
                  <a:gd name="T61" fmla="*/ 27 h 164"/>
                  <a:gd name="T62" fmla="*/ 15 w 84"/>
                  <a:gd name="T63" fmla="*/ 22 h 164"/>
                  <a:gd name="T64" fmla="*/ 8 w 84"/>
                  <a:gd name="T65" fmla="*/ 7 h 164"/>
                  <a:gd name="T66" fmla="*/ 2 w 84"/>
                  <a:gd name="T6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" h="164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7" y="68"/>
                      <a:pt x="18" y="71"/>
                      <a:pt x="18" y="74"/>
                    </a:cubicBezTo>
                    <a:cubicBezTo>
                      <a:pt x="19" y="76"/>
                      <a:pt x="19" y="78"/>
                      <a:pt x="19" y="79"/>
                    </a:cubicBezTo>
                    <a:cubicBezTo>
                      <a:pt x="19" y="80"/>
                      <a:pt x="19" y="81"/>
                      <a:pt x="19" y="81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18" y="82"/>
                      <a:pt x="18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23" y="92"/>
                      <a:pt x="23" y="92"/>
                      <a:pt x="23" y="92"/>
                    </a:cubicBezTo>
                    <a:cubicBezTo>
                      <a:pt x="24" y="100"/>
                      <a:pt x="24" y="100"/>
                      <a:pt x="24" y="10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9" y="121"/>
                      <a:pt x="39" y="121"/>
                      <a:pt x="39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2" y="117"/>
                      <a:pt x="32" y="117"/>
                      <a:pt x="32" y="117"/>
                    </a:cubicBezTo>
                    <a:cubicBezTo>
                      <a:pt x="34" y="121"/>
                      <a:pt x="34" y="121"/>
                      <a:pt x="34" y="121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41" y="132"/>
                      <a:pt x="41" y="132"/>
                      <a:pt x="41" y="132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49" y="144"/>
                      <a:pt x="49" y="144"/>
                      <a:pt x="49" y="144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65" y="158"/>
                      <a:pt x="65" y="158"/>
                      <a:pt x="65" y="158"/>
                    </a:cubicBezTo>
                    <a:cubicBezTo>
                      <a:pt x="84" y="164"/>
                      <a:pt x="84" y="164"/>
                      <a:pt x="84" y="16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77" y="154"/>
                      <a:pt x="77" y="154"/>
                      <a:pt x="77" y="154"/>
                    </a:cubicBezTo>
                    <a:cubicBezTo>
                      <a:pt x="74" y="154"/>
                      <a:pt x="74" y="154"/>
                      <a:pt x="74" y="154"/>
                    </a:cubicBezTo>
                    <a:cubicBezTo>
                      <a:pt x="73" y="152"/>
                      <a:pt x="73" y="152"/>
                      <a:pt x="73" y="152"/>
                    </a:cubicBezTo>
                    <a:cubicBezTo>
                      <a:pt x="61" y="151"/>
                      <a:pt x="61" y="151"/>
                      <a:pt x="61" y="151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48" y="139"/>
                      <a:pt x="48" y="139"/>
                      <a:pt x="48" y="139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1" name="Freeform 1564"/>
              <p:cNvSpPr/>
              <p:nvPr/>
            </p:nvSpPr>
            <p:spPr bwMode="auto">
              <a:xfrm>
                <a:off x="2469757" y="4660808"/>
                <a:ext cx="392496" cy="756414"/>
              </a:xfrm>
              <a:custGeom>
                <a:avLst/>
                <a:gdLst>
                  <a:gd name="T0" fmla="*/ 3 w 87"/>
                  <a:gd name="T1" fmla="*/ 0 h 167"/>
                  <a:gd name="T2" fmla="*/ 0 w 87"/>
                  <a:gd name="T3" fmla="*/ 3 h 167"/>
                  <a:gd name="T4" fmla="*/ 0 w 87"/>
                  <a:gd name="T5" fmla="*/ 4 h 167"/>
                  <a:gd name="T6" fmla="*/ 10 w 87"/>
                  <a:gd name="T7" fmla="*/ 49 h 167"/>
                  <a:gd name="T8" fmla="*/ 13 w 87"/>
                  <a:gd name="T9" fmla="*/ 53 h 167"/>
                  <a:gd name="T10" fmla="*/ 11 w 87"/>
                  <a:gd name="T11" fmla="*/ 57 h 167"/>
                  <a:gd name="T12" fmla="*/ 18 w 87"/>
                  <a:gd name="T13" fmla="*/ 70 h 167"/>
                  <a:gd name="T14" fmla="*/ 19 w 87"/>
                  <a:gd name="T15" fmla="*/ 80 h 167"/>
                  <a:gd name="T16" fmla="*/ 20 w 87"/>
                  <a:gd name="T17" fmla="*/ 83 h 167"/>
                  <a:gd name="T18" fmla="*/ 19 w 87"/>
                  <a:gd name="T19" fmla="*/ 83 h 167"/>
                  <a:gd name="T20" fmla="*/ 19 w 87"/>
                  <a:gd name="T21" fmla="*/ 83 h 167"/>
                  <a:gd name="T22" fmla="*/ 18 w 87"/>
                  <a:gd name="T23" fmla="*/ 83 h 167"/>
                  <a:gd name="T24" fmla="*/ 17 w 87"/>
                  <a:gd name="T25" fmla="*/ 82 h 167"/>
                  <a:gd name="T26" fmla="*/ 23 w 87"/>
                  <a:gd name="T27" fmla="*/ 94 h 167"/>
                  <a:gd name="T28" fmla="*/ 27 w 87"/>
                  <a:gd name="T29" fmla="*/ 105 h 167"/>
                  <a:gd name="T30" fmla="*/ 33 w 87"/>
                  <a:gd name="T31" fmla="*/ 114 h 167"/>
                  <a:gd name="T32" fmla="*/ 32 w 87"/>
                  <a:gd name="T33" fmla="*/ 107 h 167"/>
                  <a:gd name="T34" fmla="*/ 38 w 87"/>
                  <a:gd name="T35" fmla="*/ 122 h 167"/>
                  <a:gd name="T36" fmla="*/ 31 w 87"/>
                  <a:gd name="T37" fmla="*/ 117 h 167"/>
                  <a:gd name="T38" fmla="*/ 32 w 87"/>
                  <a:gd name="T39" fmla="*/ 127 h 167"/>
                  <a:gd name="T40" fmla="*/ 40 w 87"/>
                  <a:gd name="T41" fmla="*/ 130 h 167"/>
                  <a:gd name="T42" fmla="*/ 37 w 87"/>
                  <a:gd name="T43" fmla="*/ 133 h 167"/>
                  <a:gd name="T44" fmla="*/ 50 w 87"/>
                  <a:gd name="T45" fmla="*/ 147 h 167"/>
                  <a:gd name="T46" fmla="*/ 59 w 87"/>
                  <a:gd name="T47" fmla="*/ 157 h 167"/>
                  <a:gd name="T48" fmla="*/ 87 w 87"/>
                  <a:gd name="T49" fmla="*/ 167 h 167"/>
                  <a:gd name="T50" fmla="*/ 86 w 87"/>
                  <a:gd name="T51" fmla="*/ 167 h 167"/>
                  <a:gd name="T52" fmla="*/ 67 w 87"/>
                  <a:gd name="T53" fmla="*/ 160 h 167"/>
                  <a:gd name="T54" fmla="*/ 52 w 87"/>
                  <a:gd name="T55" fmla="*/ 149 h 167"/>
                  <a:gd name="T56" fmla="*/ 48 w 87"/>
                  <a:gd name="T57" fmla="*/ 146 h 167"/>
                  <a:gd name="T58" fmla="*/ 43 w 87"/>
                  <a:gd name="T59" fmla="*/ 134 h 167"/>
                  <a:gd name="T60" fmla="*/ 36 w 87"/>
                  <a:gd name="T61" fmla="*/ 129 h 167"/>
                  <a:gd name="T62" fmla="*/ 36 w 87"/>
                  <a:gd name="T63" fmla="*/ 123 h 167"/>
                  <a:gd name="T64" fmla="*/ 35 w 87"/>
                  <a:gd name="T65" fmla="*/ 119 h 167"/>
                  <a:gd name="T66" fmla="*/ 41 w 87"/>
                  <a:gd name="T67" fmla="*/ 123 h 167"/>
                  <a:gd name="T68" fmla="*/ 30 w 87"/>
                  <a:gd name="T69" fmla="*/ 104 h 167"/>
                  <a:gd name="T70" fmla="*/ 30 w 87"/>
                  <a:gd name="T71" fmla="*/ 112 h 167"/>
                  <a:gd name="T72" fmla="*/ 26 w 87"/>
                  <a:gd name="T73" fmla="*/ 102 h 167"/>
                  <a:gd name="T74" fmla="*/ 19 w 87"/>
                  <a:gd name="T75" fmla="*/ 85 h 167"/>
                  <a:gd name="T76" fmla="*/ 19 w 87"/>
                  <a:gd name="T77" fmla="*/ 84 h 167"/>
                  <a:gd name="T78" fmla="*/ 19 w 87"/>
                  <a:gd name="T79" fmla="*/ 84 h 167"/>
                  <a:gd name="T80" fmla="*/ 20 w 87"/>
                  <a:gd name="T81" fmla="*/ 84 h 167"/>
                  <a:gd name="T82" fmla="*/ 21 w 87"/>
                  <a:gd name="T83" fmla="*/ 84 h 167"/>
                  <a:gd name="T84" fmla="*/ 21 w 87"/>
                  <a:gd name="T85" fmla="*/ 83 h 167"/>
                  <a:gd name="T86" fmla="*/ 20 w 87"/>
                  <a:gd name="T87" fmla="*/ 76 h 167"/>
                  <a:gd name="T88" fmla="*/ 13 w 87"/>
                  <a:gd name="T89" fmla="*/ 57 h 167"/>
                  <a:gd name="T90" fmla="*/ 14 w 87"/>
                  <a:gd name="T91" fmla="*/ 54 h 167"/>
                  <a:gd name="T92" fmla="*/ 11 w 87"/>
                  <a:gd name="T93" fmla="*/ 48 h 167"/>
                  <a:gd name="T94" fmla="*/ 2 w 87"/>
                  <a:gd name="T95" fmla="*/ 4 h 167"/>
                  <a:gd name="T96" fmla="*/ 7 w 87"/>
                  <a:gd name="T97" fmla="*/ 7 h 167"/>
                  <a:gd name="T98" fmla="*/ 11 w 87"/>
                  <a:gd name="T99" fmla="*/ 14 h 167"/>
                  <a:gd name="T100" fmla="*/ 21 w 87"/>
                  <a:gd name="T101" fmla="*/ 24 h 167"/>
                  <a:gd name="T102" fmla="*/ 21 w 87"/>
                  <a:gd name="T103" fmla="*/ 23 h 167"/>
                  <a:gd name="T104" fmla="*/ 21 w 87"/>
                  <a:gd name="T105" fmla="*/ 23 h 167"/>
                  <a:gd name="T106" fmla="*/ 13 w 87"/>
                  <a:gd name="T107" fmla="*/ 14 h 167"/>
                  <a:gd name="T108" fmla="*/ 8 w 87"/>
                  <a:gd name="T109" fmla="*/ 6 h 167"/>
                  <a:gd name="T110" fmla="*/ 4 w 87"/>
                  <a:gd name="T11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7" h="167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17" y="67"/>
                      <a:pt x="17" y="69"/>
                      <a:pt x="18" y="70"/>
                    </a:cubicBezTo>
                    <a:cubicBezTo>
                      <a:pt x="18" y="72"/>
                      <a:pt x="18" y="74"/>
                      <a:pt x="19" y="76"/>
                    </a:cubicBezTo>
                    <a:cubicBezTo>
                      <a:pt x="19" y="77"/>
                      <a:pt x="19" y="79"/>
                      <a:pt x="19" y="80"/>
                    </a:cubicBezTo>
                    <a:cubicBezTo>
                      <a:pt x="19" y="81"/>
                      <a:pt x="20" y="82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05"/>
                      <a:pt x="27" y="105"/>
                      <a:pt x="27" y="105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38" y="122"/>
                      <a:pt x="38" y="122"/>
                      <a:pt x="38" y="122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4" y="123"/>
                      <a:pt x="34" y="123"/>
                      <a:pt x="34" y="123"/>
                    </a:cubicBezTo>
                    <a:cubicBezTo>
                      <a:pt x="32" y="127"/>
                      <a:pt x="32" y="127"/>
                      <a:pt x="32" y="127"/>
                    </a:cubicBezTo>
                    <a:cubicBezTo>
                      <a:pt x="35" y="130"/>
                      <a:pt x="35" y="130"/>
                      <a:pt x="35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1" y="133"/>
                      <a:pt x="41" y="133"/>
                      <a:pt x="41" y="133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7" y="147"/>
                      <a:pt x="47" y="147"/>
                      <a:pt x="47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50"/>
                      <a:pt x="50" y="150"/>
                      <a:pt x="50" y="150"/>
                    </a:cubicBezTo>
                    <a:cubicBezTo>
                      <a:pt x="59" y="157"/>
                      <a:pt x="59" y="157"/>
                      <a:pt x="59" y="157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87" y="167"/>
                      <a:pt x="87" y="167"/>
                      <a:pt x="87" y="167"/>
                    </a:cubicBezTo>
                    <a:cubicBezTo>
                      <a:pt x="87" y="167"/>
                      <a:pt x="87" y="167"/>
                      <a:pt x="87" y="167"/>
                    </a:cubicBezTo>
                    <a:cubicBezTo>
                      <a:pt x="86" y="167"/>
                      <a:pt x="86" y="167"/>
                      <a:pt x="86" y="167"/>
                    </a:cubicBezTo>
                    <a:cubicBezTo>
                      <a:pt x="86" y="166"/>
                      <a:pt x="86" y="166"/>
                      <a:pt x="86" y="166"/>
                    </a:cubicBezTo>
                    <a:cubicBezTo>
                      <a:pt x="67" y="160"/>
                      <a:pt x="67" y="160"/>
                      <a:pt x="67" y="160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52" y="149"/>
                      <a:pt x="52" y="149"/>
                      <a:pt x="52" y="149"/>
                    </a:cubicBezTo>
                    <a:cubicBezTo>
                      <a:pt x="51" y="146"/>
                      <a:pt x="51" y="146"/>
                      <a:pt x="51" y="146"/>
                    </a:cubicBezTo>
                    <a:cubicBezTo>
                      <a:pt x="48" y="146"/>
                      <a:pt x="48" y="146"/>
                      <a:pt x="48" y="146"/>
                    </a:cubicBezTo>
                    <a:cubicBezTo>
                      <a:pt x="40" y="134"/>
                      <a:pt x="40" y="134"/>
                      <a:pt x="40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36" y="129"/>
                      <a:pt x="36" y="129"/>
                      <a:pt x="36" y="129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5" y="119"/>
                      <a:pt x="35" y="119"/>
                      <a:pt x="35" y="119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41" y="123"/>
                      <a:pt x="41" y="123"/>
                      <a:pt x="41" y="123"/>
                    </a:cubicBezTo>
                    <a:cubicBezTo>
                      <a:pt x="34" y="106"/>
                      <a:pt x="34" y="106"/>
                      <a:pt x="34" y="106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2" y="112"/>
                      <a:pt x="32" y="112"/>
                      <a:pt x="32" y="112"/>
                    </a:cubicBezTo>
                    <a:cubicBezTo>
                      <a:pt x="30" y="112"/>
                      <a:pt x="30" y="112"/>
                      <a:pt x="30" y="112"/>
                    </a:cubicBezTo>
                    <a:cubicBezTo>
                      <a:pt x="28" y="104"/>
                      <a:pt x="28" y="104"/>
                      <a:pt x="28" y="104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3"/>
                    </a:cubicBezTo>
                    <a:cubicBezTo>
                      <a:pt x="21" y="83"/>
                      <a:pt x="21" y="82"/>
                      <a:pt x="21" y="81"/>
                    </a:cubicBezTo>
                    <a:cubicBezTo>
                      <a:pt x="21" y="80"/>
                      <a:pt x="21" y="78"/>
                      <a:pt x="20" y="76"/>
                    </a:cubicBezTo>
                    <a:cubicBezTo>
                      <a:pt x="20" y="73"/>
                      <a:pt x="19" y="70"/>
                      <a:pt x="18" y="65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2" name="Freeform 1565"/>
              <p:cNvSpPr>
                <a:spLocks noEditPoints="1"/>
              </p:cNvSpPr>
              <p:nvPr/>
            </p:nvSpPr>
            <p:spPr bwMode="auto">
              <a:xfrm>
                <a:off x="2559308" y="4752264"/>
                <a:ext cx="362012" cy="664958"/>
              </a:xfrm>
              <a:custGeom>
                <a:avLst/>
                <a:gdLst>
                  <a:gd name="T0" fmla="*/ 161 w 190"/>
                  <a:gd name="T1" fmla="*/ 341 h 349"/>
                  <a:gd name="T2" fmla="*/ 168 w 190"/>
                  <a:gd name="T3" fmla="*/ 349 h 349"/>
                  <a:gd name="T4" fmla="*/ 190 w 190"/>
                  <a:gd name="T5" fmla="*/ 341 h 349"/>
                  <a:gd name="T6" fmla="*/ 145 w 190"/>
                  <a:gd name="T7" fmla="*/ 322 h 349"/>
                  <a:gd name="T8" fmla="*/ 7 w 190"/>
                  <a:gd name="T9" fmla="*/ 9 h 349"/>
                  <a:gd name="T10" fmla="*/ 0 w 190"/>
                  <a:gd name="T11" fmla="*/ 28 h 349"/>
                  <a:gd name="T12" fmla="*/ 0 w 190"/>
                  <a:gd name="T13" fmla="*/ 76 h 349"/>
                  <a:gd name="T14" fmla="*/ 22 w 190"/>
                  <a:gd name="T15" fmla="*/ 121 h 349"/>
                  <a:gd name="T16" fmla="*/ 57 w 190"/>
                  <a:gd name="T17" fmla="*/ 230 h 349"/>
                  <a:gd name="T18" fmla="*/ 78 w 190"/>
                  <a:gd name="T19" fmla="*/ 275 h 349"/>
                  <a:gd name="T20" fmla="*/ 97 w 190"/>
                  <a:gd name="T21" fmla="*/ 296 h 349"/>
                  <a:gd name="T22" fmla="*/ 133 w 190"/>
                  <a:gd name="T23" fmla="*/ 313 h 349"/>
                  <a:gd name="T24" fmla="*/ 121 w 190"/>
                  <a:gd name="T25" fmla="*/ 296 h 349"/>
                  <a:gd name="T26" fmla="*/ 128 w 190"/>
                  <a:gd name="T27" fmla="*/ 292 h 349"/>
                  <a:gd name="T28" fmla="*/ 138 w 190"/>
                  <a:gd name="T29" fmla="*/ 270 h 349"/>
                  <a:gd name="T30" fmla="*/ 123 w 190"/>
                  <a:gd name="T31" fmla="*/ 263 h 349"/>
                  <a:gd name="T32" fmla="*/ 105 w 190"/>
                  <a:gd name="T33" fmla="*/ 239 h 349"/>
                  <a:gd name="T34" fmla="*/ 114 w 190"/>
                  <a:gd name="T35" fmla="*/ 218 h 349"/>
                  <a:gd name="T36" fmla="*/ 121 w 190"/>
                  <a:gd name="T37" fmla="*/ 211 h 349"/>
                  <a:gd name="T38" fmla="*/ 95 w 190"/>
                  <a:gd name="T39" fmla="*/ 199 h 349"/>
                  <a:gd name="T40" fmla="*/ 119 w 190"/>
                  <a:gd name="T41" fmla="*/ 197 h 349"/>
                  <a:gd name="T42" fmla="*/ 123 w 190"/>
                  <a:gd name="T43" fmla="*/ 180 h 349"/>
                  <a:gd name="T44" fmla="*/ 114 w 190"/>
                  <a:gd name="T45" fmla="*/ 166 h 349"/>
                  <a:gd name="T46" fmla="*/ 159 w 190"/>
                  <a:gd name="T47" fmla="*/ 166 h 349"/>
                  <a:gd name="T48" fmla="*/ 164 w 190"/>
                  <a:gd name="T49" fmla="*/ 156 h 349"/>
                  <a:gd name="T50" fmla="*/ 152 w 190"/>
                  <a:gd name="T51" fmla="*/ 149 h 349"/>
                  <a:gd name="T52" fmla="*/ 133 w 190"/>
                  <a:gd name="T53" fmla="*/ 126 h 349"/>
                  <a:gd name="T54" fmla="*/ 121 w 190"/>
                  <a:gd name="T55" fmla="*/ 88 h 349"/>
                  <a:gd name="T56" fmla="*/ 121 w 190"/>
                  <a:gd name="T57" fmla="*/ 80 h 349"/>
                  <a:gd name="T58" fmla="*/ 149 w 190"/>
                  <a:gd name="T59" fmla="*/ 40 h 349"/>
                  <a:gd name="T60" fmla="*/ 145 w 190"/>
                  <a:gd name="T61" fmla="*/ 50 h 349"/>
                  <a:gd name="T62" fmla="*/ 102 w 190"/>
                  <a:gd name="T63" fmla="*/ 54 h 349"/>
                  <a:gd name="T64" fmla="*/ 64 w 190"/>
                  <a:gd name="T65" fmla="*/ 16 h 349"/>
                  <a:gd name="T66" fmla="*/ 12 w 190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0" h="349">
                    <a:moveTo>
                      <a:pt x="145" y="322"/>
                    </a:moveTo>
                    <a:lnTo>
                      <a:pt x="161" y="341"/>
                    </a:lnTo>
                    <a:lnTo>
                      <a:pt x="161" y="346"/>
                    </a:lnTo>
                    <a:lnTo>
                      <a:pt x="168" y="349"/>
                    </a:lnTo>
                    <a:lnTo>
                      <a:pt x="190" y="344"/>
                    </a:lnTo>
                    <a:lnTo>
                      <a:pt x="190" y="341"/>
                    </a:lnTo>
                    <a:lnTo>
                      <a:pt x="180" y="341"/>
                    </a:lnTo>
                    <a:lnTo>
                      <a:pt x="145" y="322"/>
                    </a:lnTo>
                    <a:close/>
                    <a:moveTo>
                      <a:pt x="12" y="0"/>
                    </a:moveTo>
                    <a:lnTo>
                      <a:pt x="7" y="9"/>
                    </a:lnTo>
                    <a:lnTo>
                      <a:pt x="7" y="21"/>
                    </a:lnTo>
                    <a:lnTo>
                      <a:pt x="0" y="28"/>
                    </a:lnTo>
                    <a:lnTo>
                      <a:pt x="3" y="52"/>
                    </a:lnTo>
                    <a:lnTo>
                      <a:pt x="0" y="76"/>
                    </a:lnTo>
                    <a:lnTo>
                      <a:pt x="3" y="97"/>
                    </a:lnTo>
                    <a:lnTo>
                      <a:pt x="22" y="121"/>
                    </a:lnTo>
                    <a:lnTo>
                      <a:pt x="33" y="197"/>
                    </a:lnTo>
                    <a:lnTo>
                      <a:pt x="57" y="230"/>
                    </a:lnTo>
                    <a:lnTo>
                      <a:pt x="67" y="230"/>
                    </a:lnTo>
                    <a:lnTo>
                      <a:pt x="78" y="275"/>
                    </a:lnTo>
                    <a:lnTo>
                      <a:pt x="76" y="287"/>
                    </a:lnTo>
                    <a:lnTo>
                      <a:pt x="97" y="296"/>
                    </a:lnTo>
                    <a:lnTo>
                      <a:pt x="105" y="311"/>
                    </a:lnTo>
                    <a:lnTo>
                      <a:pt x="133" y="313"/>
                    </a:lnTo>
                    <a:lnTo>
                      <a:pt x="135" y="313"/>
                    </a:lnTo>
                    <a:lnTo>
                      <a:pt x="121" y="296"/>
                    </a:lnTo>
                    <a:lnTo>
                      <a:pt x="121" y="289"/>
                    </a:lnTo>
                    <a:lnTo>
                      <a:pt x="128" y="292"/>
                    </a:lnTo>
                    <a:lnTo>
                      <a:pt x="126" y="280"/>
                    </a:lnTo>
                    <a:lnTo>
                      <a:pt x="138" y="270"/>
                    </a:lnTo>
                    <a:lnTo>
                      <a:pt x="135" y="263"/>
                    </a:lnTo>
                    <a:lnTo>
                      <a:pt x="123" y="263"/>
                    </a:lnTo>
                    <a:lnTo>
                      <a:pt x="107" y="251"/>
                    </a:lnTo>
                    <a:lnTo>
                      <a:pt x="105" y="239"/>
                    </a:lnTo>
                    <a:lnTo>
                      <a:pt x="119" y="239"/>
                    </a:lnTo>
                    <a:lnTo>
                      <a:pt x="114" y="218"/>
                    </a:lnTo>
                    <a:lnTo>
                      <a:pt x="121" y="218"/>
                    </a:lnTo>
                    <a:lnTo>
                      <a:pt x="121" y="211"/>
                    </a:lnTo>
                    <a:lnTo>
                      <a:pt x="109" y="209"/>
                    </a:lnTo>
                    <a:lnTo>
                      <a:pt x="95" y="199"/>
                    </a:lnTo>
                    <a:lnTo>
                      <a:pt x="93" y="190"/>
                    </a:lnTo>
                    <a:lnTo>
                      <a:pt x="119" y="197"/>
                    </a:lnTo>
                    <a:lnTo>
                      <a:pt x="126" y="190"/>
                    </a:lnTo>
                    <a:lnTo>
                      <a:pt x="123" y="180"/>
                    </a:lnTo>
                    <a:lnTo>
                      <a:pt x="116" y="175"/>
                    </a:lnTo>
                    <a:lnTo>
                      <a:pt x="114" y="166"/>
                    </a:lnTo>
                    <a:lnTo>
                      <a:pt x="126" y="173"/>
                    </a:lnTo>
                    <a:lnTo>
                      <a:pt x="159" y="166"/>
                    </a:lnTo>
                    <a:lnTo>
                      <a:pt x="159" y="159"/>
                    </a:lnTo>
                    <a:lnTo>
                      <a:pt x="164" y="156"/>
                    </a:lnTo>
                    <a:lnTo>
                      <a:pt x="161" y="149"/>
                    </a:lnTo>
                    <a:lnTo>
                      <a:pt x="152" y="149"/>
                    </a:lnTo>
                    <a:lnTo>
                      <a:pt x="149" y="137"/>
                    </a:lnTo>
                    <a:lnTo>
                      <a:pt x="133" y="126"/>
                    </a:lnTo>
                    <a:lnTo>
                      <a:pt x="135" y="123"/>
                    </a:lnTo>
                    <a:lnTo>
                      <a:pt x="121" y="88"/>
                    </a:lnTo>
                    <a:lnTo>
                      <a:pt x="126" y="83"/>
                    </a:lnTo>
                    <a:lnTo>
                      <a:pt x="121" y="80"/>
                    </a:lnTo>
                    <a:lnTo>
                      <a:pt x="152" y="52"/>
                    </a:lnTo>
                    <a:lnTo>
                      <a:pt x="149" y="40"/>
                    </a:lnTo>
                    <a:lnTo>
                      <a:pt x="145" y="40"/>
                    </a:lnTo>
                    <a:lnTo>
                      <a:pt x="145" y="50"/>
                    </a:lnTo>
                    <a:lnTo>
                      <a:pt x="133" y="59"/>
                    </a:lnTo>
                    <a:lnTo>
                      <a:pt x="102" y="54"/>
                    </a:lnTo>
                    <a:lnTo>
                      <a:pt x="107" y="35"/>
                    </a:lnTo>
                    <a:lnTo>
                      <a:pt x="64" y="16"/>
                    </a:lnTo>
                    <a:lnTo>
                      <a:pt x="48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E5CB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3" name="Freeform 1566"/>
              <p:cNvSpPr>
                <a:spLocks noEditPoints="1"/>
              </p:cNvSpPr>
              <p:nvPr/>
            </p:nvSpPr>
            <p:spPr bwMode="auto">
              <a:xfrm>
                <a:off x="2559308" y="4752264"/>
                <a:ext cx="362012" cy="664958"/>
              </a:xfrm>
              <a:custGeom>
                <a:avLst/>
                <a:gdLst>
                  <a:gd name="T0" fmla="*/ 161 w 190"/>
                  <a:gd name="T1" fmla="*/ 341 h 349"/>
                  <a:gd name="T2" fmla="*/ 168 w 190"/>
                  <a:gd name="T3" fmla="*/ 349 h 349"/>
                  <a:gd name="T4" fmla="*/ 190 w 190"/>
                  <a:gd name="T5" fmla="*/ 341 h 349"/>
                  <a:gd name="T6" fmla="*/ 145 w 190"/>
                  <a:gd name="T7" fmla="*/ 322 h 349"/>
                  <a:gd name="T8" fmla="*/ 7 w 190"/>
                  <a:gd name="T9" fmla="*/ 9 h 349"/>
                  <a:gd name="T10" fmla="*/ 0 w 190"/>
                  <a:gd name="T11" fmla="*/ 28 h 349"/>
                  <a:gd name="T12" fmla="*/ 0 w 190"/>
                  <a:gd name="T13" fmla="*/ 76 h 349"/>
                  <a:gd name="T14" fmla="*/ 22 w 190"/>
                  <a:gd name="T15" fmla="*/ 121 h 349"/>
                  <a:gd name="T16" fmla="*/ 57 w 190"/>
                  <a:gd name="T17" fmla="*/ 230 h 349"/>
                  <a:gd name="T18" fmla="*/ 78 w 190"/>
                  <a:gd name="T19" fmla="*/ 275 h 349"/>
                  <a:gd name="T20" fmla="*/ 97 w 190"/>
                  <a:gd name="T21" fmla="*/ 296 h 349"/>
                  <a:gd name="T22" fmla="*/ 133 w 190"/>
                  <a:gd name="T23" fmla="*/ 313 h 349"/>
                  <a:gd name="T24" fmla="*/ 121 w 190"/>
                  <a:gd name="T25" fmla="*/ 296 h 349"/>
                  <a:gd name="T26" fmla="*/ 128 w 190"/>
                  <a:gd name="T27" fmla="*/ 292 h 349"/>
                  <a:gd name="T28" fmla="*/ 138 w 190"/>
                  <a:gd name="T29" fmla="*/ 270 h 349"/>
                  <a:gd name="T30" fmla="*/ 123 w 190"/>
                  <a:gd name="T31" fmla="*/ 263 h 349"/>
                  <a:gd name="T32" fmla="*/ 105 w 190"/>
                  <a:gd name="T33" fmla="*/ 239 h 349"/>
                  <a:gd name="T34" fmla="*/ 114 w 190"/>
                  <a:gd name="T35" fmla="*/ 218 h 349"/>
                  <a:gd name="T36" fmla="*/ 121 w 190"/>
                  <a:gd name="T37" fmla="*/ 211 h 349"/>
                  <a:gd name="T38" fmla="*/ 95 w 190"/>
                  <a:gd name="T39" fmla="*/ 199 h 349"/>
                  <a:gd name="T40" fmla="*/ 119 w 190"/>
                  <a:gd name="T41" fmla="*/ 197 h 349"/>
                  <a:gd name="T42" fmla="*/ 123 w 190"/>
                  <a:gd name="T43" fmla="*/ 180 h 349"/>
                  <a:gd name="T44" fmla="*/ 114 w 190"/>
                  <a:gd name="T45" fmla="*/ 166 h 349"/>
                  <a:gd name="T46" fmla="*/ 159 w 190"/>
                  <a:gd name="T47" fmla="*/ 166 h 349"/>
                  <a:gd name="T48" fmla="*/ 164 w 190"/>
                  <a:gd name="T49" fmla="*/ 156 h 349"/>
                  <a:gd name="T50" fmla="*/ 152 w 190"/>
                  <a:gd name="T51" fmla="*/ 149 h 349"/>
                  <a:gd name="T52" fmla="*/ 133 w 190"/>
                  <a:gd name="T53" fmla="*/ 126 h 349"/>
                  <a:gd name="T54" fmla="*/ 121 w 190"/>
                  <a:gd name="T55" fmla="*/ 88 h 349"/>
                  <a:gd name="T56" fmla="*/ 121 w 190"/>
                  <a:gd name="T57" fmla="*/ 80 h 349"/>
                  <a:gd name="T58" fmla="*/ 149 w 190"/>
                  <a:gd name="T59" fmla="*/ 40 h 349"/>
                  <a:gd name="T60" fmla="*/ 145 w 190"/>
                  <a:gd name="T61" fmla="*/ 50 h 349"/>
                  <a:gd name="T62" fmla="*/ 102 w 190"/>
                  <a:gd name="T63" fmla="*/ 54 h 349"/>
                  <a:gd name="T64" fmla="*/ 64 w 190"/>
                  <a:gd name="T65" fmla="*/ 16 h 349"/>
                  <a:gd name="T66" fmla="*/ 12 w 190"/>
                  <a:gd name="T67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0" h="349">
                    <a:moveTo>
                      <a:pt x="145" y="322"/>
                    </a:moveTo>
                    <a:lnTo>
                      <a:pt x="161" y="341"/>
                    </a:lnTo>
                    <a:lnTo>
                      <a:pt x="161" y="346"/>
                    </a:lnTo>
                    <a:lnTo>
                      <a:pt x="168" y="349"/>
                    </a:lnTo>
                    <a:lnTo>
                      <a:pt x="190" y="344"/>
                    </a:lnTo>
                    <a:lnTo>
                      <a:pt x="190" y="341"/>
                    </a:lnTo>
                    <a:lnTo>
                      <a:pt x="180" y="341"/>
                    </a:lnTo>
                    <a:lnTo>
                      <a:pt x="145" y="322"/>
                    </a:lnTo>
                    <a:moveTo>
                      <a:pt x="12" y="0"/>
                    </a:moveTo>
                    <a:lnTo>
                      <a:pt x="7" y="9"/>
                    </a:lnTo>
                    <a:lnTo>
                      <a:pt x="7" y="21"/>
                    </a:lnTo>
                    <a:lnTo>
                      <a:pt x="0" y="28"/>
                    </a:lnTo>
                    <a:lnTo>
                      <a:pt x="3" y="52"/>
                    </a:lnTo>
                    <a:lnTo>
                      <a:pt x="0" y="76"/>
                    </a:lnTo>
                    <a:lnTo>
                      <a:pt x="3" y="97"/>
                    </a:lnTo>
                    <a:lnTo>
                      <a:pt x="22" y="121"/>
                    </a:lnTo>
                    <a:lnTo>
                      <a:pt x="33" y="197"/>
                    </a:lnTo>
                    <a:lnTo>
                      <a:pt x="57" y="230"/>
                    </a:lnTo>
                    <a:lnTo>
                      <a:pt x="67" y="230"/>
                    </a:lnTo>
                    <a:lnTo>
                      <a:pt x="78" y="275"/>
                    </a:lnTo>
                    <a:lnTo>
                      <a:pt x="76" y="287"/>
                    </a:lnTo>
                    <a:lnTo>
                      <a:pt x="97" y="296"/>
                    </a:lnTo>
                    <a:lnTo>
                      <a:pt x="105" y="311"/>
                    </a:lnTo>
                    <a:lnTo>
                      <a:pt x="133" y="313"/>
                    </a:lnTo>
                    <a:lnTo>
                      <a:pt x="135" y="313"/>
                    </a:lnTo>
                    <a:lnTo>
                      <a:pt x="121" y="296"/>
                    </a:lnTo>
                    <a:lnTo>
                      <a:pt x="121" y="289"/>
                    </a:lnTo>
                    <a:lnTo>
                      <a:pt x="128" y="292"/>
                    </a:lnTo>
                    <a:lnTo>
                      <a:pt x="126" y="280"/>
                    </a:lnTo>
                    <a:lnTo>
                      <a:pt x="138" y="270"/>
                    </a:lnTo>
                    <a:lnTo>
                      <a:pt x="135" y="263"/>
                    </a:lnTo>
                    <a:lnTo>
                      <a:pt x="123" y="263"/>
                    </a:lnTo>
                    <a:lnTo>
                      <a:pt x="107" y="251"/>
                    </a:lnTo>
                    <a:lnTo>
                      <a:pt x="105" y="239"/>
                    </a:lnTo>
                    <a:lnTo>
                      <a:pt x="119" y="239"/>
                    </a:lnTo>
                    <a:lnTo>
                      <a:pt x="114" y="218"/>
                    </a:lnTo>
                    <a:lnTo>
                      <a:pt x="121" y="218"/>
                    </a:lnTo>
                    <a:lnTo>
                      <a:pt x="121" y="211"/>
                    </a:lnTo>
                    <a:lnTo>
                      <a:pt x="109" y="209"/>
                    </a:lnTo>
                    <a:lnTo>
                      <a:pt x="95" y="199"/>
                    </a:lnTo>
                    <a:lnTo>
                      <a:pt x="93" y="190"/>
                    </a:lnTo>
                    <a:lnTo>
                      <a:pt x="119" y="197"/>
                    </a:lnTo>
                    <a:lnTo>
                      <a:pt x="126" y="190"/>
                    </a:lnTo>
                    <a:lnTo>
                      <a:pt x="123" y="180"/>
                    </a:lnTo>
                    <a:lnTo>
                      <a:pt x="116" y="175"/>
                    </a:lnTo>
                    <a:lnTo>
                      <a:pt x="114" y="166"/>
                    </a:lnTo>
                    <a:lnTo>
                      <a:pt x="126" y="173"/>
                    </a:lnTo>
                    <a:lnTo>
                      <a:pt x="159" y="166"/>
                    </a:lnTo>
                    <a:lnTo>
                      <a:pt x="159" y="159"/>
                    </a:lnTo>
                    <a:lnTo>
                      <a:pt x="164" y="156"/>
                    </a:lnTo>
                    <a:lnTo>
                      <a:pt x="161" y="149"/>
                    </a:lnTo>
                    <a:lnTo>
                      <a:pt x="152" y="149"/>
                    </a:lnTo>
                    <a:lnTo>
                      <a:pt x="149" y="137"/>
                    </a:lnTo>
                    <a:lnTo>
                      <a:pt x="133" y="126"/>
                    </a:lnTo>
                    <a:lnTo>
                      <a:pt x="135" y="123"/>
                    </a:lnTo>
                    <a:lnTo>
                      <a:pt x="121" y="88"/>
                    </a:lnTo>
                    <a:lnTo>
                      <a:pt x="126" y="83"/>
                    </a:lnTo>
                    <a:lnTo>
                      <a:pt x="121" y="80"/>
                    </a:lnTo>
                    <a:lnTo>
                      <a:pt x="152" y="52"/>
                    </a:lnTo>
                    <a:lnTo>
                      <a:pt x="149" y="40"/>
                    </a:lnTo>
                    <a:lnTo>
                      <a:pt x="145" y="40"/>
                    </a:lnTo>
                    <a:lnTo>
                      <a:pt x="145" y="50"/>
                    </a:lnTo>
                    <a:lnTo>
                      <a:pt x="133" y="59"/>
                    </a:lnTo>
                    <a:lnTo>
                      <a:pt x="102" y="54"/>
                    </a:lnTo>
                    <a:lnTo>
                      <a:pt x="107" y="35"/>
                    </a:lnTo>
                    <a:lnTo>
                      <a:pt x="64" y="16"/>
                    </a:lnTo>
                    <a:lnTo>
                      <a:pt x="48" y="2"/>
                    </a:lnTo>
                    <a:lnTo>
                      <a:pt x="12" y="0"/>
                    </a:lnTo>
                  </a:path>
                </a:pathLst>
              </a:custGeom>
              <a:noFill/>
              <a:ln w="15875" cap="flat">
                <a:solidFill>
                  <a:srgbClr val="4D4E4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4" name="Freeform 1567"/>
              <p:cNvSpPr>
                <a:spLocks noEditPoints="1"/>
              </p:cNvSpPr>
              <p:nvPr/>
            </p:nvSpPr>
            <p:spPr bwMode="auto">
              <a:xfrm>
                <a:off x="2551687" y="4742736"/>
                <a:ext cx="377254" cy="682106"/>
              </a:xfrm>
              <a:custGeom>
                <a:avLst/>
                <a:gdLst>
                  <a:gd name="T0" fmla="*/ 165 w 198"/>
                  <a:gd name="T1" fmla="*/ 346 h 358"/>
                  <a:gd name="T2" fmla="*/ 194 w 198"/>
                  <a:gd name="T3" fmla="*/ 346 h 358"/>
                  <a:gd name="T4" fmla="*/ 61 w 198"/>
                  <a:gd name="T5" fmla="*/ 235 h 358"/>
                  <a:gd name="T6" fmla="*/ 7 w 198"/>
                  <a:gd name="T7" fmla="*/ 102 h 358"/>
                  <a:gd name="T8" fmla="*/ 4 w 198"/>
                  <a:gd name="T9" fmla="*/ 33 h 358"/>
                  <a:gd name="T10" fmla="*/ 16 w 198"/>
                  <a:gd name="T11" fmla="*/ 5 h 358"/>
                  <a:gd name="T12" fmla="*/ 111 w 198"/>
                  <a:gd name="T13" fmla="*/ 40 h 358"/>
                  <a:gd name="T14" fmla="*/ 149 w 198"/>
                  <a:gd name="T15" fmla="*/ 55 h 358"/>
                  <a:gd name="T16" fmla="*/ 156 w 198"/>
                  <a:gd name="T17" fmla="*/ 57 h 358"/>
                  <a:gd name="T18" fmla="*/ 125 w 198"/>
                  <a:gd name="T19" fmla="*/ 93 h 358"/>
                  <a:gd name="T20" fmla="*/ 153 w 198"/>
                  <a:gd name="T21" fmla="*/ 142 h 358"/>
                  <a:gd name="T22" fmla="*/ 168 w 198"/>
                  <a:gd name="T23" fmla="*/ 161 h 358"/>
                  <a:gd name="T24" fmla="*/ 130 w 198"/>
                  <a:gd name="T25" fmla="*/ 178 h 358"/>
                  <a:gd name="T26" fmla="*/ 127 w 198"/>
                  <a:gd name="T27" fmla="*/ 185 h 358"/>
                  <a:gd name="T28" fmla="*/ 97 w 198"/>
                  <a:gd name="T29" fmla="*/ 195 h 358"/>
                  <a:gd name="T30" fmla="*/ 125 w 198"/>
                  <a:gd name="T31" fmla="*/ 216 h 358"/>
                  <a:gd name="T32" fmla="*/ 123 w 198"/>
                  <a:gd name="T33" fmla="*/ 244 h 358"/>
                  <a:gd name="T34" fmla="*/ 127 w 198"/>
                  <a:gd name="T35" fmla="*/ 268 h 358"/>
                  <a:gd name="T36" fmla="*/ 130 w 198"/>
                  <a:gd name="T37" fmla="*/ 285 h 358"/>
                  <a:gd name="T38" fmla="*/ 125 w 198"/>
                  <a:gd name="T39" fmla="*/ 301 h 358"/>
                  <a:gd name="T40" fmla="*/ 109 w 198"/>
                  <a:gd name="T41" fmla="*/ 316 h 358"/>
                  <a:gd name="T42" fmla="*/ 82 w 198"/>
                  <a:gd name="T43" fmla="*/ 280 h 358"/>
                  <a:gd name="T44" fmla="*/ 14 w 198"/>
                  <a:gd name="T45" fmla="*/ 0 h 358"/>
                  <a:gd name="T46" fmla="*/ 9 w 198"/>
                  <a:gd name="T47" fmla="*/ 26 h 358"/>
                  <a:gd name="T48" fmla="*/ 0 w 198"/>
                  <a:gd name="T49" fmla="*/ 81 h 358"/>
                  <a:gd name="T50" fmla="*/ 33 w 198"/>
                  <a:gd name="T51" fmla="*/ 202 h 358"/>
                  <a:gd name="T52" fmla="*/ 80 w 198"/>
                  <a:gd name="T53" fmla="*/ 280 h 358"/>
                  <a:gd name="T54" fmla="*/ 106 w 198"/>
                  <a:gd name="T55" fmla="*/ 320 h 358"/>
                  <a:gd name="T56" fmla="*/ 144 w 198"/>
                  <a:gd name="T57" fmla="*/ 327 h 358"/>
                  <a:gd name="T58" fmla="*/ 161 w 198"/>
                  <a:gd name="T59" fmla="*/ 354 h 358"/>
                  <a:gd name="T60" fmla="*/ 198 w 198"/>
                  <a:gd name="T61" fmla="*/ 351 h 358"/>
                  <a:gd name="T62" fmla="*/ 146 w 198"/>
                  <a:gd name="T63" fmla="*/ 323 h 358"/>
                  <a:gd name="T64" fmla="*/ 144 w 198"/>
                  <a:gd name="T65" fmla="*/ 318 h 358"/>
                  <a:gd name="T66" fmla="*/ 137 w 198"/>
                  <a:gd name="T67" fmla="*/ 299 h 358"/>
                  <a:gd name="T68" fmla="*/ 142 w 198"/>
                  <a:gd name="T69" fmla="*/ 263 h 358"/>
                  <a:gd name="T70" fmla="*/ 113 w 198"/>
                  <a:gd name="T71" fmla="*/ 247 h 358"/>
                  <a:gd name="T72" fmla="*/ 130 w 198"/>
                  <a:gd name="T73" fmla="*/ 225 h 358"/>
                  <a:gd name="T74" fmla="*/ 101 w 198"/>
                  <a:gd name="T75" fmla="*/ 202 h 358"/>
                  <a:gd name="T76" fmla="*/ 132 w 198"/>
                  <a:gd name="T77" fmla="*/ 197 h 358"/>
                  <a:gd name="T78" fmla="*/ 123 w 198"/>
                  <a:gd name="T79" fmla="*/ 178 h 358"/>
                  <a:gd name="T80" fmla="*/ 168 w 198"/>
                  <a:gd name="T81" fmla="*/ 166 h 358"/>
                  <a:gd name="T82" fmla="*/ 158 w 198"/>
                  <a:gd name="T83" fmla="*/ 150 h 358"/>
                  <a:gd name="T84" fmla="*/ 142 w 198"/>
                  <a:gd name="T85" fmla="*/ 128 h 358"/>
                  <a:gd name="T86" fmla="*/ 132 w 198"/>
                  <a:gd name="T87" fmla="*/ 90 h 358"/>
                  <a:gd name="T88" fmla="*/ 132 w 198"/>
                  <a:gd name="T89" fmla="*/ 88 h 358"/>
                  <a:gd name="T90" fmla="*/ 132 w 198"/>
                  <a:gd name="T91" fmla="*/ 90 h 358"/>
                  <a:gd name="T92" fmla="*/ 132 w 198"/>
                  <a:gd name="T93" fmla="*/ 85 h 358"/>
                  <a:gd name="T94" fmla="*/ 146 w 198"/>
                  <a:gd name="T95" fmla="*/ 43 h 358"/>
                  <a:gd name="T96" fmla="*/ 135 w 198"/>
                  <a:gd name="T97" fmla="*/ 59 h 358"/>
                  <a:gd name="T98" fmla="*/ 71 w 198"/>
                  <a:gd name="T99" fmla="*/ 19 h 358"/>
                  <a:gd name="T100" fmla="*/ 49 w 198"/>
                  <a:gd name="T101" fmla="*/ 2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8" h="358">
                    <a:moveTo>
                      <a:pt x="172" y="354"/>
                    </a:moveTo>
                    <a:lnTo>
                      <a:pt x="165" y="351"/>
                    </a:lnTo>
                    <a:lnTo>
                      <a:pt x="165" y="346"/>
                    </a:lnTo>
                    <a:lnTo>
                      <a:pt x="149" y="327"/>
                    </a:lnTo>
                    <a:lnTo>
                      <a:pt x="184" y="346"/>
                    </a:lnTo>
                    <a:lnTo>
                      <a:pt x="194" y="346"/>
                    </a:lnTo>
                    <a:lnTo>
                      <a:pt x="194" y="349"/>
                    </a:lnTo>
                    <a:lnTo>
                      <a:pt x="172" y="354"/>
                    </a:lnTo>
                    <a:close/>
                    <a:moveTo>
                      <a:pt x="61" y="235"/>
                    </a:moveTo>
                    <a:lnTo>
                      <a:pt x="37" y="202"/>
                    </a:lnTo>
                    <a:lnTo>
                      <a:pt x="26" y="126"/>
                    </a:lnTo>
                    <a:lnTo>
                      <a:pt x="7" y="102"/>
                    </a:lnTo>
                    <a:lnTo>
                      <a:pt x="4" y="81"/>
                    </a:lnTo>
                    <a:lnTo>
                      <a:pt x="7" y="57"/>
                    </a:lnTo>
                    <a:lnTo>
                      <a:pt x="4" y="33"/>
                    </a:lnTo>
                    <a:lnTo>
                      <a:pt x="11" y="26"/>
                    </a:lnTo>
                    <a:lnTo>
                      <a:pt x="11" y="14"/>
                    </a:lnTo>
                    <a:lnTo>
                      <a:pt x="16" y="5"/>
                    </a:lnTo>
                    <a:lnTo>
                      <a:pt x="52" y="7"/>
                    </a:lnTo>
                    <a:lnTo>
                      <a:pt x="68" y="21"/>
                    </a:lnTo>
                    <a:lnTo>
                      <a:pt x="111" y="40"/>
                    </a:lnTo>
                    <a:lnTo>
                      <a:pt x="106" y="59"/>
                    </a:lnTo>
                    <a:lnTo>
                      <a:pt x="137" y="64"/>
                    </a:lnTo>
                    <a:lnTo>
                      <a:pt x="149" y="55"/>
                    </a:lnTo>
                    <a:lnTo>
                      <a:pt x="149" y="45"/>
                    </a:lnTo>
                    <a:lnTo>
                      <a:pt x="153" y="45"/>
                    </a:lnTo>
                    <a:lnTo>
                      <a:pt x="156" y="57"/>
                    </a:lnTo>
                    <a:lnTo>
                      <a:pt x="125" y="85"/>
                    </a:lnTo>
                    <a:lnTo>
                      <a:pt x="130" y="88"/>
                    </a:lnTo>
                    <a:lnTo>
                      <a:pt x="125" y="93"/>
                    </a:lnTo>
                    <a:lnTo>
                      <a:pt x="139" y="128"/>
                    </a:lnTo>
                    <a:lnTo>
                      <a:pt x="137" y="131"/>
                    </a:lnTo>
                    <a:lnTo>
                      <a:pt x="153" y="142"/>
                    </a:lnTo>
                    <a:lnTo>
                      <a:pt x="156" y="154"/>
                    </a:lnTo>
                    <a:lnTo>
                      <a:pt x="165" y="154"/>
                    </a:lnTo>
                    <a:lnTo>
                      <a:pt x="168" y="161"/>
                    </a:lnTo>
                    <a:lnTo>
                      <a:pt x="163" y="164"/>
                    </a:lnTo>
                    <a:lnTo>
                      <a:pt x="163" y="171"/>
                    </a:lnTo>
                    <a:lnTo>
                      <a:pt x="130" y="178"/>
                    </a:lnTo>
                    <a:lnTo>
                      <a:pt x="118" y="171"/>
                    </a:lnTo>
                    <a:lnTo>
                      <a:pt x="120" y="180"/>
                    </a:lnTo>
                    <a:lnTo>
                      <a:pt x="127" y="185"/>
                    </a:lnTo>
                    <a:lnTo>
                      <a:pt x="130" y="195"/>
                    </a:lnTo>
                    <a:lnTo>
                      <a:pt x="123" y="202"/>
                    </a:lnTo>
                    <a:lnTo>
                      <a:pt x="97" y="195"/>
                    </a:lnTo>
                    <a:lnTo>
                      <a:pt x="99" y="204"/>
                    </a:lnTo>
                    <a:lnTo>
                      <a:pt x="113" y="214"/>
                    </a:lnTo>
                    <a:lnTo>
                      <a:pt x="125" y="216"/>
                    </a:lnTo>
                    <a:lnTo>
                      <a:pt x="125" y="223"/>
                    </a:lnTo>
                    <a:lnTo>
                      <a:pt x="118" y="223"/>
                    </a:lnTo>
                    <a:lnTo>
                      <a:pt x="123" y="244"/>
                    </a:lnTo>
                    <a:lnTo>
                      <a:pt x="109" y="244"/>
                    </a:lnTo>
                    <a:lnTo>
                      <a:pt x="111" y="256"/>
                    </a:lnTo>
                    <a:lnTo>
                      <a:pt x="127" y="268"/>
                    </a:lnTo>
                    <a:lnTo>
                      <a:pt x="139" y="268"/>
                    </a:lnTo>
                    <a:lnTo>
                      <a:pt x="142" y="275"/>
                    </a:lnTo>
                    <a:lnTo>
                      <a:pt x="130" y="285"/>
                    </a:lnTo>
                    <a:lnTo>
                      <a:pt x="132" y="297"/>
                    </a:lnTo>
                    <a:lnTo>
                      <a:pt x="125" y="294"/>
                    </a:lnTo>
                    <a:lnTo>
                      <a:pt x="125" y="301"/>
                    </a:lnTo>
                    <a:lnTo>
                      <a:pt x="139" y="318"/>
                    </a:lnTo>
                    <a:lnTo>
                      <a:pt x="137" y="318"/>
                    </a:lnTo>
                    <a:lnTo>
                      <a:pt x="109" y="316"/>
                    </a:lnTo>
                    <a:lnTo>
                      <a:pt x="101" y="301"/>
                    </a:lnTo>
                    <a:lnTo>
                      <a:pt x="80" y="292"/>
                    </a:lnTo>
                    <a:lnTo>
                      <a:pt x="82" y="280"/>
                    </a:lnTo>
                    <a:lnTo>
                      <a:pt x="71" y="235"/>
                    </a:lnTo>
                    <a:lnTo>
                      <a:pt x="61" y="235"/>
                    </a:lnTo>
                    <a:close/>
                    <a:moveTo>
                      <a:pt x="14" y="0"/>
                    </a:moveTo>
                    <a:lnTo>
                      <a:pt x="7" y="12"/>
                    </a:lnTo>
                    <a:lnTo>
                      <a:pt x="7" y="12"/>
                    </a:lnTo>
                    <a:lnTo>
                      <a:pt x="9" y="26"/>
                    </a:lnTo>
                    <a:lnTo>
                      <a:pt x="0" y="33"/>
                    </a:lnTo>
                    <a:lnTo>
                      <a:pt x="4" y="55"/>
                    </a:lnTo>
                    <a:lnTo>
                      <a:pt x="0" y="81"/>
                    </a:lnTo>
                    <a:lnTo>
                      <a:pt x="2" y="102"/>
                    </a:lnTo>
                    <a:lnTo>
                      <a:pt x="21" y="128"/>
                    </a:lnTo>
                    <a:lnTo>
                      <a:pt x="33" y="202"/>
                    </a:lnTo>
                    <a:lnTo>
                      <a:pt x="61" y="237"/>
                    </a:lnTo>
                    <a:lnTo>
                      <a:pt x="68" y="237"/>
                    </a:lnTo>
                    <a:lnTo>
                      <a:pt x="80" y="280"/>
                    </a:lnTo>
                    <a:lnTo>
                      <a:pt x="75" y="292"/>
                    </a:lnTo>
                    <a:lnTo>
                      <a:pt x="97" y="304"/>
                    </a:lnTo>
                    <a:lnTo>
                      <a:pt x="106" y="320"/>
                    </a:lnTo>
                    <a:lnTo>
                      <a:pt x="135" y="323"/>
                    </a:lnTo>
                    <a:lnTo>
                      <a:pt x="137" y="327"/>
                    </a:lnTo>
                    <a:lnTo>
                      <a:pt x="144" y="327"/>
                    </a:lnTo>
                    <a:lnTo>
                      <a:pt x="161" y="346"/>
                    </a:lnTo>
                    <a:lnTo>
                      <a:pt x="161" y="351"/>
                    </a:lnTo>
                    <a:lnTo>
                      <a:pt x="161" y="354"/>
                    </a:lnTo>
                    <a:lnTo>
                      <a:pt x="163" y="354"/>
                    </a:lnTo>
                    <a:lnTo>
                      <a:pt x="175" y="358"/>
                    </a:lnTo>
                    <a:lnTo>
                      <a:pt x="198" y="351"/>
                    </a:lnTo>
                    <a:lnTo>
                      <a:pt x="196" y="344"/>
                    </a:lnTo>
                    <a:lnTo>
                      <a:pt x="187" y="344"/>
                    </a:lnTo>
                    <a:lnTo>
                      <a:pt x="146" y="323"/>
                    </a:lnTo>
                    <a:lnTo>
                      <a:pt x="142" y="323"/>
                    </a:lnTo>
                    <a:lnTo>
                      <a:pt x="139" y="320"/>
                    </a:lnTo>
                    <a:lnTo>
                      <a:pt x="144" y="318"/>
                    </a:lnTo>
                    <a:lnTo>
                      <a:pt x="130" y="301"/>
                    </a:lnTo>
                    <a:lnTo>
                      <a:pt x="130" y="299"/>
                    </a:lnTo>
                    <a:lnTo>
                      <a:pt x="137" y="299"/>
                    </a:lnTo>
                    <a:lnTo>
                      <a:pt x="135" y="287"/>
                    </a:lnTo>
                    <a:lnTo>
                      <a:pt x="144" y="275"/>
                    </a:lnTo>
                    <a:lnTo>
                      <a:pt x="142" y="263"/>
                    </a:lnTo>
                    <a:lnTo>
                      <a:pt x="127" y="263"/>
                    </a:lnTo>
                    <a:lnTo>
                      <a:pt x="116" y="254"/>
                    </a:lnTo>
                    <a:lnTo>
                      <a:pt x="113" y="247"/>
                    </a:lnTo>
                    <a:lnTo>
                      <a:pt x="125" y="247"/>
                    </a:lnTo>
                    <a:lnTo>
                      <a:pt x="123" y="225"/>
                    </a:lnTo>
                    <a:lnTo>
                      <a:pt x="130" y="225"/>
                    </a:lnTo>
                    <a:lnTo>
                      <a:pt x="127" y="211"/>
                    </a:lnTo>
                    <a:lnTo>
                      <a:pt x="113" y="211"/>
                    </a:lnTo>
                    <a:lnTo>
                      <a:pt x="101" y="202"/>
                    </a:lnTo>
                    <a:lnTo>
                      <a:pt x="101" y="199"/>
                    </a:lnTo>
                    <a:lnTo>
                      <a:pt x="123" y="206"/>
                    </a:lnTo>
                    <a:lnTo>
                      <a:pt x="132" y="197"/>
                    </a:lnTo>
                    <a:lnTo>
                      <a:pt x="130" y="185"/>
                    </a:lnTo>
                    <a:lnTo>
                      <a:pt x="125" y="180"/>
                    </a:lnTo>
                    <a:lnTo>
                      <a:pt x="123" y="178"/>
                    </a:lnTo>
                    <a:lnTo>
                      <a:pt x="130" y="183"/>
                    </a:lnTo>
                    <a:lnTo>
                      <a:pt x="168" y="173"/>
                    </a:lnTo>
                    <a:lnTo>
                      <a:pt x="168" y="166"/>
                    </a:lnTo>
                    <a:lnTo>
                      <a:pt x="170" y="161"/>
                    </a:lnTo>
                    <a:lnTo>
                      <a:pt x="168" y="150"/>
                    </a:lnTo>
                    <a:lnTo>
                      <a:pt x="158" y="150"/>
                    </a:lnTo>
                    <a:lnTo>
                      <a:pt x="158" y="142"/>
                    </a:lnTo>
                    <a:lnTo>
                      <a:pt x="142" y="131"/>
                    </a:lnTo>
                    <a:lnTo>
                      <a:pt x="142" y="128"/>
                    </a:lnTo>
                    <a:lnTo>
                      <a:pt x="142" y="128"/>
                    </a:lnTo>
                    <a:lnTo>
                      <a:pt x="130" y="93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5" y="88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7" y="88"/>
                    </a:lnTo>
                    <a:lnTo>
                      <a:pt x="130" y="85"/>
                    </a:lnTo>
                    <a:lnTo>
                      <a:pt x="132" y="85"/>
                    </a:lnTo>
                    <a:lnTo>
                      <a:pt x="158" y="59"/>
                    </a:lnTo>
                    <a:lnTo>
                      <a:pt x="156" y="43"/>
                    </a:lnTo>
                    <a:lnTo>
                      <a:pt x="146" y="43"/>
                    </a:lnTo>
                    <a:lnTo>
                      <a:pt x="144" y="43"/>
                    </a:lnTo>
                    <a:lnTo>
                      <a:pt x="144" y="52"/>
                    </a:lnTo>
                    <a:lnTo>
                      <a:pt x="135" y="59"/>
                    </a:lnTo>
                    <a:lnTo>
                      <a:pt x="111" y="57"/>
                    </a:lnTo>
                    <a:lnTo>
                      <a:pt x="116" y="38"/>
                    </a:lnTo>
                    <a:lnTo>
                      <a:pt x="71" y="19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49" y="2"/>
                    </a:lnTo>
                    <a:lnTo>
                      <a:pt x="49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5" name="Freeform 1568"/>
              <p:cNvSpPr>
                <a:spLocks noEditPoints="1"/>
              </p:cNvSpPr>
              <p:nvPr/>
            </p:nvSpPr>
            <p:spPr bwMode="auto">
              <a:xfrm>
                <a:off x="2551687" y="4742736"/>
                <a:ext cx="377254" cy="682106"/>
              </a:xfrm>
              <a:custGeom>
                <a:avLst/>
                <a:gdLst>
                  <a:gd name="T0" fmla="*/ 165 w 198"/>
                  <a:gd name="T1" fmla="*/ 346 h 358"/>
                  <a:gd name="T2" fmla="*/ 194 w 198"/>
                  <a:gd name="T3" fmla="*/ 346 h 358"/>
                  <a:gd name="T4" fmla="*/ 61 w 198"/>
                  <a:gd name="T5" fmla="*/ 235 h 358"/>
                  <a:gd name="T6" fmla="*/ 7 w 198"/>
                  <a:gd name="T7" fmla="*/ 102 h 358"/>
                  <a:gd name="T8" fmla="*/ 4 w 198"/>
                  <a:gd name="T9" fmla="*/ 33 h 358"/>
                  <a:gd name="T10" fmla="*/ 16 w 198"/>
                  <a:gd name="T11" fmla="*/ 5 h 358"/>
                  <a:gd name="T12" fmla="*/ 111 w 198"/>
                  <a:gd name="T13" fmla="*/ 40 h 358"/>
                  <a:gd name="T14" fmla="*/ 149 w 198"/>
                  <a:gd name="T15" fmla="*/ 55 h 358"/>
                  <a:gd name="T16" fmla="*/ 156 w 198"/>
                  <a:gd name="T17" fmla="*/ 57 h 358"/>
                  <a:gd name="T18" fmla="*/ 125 w 198"/>
                  <a:gd name="T19" fmla="*/ 93 h 358"/>
                  <a:gd name="T20" fmla="*/ 153 w 198"/>
                  <a:gd name="T21" fmla="*/ 142 h 358"/>
                  <a:gd name="T22" fmla="*/ 168 w 198"/>
                  <a:gd name="T23" fmla="*/ 161 h 358"/>
                  <a:gd name="T24" fmla="*/ 130 w 198"/>
                  <a:gd name="T25" fmla="*/ 178 h 358"/>
                  <a:gd name="T26" fmla="*/ 127 w 198"/>
                  <a:gd name="T27" fmla="*/ 185 h 358"/>
                  <a:gd name="T28" fmla="*/ 97 w 198"/>
                  <a:gd name="T29" fmla="*/ 195 h 358"/>
                  <a:gd name="T30" fmla="*/ 125 w 198"/>
                  <a:gd name="T31" fmla="*/ 216 h 358"/>
                  <a:gd name="T32" fmla="*/ 123 w 198"/>
                  <a:gd name="T33" fmla="*/ 244 h 358"/>
                  <a:gd name="T34" fmla="*/ 127 w 198"/>
                  <a:gd name="T35" fmla="*/ 268 h 358"/>
                  <a:gd name="T36" fmla="*/ 130 w 198"/>
                  <a:gd name="T37" fmla="*/ 285 h 358"/>
                  <a:gd name="T38" fmla="*/ 125 w 198"/>
                  <a:gd name="T39" fmla="*/ 301 h 358"/>
                  <a:gd name="T40" fmla="*/ 109 w 198"/>
                  <a:gd name="T41" fmla="*/ 316 h 358"/>
                  <a:gd name="T42" fmla="*/ 82 w 198"/>
                  <a:gd name="T43" fmla="*/ 280 h 358"/>
                  <a:gd name="T44" fmla="*/ 14 w 198"/>
                  <a:gd name="T45" fmla="*/ 0 h 358"/>
                  <a:gd name="T46" fmla="*/ 9 w 198"/>
                  <a:gd name="T47" fmla="*/ 26 h 358"/>
                  <a:gd name="T48" fmla="*/ 0 w 198"/>
                  <a:gd name="T49" fmla="*/ 81 h 358"/>
                  <a:gd name="T50" fmla="*/ 33 w 198"/>
                  <a:gd name="T51" fmla="*/ 202 h 358"/>
                  <a:gd name="T52" fmla="*/ 80 w 198"/>
                  <a:gd name="T53" fmla="*/ 280 h 358"/>
                  <a:gd name="T54" fmla="*/ 106 w 198"/>
                  <a:gd name="T55" fmla="*/ 320 h 358"/>
                  <a:gd name="T56" fmla="*/ 144 w 198"/>
                  <a:gd name="T57" fmla="*/ 327 h 358"/>
                  <a:gd name="T58" fmla="*/ 161 w 198"/>
                  <a:gd name="T59" fmla="*/ 354 h 358"/>
                  <a:gd name="T60" fmla="*/ 198 w 198"/>
                  <a:gd name="T61" fmla="*/ 351 h 358"/>
                  <a:gd name="T62" fmla="*/ 146 w 198"/>
                  <a:gd name="T63" fmla="*/ 323 h 358"/>
                  <a:gd name="T64" fmla="*/ 144 w 198"/>
                  <a:gd name="T65" fmla="*/ 318 h 358"/>
                  <a:gd name="T66" fmla="*/ 137 w 198"/>
                  <a:gd name="T67" fmla="*/ 299 h 358"/>
                  <a:gd name="T68" fmla="*/ 142 w 198"/>
                  <a:gd name="T69" fmla="*/ 263 h 358"/>
                  <a:gd name="T70" fmla="*/ 113 w 198"/>
                  <a:gd name="T71" fmla="*/ 247 h 358"/>
                  <a:gd name="T72" fmla="*/ 130 w 198"/>
                  <a:gd name="T73" fmla="*/ 225 h 358"/>
                  <a:gd name="T74" fmla="*/ 101 w 198"/>
                  <a:gd name="T75" fmla="*/ 202 h 358"/>
                  <a:gd name="T76" fmla="*/ 132 w 198"/>
                  <a:gd name="T77" fmla="*/ 197 h 358"/>
                  <a:gd name="T78" fmla="*/ 123 w 198"/>
                  <a:gd name="T79" fmla="*/ 178 h 358"/>
                  <a:gd name="T80" fmla="*/ 168 w 198"/>
                  <a:gd name="T81" fmla="*/ 166 h 358"/>
                  <a:gd name="T82" fmla="*/ 158 w 198"/>
                  <a:gd name="T83" fmla="*/ 150 h 358"/>
                  <a:gd name="T84" fmla="*/ 142 w 198"/>
                  <a:gd name="T85" fmla="*/ 128 h 358"/>
                  <a:gd name="T86" fmla="*/ 132 w 198"/>
                  <a:gd name="T87" fmla="*/ 90 h 358"/>
                  <a:gd name="T88" fmla="*/ 132 w 198"/>
                  <a:gd name="T89" fmla="*/ 88 h 358"/>
                  <a:gd name="T90" fmla="*/ 132 w 198"/>
                  <a:gd name="T91" fmla="*/ 90 h 358"/>
                  <a:gd name="T92" fmla="*/ 132 w 198"/>
                  <a:gd name="T93" fmla="*/ 85 h 358"/>
                  <a:gd name="T94" fmla="*/ 146 w 198"/>
                  <a:gd name="T95" fmla="*/ 43 h 358"/>
                  <a:gd name="T96" fmla="*/ 135 w 198"/>
                  <a:gd name="T97" fmla="*/ 59 h 358"/>
                  <a:gd name="T98" fmla="*/ 71 w 198"/>
                  <a:gd name="T99" fmla="*/ 19 h 358"/>
                  <a:gd name="T100" fmla="*/ 49 w 198"/>
                  <a:gd name="T101" fmla="*/ 2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8" h="358">
                    <a:moveTo>
                      <a:pt x="172" y="354"/>
                    </a:moveTo>
                    <a:lnTo>
                      <a:pt x="165" y="351"/>
                    </a:lnTo>
                    <a:lnTo>
                      <a:pt x="165" y="346"/>
                    </a:lnTo>
                    <a:lnTo>
                      <a:pt x="149" y="327"/>
                    </a:lnTo>
                    <a:lnTo>
                      <a:pt x="184" y="346"/>
                    </a:lnTo>
                    <a:lnTo>
                      <a:pt x="194" y="346"/>
                    </a:lnTo>
                    <a:lnTo>
                      <a:pt x="194" y="349"/>
                    </a:lnTo>
                    <a:lnTo>
                      <a:pt x="172" y="354"/>
                    </a:lnTo>
                    <a:moveTo>
                      <a:pt x="61" y="235"/>
                    </a:moveTo>
                    <a:lnTo>
                      <a:pt x="37" y="202"/>
                    </a:lnTo>
                    <a:lnTo>
                      <a:pt x="26" y="126"/>
                    </a:lnTo>
                    <a:lnTo>
                      <a:pt x="7" y="102"/>
                    </a:lnTo>
                    <a:lnTo>
                      <a:pt x="4" y="81"/>
                    </a:lnTo>
                    <a:lnTo>
                      <a:pt x="7" y="57"/>
                    </a:lnTo>
                    <a:lnTo>
                      <a:pt x="4" y="33"/>
                    </a:lnTo>
                    <a:lnTo>
                      <a:pt x="11" y="26"/>
                    </a:lnTo>
                    <a:lnTo>
                      <a:pt x="11" y="14"/>
                    </a:lnTo>
                    <a:lnTo>
                      <a:pt x="16" y="5"/>
                    </a:lnTo>
                    <a:lnTo>
                      <a:pt x="52" y="7"/>
                    </a:lnTo>
                    <a:lnTo>
                      <a:pt x="68" y="21"/>
                    </a:lnTo>
                    <a:lnTo>
                      <a:pt x="111" y="40"/>
                    </a:lnTo>
                    <a:lnTo>
                      <a:pt x="106" y="59"/>
                    </a:lnTo>
                    <a:lnTo>
                      <a:pt x="137" y="64"/>
                    </a:lnTo>
                    <a:lnTo>
                      <a:pt x="149" y="55"/>
                    </a:lnTo>
                    <a:lnTo>
                      <a:pt x="149" y="45"/>
                    </a:lnTo>
                    <a:lnTo>
                      <a:pt x="153" y="45"/>
                    </a:lnTo>
                    <a:lnTo>
                      <a:pt x="156" y="57"/>
                    </a:lnTo>
                    <a:lnTo>
                      <a:pt x="125" y="85"/>
                    </a:lnTo>
                    <a:lnTo>
                      <a:pt x="130" y="88"/>
                    </a:lnTo>
                    <a:lnTo>
                      <a:pt x="125" y="93"/>
                    </a:lnTo>
                    <a:lnTo>
                      <a:pt x="139" y="128"/>
                    </a:lnTo>
                    <a:lnTo>
                      <a:pt x="137" y="131"/>
                    </a:lnTo>
                    <a:lnTo>
                      <a:pt x="153" y="142"/>
                    </a:lnTo>
                    <a:lnTo>
                      <a:pt x="156" y="154"/>
                    </a:lnTo>
                    <a:lnTo>
                      <a:pt x="165" y="154"/>
                    </a:lnTo>
                    <a:lnTo>
                      <a:pt x="168" y="161"/>
                    </a:lnTo>
                    <a:lnTo>
                      <a:pt x="163" y="164"/>
                    </a:lnTo>
                    <a:lnTo>
                      <a:pt x="163" y="171"/>
                    </a:lnTo>
                    <a:lnTo>
                      <a:pt x="130" y="178"/>
                    </a:lnTo>
                    <a:lnTo>
                      <a:pt x="118" y="171"/>
                    </a:lnTo>
                    <a:lnTo>
                      <a:pt x="120" y="180"/>
                    </a:lnTo>
                    <a:lnTo>
                      <a:pt x="127" y="185"/>
                    </a:lnTo>
                    <a:lnTo>
                      <a:pt x="130" y="195"/>
                    </a:lnTo>
                    <a:lnTo>
                      <a:pt x="123" y="202"/>
                    </a:lnTo>
                    <a:lnTo>
                      <a:pt x="97" y="195"/>
                    </a:lnTo>
                    <a:lnTo>
                      <a:pt x="99" y="204"/>
                    </a:lnTo>
                    <a:lnTo>
                      <a:pt x="113" y="214"/>
                    </a:lnTo>
                    <a:lnTo>
                      <a:pt x="125" y="216"/>
                    </a:lnTo>
                    <a:lnTo>
                      <a:pt x="125" y="223"/>
                    </a:lnTo>
                    <a:lnTo>
                      <a:pt x="118" y="223"/>
                    </a:lnTo>
                    <a:lnTo>
                      <a:pt x="123" y="244"/>
                    </a:lnTo>
                    <a:lnTo>
                      <a:pt x="109" y="244"/>
                    </a:lnTo>
                    <a:lnTo>
                      <a:pt x="111" y="256"/>
                    </a:lnTo>
                    <a:lnTo>
                      <a:pt x="127" y="268"/>
                    </a:lnTo>
                    <a:lnTo>
                      <a:pt x="139" y="268"/>
                    </a:lnTo>
                    <a:lnTo>
                      <a:pt x="142" y="275"/>
                    </a:lnTo>
                    <a:lnTo>
                      <a:pt x="130" y="285"/>
                    </a:lnTo>
                    <a:lnTo>
                      <a:pt x="132" y="297"/>
                    </a:lnTo>
                    <a:lnTo>
                      <a:pt x="125" y="294"/>
                    </a:lnTo>
                    <a:lnTo>
                      <a:pt x="125" y="301"/>
                    </a:lnTo>
                    <a:lnTo>
                      <a:pt x="139" y="318"/>
                    </a:lnTo>
                    <a:lnTo>
                      <a:pt x="137" y="318"/>
                    </a:lnTo>
                    <a:lnTo>
                      <a:pt x="109" y="316"/>
                    </a:lnTo>
                    <a:lnTo>
                      <a:pt x="101" y="301"/>
                    </a:lnTo>
                    <a:lnTo>
                      <a:pt x="80" y="292"/>
                    </a:lnTo>
                    <a:lnTo>
                      <a:pt x="82" y="280"/>
                    </a:lnTo>
                    <a:lnTo>
                      <a:pt x="71" y="235"/>
                    </a:lnTo>
                    <a:lnTo>
                      <a:pt x="61" y="235"/>
                    </a:lnTo>
                    <a:moveTo>
                      <a:pt x="14" y="0"/>
                    </a:moveTo>
                    <a:lnTo>
                      <a:pt x="7" y="12"/>
                    </a:lnTo>
                    <a:lnTo>
                      <a:pt x="7" y="12"/>
                    </a:lnTo>
                    <a:lnTo>
                      <a:pt x="9" y="26"/>
                    </a:lnTo>
                    <a:lnTo>
                      <a:pt x="0" y="33"/>
                    </a:lnTo>
                    <a:lnTo>
                      <a:pt x="4" y="55"/>
                    </a:lnTo>
                    <a:lnTo>
                      <a:pt x="0" y="81"/>
                    </a:lnTo>
                    <a:lnTo>
                      <a:pt x="2" y="102"/>
                    </a:lnTo>
                    <a:lnTo>
                      <a:pt x="21" y="128"/>
                    </a:lnTo>
                    <a:lnTo>
                      <a:pt x="33" y="202"/>
                    </a:lnTo>
                    <a:lnTo>
                      <a:pt x="61" y="237"/>
                    </a:lnTo>
                    <a:lnTo>
                      <a:pt x="68" y="237"/>
                    </a:lnTo>
                    <a:lnTo>
                      <a:pt x="80" y="280"/>
                    </a:lnTo>
                    <a:lnTo>
                      <a:pt x="75" y="292"/>
                    </a:lnTo>
                    <a:lnTo>
                      <a:pt x="97" y="304"/>
                    </a:lnTo>
                    <a:lnTo>
                      <a:pt x="106" y="320"/>
                    </a:lnTo>
                    <a:lnTo>
                      <a:pt x="135" y="323"/>
                    </a:lnTo>
                    <a:lnTo>
                      <a:pt x="137" y="327"/>
                    </a:lnTo>
                    <a:lnTo>
                      <a:pt x="144" y="327"/>
                    </a:lnTo>
                    <a:lnTo>
                      <a:pt x="161" y="346"/>
                    </a:lnTo>
                    <a:lnTo>
                      <a:pt x="161" y="351"/>
                    </a:lnTo>
                    <a:lnTo>
                      <a:pt x="161" y="354"/>
                    </a:lnTo>
                    <a:lnTo>
                      <a:pt x="163" y="354"/>
                    </a:lnTo>
                    <a:lnTo>
                      <a:pt x="175" y="358"/>
                    </a:lnTo>
                    <a:lnTo>
                      <a:pt x="198" y="351"/>
                    </a:lnTo>
                    <a:lnTo>
                      <a:pt x="196" y="344"/>
                    </a:lnTo>
                    <a:lnTo>
                      <a:pt x="187" y="344"/>
                    </a:lnTo>
                    <a:lnTo>
                      <a:pt x="146" y="323"/>
                    </a:lnTo>
                    <a:lnTo>
                      <a:pt x="142" y="323"/>
                    </a:lnTo>
                    <a:lnTo>
                      <a:pt x="139" y="320"/>
                    </a:lnTo>
                    <a:lnTo>
                      <a:pt x="144" y="318"/>
                    </a:lnTo>
                    <a:lnTo>
                      <a:pt x="130" y="301"/>
                    </a:lnTo>
                    <a:lnTo>
                      <a:pt x="130" y="299"/>
                    </a:lnTo>
                    <a:lnTo>
                      <a:pt x="137" y="299"/>
                    </a:lnTo>
                    <a:lnTo>
                      <a:pt x="135" y="287"/>
                    </a:lnTo>
                    <a:lnTo>
                      <a:pt x="144" y="275"/>
                    </a:lnTo>
                    <a:lnTo>
                      <a:pt x="142" y="263"/>
                    </a:lnTo>
                    <a:lnTo>
                      <a:pt x="127" y="263"/>
                    </a:lnTo>
                    <a:lnTo>
                      <a:pt x="116" y="254"/>
                    </a:lnTo>
                    <a:lnTo>
                      <a:pt x="113" y="247"/>
                    </a:lnTo>
                    <a:lnTo>
                      <a:pt x="125" y="247"/>
                    </a:lnTo>
                    <a:lnTo>
                      <a:pt x="123" y="225"/>
                    </a:lnTo>
                    <a:lnTo>
                      <a:pt x="130" y="225"/>
                    </a:lnTo>
                    <a:lnTo>
                      <a:pt x="127" y="211"/>
                    </a:lnTo>
                    <a:lnTo>
                      <a:pt x="113" y="211"/>
                    </a:lnTo>
                    <a:lnTo>
                      <a:pt x="101" y="202"/>
                    </a:lnTo>
                    <a:lnTo>
                      <a:pt x="101" y="199"/>
                    </a:lnTo>
                    <a:lnTo>
                      <a:pt x="123" y="206"/>
                    </a:lnTo>
                    <a:lnTo>
                      <a:pt x="132" y="197"/>
                    </a:lnTo>
                    <a:lnTo>
                      <a:pt x="130" y="185"/>
                    </a:lnTo>
                    <a:lnTo>
                      <a:pt x="125" y="180"/>
                    </a:lnTo>
                    <a:lnTo>
                      <a:pt x="123" y="178"/>
                    </a:lnTo>
                    <a:lnTo>
                      <a:pt x="130" y="183"/>
                    </a:lnTo>
                    <a:lnTo>
                      <a:pt x="168" y="173"/>
                    </a:lnTo>
                    <a:lnTo>
                      <a:pt x="168" y="166"/>
                    </a:lnTo>
                    <a:lnTo>
                      <a:pt x="170" y="161"/>
                    </a:lnTo>
                    <a:lnTo>
                      <a:pt x="168" y="150"/>
                    </a:lnTo>
                    <a:lnTo>
                      <a:pt x="158" y="150"/>
                    </a:lnTo>
                    <a:lnTo>
                      <a:pt x="158" y="142"/>
                    </a:lnTo>
                    <a:lnTo>
                      <a:pt x="142" y="131"/>
                    </a:lnTo>
                    <a:lnTo>
                      <a:pt x="142" y="128"/>
                    </a:lnTo>
                    <a:lnTo>
                      <a:pt x="142" y="128"/>
                    </a:lnTo>
                    <a:lnTo>
                      <a:pt x="130" y="93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5" y="88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7" y="88"/>
                    </a:lnTo>
                    <a:lnTo>
                      <a:pt x="130" y="85"/>
                    </a:lnTo>
                    <a:lnTo>
                      <a:pt x="132" y="85"/>
                    </a:lnTo>
                    <a:lnTo>
                      <a:pt x="158" y="59"/>
                    </a:lnTo>
                    <a:lnTo>
                      <a:pt x="156" y="43"/>
                    </a:lnTo>
                    <a:lnTo>
                      <a:pt x="146" y="43"/>
                    </a:lnTo>
                    <a:lnTo>
                      <a:pt x="144" y="43"/>
                    </a:lnTo>
                    <a:lnTo>
                      <a:pt x="144" y="52"/>
                    </a:lnTo>
                    <a:lnTo>
                      <a:pt x="135" y="59"/>
                    </a:lnTo>
                    <a:lnTo>
                      <a:pt x="111" y="57"/>
                    </a:lnTo>
                    <a:lnTo>
                      <a:pt x="116" y="38"/>
                    </a:lnTo>
                    <a:lnTo>
                      <a:pt x="71" y="19"/>
                    </a:lnTo>
                    <a:lnTo>
                      <a:pt x="54" y="5"/>
                    </a:lnTo>
                    <a:lnTo>
                      <a:pt x="52" y="5"/>
                    </a:lnTo>
                    <a:lnTo>
                      <a:pt x="49" y="2"/>
                    </a:lnTo>
                    <a:lnTo>
                      <a:pt x="49" y="5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6" name="Freeform 1569"/>
              <p:cNvSpPr/>
              <p:nvPr/>
            </p:nvSpPr>
            <p:spPr bwMode="auto">
              <a:xfrm>
                <a:off x="2793662" y="4904689"/>
                <a:ext cx="9528" cy="9528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3 h 5"/>
                  <a:gd name="T8" fmla="*/ 5 w 5"/>
                  <a:gd name="T9" fmla="*/ 3 h 5"/>
                  <a:gd name="T10" fmla="*/ 5 w 5"/>
                  <a:gd name="T11" fmla="*/ 3 h 5"/>
                  <a:gd name="T12" fmla="*/ 5 w 5"/>
                  <a:gd name="T13" fmla="*/ 3 h 5"/>
                  <a:gd name="T14" fmla="*/ 5 w 5"/>
                  <a:gd name="T15" fmla="*/ 3 h 5"/>
                  <a:gd name="T16" fmla="*/ 5 w 5"/>
                  <a:gd name="T17" fmla="*/ 0 h 5"/>
                  <a:gd name="T18" fmla="*/ 5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DC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7" name="Freeform 1570"/>
              <p:cNvSpPr/>
              <p:nvPr/>
            </p:nvSpPr>
            <p:spPr bwMode="auto">
              <a:xfrm>
                <a:off x="2793662" y="4904689"/>
                <a:ext cx="9528" cy="9528"/>
              </a:xfrm>
              <a:custGeom>
                <a:avLst/>
                <a:gdLst>
                  <a:gd name="T0" fmla="*/ 3 w 5"/>
                  <a:gd name="T1" fmla="*/ 0 h 5"/>
                  <a:gd name="T2" fmla="*/ 0 w 5"/>
                  <a:gd name="T3" fmla="*/ 3 h 5"/>
                  <a:gd name="T4" fmla="*/ 5 w 5"/>
                  <a:gd name="T5" fmla="*/ 5 h 5"/>
                  <a:gd name="T6" fmla="*/ 5 w 5"/>
                  <a:gd name="T7" fmla="*/ 3 h 5"/>
                  <a:gd name="T8" fmla="*/ 5 w 5"/>
                  <a:gd name="T9" fmla="*/ 3 h 5"/>
                  <a:gd name="T10" fmla="*/ 5 w 5"/>
                  <a:gd name="T11" fmla="*/ 3 h 5"/>
                  <a:gd name="T12" fmla="*/ 5 w 5"/>
                  <a:gd name="T13" fmla="*/ 3 h 5"/>
                  <a:gd name="T14" fmla="*/ 5 w 5"/>
                  <a:gd name="T15" fmla="*/ 3 h 5"/>
                  <a:gd name="T16" fmla="*/ 5 w 5"/>
                  <a:gd name="T17" fmla="*/ 0 h 5"/>
                  <a:gd name="T18" fmla="*/ 5 w 5"/>
                  <a:gd name="T19" fmla="*/ 0 h 5"/>
                  <a:gd name="T20" fmla="*/ 3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08" name="Freeform 1542"/>
              <p:cNvSpPr/>
              <p:nvPr/>
            </p:nvSpPr>
            <p:spPr bwMode="auto">
              <a:xfrm>
                <a:off x="2347816" y="4258784"/>
                <a:ext cx="758318" cy="724023"/>
              </a:xfrm>
              <a:custGeom>
                <a:avLst/>
                <a:gdLst>
                  <a:gd name="T0" fmla="*/ 126 w 398"/>
                  <a:gd name="T1" fmla="*/ 0 h 380"/>
                  <a:gd name="T2" fmla="*/ 102 w 398"/>
                  <a:gd name="T3" fmla="*/ 7 h 380"/>
                  <a:gd name="T4" fmla="*/ 88 w 398"/>
                  <a:gd name="T5" fmla="*/ 12 h 380"/>
                  <a:gd name="T6" fmla="*/ 97 w 398"/>
                  <a:gd name="T7" fmla="*/ 19 h 380"/>
                  <a:gd name="T8" fmla="*/ 83 w 398"/>
                  <a:gd name="T9" fmla="*/ 41 h 380"/>
                  <a:gd name="T10" fmla="*/ 57 w 398"/>
                  <a:gd name="T11" fmla="*/ 26 h 380"/>
                  <a:gd name="T12" fmla="*/ 33 w 398"/>
                  <a:gd name="T13" fmla="*/ 29 h 380"/>
                  <a:gd name="T14" fmla="*/ 40 w 398"/>
                  <a:gd name="T15" fmla="*/ 38 h 380"/>
                  <a:gd name="T16" fmla="*/ 31 w 398"/>
                  <a:gd name="T17" fmla="*/ 43 h 380"/>
                  <a:gd name="T18" fmla="*/ 40 w 398"/>
                  <a:gd name="T19" fmla="*/ 83 h 380"/>
                  <a:gd name="T20" fmla="*/ 10 w 398"/>
                  <a:gd name="T21" fmla="*/ 88 h 380"/>
                  <a:gd name="T22" fmla="*/ 0 w 398"/>
                  <a:gd name="T23" fmla="*/ 114 h 380"/>
                  <a:gd name="T24" fmla="*/ 45 w 398"/>
                  <a:gd name="T25" fmla="*/ 133 h 380"/>
                  <a:gd name="T26" fmla="*/ 57 w 398"/>
                  <a:gd name="T27" fmla="*/ 145 h 380"/>
                  <a:gd name="T28" fmla="*/ 66 w 398"/>
                  <a:gd name="T29" fmla="*/ 147 h 380"/>
                  <a:gd name="T30" fmla="*/ 73 w 398"/>
                  <a:gd name="T31" fmla="*/ 143 h 380"/>
                  <a:gd name="T32" fmla="*/ 100 w 398"/>
                  <a:gd name="T33" fmla="*/ 135 h 380"/>
                  <a:gd name="T34" fmla="*/ 116 w 398"/>
                  <a:gd name="T35" fmla="*/ 164 h 380"/>
                  <a:gd name="T36" fmla="*/ 140 w 398"/>
                  <a:gd name="T37" fmla="*/ 176 h 380"/>
                  <a:gd name="T38" fmla="*/ 159 w 398"/>
                  <a:gd name="T39" fmla="*/ 181 h 380"/>
                  <a:gd name="T40" fmla="*/ 187 w 398"/>
                  <a:gd name="T41" fmla="*/ 202 h 380"/>
                  <a:gd name="T42" fmla="*/ 194 w 398"/>
                  <a:gd name="T43" fmla="*/ 211 h 380"/>
                  <a:gd name="T44" fmla="*/ 199 w 398"/>
                  <a:gd name="T45" fmla="*/ 237 h 380"/>
                  <a:gd name="T46" fmla="*/ 208 w 398"/>
                  <a:gd name="T47" fmla="*/ 259 h 380"/>
                  <a:gd name="T48" fmla="*/ 239 w 398"/>
                  <a:gd name="T49" fmla="*/ 280 h 380"/>
                  <a:gd name="T50" fmla="*/ 253 w 398"/>
                  <a:gd name="T51" fmla="*/ 297 h 380"/>
                  <a:gd name="T52" fmla="*/ 265 w 398"/>
                  <a:gd name="T53" fmla="*/ 313 h 380"/>
                  <a:gd name="T54" fmla="*/ 239 w 398"/>
                  <a:gd name="T55" fmla="*/ 339 h 380"/>
                  <a:gd name="T56" fmla="*/ 298 w 398"/>
                  <a:gd name="T57" fmla="*/ 380 h 380"/>
                  <a:gd name="T58" fmla="*/ 296 w 398"/>
                  <a:gd name="T59" fmla="*/ 363 h 380"/>
                  <a:gd name="T60" fmla="*/ 308 w 398"/>
                  <a:gd name="T61" fmla="*/ 339 h 380"/>
                  <a:gd name="T62" fmla="*/ 317 w 398"/>
                  <a:gd name="T63" fmla="*/ 320 h 380"/>
                  <a:gd name="T64" fmla="*/ 310 w 398"/>
                  <a:gd name="T65" fmla="*/ 294 h 380"/>
                  <a:gd name="T66" fmla="*/ 339 w 398"/>
                  <a:gd name="T67" fmla="*/ 271 h 380"/>
                  <a:gd name="T68" fmla="*/ 367 w 398"/>
                  <a:gd name="T69" fmla="*/ 266 h 380"/>
                  <a:gd name="T70" fmla="*/ 381 w 398"/>
                  <a:gd name="T71" fmla="*/ 242 h 380"/>
                  <a:gd name="T72" fmla="*/ 381 w 398"/>
                  <a:gd name="T73" fmla="*/ 226 h 380"/>
                  <a:gd name="T74" fmla="*/ 379 w 398"/>
                  <a:gd name="T75" fmla="*/ 176 h 380"/>
                  <a:gd name="T76" fmla="*/ 393 w 398"/>
                  <a:gd name="T77" fmla="*/ 157 h 380"/>
                  <a:gd name="T78" fmla="*/ 388 w 398"/>
                  <a:gd name="T79" fmla="*/ 105 h 380"/>
                  <a:gd name="T80" fmla="*/ 343 w 398"/>
                  <a:gd name="T81" fmla="*/ 81 h 380"/>
                  <a:gd name="T82" fmla="*/ 308 w 398"/>
                  <a:gd name="T83" fmla="*/ 76 h 380"/>
                  <a:gd name="T84" fmla="*/ 291 w 398"/>
                  <a:gd name="T85" fmla="*/ 71 h 380"/>
                  <a:gd name="T86" fmla="*/ 256 w 398"/>
                  <a:gd name="T87" fmla="*/ 67 h 380"/>
                  <a:gd name="T88" fmla="*/ 253 w 398"/>
                  <a:gd name="T89" fmla="*/ 52 h 380"/>
                  <a:gd name="T90" fmla="*/ 234 w 398"/>
                  <a:gd name="T91" fmla="*/ 50 h 380"/>
                  <a:gd name="T92" fmla="*/ 223 w 398"/>
                  <a:gd name="T93" fmla="*/ 55 h 380"/>
                  <a:gd name="T94" fmla="*/ 232 w 398"/>
                  <a:gd name="T95" fmla="*/ 33 h 380"/>
                  <a:gd name="T96" fmla="*/ 216 w 398"/>
                  <a:gd name="T97" fmla="*/ 12 h 380"/>
                  <a:gd name="T98" fmla="*/ 206 w 398"/>
                  <a:gd name="T99" fmla="*/ 29 h 380"/>
                  <a:gd name="T100" fmla="*/ 192 w 398"/>
                  <a:gd name="T101" fmla="*/ 31 h 380"/>
                  <a:gd name="T102" fmla="*/ 185 w 398"/>
                  <a:gd name="T103" fmla="*/ 29 h 380"/>
                  <a:gd name="T104" fmla="*/ 173 w 398"/>
                  <a:gd name="T105" fmla="*/ 26 h 380"/>
                  <a:gd name="T106" fmla="*/ 159 w 398"/>
                  <a:gd name="T107" fmla="*/ 31 h 380"/>
                  <a:gd name="T108" fmla="*/ 133 w 398"/>
                  <a:gd name="T109" fmla="*/ 29 h 380"/>
                  <a:gd name="T110" fmla="*/ 128 w 398"/>
                  <a:gd name="T111" fmla="*/ 26 h 380"/>
                  <a:gd name="T112" fmla="*/ 130 w 398"/>
                  <a:gd name="T113" fmla="*/ 1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380">
                    <a:moveTo>
                      <a:pt x="126" y="0"/>
                    </a:moveTo>
                    <a:lnTo>
                      <a:pt x="126" y="0"/>
                    </a:lnTo>
                    <a:lnTo>
                      <a:pt x="126" y="5"/>
                    </a:lnTo>
                    <a:lnTo>
                      <a:pt x="102" y="7"/>
                    </a:lnTo>
                    <a:lnTo>
                      <a:pt x="85" y="7"/>
                    </a:lnTo>
                    <a:lnTo>
                      <a:pt x="88" y="12"/>
                    </a:lnTo>
                    <a:lnTo>
                      <a:pt x="90" y="19"/>
                    </a:lnTo>
                    <a:lnTo>
                      <a:pt x="97" y="19"/>
                    </a:lnTo>
                    <a:lnTo>
                      <a:pt x="100" y="29"/>
                    </a:lnTo>
                    <a:lnTo>
                      <a:pt x="83" y="41"/>
                    </a:lnTo>
                    <a:lnTo>
                      <a:pt x="59" y="41"/>
                    </a:lnTo>
                    <a:lnTo>
                      <a:pt x="57" y="26"/>
                    </a:lnTo>
                    <a:lnTo>
                      <a:pt x="33" y="26"/>
                    </a:lnTo>
                    <a:lnTo>
                      <a:pt x="33" y="29"/>
                    </a:lnTo>
                    <a:lnTo>
                      <a:pt x="40" y="29"/>
                    </a:lnTo>
                    <a:lnTo>
                      <a:pt x="40" y="38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43" y="50"/>
                    </a:lnTo>
                    <a:lnTo>
                      <a:pt x="40" y="83"/>
                    </a:lnTo>
                    <a:lnTo>
                      <a:pt x="31" y="83"/>
                    </a:lnTo>
                    <a:lnTo>
                      <a:pt x="10" y="88"/>
                    </a:lnTo>
                    <a:lnTo>
                      <a:pt x="10" y="102"/>
                    </a:lnTo>
                    <a:lnTo>
                      <a:pt x="0" y="114"/>
                    </a:lnTo>
                    <a:lnTo>
                      <a:pt x="24" y="131"/>
                    </a:lnTo>
                    <a:lnTo>
                      <a:pt x="45" y="133"/>
                    </a:lnTo>
                    <a:lnTo>
                      <a:pt x="45" y="145"/>
                    </a:lnTo>
                    <a:lnTo>
                      <a:pt x="57" y="145"/>
                    </a:lnTo>
                    <a:lnTo>
                      <a:pt x="57" y="145"/>
                    </a:lnTo>
                    <a:lnTo>
                      <a:pt x="66" y="147"/>
                    </a:lnTo>
                    <a:lnTo>
                      <a:pt x="69" y="143"/>
                    </a:lnTo>
                    <a:lnTo>
                      <a:pt x="73" y="143"/>
                    </a:lnTo>
                    <a:lnTo>
                      <a:pt x="83" y="133"/>
                    </a:lnTo>
                    <a:lnTo>
                      <a:pt x="100" y="135"/>
                    </a:lnTo>
                    <a:lnTo>
                      <a:pt x="102" y="152"/>
                    </a:lnTo>
                    <a:lnTo>
                      <a:pt x="116" y="164"/>
                    </a:lnTo>
                    <a:lnTo>
                      <a:pt x="126" y="164"/>
                    </a:lnTo>
                    <a:lnTo>
                      <a:pt x="140" y="176"/>
                    </a:lnTo>
                    <a:lnTo>
                      <a:pt x="152" y="176"/>
                    </a:lnTo>
                    <a:lnTo>
                      <a:pt x="159" y="181"/>
                    </a:lnTo>
                    <a:lnTo>
                      <a:pt x="161" y="202"/>
                    </a:lnTo>
                    <a:lnTo>
                      <a:pt x="187" y="202"/>
                    </a:lnTo>
                    <a:lnTo>
                      <a:pt x="189" y="211"/>
                    </a:lnTo>
                    <a:lnTo>
                      <a:pt x="194" y="211"/>
                    </a:lnTo>
                    <a:lnTo>
                      <a:pt x="201" y="223"/>
                    </a:lnTo>
                    <a:lnTo>
                      <a:pt x="199" y="237"/>
                    </a:lnTo>
                    <a:lnTo>
                      <a:pt x="206" y="249"/>
                    </a:lnTo>
                    <a:lnTo>
                      <a:pt x="208" y="259"/>
                    </a:lnTo>
                    <a:lnTo>
                      <a:pt x="230" y="259"/>
                    </a:lnTo>
                    <a:lnTo>
                      <a:pt x="239" y="280"/>
                    </a:lnTo>
                    <a:lnTo>
                      <a:pt x="251" y="280"/>
                    </a:lnTo>
                    <a:lnTo>
                      <a:pt x="253" y="297"/>
                    </a:lnTo>
                    <a:lnTo>
                      <a:pt x="263" y="297"/>
                    </a:lnTo>
                    <a:lnTo>
                      <a:pt x="265" y="313"/>
                    </a:lnTo>
                    <a:lnTo>
                      <a:pt x="239" y="339"/>
                    </a:lnTo>
                    <a:lnTo>
                      <a:pt x="239" y="339"/>
                    </a:lnTo>
                    <a:lnTo>
                      <a:pt x="294" y="368"/>
                    </a:lnTo>
                    <a:lnTo>
                      <a:pt x="298" y="380"/>
                    </a:lnTo>
                    <a:lnTo>
                      <a:pt x="298" y="380"/>
                    </a:lnTo>
                    <a:lnTo>
                      <a:pt x="296" y="363"/>
                    </a:lnTo>
                    <a:lnTo>
                      <a:pt x="310" y="351"/>
                    </a:lnTo>
                    <a:lnTo>
                      <a:pt x="308" y="339"/>
                    </a:lnTo>
                    <a:lnTo>
                      <a:pt x="320" y="325"/>
                    </a:lnTo>
                    <a:lnTo>
                      <a:pt x="317" y="320"/>
                    </a:lnTo>
                    <a:lnTo>
                      <a:pt x="313" y="316"/>
                    </a:lnTo>
                    <a:lnTo>
                      <a:pt x="310" y="294"/>
                    </a:lnTo>
                    <a:lnTo>
                      <a:pt x="315" y="294"/>
                    </a:lnTo>
                    <a:lnTo>
                      <a:pt x="339" y="271"/>
                    </a:lnTo>
                    <a:lnTo>
                      <a:pt x="369" y="271"/>
                    </a:lnTo>
                    <a:lnTo>
                      <a:pt x="367" y="266"/>
                    </a:lnTo>
                    <a:lnTo>
                      <a:pt x="377" y="266"/>
                    </a:lnTo>
                    <a:lnTo>
                      <a:pt x="381" y="242"/>
                    </a:lnTo>
                    <a:lnTo>
                      <a:pt x="379" y="226"/>
                    </a:lnTo>
                    <a:lnTo>
                      <a:pt x="381" y="226"/>
                    </a:lnTo>
                    <a:lnTo>
                      <a:pt x="372" y="176"/>
                    </a:lnTo>
                    <a:lnTo>
                      <a:pt x="379" y="176"/>
                    </a:lnTo>
                    <a:lnTo>
                      <a:pt x="386" y="157"/>
                    </a:lnTo>
                    <a:lnTo>
                      <a:pt x="393" y="157"/>
                    </a:lnTo>
                    <a:lnTo>
                      <a:pt x="398" y="152"/>
                    </a:lnTo>
                    <a:lnTo>
                      <a:pt x="388" y="105"/>
                    </a:lnTo>
                    <a:lnTo>
                      <a:pt x="377" y="105"/>
                    </a:lnTo>
                    <a:lnTo>
                      <a:pt x="343" y="81"/>
                    </a:lnTo>
                    <a:lnTo>
                      <a:pt x="322" y="78"/>
                    </a:lnTo>
                    <a:lnTo>
                      <a:pt x="308" y="76"/>
                    </a:lnTo>
                    <a:lnTo>
                      <a:pt x="294" y="86"/>
                    </a:lnTo>
                    <a:lnTo>
                      <a:pt x="291" y="71"/>
                    </a:lnTo>
                    <a:lnTo>
                      <a:pt x="263" y="60"/>
                    </a:lnTo>
                    <a:lnTo>
                      <a:pt x="256" y="67"/>
                    </a:lnTo>
                    <a:lnTo>
                      <a:pt x="246" y="67"/>
                    </a:lnTo>
                    <a:lnTo>
                      <a:pt x="253" y="52"/>
                    </a:lnTo>
                    <a:lnTo>
                      <a:pt x="253" y="52"/>
                    </a:lnTo>
                    <a:lnTo>
                      <a:pt x="234" y="50"/>
                    </a:lnTo>
                    <a:lnTo>
                      <a:pt x="230" y="57"/>
                    </a:lnTo>
                    <a:lnTo>
                      <a:pt x="223" y="55"/>
                    </a:lnTo>
                    <a:lnTo>
                      <a:pt x="232" y="41"/>
                    </a:lnTo>
                    <a:lnTo>
                      <a:pt x="232" y="33"/>
                    </a:lnTo>
                    <a:lnTo>
                      <a:pt x="225" y="33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06" y="29"/>
                    </a:lnTo>
                    <a:lnTo>
                      <a:pt x="194" y="29"/>
                    </a:lnTo>
                    <a:lnTo>
                      <a:pt x="192" y="31"/>
                    </a:lnTo>
                    <a:lnTo>
                      <a:pt x="187" y="29"/>
                    </a:lnTo>
                    <a:lnTo>
                      <a:pt x="185" y="29"/>
                    </a:lnTo>
                    <a:lnTo>
                      <a:pt x="180" y="26"/>
                    </a:lnTo>
                    <a:lnTo>
                      <a:pt x="173" y="26"/>
                    </a:lnTo>
                    <a:lnTo>
                      <a:pt x="173" y="31"/>
                    </a:lnTo>
                    <a:lnTo>
                      <a:pt x="159" y="31"/>
                    </a:lnTo>
                    <a:lnTo>
                      <a:pt x="144" y="36"/>
                    </a:lnTo>
                    <a:lnTo>
                      <a:pt x="133" y="29"/>
                    </a:lnTo>
                    <a:lnTo>
                      <a:pt x="133" y="26"/>
                    </a:lnTo>
                    <a:lnTo>
                      <a:pt x="128" y="26"/>
                    </a:lnTo>
                    <a:lnTo>
                      <a:pt x="126" y="14"/>
                    </a:lnTo>
                    <a:lnTo>
                      <a:pt x="130" y="10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60605E"/>
              </a:solidFill>
              <a:ln w="12700" cap="flat">
                <a:solidFill>
                  <a:srgbClr val="F23E30"/>
                </a:solidFill>
                <a:prstDash val="solid"/>
                <a:miter lim="800000"/>
              </a:ln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grpSp>
            <p:nvGrpSpPr>
              <p:cNvPr id="1209" name="组合 1208"/>
              <p:cNvGrpSpPr/>
              <p:nvPr/>
            </p:nvGrpSpPr>
            <p:grpSpPr>
              <a:xfrm>
                <a:off x="1018986" y="4871346"/>
                <a:ext cx="790876" cy="805738"/>
                <a:chOff x="10574317" y="1397662"/>
                <a:chExt cx="1056210" cy="1076058"/>
              </a:xfrm>
            </p:grpSpPr>
            <p:sp>
              <p:nvSpPr>
                <p:cNvPr id="1230" name="Freeform 1574"/>
                <p:cNvSpPr/>
                <p:nvPr/>
              </p:nvSpPr>
              <p:spPr bwMode="auto">
                <a:xfrm>
                  <a:off x="10574317" y="1418928"/>
                  <a:ext cx="1056210" cy="1054792"/>
                </a:xfrm>
                <a:custGeom>
                  <a:avLst/>
                  <a:gdLst>
                    <a:gd name="T0" fmla="*/ 30 w 312"/>
                    <a:gd name="T1" fmla="*/ 209 h 312"/>
                    <a:gd name="T2" fmla="*/ 102 w 312"/>
                    <a:gd name="T3" fmla="*/ 30 h 312"/>
                    <a:gd name="T4" fmla="*/ 282 w 312"/>
                    <a:gd name="T5" fmla="*/ 102 h 312"/>
                    <a:gd name="T6" fmla="*/ 209 w 312"/>
                    <a:gd name="T7" fmla="*/ 282 h 312"/>
                    <a:gd name="T8" fmla="*/ 30 w 312"/>
                    <a:gd name="T9" fmla="*/ 209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312">
                      <a:moveTo>
                        <a:pt x="30" y="209"/>
                      </a:moveTo>
                      <a:cubicBezTo>
                        <a:pt x="0" y="140"/>
                        <a:pt x="33" y="59"/>
                        <a:pt x="102" y="30"/>
                      </a:cubicBezTo>
                      <a:cubicBezTo>
                        <a:pt x="172" y="0"/>
                        <a:pt x="253" y="33"/>
                        <a:pt x="282" y="102"/>
                      </a:cubicBezTo>
                      <a:cubicBezTo>
                        <a:pt x="312" y="172"/>
                        <a:pt x="279" y="253"/>
                        <a:pt x="209" y="282"/>
                      </a:cubicBezTo>
                      <a:cubicBezTo>
                        <a:pt x="140" y="312"/>
                        <a:pt x="59" y="279"/>
                        <a:pt x="30" y="209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1" name="Freeform 1575"/>
                <p:cNvSpPr/>
                <p:nvPr/>
              </p:nvSpPr>
              <p:spPr bwMode="auto">
                <a:xfrm>
                  <a:off x="10574317" y="1397662"/>
                  <a:ext cx="1056210" cy="1053375"/>
                </a:xfrm>
                <a:custGeom>
                  <a:avLst/>
                  <a:gdLst>
                    <a:gd name="T0" fmla="*/ 30 w 312"/>
                    <a:gd name="T1" fmla="*/ 209 h 311"/>
                    <a:gd name="T2" fmla="*/ 102 w 312"/>
                    <a:gd name="T3" fmla="*/ 29 h 311"/>
                    <a:gd name="T4" fmla="*/ 282 w 312"/>
                    <a:gd name="T5" fmla="*/ 102 h 311"/>
                    <a:gd name="T6" fmla="*/ 209 w 312"/>
                    <a:gd name="T7" fmla="*/ 282 h 311"/>
                    <a:gd name="T8" fmla="*/ 30 w 312"/>
                    <a:gd name="T9" fmla="*/ 209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2" h="311">
                      <a:moveTo>
                        <a:pt x="30" y="209"/>
                      </a:moveTo>
                      <a:cubicBezTo>
                        <a:pt x="0" y="139"/>
                        <a:pt x="33" y="59"/>
                        <a:pt x="102" y="29"/>
                      </a:cubicBezTo>
                      <a:cubicBezTo>
                        <a:pt x="172" y="0"/>
                        <a:pt x="253" y="32"/>
                        <a:pt x="282" y="102"/>
                      </a:cubicBezTo>
                      <a:cubicBezTo>
                        <a:pt x="312" y="172"/>
                        <a:pt x="279" y="252"/>
                        <a:pt x="209" y="282"/>
                      </a:cubicBezTo>
                      <a:cubicBezTo>
                        <a:pt x="140" y="311"/>
                        <a:pt x="59" y="279"/>
                        <a:pt x="30" y="209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2" name="Freeform 1576"/>
                <p:cNvSpPr/>
                <p:nvPr/>
              </p:nvSpPr>
              <p:spPr bwMode="auto">
                <a:xfrm>
                  <a:off x="11005307" y="1695385"/>
                  <a:ext cx="195647" cy="453675"/>
                </a:xfrm>
                <a:custGeom>
                  <a:avLst/>
                  <a:gdLst>
                    <a:gd name="T0" fmla="*/ 47 w 58"/>
                    <a:gd name="T1" fmla="*/ 59 h 134"/>
                    <a:gd name="T2" fmla="*/ 31 w 58"/>
                    <a:gd name="T3" fmla="*/ 47 h 134"/>
                    <a:gd name="T4" fmla="*/ 2 w 58"/>
                    <a:gd name="T5" fmla="*/ 0 h 134"/>
                    <a:gd name="T6" fmla="*/ 0 w 58"/>
                    <a:gd name="T7" fmla="*/ 1 h 134"/>
                    <a:gd name="T8" fmla="*/ 13 w 58"/>
                    <a:gd name="T9" fmla="*/ 55 h 134"/>
                    <a:gd name="T10" fmla="*/ 11 w 58"/>
                    <a:gd name="T11" fmla="*/ 75 h 134"/>
                    <a:gd name="T12" fmla="*/ 11 w 58"/>
                    <a:gd name="T13" fmla="*/ 75 h 134"/>
                    <a:gd name="T14" fmla="*/ 11 w 58"/>
                    <a:gd name="T15" fmla="*/ 75 h 134"/>
                    <a:gd name="T16" fmla="*/ 26 w 58"/>
                    <a:gd name="T17" fmla="*/ 87 h 134"/>
                    <a:gd name="T18" fmla="*/ 56 w 58"/>
                    <a:gd name="T19" fmla="*/ 134 h 134"/>
                    <a:gd name="T20" fmla="*/ 58 w 58"/>
                    <a:gd name="T21" fmla="*/ 133 h 134"/>
                    <a:gd name="T22" fmla="*/ 45 w 58"/>
                    <a:gd name="T23" fmla="*/ 79 h 134"/>
                    <a:gd name="T24" fmla="*/ 47 w 58"/>
                    <a:gd name="T25" fmla="*/ 60 h 134"/>
                    <a:gd name="T26" fmla="*/ 47 w 58"/>
                    <a:gd name="T27" fmla="*/ 60 h 134"/>
                    <a:gd name="T28" fmla="*/ 47 w 58"/>
                    <a:gd name="T29" fmla="*/ 59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134">
                      <a:moveTo>
                        <a:pt x="47" y="59"/>
                      </a:moveTo>
                      <a:cubicBezTo>
                        <a:pt x="44" y="53"/>
                        <a:pt x="38" y="48"/>
                        <a:pt x="31" y="47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9" y="61"/>
                        <a:pt x="8" y="68"/>
                        <a:pt x="11" y="75"/>
                      </a:cubicBezTo>
                      <a:cubicBezTo>
                        <a:pt x="11" y="75"/>
                        <a:pt x="11" y="75"/>
                        <a:pt x="11" y="75"/>
                      </a:cubicBezTo>
                      <a:cubicBezTo>
                        <a:pt x="11" y="75"/>
                        <a:pt x="11" y="75"/>
                        <a:pt x="11" y="75"/>
                      </a:cubicBezTo>
                      <a:cubicBezTo>
                        <a:pt x="14" y="82"/>
                        <a:pt x="20" y="86"/>
                        <a:pt x="26" y="87"/>
                      </a:cubicBezTo>
                      <a:cubicBezTo>
                        <a:pt x="56" y="134"/>
                        <a:pt x="56" y="134"/>
                        <a:pt x="56" y="134"/>
                      </a:cubicBezTo>
                      <a:cubicBezTo>
                        <a:pt x="58" y="133"/>
                        <a:pt x="58" y="133"/>
                        <a:pt x="58" y="133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9" y="74"/>
                        <a:pt x="50" y="66"/>
                        <a:pt x="47" y="60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7" y="59"/>
                        <a:pt x="47" y="59"/>
                        <a:pt x="47" y="59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3" name="任意多边形 1232"/>
                <p:cNvSpPr/>
                <p:nvPr/>
              </p:nvSpPr>
              <p:spPr bwMode="auto">
                <a:xfrm>
                  <a:off x="11005308" y="1695385"/>
                  <a:ext cx="102655" cy="180093"/>
                </a:xfrm>
                <a:custGeom>
                  <a:avLst/>
                  <a:gdLst>
                    <a:gd name="connsiteX0" fmla="*/ 20564 w 312911"/>
                    <a:gd name="connsiteY0" fmla="*/ 0 h 548954"/>
                    <a:gd name="connsiteX1" fmla="*/ 266259 w 312911"/>
                    <a:gd name="connsiteY1" fmla="*/ 399659 h 548954"/>
                    <a:gd name="connsiteX2" fmla="*/ 312911 w 312911"/>
                    <a:gd name="connsiteY2" fmla="*/ 475546 h 548954"/>
                    <a:gd name="connsiteX3" fmla="*/ 199684 w 312911"/>
                    <a:gd name="connsiteY3" fmla="*/ 510694 h 548954"/>
                    <a:gd name="connsiteX4" fmla="*/ 129196 w 312911"/>
                    <a:gd name="connsiteY4" fmla="*/ 548954 h 548954"/>
                    <a:gd name="connsiteX5" fmla="*/ 126619 w 312911"/>
                    <a:gd name="connsiteY5" fmla="*/ 538210 h 548954"/>
                    <a:gd name="connsiteX6" fmla="*/ 0 w 312911"/>
                    <a:gd name="connsiteY6" fmla="*/ 10320 h 548954"/>
                    <a:gd name="connsiteX7" fmla="*/ 20564 w 312911"/>
                    <a:gd name="connsiteY7" fmla="*/ 0 h 548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2911" h="548954">
                      <a:moveTo>
                        <a:pt x="20564" y="0"/>
                      </a:moveTo>
                      <a:cubicBezTo>
                        <a:pt x="20564" y="0"/>
                        <a:pt x="20564" y="0"/>
                        <a:pt x="266259" y="399659"/>
                      </a:cubicBezTo>
                      <a:lnTo>
                        <a:pt x="312911" y="475546"/>
                      </a:lnTo>
                      <a:lnTo>
                        <a:pt x="199684" y="510694"/>
                      </a:lnTo>
                      <a:lnTo>
                        <a:pt x="129196" y="548954"/>
                      </a:lnTo>
                      <a:lnTo>
                        <a:pt x="126619" y="538210"/>
                      </a:lnTo>
                      <a:cubicBezTo>
                        <a:pt x="114871" y="489231"/>
                        <a:pt x="83542" y="358619"/>
                        <a:pt x="0" y="10320"/>
                      </a:cubicBezTo>
                      <a:cubicBezTo>
                        <a:pt x="0" y="10320"/>
                        <a:pt x="0" y="10320"/>
                        <a:pt x="20564" y="0"/>
                      </a:cubicBez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txBody>
                <a:bodyPr vert="horz" wrap="square" lIns="75605" tIns="37802" rIns="75605" bIns="37802" numCol="1" anchor="t" anchorCtr="0" compatLnSpc="1">
                  <a:noAutofit/>
                </a:bodyPr>
                <a:lstStyle/>
                <a:p>
                  <a:endParaRPr lang="zh-CN" altLang="en-US" sz="1490"/>
                </a:p>
              </p:txBody>
            </p:sp>
            <p:sp>
              <p:nvSpPr>
                <p:cNvPr id="1234" name="Freeform 1577"/>
                <p:cNvSpPr/>
                <p:nvPr/>
              </p:nvSpPr>
              <p:spPr bwMode="auto">
                <a:xfrm>
                  <a:off x="10950016" y="1584802"/>
                  <a:ext cx="48203" cy="66633"/>
                </a:xfrm>
                <a:custGeom>
                  <a:avLst/>
                  <a:gdLst>
                    <a:gd name="T0" fmla="*/ 11 w 14"/>
                    <a:gd name="T1" fmla="*/ 20 h 20"/>
                    <a:gd name="T2" fmla="*/ 6 w 14"/>
                    <a:gd name="T3" fmla="*/ 17 h 20"/>
                    <a:gd name="T4" fmla="*/ 1 w 14"/>
                    <a:gd name="T5" fmla="*/ 6 h 20"/>
                    <a:gd name="T6" fmla="*/ 3 w 14"/>
                    <a:gd name="T7" fmla="*/ 1 h 20"/>
                    <a:gd name="T8" fmla="*/ 9 w 14"/>
                    <a:gd name="T9" fmla="*/ 3 h 20"/>
                    <a:gd name="T10" fmla="*/ 13 w 14"/>
                    <a:gd name="T11" fmla="*/ 14 h 20"/>
                    <a:gd name="T12" fmla="*/ 11 w 14"/>
                    <a:gd name="T13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0">
                      <a:moveTo>
                        <a:pt x="11" y="20"/>
                      </a:moveTo>
                      <a:cubicBezTo>
                        <a:pt x="9" y="20"/>
                        <a:pt x="7" y="19"/>
                        <a:pt x="6" y="1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4"/>
                        <a:pt x="1" y="2"/>
                        <a:pt x="3" y="1"/>
                      </a:cubicBezTo>
                      <a:cubicBezTo>
                        <a:pt x="5" y="0"/>
                        <a:pt x="8" y="1"/>
                        <a:pt x="9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6"/>
                        <a:pt x="13" y="19"/>
                        <a:pt x="11" y="20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5" name="Freeform 1578"/>
                <p:cNvSpPr/>
                <p:nvPr/>
              </p:nvSpPr>
              <p:spPr bwMode="auto">
                <a:xfrm>
                  <a:off x="10930168" y="1614575"/>
                  <a:ext cx="26937" cy="41114"/>
                </a:xfrm>
                <a:custGeom>
                  <a:avLst/>
                  <a:gdLst>
                    <a:gd name="T0" fmla="*/ 14 w 19"/>
                    <a:gd name="T1" fmla="*/ 29 h 29"/>
                    <a:gd name="T2" fmla="*/ 0 w 19"/>
                    <a:gd name="T3" fmla="*/ 3 h 29"/>
                    <a:gd name="T4" fmla="*/ 5 w 19"/>
                    <a:gd name="T5" fmla="*/ 0 h 29"/>
                    <a:gd name="T6" fmla="*/ 19 w 19"/>
                    <a:gd name="T7" fmla="*/ 24 h 29"/>
                    <a:gd name="T8" fmla="*/ 14 w 19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9">
                      <a:moveTo>
                        <a:pt x="14" y="29"/>
                      </a:moveTo>
                      <a:lnTo>
                        <a:pt x="0" y="3"/>
                      </a:lnTo>
                      <a:lnTo>
                        <a:pt x="5" y="0"/>
                      </a:lnTo>
                      <a:lnTo>
                        <a:pt x="19" y="24"/>
                      </a:lnTo>
                      <a:lnTo>
                        <a:pt x="14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6" name="Freeform 1579"/>
                <p:cNvSpPr/>
                <p:nvPr/>
              </p:nvSpPr>
              <p:spPr bwMode="auto">
                <a:xfrm>
                  <a:off x="10900395" y="1634423"/>
                  <a:ext cx="29773" cy="38278"/>
                </a:xfrm>
                <a:custGeom>
                  <a:avLst/>
                  <a:gdLst>
                    <a:gd name="T0" fmla="*/ 16 w 21"/>
                    <a:gd name="T1" fmla="*/ 27 h 27"/>
                    <a:gd name="T2" fmla="*/ 0 w 21"/>
                    <a:gd name="T3" fmla="*/ 3 h 27"/>
                    <a:gd name="T4" fmla="*/ 4 w 21"/>
                    <a:gd name="T5" fmla="*/ 0 h 27"/>
                    <a:gd name="T6" fmla="*/ 21 w 21"/>
                    <a:gd name="T7" fmla="*/ 22 h 27"/>
                    <a:gd name="T8" fmla="*/ 16 w 21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7">
                      <a:moveTo>
                        <a:pt x="16" y="27"/>
                      </a:moveTo>
                      <a:lnTo>
                        <a:pt x="0" y="3"/>
                      </a:lnTo>
                      <a:lnTo>
                        <a:pt x="4" y="0"/>
                      </a:lnTo>
                      <a:lnTo>
                        <a:pt x="21" y="22"/>
                      </a:lnTo>
                      <a:lnTo>
                        <a:pt x="16" y="27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7" name="Freeform 1580"/>
                <p:cNvSpPr/>
                <p:nvPr/>
              </p:nvSpPr>
              <p:spPr bwMode="auto">
                <a:xfrm>
                  <a:off x="10869205" y="1655688"/>
                  <a:ext cx="34026" cy="36861"/>
                </a:xfrm>
                <a:custGeom>
                  <a:avLst/>
                  <a:gdLst>
                    <a:gd name="T0" fmla="*/ 19 w 24"/>
                    <a:gd name="T1" fmla="*/ 26 h 26"/>
                    <a:gd name="T2" fmla="*/ 0 w 24"/>
                    <a:gd name="T3" fmla="*/ 5 h 26"/>
                    <a:gd name="T4" fmla="*/ 5 w 24"/>
                    <a:gd name="T5" fmla="*/ 0 h 26"/>
                    <a:gd name="T6" fmla="*/ 24 w 24"/>
                    <a:gd name="T7" fmla="*/ 21 h 26"/>
                    <a:gd name="T8" fmla="*/ 19 w 2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6">
                      <a:moveTo>
                        <a:pt x="19" y="26"/>
                      </a:move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24" y="21"/>
                      </a:lnTo>
                      <a:lnTo>
                        <a:pt x="19" y="26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8" name="Freeform 1581"/>
                <p:cNvSpPr/>
                <p:nvPr/>
              </p:nvSpPr>
              <p:spPr bwMode="auto">
                <a:xfrm>
                  <a:off x="10845104" y="1682626"/>
                  <a:ext cx="34026" cy="34026"/>
                </a:xfrm>
                <a:custGeom>
                  <a:avLst/>
                  <a:gdLst>
                    <a:gd name="T0" fmla="*/ 19 w 24"/>
                    <a:gd name="T1" fmla="*/ 24 h 24"/>
                    <a:gd name="T2" fmla="*/ 0 w 24"/>
                    <a:gd name="T3" fmla="*/ 2 h 24"/>
                    <a:gd name="T4" fmla="*/ 3 w 24"/>
                    <a:gd name="T5" fmla="*/ 0 h 24"/>
                    <a:gd name="T6" fmla="*/ 24 w 24"/>
                    <a:gd name="T7" fmla="*/ 19 h 24"/>
                    <a:gd name="T8" fmla="*/ 19 w 2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19" y="24"/>
                      </a:moveTo>
                      <a:lnTo>
                        <a:pt x="0" y="2"/>
                      </a:lnTo>
                      <a:lnTo>
                        <a:pt x="3" y="0"/>
                      </a:lnTo>
                      <a:lnTo>
                        <a:pt x="24" y="19"/>
                      </a:lnTo>
                      <a:lnTo>
                        <a:pt x="19" y="24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39" name="Freeform 1582"/>
                <p:cNvSpPr/>
                <p:nvPr/>
              </p:nvSpPr>
              <p:spPr bwMode="auto">
                <a:xfrm>
                  <a:off x="10811079" y="1702474"/>
                  <a:ext cx="55292" cy="43949"/>
                </a:xfrm>
                <a:custGeom>
                  <a:avLst/>
                  <a:gdLst>
                    <a:gd name="T0" fmla="*/ 14 w 16"/>
                    <a:gd name="T1" fmla="*/ 13 h 13"/>
                    <a:gd name="T2" fmla="*/ 11 w 16"/>
                    <a:gd name="T3" fmla="*/ 12 h 13"/>
                    <a:gd name="T4" fmla="*/ 2 w 16"/>
                    <a:gd name="T5" fmla="*/ 5 h 13"/>
                    <a:gd name="T6" fmla="*/ 1 w 16"/>
                    <a:gd name="T7" fmla="*/ 1 h 13"/>
                    <a:gd name="T8" fmla="*/ 5 w 16"/>
                    <a:gd name="T9" fmla="*/ 1 h 13"/>
                    <a:gd name="T10" fmla="*/ 15 w 16"/>
                    <a:gd name="T11" fmla="*/ 8 h 13"/>
                    <a:gd name="T12" fmla="*/ 15 w 16"/>
                    <a:gd name="T13" fmla="*/ 12 h 13"/>
                    <a:gd name="T14" fmla="*/ 14 w 16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3">
                      <a:moveTo>
                        <a:pt x="14" y="13"/>
                      </a:moveTo>
                      <a:cubicBezTo>
                        <a:pt x="13" y="13"/>
                        <a:pt x="12" y="13"/>
                        <a:pt x="11" y="1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6" y="9"/>
                        <a:pt x="16" y="11"/>
                        <a:pt x="15" y="12"/>
                      </a:cubicBezTo>
                      <a:cubicBezTo>
                        <a:pt x="15" y="12"/>
                        <a:pt x="15" y="12"/>
                        <a:pt x="14" y="13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0" name="Freeform 1583"/>
                <p:cNvSpPr/>
                <p:nvPr/>
              </p:nvSpPr>
              <p:spPr bwMode="auto">
                <a:xfrm>
                  <a:off x="11342727" y="2098021"/>
                  <a:ext cx="55292" cy="43949"/>
                </a:xfrm>
                <a:custGeom>
                  <a:avLst/>
                  <a:gdLst>
                    <a:gd name="T0" fmla="*/ 14 w 16"/>
                    <a:gd name="T1" fmla="*/ 13 h 13"/>
                    <a:gd name="T2" fmla="*/ 11 w 16"/>
                    <a:gd name="T3" fmla="*/ 12 h 13"/>
                    <a:gd name="T4" fmla="*/ 1 w 16"/>
                    <a:gd name="T5" fmla="*/ 5 h 13"/>
                    <a:gd name="T6" fmla="*/ 1 w 16"/>
                    <a:gd name="T7" fmla="*/ 2 h 13"/>
                    <a:gd name="T8" fmla="*/ 5 w 16"/>
                    <a:gd name="T9" fmla="*/ 1 h 13"/>
                    <a:gd name="T10" fmla="*/ 14 w 16"/>
                    <a:gd name="T11" fmla="*/ 8 h 13"/>
                    <a:gd name="T12" fmla="*/ 15 w 16"/>
                    <a:gd name="T13" fmla="*/ 12 h 13"/>
                    <a:gd name="T14" fmla="*/ 14 w 16"/>
                    <a:gd name="T1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13">
                      <a:moveTo>
                        <a:pt x="14" y="13"/>
                      </a:moveTo>
                      <a:cubicBezTo>
                        <a:pt x="13" y="13"/>
                        <a:pt x="12" y="13"/>
                        <a:pt x="11" y="12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5" y="9"/>
                        <a:pt x="16" y="11"/>
                        <a:pt x="15" y="12"/>
                      </a:cubicBezTo>
                      <a:cubicBezTo>
                        <a:pt x="14" y="12"/>
                        <a:pt x="14" y="13"/>
                        <a:pt x="14" y="13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1" name="Freeform 1584"/>
                <p:cNvSpPr/>
                <p:nvPr/>
              </p:nvSpPr>
              <p:spPr bwMode="auto">
                <a:xfrm>
                  <a:off x="10801154" y="1739335"/>
                  <a:ext cx="38279" cy="28355"/>
                </a:xfrm>
                <a:custGeom>
                  <a:avLst/>
                  <a:gdLst>
                    <a:gd name="T0" fmla="*/ 24 w 27"/>
                    <a:gd name="T1" fmla="*/ 20 h 20"/>
                    <a:gd name="T2" fmla="*/ 0 w 27"/>
                    <a:gd name="T3" fmla="*/ 5 h 20"/>
                    <a:gd name="T4" fmla="*/ 3 w 27"/>
                    <a:gd name="T5" fmla="*/ 0 h 20"/>
                    <a:gd name="T6" fmla="*/ 27 w 27"/>
                    <a:gd name="T7" fmla="*/ 15 h 20"/>
                    <a:gd name="T8" fmla="*/ 24 w 27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0">
                      <a:moveTo>
                        <a:pt x="24" y="20"/>
                      </a:moveTo>
                      <a:lnTo>
                        <a:pt x="0" y="5"/>
                      </a:lnTo>
                      <a:lnTo>
                        <a:pt x="3" y="0"/>
                      </a:lnTo>
                      <a:lnTo>
                        <a:pt x="27" y="15"/>
                      </a:lnTo>
                      <a:lnTo>
                        <a:pt x="24" y="2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2" name="Freeform 1585"/>
                <p:cNvSpPr/>
                <p:nvPr/>
              </p:nvSpPr>
              <p:spPr bwMode="auto">
                <a:xfrm>
                  <a:off x="11366829" y="2082427"/>
                  <a:ext cx="41115" cy="26937"/>
                </a:xfrm>
                <a:custGeom>
                  <a:avLst/>
                  <a:gdLst>
                    <a:gd name="T0" fmla="*/ 26 w 29"/>
                    <a:gd name="T1" fmla="*/ 19 h 19"/>
                    <a:gd name="T2" fmla="*/ 0 w 29"/>
                    <a:gd name="T3" fmla="*/ 4 h 19"/>
                    <a:gd name="T4" fmla="*/ 5 w 29"/>
                    <a:gd name="T5" fmla="*/ 0 h 19"/>
                    <a:gd name="T6" fmla="*/ 29 w 29"/>
                    <a:gd name="T7" fmla="*/ 14 h 19"/>
                    <a:gd name="T8" fmla="*/ 26 w 2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26" y="19"/>
                      </a:moveTo>
                      <a:lnTo>
                        <a:pt x="0" y="4"/>
                      </a:lnTo>
                      <a:lnTo>
                        <a:pt x="5" y="0"/>
                      </a:lnTo>
                      <a:lnTo>
                        <a:pt x="29" y="14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3" name="Freeform 1586"/>
                <p:cNvSpPr/>
                <p:nvPr/>
              </p:nvSpPr>
              <p:spPr bwMode="auto">
                <a:xfrm>
                  <a:off x="10784141" y="1770525"/>
                  <a:ext cx="41115" cy="26937"/>
                </a:xfrm>
                <a:custGeom>
                  <a:avLst/>
                  <a:gdLst>
                    <a:gd name="T0" fmla="*/ 27 w 29"/>
                    <a:gd name="T1" fmla="*/ 19 h 19"/>
                    <a:gd name="T2" fmla="*/ 0 w 29"/>
                    <a:gd name="T3" fmla="*/ 7 h 19"/>
                    <a:gd name="T4" fmla="*/ 3 w 29"/>
                    <a:gd name="T5" fmla="*/ 0 h 19"/>
                    <a:gd name="T6" fmla="*/ 29 w 29"/>
                    <a:gd name="T7" fmla="*/ 12 h 19"/>
                    <a:gd name="T8" fmla="*/ 27 w 2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27" y="19"/>
                      </a:moveTo>
                      <a:lnTo>
                        <a:pt x="0" y="7"/>
                      </a:lnTo>
                      <a:lnTo>
                        <a:pt x="3" y="0"/>
                      </a:lnTo>
                      <a:lnTo>
                        <a:pt x="29" y="12"/>
                      </a:lnTo>
                      <a:lnTo>
                        <a:pt x="27" y="1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4" name="Freeform 1587"/>
                <p:cNvSpPr/>
                <p:nvPr/>
              </p:nvSpPr>
              <p:spPr bwMode="auto">
                <a:xfrm>
                  <a:off x="11383842" y="2051237"/>
                  <a:ext cx="41115" cy="26937"/>
                </a:xfrm>
                <a:custGeom>
                  <a:avLst/>
                  <a:gdLst>
                    <a:gd name="T0" fmla="*/ 26 w 29"/>
                    <a:gd name="T1" fmla="*/ 19 h 19"/>
                    <a:gd name="T2" fmla="*/ 0 w 29"/>
                    <a:gd name="T3" fmla="*/ 5 h 19"/>
                    <a:gd name="T4" fmla="*/ 2 w 29"/>
                    <a:gd name="T5" fmla="*/ 0 h 19"/>
                    <a:gd name="T6" fmla="*/ 29 w 29"/>
                    <a:gd name="T7" fmla="*/ 12 h 19"/>
                    <a:gd name="T8" fmla="*/ 26 w 2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26" y="19"/>
                      </a:moveTo>
                      <a:lnTo>
                        <a:pt x="0" y="5"/>
                      </a:lnTo>
                      <a:lnTo>
                        <a:pt x="2" y="0"/>
                      </a:lnTo>
                      <a:lnTo>
                        <a:pt x="29" y="12"/>
                      </a:lnTo>
                      <a:lnTo>
                        <a:pt x="26" y="1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5" name="Freeform 1588"/>
                <p:cNvSpPr/>
                <p:nvPr/>
              </p:nvSpPr>
              <p:spPr bwMode="auto">
                <a:xfrm>
                  <a:off x="10771382" y="1804551"/>
                  <a:ext cx="39696" cy="22684"/>
                </a:xfrm>
                <a:custGeom>
                  <a:avLst/>
                  <a:gdLst>
                    <a:gd name="T0" fmla="*/ 26 w 28"/>
                    <a:gd name="T1" fmla="*/ 16 h 16"/>
                    <a:gd name="T2" fmla="*/ 0 w 28"/>
                    <a:gd name="T3" fmla="*/ 7 h 16"/>
                    <a:gd name="T4" fmla="*/ 2 w 28"/>
                    <a:gd name="T5" fmla="*/ 0 h 16"/>
                    <a:gd name="T6" fmla="*/ 28 w 28"/>
                    <a:gd name="T7" fmla="*/ 9 h 16"/>
                    <a:gd name="T8" fmla="*/ 26 w 2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6">
                      <a:moveTo>
                        <a:pt x="26" y="16"/>
                      </a:moveTo>
                      <a:lnTo>
                        <a:pt x="0" y="7"/>
                      </a:lnTo>
                      <a:lnTo>
                        <a:pt x="2" y="0"/>
                      </a:lnTo>
                      <a:lnTo>
                        <a:pt x="28" y="9"/>
                      </a:lnTo>
                      <a:lnTo>
                        <a:pt x="26" y="16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6" name="Freeform 1589"/>
                <p:cNvSpPr/>
                <p:nvPr/>
              </p:nvSpPr>
              <p:spPr bwMode="auto">
                <a:xfrm>
                  <a:off x="11398019" y="2021464"/>
                  <a:ext cx="39696" cy="22684"/>
                </a:xfrm>
                <a:custGeom>
                  <a:avLst/>
                  <a:gdLst>
                    <a:gd name="T0" fmla="*/ 26 w 28"/>
                    <a:gd name="T1" fmla="*/ 16 h 16"/>
                    <a:gd name="T2" fmla="*/ 0 w 28"/>
                    <a:gd name="T3" fmla="*/ 7 h 16"/>
                    <a:gd name="T4" fmla="*/ 2 w 28"/>
                    <a:gd name="T5" fmla="*/ 0 h 16"/>
                    <a:gd name="T6" fmla="*/ 28 w 28"/>
                    <a:gd name="T7" fmla="*/ 9 h 16"/>
                    <a:gd name="T8" fmla="*/ 26 w 2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6">
                      <a:moveTo>
                        <a:pt x="26" y="16"/>
                      </a:moveTo>
                      <a:lnTo>
                        <a:pt x="0" y="7"/>
                      </a:lnTo>
                      <a:lnTo>
                        <a:pt x="2" y="0"/>
                      </a:lnTo>
                      <a:lnTo>
                        <a:pt x="28" y="9"/>
                      </a:lnTo>
                      <a:lnTo>
                        <a:pt x="26" y="16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7" name="Freeform 1590"/>
                <p:cNvSpPr/>
                <p:nvPr/>
              </p:nvSpPr>
              <p:spPr bwMode="auto">
                <a:xfrm>
                  <a:off x="10761457" y="1841412"/>
                  <a:ext cx="39696" cy="17013"/>
                </a:xfrm>
                <a:custGeom>
                  <a:avLst/>
                  <a:gdLst>
                    <a:gd name="T0" fmla="*/ 28 w 28"/>
                    <a:gd name="T1" fmla="*/ 12 h 12"/>
                    <a:gd name="T2" fmla="*/ 0 w 28"/>
                    <a:gd name="T3" fmla="*/ 5 h 12"/>
                    <a:gd name="T4" fmla="*/ 0 w 28"/>
                    <a:gd name="T5" fmla="*/ 0 h 12"/>
                    <a:gd name="T6" fmla="*/ 28 w 28"/>
                    <a:gd name="T7" fmla="*/ 5 h 12"/>
                    <a:gd name="T8" fmla="*/ 28 w 28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2">
                      <a:moveTo>
                        <a:pt x="28" y="12"/>
                      </a:move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28" y="5"/>
                      </a:lnTo>
                      <a:lnTo>
                        <a:pt x="28" y="1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8" name="Freeform 1591"/>
                <p:cNvSpPr/>
                <p:nvPr/>
              </p:nvSpPr>
              <p:spPr bwMode="auto">
                <a:xfrm>
                  <a:off x="11403690" y="1990273"/>
                  <a:ext cx="43950" cy="17013"/>
                </a:xfrm>
                <a:custGeom>
                  <a:avLst/>
                  <a:gdLst>
                    <a:gd name="T0" fmla="*/ 29 w 31"/>
                    <a:gd name="T1" fmla="*/ 12 h 12"/>
                    <a:gd name="T2" fmla="*/ 0 w 31"/>
                    <a:gd name="T3" fmla="*/ 5 h 12"/>
                    <a:gd name="T4" fmla="*/ 3 w 31"/>
                    <a:gd name="T5" fmla="*/ 0 h 12"/>
                    <a:gd name="T6" fmla="*/ 31 w 31"/>
                    <a:gd name="T7" fmla="*/ 5 h 12"/>
                    <a:gd name="T8" fmla="*/ 29 w 31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2">
                      <a:moveTo>
                        <a:pt x="29" y="12"/>
                      </a:moveTo>
                      <a:lnTo>
                        <a:pt x="0" y="5"/>
                      </a:lnTo>
                      <a:lnTo>
                        <a:pt x="3" y="0"/>
                      </a:lnTo>
                      <a:lnTo>
                        <a:pt x="31" y="5"/>
                      </a:lnTo>
                      <a:lnTo>
                        <a:pt x="29" y="1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49" name="Freeform 1592"/>
                <p:cNvSpPr/>
                <p:nvPr/>
              </p:nvSpPr>
              <p:spPr bwMode="auto">
                <a:xfrm>
                  <a:off x="10744445" y="1872602"/>
                  <a:ext cx="60963" cy="22684"/>
                </a:xfrm>
                <a:custGeom>
                  <a:avLst/>
                  <a:gdLst>
                    <a:gd name="T0" fmla="*/ 16 w 18"/>
                    <a:gd name="T1" fmla="*/ 7 h 7"/>
                    <a:gd name="T2" fmla="*/ 15 w 18"/>
                    <a:gd name="T3" fmla="*/ 7 h 7"/>
                    <a:gd name="T4" fmla="*/ 3 w 18"/>
                    <a:gd name="T5" fmla="*/ 5 h 7"/>
                    <a:gd name="T6" fmla="*/ 1 w 18"/>
                    <a:gd name="T7" fmla="*/ 2 h 7"/>
                    <a:gd name="T8" fmla="*/ 4 w 18"/>
                    <a:gd name="T9" fmla="*/ 0 h 7"/>
                    <a:gd name="T10" fmla="*/ 16 w 18"/>
                    <a:gd name="T11" fmla="*/ 1 h 7"/>
                    <a:gd name="T12" fmla="*/ 18 w 18"/>
                    <a:gd name="T13" fmla="*/ 4 h 7"/>
                    <a:gd name="T14" fmla="*/ 16 w 18"/>
                    <a:gd name="T1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7">
                      <a:moveTo>
                        <a:pt x="16" y="7"/>
                      </a:moveTo>
                      <a:cubicBezTo>
                        <a:pt x="16" y="7"/>
                        <a:pt x="15" y="7"/>
                        <a:pt x="15" y="7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7" y="2"/>
                        <a:pt x="18" y="3"/>
                        <a:pt x="18" y="4"/>
                      </a:cubicBezTo>
                      <a:cubicBezTo>
                        <a:pt x="18" y="5"/>
                        <a:pt x="17" y="6"/>
                        <a:pt x="16" y="7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0" name="Freeform 1593"/>
                <p:cNvSpPr/>
                <p:nvPr/>
              </p:nvSpPr>
              <p:spPr bwMode="auto">
                <a:xfrm>
                  <a:off x="11403690" y="1953412"/>
                  <a:ext cx="58127" cy="24101"/>
                </a:xfrm>
                <a:custGeom>
                  <a:avLst/>
                  <a:gdLst>
                    <a:gd name="T0" fmla="*/ 15 w 17"/>
                    <a:gd name="T1" fmla="*/ 7 h 7"/>
                    <a:gd name="T2" fmla="*/ 14 w 17"/>
                    <a:gd name="T3" fmla="*/ 7 h 7"/>
                    <a:gd name="T4" fmla="*/ 2 w 17"/>
                    <a:gd name="T5" fmla="*/ 5 h 7"/>
                    <a:gd name="T6" fmla="*/ 0 w 17"/>
                    <a:gd name="T7" fmla="*/ 2 h 7"/>
                    <a:gd name="T8" fmla="*/ 3 w 17"/>
                    <a:gd name="T9" fmla="*/ 0 h 7"/>
                    <a:gd name="T10" fmla="*/ 15 w 17"/>
                    <a:gd name="T11" fmla="*/ 1 h 7"/>
                    <a:gd name="T12" fmla="*/ 17 w 17"/>
                    <a:gd name="T13" fmla="*/ 4 h 7"/>
                    <a:gd name="T14" fmla="*/ 15 w 17"/>
                    <a:gd name="T1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7">
                      <a:moveTo>
                        <a:pt x="15" y="7"/>
                      </a:moveTo>
                      <a:cubicBezTo>
                        <a:pt x="15" y="7"/>
                        <a:pt x="14" y="7"/>
                        <a:pt x="14" y="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2"/>
                        <a:pt x="17" y="3"/>
                        <a:pt x="17" y="4"/>
                      </a:cubicBezTo>
                      <a:cubicBezTo>
                        <a:pt x="17" y="5"/>
                        <a:pt x="16" y="6"/>
                        <a:pt x="15" y="7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1" name="Rectangle 1594"/>
                <p:cNvSpPr>
                  <a:spLocks noChangeArrowheads="1"/>
                </p:cNvSpPr>
                <p:nvPr/>
              </p:nvSpPr>
              <p:spPr bwMode="auto">
                <a:xfrm>
                  <a:off x="10754369" y="1912299"/>
                  <a:ext cx="39696" cy="9924"/>
                </a:xfrm>
                <a:prstGeom prst="rect">
                  <a:avLst/>
                </a:pr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2" name="Freeform 1595"/>
                <p:cNvSpPr/>
                <p:nvPr/>
              </p:nvSpPr>
              <p:spPr bwMode="auto">
                <a:xfrm>
                  <a:off x="11413614" y="1926476"/>
                  <a:ext cx="41115" cy="9924"/>
                </a:xfrm>
                <a:custGeom>
                  <a:avLst/>
                  <a:gdLst>
                    <a:gd name="T0" fmla="*/ 29 w 29"/>
                    <a:gd name="T1" fmla="*/ 7 h 7"/>
                    <a:gd name="T2" fmla="*/ 0 w 29"/>
                    <a:gd name="T3" fmla="*/ 4 h 7"/>
                    <a:gd name="T4" fmla="*/ 0 w 29"/>
                    <a:gd name="T5" fmla="*/ 0 h 7"/>
                    <a:gd name="T6" fmla="*/ 29 w 29"/>
                    <a:gd name="T7" fmla="*/ 0 h 7"/>
                    <a:gd name="T8" fmla="*/ 29 w 2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">
                      <a:moveTo>
                        <a:pt x="29" y="7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29" y="0"/>
                      </a:lnTo>
                      <a:lnTo>
                        <a:pt x="29" y="7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3" name="Freeform 1596"/>
                <p:cNvSpPr/>
                <p:nvPr/>
              </p:nvSpPr>
              <p:spPr bwMode="auto">
                <a:xfrm>
                  <a:off x="10754369" y="1946324"/>
                  <a:ext cx="39696" cy="14177"/>
                </a:xfrm>
                <a:custGeom>
                  <a:avLst/>
                  <a:gdLst>
                    <a:gd name="T0" fmla="*/ 28 w 28"/>
                    <a:gd name="T1" fmla="*/ 7 h 10"/>
                    <a:gd name="T2" fmla="*/ 0 w 28"/>
                    <a:gd name="T3" fmla="*/ 10 h 10"/>
                    <a:gd name="T4" fmla="*/ 0 w 28"/>
                    <a:gd name="T5" fmla="*/ 2 h 10"/>
                    <a:gd name="T6" fmla="*/ 28 w 28"/>
                    <a:gd name="T7" fmla="*/ 0 h 10"/>
                    <a:gd name="T8" fmla="*/ 28 w 28"/>
                    <a:gd name="T9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28" y="7"/>
                      </a:moveTo>
                      <a:lnTo>
                        <a:pt x="0" y="10"/>
                      </a:lnTo>
                      <a:lnTo>
                        <a:pt x="0" y="2"/>
                      </a:lnTo>
                      <a:lnTo>
                        <a:pt x="28" y="0"/>
                      </a:lnTo>
                      <a:lnTo>
                        <a:pt x="28" y="7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4" name="Freeform 1597"/>
                <p:cNvSpPr/>
                <p:nvPr/>
              </p:nvSpPr>
              <p:spPr bwMode="auto">
                <a:xfrm>
                  <a:off x="11413614" y="1888197"/>
                  <a:ext cx="41115" cy="14177"/>
                </a:xfrm>
                <a:custGeom>
                  <a:avLst/>
                  <a:gdLst>
                    <a:gd name="T0" fmla="*/ 29 w 29"/>
                    <a:gd name="T1" fmla="*/ 8 h 10"/>
                    <a:gd name="T2" fmla="*/ 0 w 29"/>
                    <a:gd name="T3" fmla="*/ 10 h 10"/>
                    <a:gd name="T4" fmla="*/ 0 w 29"/>
                    <a:gd name="T5" fmla="*/ 3 h 10"/>
                    <a:gd name="T6" fmla="*/ 29 w 29"/>
                    <a:gd name="T7" fmla="*/ 0 h 10"/>
                    <a:gd name="T8" fmla="*/ 29 w 29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0">
                      <a:moveTo>
                        <a:pt x="29" y="8"/>
                      </a:moveTo>
                      <a:lnTo>
                        <a:pt x="0" y="10"/>
                      </a:lnTo>
                      <a:lnTo>
                        <a:pt x="0" y="3"/>
                      </a:lnTo>
                      <a:lnTo>
                        <a:pt x="29" y="0"/>
                      </a:lnTo>
                      <a:lnTo>
                        <a:pt x="29" y="8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5" name="Freeform 1598"/>
                <p:cNvSpPr/>
                <p:nvPr/>
              </p:nvSpPr>
              <p:spPr bwMode="auto">
                <a:xfrm>
                  <a:off x="10757205" y="1980350"/>
                  <a:ext cx="41115" cy="12759"/>
                </a:xfrm>
                <a:custGeom>
                  <a:avLst/>
                  <a:gdLst>
                    <a:gd name="T0" fmla="*/ 29 w 29"/>
                    <a:gd name="T1" fmla="*/ 5 h 9"/>
                    <a:gd name="T2" fmla="*/ 3 w 29"/>
                    <a:gd name="T3" fmla="*/ 9 h 9"/>
                    <a:gd name="T4" fmla="*/ 0 w 29"/>
                    <a:gd name="T5" fmla="*/ 5 h 9"/>
                    <a:gd name="T6" fmla="*/ 29 w 29"/>
                    <a:gd name="T7" fmla="*/ 0 h 9"/>
                    <a:gd name="T8" fmla="*/ 29 w 29"/>
                    <a:gd name="T9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9">
                      <a:moveTo>
                        <a:pt x="29" y="5"/>
                      </a:moveTo>
                      <a:lnTo>
                        <a:pt x="3" y="9"/>
                      </a:lnTo>
                      <a:lnTo>
                        <a:pt x="0" y="5"/>
                      </a:lnTo>
                      <a:lnTo>
                        <a:pt x="29" y="0"/>
                      </a:lnTo>
                      <a:lnTo>
                        <a:pt x="29" y="5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6" name="Freeform 1599"/>
                <p:cNvSpPr/>
                <p:nvPr/>
              </p:nvSpPr>
              <p:spPr bwMode="auto">
                <a:xfrm>
                  <a:off x="11407943" y="1851336"/>
                  <a:ext cx="39696" cy="17013"/>
                </a:xfrm>
                <a:custGeom>
                  <a:avLst/>
                  <a:gdLst>
                    <a:gd name="T0" fmla="*/ 28 w 28"/>
                    <a:gd name="T1" fmla="*/ 7 h 12"/>
                    <a:gd name="T2" fmla="*/ 2 w 28"/>
                    <a:gd name="T3" fmla="*/ 12 h 12"/>
                    <a:gd name="T4" fmla="*/ 0 w 28"/>
                    <a:gd name="T5" fmla="*/ 7 h 12"/>
                    <a:gd name="T6" fmla="*/ 28 w 28"/>
                    <a:gd name="T7" fmla="*/ 0 h 12"/>
                    <a:gd name="T8" fmla="*/ 28 w 28"/>
                    <a:gd name="T9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2">
                      <a:moveTo>
                        <a:pt x="28" y="7"/>
                      </a:moveTo>
                      <a:lnTo>
                        <a:pt x="2" y="12"/>
                      </a:lnTo>
                      <a:lnTo>
                        <a:pt x="0" y="7"/>
                      </a:lnTo>
                      <a:lnTo>
                        <a:pt x="28" y="0"/>
                      </a:lnTo>
                      <a:lnTo>
                        <a:pt x="28" y="7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7" name="Freeform 1600"/>
                <p:cNvSpPr/>
                <p:nvPr/>
              </p:nvSpPr>
              <p:spPr bwMode="auto">
                <a:xfrm>
                  <a:off x="10767128" y="2010122"/>
                  <a:ext cx="41115" cy="21266"/>
                </a:xfrm>
                <a:custGeom>
                  <a:avLst/>
                  <a:gdLst>
                    <a:gd name="T0" fmla="*/ 29 w 29"/>
                    <a:gd name="T1" fmla="*/ 5 h 15"/>
                    <a:gd name="T2" fmla="*/ 0 w 29"/>
                    <a:gd name="T3" fmla="*/ 15 h 15"/>
                    <a:gd name="T4" fmla="*/ 0 w 29"/>
                    <a:gd name="T5" fmla="*/ 8 h 15"/>
                    <a:gd name="T6" fmla="*/ 27 w 29"/>
                    <a:gd name="T7" fmla="*/ 0 h 15"/>
                    <a:gd name="T8" fmla="*/ 29 w 29"/>
                    <a:gd name="T9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5">
                      <a:moveTo>
                        <a:pt x="29" y="5"/>
                      </a:moveTo>
                      <a:lnTo>
                        <a:pt x="0" y="15"/>
                      </a:lnTo>
                      <a:lnTo>
                        <a:pt x="0" y="8"/>
                      </a:lnTo>
                      <a:lnTo>
                        <a:pt x="27" y="0"/>
                      </a:lnTo>
                      <a:lnTo>
                        <a:pt x="29" y="5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8" name="Freeform 1601"/>
                <p:cNvSpPr/>
                <p:nvPr/>
              </p:nvSpPr>
              <p:spPr bwMode="auto">
                <a:xfrm>
                  <a:off x="11400855" y="1817310"/>
                  <a:ext cx="41115" cy="21266"/>
                </a:xfrm>
                <a:custGeom>
                  <a:avLst/>
                  <a:gdLst>
                    <a:gd name="T0" fmla="*/ 29 w 29"/>
                    <a:gd name="T1" fmla="*/ 5 h 15"/>
                    <a:gd name="T2" fmla="*/ 0 w 29"/>
                    <a:gd name="T3" fmla="*/ 15 h 15"/>
                    <a:gd name="T4" fmla="*/ 0 w 29"/>
                    <a:gd name="T5" fmla="*/ 7 h 15"/>
                    <a:gd name="T6" fmla="*/ 26 w 29"/>
                    <a:gd name="T7" fmla="*/ 0 h 15"/>
                    <a:gd name="T8" fmla="*/ 29 w 29"/>
                    <a:gd name="T9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5">
                      <a:moveTo>
                        <a:pt x="29" y="5"/>
                      </a:moveTo>
                      <a:lnTo>
                        <a:pt x="0" y="15"/>
                      </a:lnTo>
                      <a:lnTo>
                        <a:pt x="0" y="7"/>
                      </a:lnTo>
                      <a:lnTo>
                        <a:pt x="26" y="0"/>
                      </a:lnTo>
                      <a:lnTo>
                        <a:pt x="29" y="5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59" name="Freeform 1602"/>
                <p:cNvSpPr/>
                <p:nvPr/>
              </p:nvSpPr>
              <p:spPr bwMode="auto">
                <a:xfrm>
                  <a:off x="10764293" y="2031388"/>
                  <a:ext cx="68051" cy="43949"/>
                </a:xfrm>
                <a:custGeom>
                  <a:avLst/>
                  <a:gdLst>
                    <a:gd name="T0" fmla="*/ 6 w 20"/>
                    <a:gd name="T1" fmla="*/ 13 h 13"/>
                    <a:gd name="T2" fmla="*/ 1 w 20"/>
                    <a:gd name="T3" fmla="*/ 10 h 13"/>
                    <a:gd name="T4" fmla="*/ 3 w 20"/>
                    <a:gd name="T5" fmla="*/ 5 h 13"/>
                    <a:gd name="T6" fmla="*/ 14 w 20"/>
                    <a:gd name="T7" fmla="*/ 0 h 13"/>
                    <a:gd name="T8" fmla="*/ 19 w 20"/>
                    <a:gd name="T9" fmla="*/ 3 h 13"/>
                    <a:gd name="T10" fmla="*/ 17 w 20"/>
                    <a:gd name="T11" fmla="*/ 8 h 13"/>
                    <a:gd name="T12" fmla="*/ 6 w 20"/>
                    <a:gd name="T1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3">
                      <a:moveTo>
                        <a:pt x="6" y="13"/>
                      </a:moveTo>
                      <a:cubicBezTo>
                        <a:pt x="4" y="13"/>
                        <a:pt x="2" y="12"/>
                        <a:pt x="1" y="10"/>
                      </a:cubicBezTo>
                      <a:cubicBezTo>
                        <a:pt x="0" y="8"/>
                        <a:pt x="1" y="6"/>
                        <a:pt x="3" y="5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9" y="1"/>
                        <a:pt x="19" y="3"/>
                      </a:cubicBezTo>
                      <a:cubicBezTo>
                        <a:pt x="20" y="5"/>
                        <a:pt x="19" y="7"/>
                        <a:pt x="17" y="8"/>
                      </a:cubicBezTo>
                      <a:lnTo>
                        <a:pt x="6" y="13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0" name="Freeform 1603"/>
                <p:cNvSpPr/>
                <p:nvPr/>
              </p:nvSpPr>
              <p:spPr bwMode="auto">
                <a:xfrm>
                  <a:off x="11373917" y="1770525"/>
                  <a:ext cx="68051" cy="46785"/>
                </a:xfrm>
                <a:custGeom>
                  <a:avLst/>
                  <a:gdLst>
                    <a:gd name="T0" fmla="*/ 17 w 20"/>
                    <a:gd name="T1" fmla="*/ 9 h 14"/>
                    <a:gd name="T2" fmla="*/ 6 w 20"/>
                    <a:gd name="T3" fmla="*/ 13 h 14"/>
                    <a:gd name="T4" fmla="*/ 1 w 20"/>
                    <a:gd name="T5" fmla="*/ 11 h 14"/>
                    <a:gd name="T6" fmla="*/ 3 w 20"/>
                    <a:gd name="T7" fmla="*/ 6 h 14"/>
                    <a:gd name="T8" fmla="*/ 14 w 20"/>
                    <a:gd name="T9" fmla="*/ 1 h 14"/>
                    <a:gd name="T10" fmla="*/ 20 w 20"/>
                    <a:gd name="T11" fmla="*/ 3 h 14"/>
                    <a:gd name="T12" fmla="*/ 17 w 20"/>
                    <a:gd name="T13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4">
                      <a:moveTo>
                        <a:pt x="17" y="9"/>
                      </a:move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4" y="14"/>
                        <a:pt x="2" y="13"/>
                        <a:pt x="1" y="11"/>
                      </a:cubicBezTo>
                      <a:cubicBezTo>
                        <a:pt x="0" y="9"/>
                        <a:pt x="1" y="7"/>
                        <a:pt x="3" y="6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6" y="0"/>
                        <a:pt x="19" y="1"/>
                        <a:pt x="20" y="3"/>
                      </a:cubicBezTo>
                      <a:cubicBezTo>
                        <a:pt x="20" y="5"/>
                        <a:pt x="19" y="8"/>
                        <a:pt x="17" y="9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1" name="Freeform 1604"/>
                <p:cNvSpPr/>
                <p:nvPr/>
              </p:nvSpPr>
              <p:spPr bwMode="auto">
                <a:xfrm>
                  <a:off x="10794066" y="2071085"/>
                  <a:ext cx="41115" cy="26937"/>
                </a:xfrm>
                <a:custGeom>
                  <a:avLst/>
                  <a:gdLst>
                    <a:gd name="T0" fmla="*/ 3 w 29"/>
                    <a:gd name="T1" fmla="*/ 19 h 19"/>
                    <a:gd name="T2" fmla="*/ 0 w 29"/>
                    <a:gd name="T3" fmla="*/ 12 h 19"/>
                    <a:gd name="T4" fmla="*/ 24 w 29"/>
                    <a:gd name="T5" fmla="*/ 0 h 19"/>
                    <a:gd name="T6" fmla="*/ 29 w 29"/>
                    <a:gd name="T7" fmla="*/ 5 h 19"/>
                    <a:gd name="T8" fmla="*/ 3 w 29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9"/>
                      </a:moveTo>
                      <a:lnTo>
                        <a:pt x="0" y="12"/>
                      </a:lnTo>
                      <a:lnTo>
                        <a:pt x="24" y="0"/>
                      </a:lnTo>
                      <a:lnTo>
                        <a:pt x="29" y="5"/>
                      </a:lnTo>
                      <a:lnTo>
                        <a:pt x="3" y="1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2" name="Freeform 1605"/>
                <p:cNvSpPr/>
                <p:nvPr/>
              </p:nvSpPr>
              <p:spPr bwMode="auto">
                <a:xfrm>
                  <a:off x="11373917" y="1750677"/>
                  <a:ext cx="39696" cy="26937"/>
                </a:xfrm>
                <a:custGeom>
                  <a:avLst/>
                  <a:gdLst>
                    <a:gd name="T0" fmla="*/ 2 w 28"/>
                    <a:gd name="T1" fmla="*/ 19 h 19"/>
                    <a:gd name="T2" fmla="*/ 0 w 28"/>
                    <a:gd name="T3" fmla="*/ 14 h 19"/>
                    <a:gd name="T4" fmla="*/ 24 w 28"/>
                    <a:gd name="T5" fmla="*/ 0 h 19"/>
                    <a:gd name="T6" fmla="*/ 28 w 28"/>
                    <a:gd name="T7" fmla="*/ 4 h 19"/>
                    <a:gd name="T8" fmla="*/ 2 w 28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9">
                      <a:moveTo>
                        <a:pt x="2" y="19"/>
                      </a:moveTo>
                      <a:lnTo>
                        <a:pt x="0" y="14"/>
                      </a:lnTo>
                      <a:lnTo>
                        <a:pt x="24" y="0"/>
                      </a:lnTo>
                      <a:lnTo>
                        <a:pt x="28" y="4"/>
                      </a:lnTo>
                      <a:lnTo>
                        <a:pt x="2" y="1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3" name="Freeform 1606"/>
                <p:cNvSpPr/>
                <p:nvPr/>
              </p:nvSpPr>
              <p:spPr bwMode="auto">
                <a:xfrm>
                  <a:off x="10811079" y="2098021"/>
                  <a:ext cx="41115" cy="31190"/>
                </a:xfrm>
                <a:custGeom>
                  <a:avLst/>
                  <a:gdLst>
                    <a:gd name="T0" fmla="*/ 5 w 29"/>
                    <a:gd name="T1" fmla="*/ 22 h 22"/>
                    <a:gd name="T2" fmla="*/ 0 w 29"/>
                    <a:gd name="T3" fmla="*/ 17 h 22"/>
                    <a:gd name="T4" fmla="*/ 24 w 29"/>
                    <a:gd name="T5" fmla="*/ 0 h 22"/>
                    <a:gd name="T6" fmla="*/ 29 w 29"/>
                    <a:gd name="T7" fmla="*/ 5 h 22"/>
                    <a:gd name="T8" fmla="*/ 5 w 29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2">
                      <a:moveTo>
                        <a:pt x="5" y="22"/>
                      </a:moveTo>
                      <a:lnTo>
                        <a:pt x="0" y="17"/>
                      </a:lnTo>
                      <a:lnTo>
                        <a:pt x="24" y="0"/>
                      </a:lnTo>
                      <a:lnTo>
                        <a:pt x="29" y="5"/>
                      </a:lnTo>
                      <a:lnTo>
                        <a:pt x="5" y="2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4" name="Freeform 1607"/>
                <p:cNvSpPr/>
                <p:nvPr/>
              </p:nvSpPr>
              <p:spPr bwMode="auto">
                <a:xfrm>
                  <a:off x="11356904" y="1719487"/>
                  <a:ext cx="36861" cy="31190"/>
                </a:xfrm>
                <a:custGeom>
                  <a:avLst/>
                  <a:gdLst>
                    <a:gd name="T0" fmla="*/ 2 w 26"/>
                    <a:gd name="T1" fmla="*/ 22 h 22"/>
                    <a:gd name="T2" fmla="*/ 0 w 26"/>
                    <a:gd name="T3" fmla="*/ 17 h 22"/>
                    <a:gd name="T4" fmla="*/ 24 w 26"/>
                    <a:gd name="T5" fmla="*/ 0 h 22"/>
                    <a:gd name="T6" fmla="*/ 26 w 26"/>
                    <a:gd name="T7" fmla="*/ 5 h 22"/>
                    <a:gd name="T8" fmla="*/ 2 w 26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2">
                      <a:moveTo>
                        <a:pt x="2" y="22"/>
                      </a:moveTo>
                      <a:lnTo>
                        <a:pt x="0" y="17"/>
                      </a:lnTo>
                      <a:lnTo>
                        <a:pt x="24" y="0"/>
                      </a:lnTo>
                      <a:lnTo>
                        <a:pt x="26" y="5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5" name="Freeform 1608"/>
                <p:cNvSpPr/>
                <p:nvPr/>
              </p:nvSpPr>
              <p:spPr bwMode="auto">
                <a:xfrm>
                  <a:off x="10835179" y="2126376"/>
                  <a:ext cx="36861" cy="29772"/>
                </a:xfrm>
                <a:custGeom>
                  <a:avLst/>
                  <a:gdLst>
                    <a:gd name="T0" fmla="*/ 5 w 26"/>
                    <a:gd name="T1" fmla="*/ 21 h 21"/>
                    <a:gd name="T2" fmla="*/ 0 w 26"/>
                    <a:gd name="T3" fmla="*/ 16 h 21"/>
                    <a:gd name="T4" fmla="*/ 22 w 26"/>
                    <a:gd name="T5" fmla="*/ 0 h 21"/>
                    <a:gd name="T6" fmla="*/ 26 w 26"/>
                    <a:gd name="T7" fmla="*/ 4 h 21"/>
                    <a:gd name="T8" fmla="*/ 5 w 26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1">
                      <a:moveTo>
                        <a:pt x="5" y="21"/>
                      </a:moveTo>
                      <a:lnTo>
                        <a:pt x="0" y="16"/>
                      </a:lnTo>
                      <a:lnTo>
                        <a:pt x="22" y="0"/>
                      </a:lnTo>
                      <a:lnTo>
                        <a:pt x="26" y="4"/>
                      </a:lnTo>
                      <a:lnTo>
                        <a:pt x="5" y="21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6" name="Freeform 1609"/>
                <p:cNvSpPr/>
                <p:nvPr/>
              </p:nvSpPr>
              <p:spPr bwMode="auto">
                <a:xfrm>
                  <a:off x="11337056" y="1689714"/>
                  <a:ext cx="36861" cy="34026"/>
                </a:xfrm>
                <a:custGeom>
                  <a:avLst/>
                  <a:gdLst>
                    <a:gd name="T0" fmla="*/ 2 w 26"/>
                    <a:gd name="T1" fmla="*/ 24 h 24"/>
                    <a:gd name="T2" fmla="*/ 0 w 26"/>
                    <a:gd name="T3" fmla="*/ 19 h 24"/>
                    <a:gd name="T4" fmla="*/ 21 w 26"/>
                    <a:gd name="T5" fmla="*/ 0 h 24"/>
                    <a:gd name="T6" fmla="*/ 26 w 26"/>
                    <a:gd name="T7" fmla="*/ 4 h 24"/>
                    <a:gd name="T8" fmla="*/ 2 w 2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4">
                      <a:moveTo>
                        <a:pt x="2" y="24"/>
                      </a:moveTo>
                      <a:lnTo>
                        <a:pt x="0" y="19"/>
                      </a:lnTo>
                      <a:lnTo>
                        <a:pt x="21" y="0"/>
                      </a:lnTo>
                      <a:lnTo>
                        <a:pt x="26" y="4"/>
                      </a:lnTo>
                      <a:lnTo>
                        <a:pt x="2" y="24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7" name="Freeform 1610"/>
                <p:cNvSpPr/>
                <p:nvPr/>
              </p:nvSpPr>
              <p:spPr bwMode="auto">
                <a:xfrm>
                  <a:off x="10859281" y="2149060"/>
                  <a:ext cx="36861" cy="34026"/>
                </a:xfrm>
                <a:custGeom>
                  <a:avLst/>
                  <a:gdLst>
                    <a:gd name="T0" fmla="*/ 5 w 26"/>
                    <a:gd name="T1" fmla="*/ 24 h 24"/>
                    <a:gd name="T2" fmla="*/ 0 w 26"/>
                    <a:gd name="T3" fmla="*/ 19 h 24"/>
                    <a:gd name="T4" fmla="*/ 21 w 26"/>
                    <a:gd name="T5" fmla="*/ 0 h 24"/>
                    <a:gd name="T6" fmla="*/ 26 w 26"/>
                    <a:gd name="T7" fmla="*/ 3 h 24"/>
                    <a:gd name="T8" fmla="*/ 5 w 2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lnTo>
                        <a:pt x="0" y="19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5" y="24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8" name="Freeform 1611"/>
                <p:cNvSpPr/>
                <p:nvPr/>
              </p:nvSpPr>
              <p:spPr bwMode="auto">
                <a:xfrm>
                  <a:off x="11312955" y="1665613"/>
                  <a:ext cx="34026" cy="34026"/>
                </a:xfrm>
                <a:custGeom>
                  <a:avLst/>
                  <a:gdLst>
                    <a:gd name="T0" fmla="*/ 5 w 24"/>
                    <a:gd name="T1" fmla="*/ 24 h 24"/>
                    <a:gd name="T2" fmla="*/ 0 w 24"/>
                    <a:gd name="T3" fmla="*/ 19 h 24"/>
                    <a:gd name="T4" fmla="*/ 19 w 24"/>
                    <a:gd name="T5" fmla="*/ 0 h 24"/>
                    <a:gd name="T6" fmla="*/ 24 w 24"/>
                    <a:gd name="T7" fmla="*/ 2 h 24"/>
                    <a:gd name="T8" fmla="*/ 5 w 2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5" y="24"/>
                      </a:moveTo>
                      <a:lnTo>
                        <a:pt x="0" y="19"/>
                      </a:lnTo>
                      <a:lnTo>
                        <a:pt x="19" y="0"/>
                      </a:lnTo>
                      <a:lnTo>
                        <a:pt x="24" y="2"/>
                      </a:lnTo>
                      <a:lnTo>
                        <a:pt x="5" y="24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69" name="Freeform 1612"/>
                <p:cNvSpPr/>
                <p:nvPr/>
              </p:nvSpPr>
              <p:spPr bwMode="auto">
                <a:xfrm>
                  <a:off x="10883382" y="2163237"/>
                  <a:ext cx="43950" cy="51038"/>
                </a:xfrm>
                <a:custGeom>
                  <a:avLst/>
                  <a:gdLst>
                    <a:gd name="T0" fmla="*/ 4 w 13"/>
                    <a:gd name="T1" fmla="*/ 15 h 15"/>
                    <a:gd name="T2" fmla="*/ 1 w 13"/>
                    <a:gd name="T3" fmla="*/ 14 h 15"/>
                    <a:gd name="T4" fmla="*/ 1 w 13"/>
                    <a:gd name="T5" fmla="*/ 11 h 15"/>
                    <a:gd name="T6" fmla="*/ 8 w 13"/>
                    <a:gd name="T7" fmla="*/ 1 h 15"/>
                    <a:gd name="T8" fmla="*/ 12 w 13"/>
                    <a:gd name="T9" fmla="*/ 0 h 15"/>
                    <a:gd name="T10" fmla="*/ 12 w 13"/>
                    <a:gd name="T11" fmla="*/ 4 h 15"/>
                    <a:gd name="T12" fmla="*/ 5 w 13"/>
                    <a:gd name="T13" fmla="*/ 14 h 15"/>
                    <a:gd name="T14" fmla="*/ 4 w 13"/>
                    <a:gd name="T15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15">
                      <a:moveTo>
                        <a:pt x="4" y="15"/>
                      </a:moveTo>
                      <a:cubicBezTo>
                        <a:pt x="3" y="15"/>
                        <a:pt x="2" y="15"/>
                        <a:pt x="1" y="14"/>
                      </a:cubicBezTo>
                      <a:cubicBezTo>
                        <a:pt x="0" y="13"/>
                        <a:pt x="0" y="12"/>
                        <a:pt x="1" y="1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0"/>
                        <a:pt x="10" y="0"/>
                        <a:pt x="12" y="0"/>
                      </a:cubicBezTo>
                      <a:cubicBezTo>
                        <a:pt x="13" y="1"/>
                        <a:pt x="13" y="3"/>
                        <a:pt x="12" y="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4" y="15"/>
                        <a:pt x="4" y="15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0" name="Freeform 1613"/>
                <p:cNvSpPr/>
                <p:nvPr/>
              </p:nvSpPr>
              <p:spPr bwMode="auto">
                <a:xfrm>
                  <a:off x="11281765" y="1631587"/>
                  <a:ext cx="43950" cy="53874"/>
                </a:xfrm>
                <a:custGeom>
                  <a:avLst/>
                  <a:gdLst>
                    <a:gd name="T0" fmla="*/ 4 w 13"/>
                    <a:gd name="T1" fmla="*/ 16 h 16"/>
                    <a:gd name="T2" fmla="*/ 1 w 13"/>
                    <a:gd name="T3" fmla="*/ 15 h 16"/>
                    <a:gd name="T4" fmla="*/ 0 w 13"/>
                    <a:gd name="T5" fmla="*/ 12 h 16"/>
                    <a:gd name="T6" fmla="*/ 8 w 13"/>
                    <a:gd name="T7" fmla="*/ 2 h 16"/>
                    <a:gd name="T8" fmla="*/ 11 w 13"/>
                    <a:gd name="T9" fmla="*/ 1 h 16"/>
                    <a:gd name="T10" fmla="*/ 12 w 13"/>
                    <a:gd name="T11" fmla="*/ 5 h 16"/>
                    <a:gd name="T12" fmla="*/ 5 w 13"/>
                    <a:gd name="T13" fmla="*/ 15 h 16"/>
                    <a:gd name="T14" fmla="*/ 4 w 13"/>
                    <a:gd name="T1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16">
                      <a:moveTo>
                        <a:pt x="4" y="16"/>
                      </a:moveTo>
                      <a:cubicBezTo>
                        <a:pt x="3" y="16"/>
                        <a:pt x="2" y="16"/>
                        <a:pt x="1" y="15"/>
                      </a:cubicBezTo>
                      <a:cubicBezTo>
                        <a:pt x="0" y="14"/>
                        <a:pt x="0" y="13"/>
                        <a:pt x="0" y="1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1"/>
                        <a:pt x="10" y="0"/>
                        <a:pt x="11" y="1"/>
                      </a:cubicBezTo>
                      <a:cubicBezTo>
                        <a:pt x="13" y="2"/>
                        <a:pt x="13" y="4"/>
                        <a:pt x="12" y="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5"/>
                        <a:pt x="4" y="16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1" name="Freeform 1614"/>
                <p:cNvSpPr/>
                <p:nvPr/>
              </p:nvSpPr>
              <p:spPr bwMode="auto">
                <a:xfrm>
                  <a:off x="10920243" y="2187339"/>
                  <a:ext cx="26937" cy="39697"/>
                </a:xfrm>
                <a:custGeom>
                  <a:avLst/>
                  <a:gdLst>
                    <a:gd name="T0" fmla="*/ 5 w 19"/>
                    <a:gd name="T1" fmla="*/ 28 h 28"/>
                    <a:gd name="T2" fmla="*/ 0 w 19"/>
                    <a:gd name="T3" fmla="*/ 26 h 28"/>
                    <a:gd name="T4" fmla="*/ 14 w 19"/>
                    <a:gd name="T5" fmla="*/ 0 h 28"/>
                    <a:gd name="T6" fmla="*/ 19 w 19"/>
                    <a:gd name="T7" fmla="*/ 4 h 28"/>
                    <a:gd name="T8" fmla="*/ 5 w 19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8">
                      <a:moveTo>
                        <a:pt x="5" y="28"/>
                      </a:moveTo>
                      <a:lnTo>
                        <a:pt x="0" y="26"/>
                      </a:lnTo>
                      <a:lnTo>
                        <a:pt x="14" y="0"/>
                      </a:lnTo>
                      <a:lnTo>
                        <a:pt x="19" y="4"/>
                      </a:lnTo>
                      <a:lnTo>
                        <a:pt x="5" y="28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2" name="Freeform 1615"/>
                <p:cNvSpPr/>
                <p:nvPr/>
              </p:nvSpPr>
              <p:spPr bwMode="auto">
                <a:xfrm>
                  <a:off x="11259081" y="1621663"/>
                  <a:ext cx="29773" cy="36861"/>
                </a:xfrm>
                <a:custGeom>
                  <a:avLst/>
                  <a:gdLst>
                    <a:gd name="T0" fmla="*/ 7 w 21"/>
                    <a:gd name="T1" fmla="*/ 26 h 26"/>
                    <a:gd name="T2" fmla="*/ 0 w 21"/>
                    <a:gd name="T3" fmla="*/ 24 h 26"/>
                    <a:gd name="T4" fmla="*/ 16 w 21"/>
                    <a:gd name="T5" fmla="*/ 0 h 26"/>
                    <a:gd name="T6" fmla="*/ 21 w 21"/>
                    <a:gd name="T7" fmla="*/ 2 h 26"/>
                    <a:gd name="T8" fmla="*/ 7 w 21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6">
                      <a:moveTo>
                        <a:pt x="7" y="26"/>
                      </a:moveTo>
                      <a:lnTo>
                        <a:pt x="0" y="24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7" y="26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3" name="Freeform 1616"/>
                <p:cNvSpPr/>
                <p:nvPr/>
              </p:nvSpPr>
              <p:spPr bwMode="auto">
                <a:xfrm>
                  <a:off x="10950016" y="2202933"/>
                  <a:ext cx="26937" cy="41114"/>
                </a:xfrm>
                <a:custGeom>
                  <a:avLst/>
                  <a:gdLst>
                    <a:gd name="T0" fmla="*/ 7 w 19"/>
                    <a:gd name="T1" fmla="*/ 29 h 29"/>
                    <a:gd name="T2" fmla="*/ 0 w 19"/>
                    <a:gd name="T3" fmla="*/ 27 h 29"/>
                    <a:gd name="T4" fmla="*/ 12 w 19"/>
                    <a:gd name="T5" fmla="*/ 0 h 29"/>
                    <a:gd name="T6" fmla="*/ 19 w 19"/>
                    <a:gd name="T7" fmla="*/ 3 h 29"/>
                    <a:gd name="T8" fmla="*/ 7 w 19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9">
                      <a:moveTo>
                        <a:pt x="7" y="29"/>
                      </a:moveTo>
                      <a:lnTo>
                        <a:pt x="0" y="27"/>
                      </a:lnTo>
                      <a:lnTo>
                        <a:pt x="12" y="0"/>
                      </a:lnTo>
                      <a:lnTo>
                        <a:pt x="19" y="3"/>
                      </a:lnTo>
                      <a:lnTo>
                        <a:pt x="7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4" name="Freeform 1617"/>
                <p:cNvSpPr/>
                <p:nvPr/>
              </p:nvSpPr>
              <p:spPr bwMode="auto">
                <a:xfrm>
                  <a:off x="11232144" y="1604650"/>
                  <a:ext cx="22684" cy="41114"/>
                </a:xfrm>
                <a:custGeom>
                  <a:avLst/>
                  <a:gdLst>
                    <a:gd name="T0" fmla="*/ 4 w 16"/>
                    <a:gd name="T1" fmla="*/ 29 h 29"/>
                    <a:gd name="T2" fmla="*/ 0 w 16"/>
                    <a:gd name="T3" fmla="*/ 26 h 29"/>
                    <a:gd name="T4" fmla="*/ 11 w 16"/>
                    <a:gd name="T5" fmla="*/ 0 h 29"/>
                    <a:gd name="T6" fmla="*/ 16 w 16"/>
                    <a:gd name="T7" fmla="*/ 2 h 29"/>
                    <a:gd name="T8" fmla="*/ 4 w 16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9">
                      <a:moveTo>
                        <a:pt x="4" y="29"/>
                      </a:moveTo>
                      <a:lnTo>
                        <a:pt x="0" y="26"/>
                      </a:lnTo>
                      <a:lnTo>
                        <a:pt x="11" y="0"/>
                      </a:lnTo>
                      <a:lnTo>
                        <a:pt x="16" y="2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5" name="Freeform 1618"/>
                <p:cNvSpPr/>
                <p:nvPr/>
              </p:nvSpPr>
              <p:spPr bwMode="auto">
                <a:xfrm>
                  <a:off x="10984042" y="2217111"/>
                  <a:ext cx="24102" cy="41114"/>
                </a:xfrm>
                <a:custGeom>
                  <a:avLst/>
                  <a:gdLst>
                    <a:gd name="T0" fmla="*/ 7 w 17"/>
                    <a:gd name="T1" fmla="*/ 29 h 29"/>
                    <a:gd name="T2" fmla="*/ 0 w 17"/>
                    <a:gd name="T3" fmla="*/ 26 h 29"/>
                    <a:gd name="T4" fmla="*/ 10 w 17"/>
                    <a:gd name="T5" fmla="*/ 0 h 29"/>
                    <a:gd name="T6" fmla="*/ 17 w 17"/>
                    <a:gd name="T7" fmla="*/ 2 h 29"/>
                    <a:gd name="T8" fmla="*/ 7 w 17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9">
                      <a:moveTo>
                        <a:pt x="7" y="29"/>
                      </a:moveTo>
                      <a:lnTo>
                        <a:pt x="0" y="26"/>
                      </a:lnTo>
                      <a:lnTo>
                        <a:pt x="10" y="0"/>
                      </a:lnTo>
                      <a:lnTo>
                        <a:pt x="17" y="2"/>
                      </a:lnTo>
                      <a:lnTo>
                        <a:pt x="7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6" name="Freeform 1619"/>
                <p:cNvSpPr/>
                <p:nvPr/>
              </p:nvSpPr>
              <p:spPr bwMode="auto">
                <a:xfrm>
                  <a:off x="11200954" y="1590473"/>
                  <a:ext cx="19848" cy="41114"/>
                </a:xfrm>
                <a:custGeom>
                  <a:avLst/>
                  <a:gdLst>
                    <a:gd name="T0" fmla="*/ 7 w 14"/>
                    <a:gd name="T1" fmla="*/ 29 h 29"/>
                    <a:gd name="T2" fmla="*/ 0 w 14"/>
                    <a:gd name="T3" fmla="*/ 27 h 29"/>
                    <a:gd name="T4" fmla="*/ 10 w 14"/>
                    <a:gd name="T5" fmla="*/ 0 h 29"/>
                    <a:gd name="T6" fmla="*/ 14 w 14"/>
                    <a:gd name="T7" fmla="*/ 3 h 29"/>
                    <a:gd name="T8" fmla="*/ 7 w 14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7" y="29"/>
                      </a:moveTo>
                      <a:lnTo>
                        <a:pt x="0" y="27"/>
                      </a:lnTo>
                      <a:lnTo>
                        <a:pt x="10" y="0"/>
                      </a:lnTo>
                      <a:lnTo>
                        <a:pt x="14" y="3"/>
                      </a:lnTo>
                      <a:lnTo>
                        <a:pt x="7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7" name="Freeform 1620"/>
                <p:cNvSpPr/>
                <p:nvPr/>
              </p:nvSpPr>
              <p:spPr bwMode="auto">
                <a:xfrm>
                  <a:off x="11020903" y="2224200"/>
                  <a:ext cx="17013" cy="43949"/>
                </a:xfrm>
                <a:custGeom>
                  <a:avLst/>
                  <a:gdLst>
                    <a:gd name="T0" fmla="*/ 5 w 12"/>
                    <a:gd name="T1" fmla="*/ 31 h 31"/>
                    <a:gd name="T2" fmla="*/ 0 w 12"/>
                    <a:gd name="T3" fmla="*/ 28 h 31"/>
                    <a:gd name="T4" fmla="*/ 5 w 12"/>
                    <a:gd name="T5" fmla="*/ 0 h 31"/>
                    <a:gd name="T6" fmla="*/ 12 w 12"/>
                    <a:gd name="T7" fmla="*/ 2 h 31"/>
                    <a:gd name="T8" fmla="*/ 5 w 12"/>
                    <a:gd name="T9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1">
                      <a:moveTo>
                        <a:pt x="5" y="31"/>
                      </a:moveTo>
                      <a:lnTo>
                        <a:pt x="0" y="28"/>
                      </a:lnTo>
                      <a:lnTo>
                        <a:pt x="5" y="0"/>
                      </a:lnTo>
                      <a:lnTo>
                        <a:pt x="12" y="2"/>
                      </a:lnTo>
                      <a:lnTo>
                        <a:pt x="5" y="31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8" name="Freeform 1621"/>
                <p:cNvSpPr/>
                <p:nvPr/>
              </p:nvSpPr>
              <p:spPr bwMode="auto">
                <a:xfrm>
                  <a:off x="11171182" y="1580549"/>
                  <a:ext cx="15596" cy="41114"/>
                </a:xfrm>
                <a:custGeom>
                  <a:avLst/>
                  <a:gdLst>
                    <a:gd name="T0" fmla="*/ 4 w 11"/>
                    <a:gd name="T1" fmla="*/ 29 h 29"/>
                    <a:gd name="T2" fmla="*/ 0 w 11"/>
                    <a:gd name="T3" fmla="*/ 29 h 29"/>
                    <a:gd name="T4" fmla="*/ 4 w 11"/>
                    <a:gd name="T5" fmla="*/ 0 h 29"/>
                    <a:gd name="T6" fmla="*/ 11 w 11"/>
                    <a:gd name="T7" fmla="*/ 3 h 29"/>
                    <a:gd name="T8" fmla="*/ 4 w 11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9">
                      <a:moveTo>
                        <a:pt x="4" y="29"/>
                      </a:moveTo>
                      <a:lnTo>
                        <a:pt x="0" y="29"/>
                      </a:lnTo>
                      <a:lnTo>
                        <a:pt x="4" y="0"/>
                      </a:lnTo>
                      <a:lnTo>
                        <a:pt x="11" y="3"/>
                      </a:lnTo>
                      <a:lnTo>
                        <a:pt x="4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79" name="Freeform 1622"/>
                <p:cNvSpPr/>
                <p:nvPr/>
              </p:nvSpPr>
              <p:spPr bwMode="auto">
                <a:xfrm>
                  <a:off x="11052093" y="2224200"/>
                  <a:ext cx="24102" cy="56709"/>
                </a:xfrm>
                <a:custGeom>
                  <a:avLst/>
                  <a:gdLst>
                    <a:gd name="T0" fmla="*/ 4 w 7"/>
                    <a:gd name="T1" fmla="*/ 17 h 17"/>
                    <a:gd name="T2" fmla="*/ 2 w 7"/>
                    <a:gd name="T3" fmla="*/ 17 h 17"/>
                    <a:gd name="T4" fmla="*/ 0 w 7"/>
                    <a:gd name="T5" fmla="*/ 14 h 17"/>
                    <a:gd name="T6" fmla="*/ 1 w 7"/>
                    <a:gd name="T7" fmla="*/ 2 h 17"/>
                    <a:gd name="T8" fmla="*/ 4 w 7"/>
                    <a:gd name="T9" fmla="*/ 0 h 17"/>
                    <a:gd name="T10" fmla="*/ 7 w 7"/>
                    <a:gd name="T11" fmla="*/ 3 h 17"/>
                    <a:gd name="T12" fmla="*/ 5 w 7"/>
                    <a:gd name="T13" fmla="*/ 15 h 17"/>
                    <a:gd name="T14" fmla="*/ 4 w 7"/>
                    <a:gd name="T1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7">
                      <a:moveTo>
                        <a:pt x="4" y="17"/>
                      </a:moveTo>
                      <a:cubicBezTo>
                        <a:pt x="3" y="17"/>
                        <a:pt x="3" y="17"/>
                        <a:pt x="2" y="17"/>
                      </a:cubicBezTo>
                      <a:cubicBezTo>
                        <a:pt x="1" y="17"/>
                        <a:pt x="0" y="16"/>
                        <a:pt x="0" y="1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6"/>
                        <a:pt x="4" y="16"/>
                        <a:pt x="4" y="17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0" name="Freeform 1623"/>
                <p:cNvSpPr/>
                <p:nvPr/>
              </p:nvSpPr>
              <p:spPr bwMode="auto">
                <a:xfrm>
                  <a:off x="11132903" y="1567789"/>
                  <a:ext cx="24102" cy="56709"/>
                </a:xfrm>
                <a:custGeom>
                  <a:avLst/>
                  <a:gdLst>
                    <a:gd name="T0" fmla="*/ 4 w 7"/>
                    <a:gd name="T1" fmla="*/ 17 h 17"/>
                    <a:gd name="T2" fmla="*/ 2 w 7"/>
                    <a:gd name="T3" fmla="*/ 17 h 17"/>
                    <a:gd name="T4" fmla="*/ 0 w 7"/>
                    <a:gd name="T5" fmla="*/ 14 h 17"/>
                    <a:gd name="T6" fmla="*/ 1 w 7"/>
                    <a:gd name="T7" fmla="*/ 2 h 17"/>
                    <a:gd name="T8" fmla="*/ 4 w 7"/>
                    <a:gd name="T9" fmla="*/ 0 h 17"/>
                    <a:gd name="T10" fmla="*/ 7 w 7"/>
                    <a:gd name="T11" fmla="*/ 3 h 17"/>
                    <a:gd name="T12" fmla="*/ 5 w 7"/>
                    <a:gd name="T13" fmla="*/ 15 h 17"/>
                    <a:gd name="T14" fmla="*/ 4 w 7"/>
                    <a:gd name="T1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7">
                      <a:moveTo>
                        <a:pt x="4" y="17"/>
                      </a:moveTo>
                      <a:cubicBezTo>
                        <a:pt x="3" y="17"/>
                        <a:pt x="3" y="17"/>
                        <a:pt x="2" y="17"/>
                      </a:cubicBezTo>
                      <a:cubicBezTo>
                        <a:pt x="1" y="17"/>
                        <a:pt x="0" y="15"/>
                        <a:pt x="0" y="1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6" y="0"/>
                        <a:pt x="7" y="1"/>
                        <a:pt x="7" y="3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5" y="16"/>
                        <a:pt x="4" y="16"/>
                        <a:pt x="4" y="17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1" name="Freeform 1624"/>
                <p:cNvSpPr/>
                <p:nvPr/>
              </p:nvSpPr>
              <p:spPr bwMode="auto">
                <a:xfrm>
                  <a:off x="11105966" y="1573460"/>
                  <a:ext cx="9925" cy="41114"/>
                </a:xfrm>
                <a:custGeom>
                  <a:avLst/>
                  <a:gdLst>
                    <a:gd name="T0" fmla="*/ 5 w 7"/>
                    <a:gd name="T1" fmla="*/ 29 h 29"/>
                    <a:gd name="T2" fmla="*/ 0 w 7"/>
                    <a:gd name="T3" fmla="*/ 29 h 29"/>
                    <a:gd name="T4" fmla="*/ 0 w 7"/>
                    <a:gd name="T5" fmla="*/ 0 h 29"/>
                    <a:gd name="T6" fmla="*/ 7 w 7"/>
                    <a:gd name="T7" fmla="*/ 0 h 29"/>
                    <a:gd name="T8" fmla="*/ 5 w 7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9">
                      <a:moveTo>
                        <a:pt x="5" y="29"/>
                      </a:moveTo>
                      <a:lnTo>
                        <a:pt x="0" y="29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5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2" name="Freeform 1625"/>
                <p:cNvSpPr/>
                <p:nvPr/>
              </p:nvSpPr>
              <p:spPr bwMode="auto">
                <a:xfrm>
                  <a:off x="11069106" y="1573460"/>
                  <a:ext cx="12760" cy="41114"/>
                </a:xfrm>
                <a:custGeom>
                  <a:avLst/>
                  <a:gdLst>
                    <a:gd name="T0" fmla="*/ 9 w 9"/>
                    <a:gd name="T1" fmla="*/ 29 h 29"/>
                    <a:gd name="T2" fmla="*/ 2 w 9"/>
                    <a:gd name="T3" fmla="*/ 29 h 29"/>
                    <a:gd name="T4" fmla="*/ 0 w 9"/>
                    <a:gd name="T5" fmla="*/ 0 h 29"/>
                    <a:gd name="T6" fmla="*/ 7 w 9"/>
                    <a:gd name="T7" fmla="*/ 0 h 29"/>
                    <a:gd name="T8" fmla="*/ 9 w 9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9">
                      <a:moveTo>
                        <a:pt x="9" y="29"/>
                      </a:moveTo>
                      <a:lnTo>
                        <a:pt x="2" y="29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9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3" name="Freeform 1626"/>
                <p:cNvSpPr/>
                <p:nvPr/>
              </p:nvSpPr>
              <p:spPr bwMode="auto">
                <a:xfrm>
                  <a:off x="11032244" y="1577714"/>
                  <a:ext cx="17013" cy="43949"/>
                </a:xfrm>
                <a:custGeom>
                  <a:avLst/>
                  <a:gdLst>
                    <a:gd name="T0" fmla="*/ 12 w 12"/>
                    <a:gd name="T1" fmla="*/ 29 h 31"/>
                    <a:gd name="T2" fmla="*/ 7 w 12"/>
                    <a:gd name="T3" fmla="*/ 31 h 31"/>
                    <a:gd name="T4" fmla="*/ 0 w 12"/>
                    <a:gd name="T5" fmla="*/ 2 h 31"/>
                    <a:gd name="T6" fmla="*/ 7 w 12"/>
                    <a:gd name="T7" fmla="*/ 0 h 31"/>
                    <a:gd name="T8" fmla="*/ 12 w 1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31">
                      <a:moveTo>
                        <a:pt x="12" y="29"/>
                      </a:moveTo>
                      <a:lnTo>
                        <a:pt x="7" y="31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2" y="29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4" name="Freeform 1627"/>
                <p:cNvSpPr/>
                <p:nvPr/>
              </p:nvSpPr>
              <p:spPr bwMode="auto">
                <a:xfrm>
                  <a:off x="10998219" y="1587637"/>
                  <a:ext cx="19848" cy="41114"/>
                </a:xfrm>
                <a:custGeom>
                  <a:avLst/>
                  <a:gdLst>
                    <a:gd name="T0" fmla="*/ 14 w 14"/>
                    <a:gd name="T1" fmla="*/ 26 h 29"/>
                    <a:gd name="T2" fmla="*/ 7 w 14"/>
                    <a:gd name="T3" fmla="*/ 29 h 29"/>
                    <a:gd name="T4" fmla="*/ 0 w 14"/>
                    <a:gd name="T5" fmla="*/ 0 h 29"/>
                    <a:gd name="T6" fmla="*/ 5 w 14"/>
                    <a:gd name="T7" fmla="*/ 0 h 29"/>
                    <a:gd name="T8" fmla="*/ 14 w 14"/>
                    <a:gd name="T9" fmla="*/ 26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9">
                      <a:moveTo>
                        <a:pt x="14" y="26"/>
                      </a:moveTo>
                      <a:lnTo>
                        <a:pt x="7" y="29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5" name="Freeform 1628"/>
                <p:cNvSpPr/>
                <p:nvPr/>
              </p:nvSpPr>
              <p:spPr bwMode="auto">
                <a:xfrm>
                  <a:off x="11210879" y="2197262"/>
                  <a:ext cx="48203" cy="66633"/>
                </a:xfrm>
                <a:custGeom>
                  <a:avLst/>
                  <a:gdLst>
                    <a:gd name="T0" fmla="*/ 3 w 14"/>
                    <a:gd name="T1" fmla="*/ 1 h 20"/>
                    <a:gd name="T2" fmla="*/ 8 w 14"/>
                    <a:gd name="T3" fmla="*/ 3 h 20"/>
                    <a:gd name="T4" fmla="*/ 13 w 14"/>
                    <a:gd name="T5" fmla="*/ 14 h 20"/>
                    <a:gd name="T6" fmla="*/ 11 w 14"/>
                    <a:gd name="T7" fmla="*/ 19 h 20"/>
                    <a:gd name="T8" fmla="*/ 5 w 14"/>
                    <a:gd name="T9" fmla="*/ 17 h 20"/>
                    <a:gd name="T10" fmla="*/ 1 w 14"/>
                    <a:gd name="T11" fmla="*/ 6 h 20"/>
                    <a:gd name="T12" fmla="*/ 3 w 14"/>
                    <a:gd name="T13" fmla="*/ 1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0">
                      <a:moveTo>
                        <a:pt x="3" y="1"/>
                      </a:moveTo>
                      <a:cubicBezTo>
                        <a:pt x="5" y="0"/>
                        <a:pt x="7" y="1"/>
                        <a:pt x="8" y="3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4" y="16"/>
                        <a:pt x="13" y="19"/>
                        <a:pt x="11" y="19"/>
                      </a:cubicBezTo>
                      <a:cubicBezTo>
                        <a:pt x="9" y="20"/>
                        <a:pt x="6" y="19"/>
                        <a:pt x="5" y="1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4"/>
                        <a:pt x="1" y="2"/>
                        <a:pt x="3" y="1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6" name="Freeform 1629"/>
                <p:cNvSpPr/>
                <p:nvPr/>
              </p:nvSpPr>
              <p:spPr bwMode="auto">
                <a:xfrm>
                  <a:off x="11251992" y="2197262"/>
                  <a:ext cx="26937" cy="39697"/>
                </a:xfrm>
                <a:custGeom>
                  <a:avLst/>
                  <a:gdLst>
                    <a:gd name="T0" fmla="*/ 5 w 19"/>
                    <a:gd name="T1" fmla="*/ 0 h 28"/>
                    <a:gd name="T2" fmla="*/ 19 w 19"/>
                    <a:gd name="T3" fmla="*/ 24 h 28"/>
                    <a:gd name="T4" fmla="*/ 14 w 19"/>
                    <a:gd name="T5" fmla="*/ 28 h 28"/>
                    <a:gd name="T6" fmla="*/ 0 w 19"/>
                    <a:gd name="T7" fmla="*/ 2 h 28"/>
                    <a:gd name="T8" fmla="*/ 5 w 19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8">
                      <a:moveTo>
                        <a:pt x="5" y="0"/>
                      </a:moveTo>
                      <a:lnTo>
                        <a:pt x="19" y="24"/>
                      </a:lnTo>
                      <a:lnTo>
                        <a:pt x="14" y="28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7" name="Freeform 1630"/>
                <p:cNvSpPr/>
                <p:nvPr/>
              </p:nvSpPr>
              <p:spPr bwMode="auto">
                <a:xfrm>
                  <a:off x="11278930" y="2180250"/>
                  <a:ext cx="29773" cy="36861"/>
                </a:xfrm>
                <a:custGeom>
                  <a:avLst/>
                  <a:gdLst>
                    <a:gd name="T0" fmla="*/ 5 w 21"/>
                    <a:gd name="T1" fmla="*/ 0 h 26"/>
                    <a:gd name="T2" fmla="*/ 21 w 21"/>
                    <a:gd name="T3" fmla="*/ 24 h 26"/>
                    <a:gd name="T4" fmla="*/ 17 w 21"/>
                    <a:gd name="T5" fmla="*/ 26 h 26"/>
                    <a:gd name="T6" fmla="*/ 0 w 21"/>
                    <a:gd name="T7" fmla="*/ 2 h 26"/>
                    <a:gd name="T8" fmla="*/ 5 w 21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6">
                      <a:moveTo>
                        <a:pt x="5" y="0"/>
                      </a:moveTo>
                      <a:lnTo>
                        <a:pt x="21" y="24"/>
                      </a:lnTo>
                      <a:lnTo>
                        <a:pt x="17" y="26"/>
                      </a:lnTo>
                      <a:lnTo>
                        <a:pt x="0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8" name="Freeform 1631"/>
                <p:cNvSpPr/>
                <p:nvPr/>
              </p:nvSpPr>
              <p:spPr bwMode="auto">
                <a:xfrm>
                  <a:off x="11305866" y="2158984"/>
                  <a:ext cx="34026" cy="34026"/>
                </a:xfrm>
                <a:custGeom>
                  <a:avLst/>
                  <a:gdLst>
                    <a:gd name="T0" fmla="*/ 5 w 24"/>
                    <a:gd name="T1" fmla="*/ 0 h 24"/>
                    <a:gd name="T2" fmla="*/ 24 w 24"/>
                    <a:gd name="T3" fmla="*/ 22 h 24"/>
                    <a:gd name="T4" fmla="*/ 19 w 24"/>
                    <a:gd name="T5" fmla="*/ 24 h 24"/>
                    <a:gd name="T6" fmla="*/ 0 w 24"/>
                    <a:gd name="T7" fmla="*/ 3 h 24"/>
                    <a:gd name="T8" fmla="*/ 5 w 24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5" y="0"/>
                      </a:moveTo>
                      <a:lnTo>
                        <a:pt x="24" y="22"/>
                      </a:lnTo>
                      <a:lnTo>
                        <a:pt x="19" y="24"/>
                      </a:lnTo>
                      <a:lnTo>
                        <a:pt x="0" y="3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89" name="Freeform 1632"/>
                <p:cNvSpPr/>
                <p:nvPr/>
              </p:nvSpPr>
              <p:spPr bwMode="auto">
                <a:xfrm>
                  <a:off x="11329968" y="2136301"/>
                  <a:ext cx="34026" cy="34026"/>
                </a:xfrm>
                <a:custGeom>
                  <a:avLst/>
                  <a:gdLst>
                    <a:gd name="T0" fmla="*/ 5 w 24"/>
                    <a:gd name="T1" fmla="*/ 0 h 24"/>
                    <a:gd name="T2" fmla="*/ 24 w 24"/>
                    <a:gd name="T3" fmla="*/ 19 h 24"/>
                    <a:gd name="T4" fmla="*/ 21 w 24"/>
                    <a:gd name="T5" fmla="*/ 24 h 24"/>
                    <a:gd name="T6" fmla="*/ 0 w 24"/>
                    <a:gd name="T7" fmla="*/ 4 h 24"/>
                    <a:gd name="T8" fmla="*/ 5 w 24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5" y="0"/>
                      </a:moveTo>
                      <a:lnTo>
                        <a:pt x="24" y="19"/>
                      </a:lnTo>
                      <a:lnTo>
                        <a:pt x="21" y="24"/>
                      </a:lnTo>
                      <a:lnTo>
                        <a:pt x="0" y="4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0" name="Freeform 1633"/>
                <p:cNvSpPr/>
                <p:nvPr/>
              </p:nvSpPr>
              <p:spPr bwMode="auto">
                <a:xfrm>
                  <a:off x="11093207" y="2236959"/>
                  <a:ext cx="9925" cy="41114"/>
                </a:xfrm>
                <a:custGeom>
                  <a:avLst/>
                  <a:gdLst>
                    <a:gd name="T0" fmla="*/ 2 w 7"/>
                    <a:gd name="T1" fmla="*/ 0 h 29"/>
                    <a:gd name="T2" fmla="*/ 7 w 7"/>
                    <a:gd name="T3" fmla="*/ 0 h 29"/>
                    <a:gd name="T4" fmla="*/ 7 w 7"/>
                    <a:gd name="T5" fmla="*/ 29 h 29"/>
                    <a:gd name="T6" fmla="*/ 0 w 7"/>
                    <a:gd name="T7" fmla="*/ 29 h 29"/>
                    <a:gd name="T8" fmla="*/ 2 w 7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9">
                      <a:moveTo>
                        <a:pt x="2" y="0"/>
                      </a:moveTo>
                      <a:lnTo>
                        <a:pt x="7" y="0"/>
                      </a:lnTo>
                      <a:lnTo>
                        <a:pt x="7" y="29"/>
                      </a:lnTo>
                      <a:lnTo>
                        <a:pt x="0" y="2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1" name="Freeform 1634"/>
                <p:cNvSpPr/>
                <p:nvPr/>
              </p:nvSpPr>
              <p:spPr bwMode="auto">
                <a:xfrm>
                  <a:off x="11127232" y="2236959"/>
                  <a:ext cx="12760" cy="41114"/>
                </a:xfrm>
                <a:custGeom>
                  <a:avLst/>
                  <a:gdLst>
                    <a:gd name="T0" fmla="*/ 0 w 9"/>
                    <a:gd name="T1" fmla="*/ 0 h 29"/>
                    <a:gd name="T2" fmla="*/ 7 w 9"/>
                    <a:gd name="T3" fmla="*/ 0 h 29"/>
                    <a:gd name="T4" fmla="*/ 9 w 9"/>
                    <a:gd name="T5" fmla="*/ 27 h 29"/>
                    <a:gd name="T6" fmla="*/ 2 w 9"/>
                    <a:gd name="T7" fmla="*/ 29 h 29"/>
                    <a:gd name="T8" fmla="*/ 0 w 9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9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9" y="27"/>
                      </a:lnTo>
                      <a:lnTo>
                        <a:pt x="2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2" name="Freeform 1635"/>
                <p:cNvSpPr/>
                <p:nvPr/>
              </p:nvSpPr>
              <p:spPr bwMode="auto">
                <a:xfrm>
                  <a:off x="11159840" y="2231288"/>
                  <a:ext cx="17013" cy="39697"/>
                </a:xfrm>
                <a:custGeom>
                  <a:avLst/>
                  <a:gdLst>
                    <a:gd name="T0" fmla="*/ 0 w 12"/>
                    <a:gd name="T1" fmla="*/ 2 h 28"/>
                    <a:gd name="T2" fmla="*/ 5 w 12"/>
                    <a:gd name="T3" fmla="*/ 0 h 28"/>
                    <a:gd name="T4" fmla="*/ 12 w 12"/>
                    <a:gd name="T5" fmla="*/ 28 h 28"/>
                    <a:gd name="T6" fmla="*/ 5 w 12"/>
                    <a:gd name="T7" fmla="*/ 28 h 28"/>
                    <a:gd name="T8" fmla="*/ 0 w 12"/>
                    <a:gd name="T9" fmla="*/ 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28">
                      <a:moveTo>
                        <a:pt x="0" y="2"/>
                      </a:moveTo>
                      <a:lnTo>
                        <a:pt x="5" y="0"/>
                      </a:lnTo>
                      <a:lnTo>
                        <a:pt x="12" y="28"/>
                      </a:lnTo>
                      <a:lnTo>
                        <a:pt x="5" y="28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3" name="Freeform 1636"/>
                <p:cNvSpPr/>
                <p:nvPr/>
              </p:nvSpPr>
              <p:spPr bwMode="auto">
                <a:xfrm>
                  <a:off x="11191030" y="2224200"/>
                  <a:ext cx="19848" cy="39697"/>
                </a:xfrm>
                <a:custGeom>
                  <a:avLst/>
                  <a:gdLst>
                    <a:gd name="T0" fmla="*/ 0 w 14"/>
                    <a:gd name="T1" fmla="*/ 0 h 28"/>
                    <a:gd name="T2" fmla="*/ 7 w 14"/>
                    <a:gd name="T3" fmla="*/ 0 h 28"/>
                    <a:gd name="T4" fmla="*/ 14 w 14"/>
                    <a:gd name="T5" fmla="*/ 26 h 28"/>
                    <a:gd name="T6" fmla="*/ 9 w 14"/>
                    <a:gd name="T7" fmla="*/ 28 h 28"/>
                    <a:gd name="T8" fmla="*/ 0 w 14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28">
                      <a:moveTo>
                        <a:pt x="0" y="0"/>
                      </a:moveTo>
                      <a:lnTo>
                        <a:pt x="7" y="0"/>
                      </a:lnTo>
                      <a:lnTo>
                        <a:pt x="14" y="26"/>
                      </a:lnTo>
                      <a:lnTo>
                        <a:pt x="9" y="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4" name="Freeform 1637"/>
                <p:cNvSpPr/>
                <p:nvPr/>
              </p:nvSpPr>
              <p:spPr bwMode="auto">
                <a:xfrm>
                  <a:off x="10885302" y="1482112"/>
                  <a:ext cx="107544" cy="113520"/>
                </a:xfrm>
                <a:custGeom>
                  <a:avLst/>
                  <a:gdLst>
                    <a:gd name="T0" fmla="*/ 36 w 36"/>
                    <a:gd name="T1" fmla="*/ 28 h 38"/>
                    <a:gd name="T2" fmla="*/ 31 w 36"/>
                    <a:gd name="T3" fmla="*/ 31 h 38"/>
                    <a:gd name="T4" fmla="*/ 7 w 36"/>
                    <a:gd name="T5" fmla="*/ 21 h 38"/>
                    <a:gd name="T6" fmla="*/ 15 w 36"/>
                    <a:gd name="T7" fmla="*/ 38 h 38"/>
                    <a:gd name="T8" fmla="*/ 12 w 36"/>
                    <a:gd name="T9" fmla="*/ 38 h 38"/>
                    <a:gd name="T10" fmla="*/ 0 w 36"/>
                    <a:gd name="T11" fmla="*/ 12 h 38"/>
                    <a:gd name="T12" fmla="*/ 3 w 36"/>
                    <a:gd name="T13" fmla="*/ 9 h 38"/>
                    <a:gd name="T14" fmla="*/ 26 w 36"/>
                    <a:gd name="T15" fmla="*/ 16 h 38"/>
                    <a:gd name="T16" fmla="*/ 22 w 36"/>
                    <a:gd name="T17" fmla="*/ 2 h 38"/>
                    <a:gd name="T18" fmla="*/ 24 w 36"/>
                    <a:gd name="T19" fmla="*/ 0 h 38"/>
                    <a:gd name="T20" fmla="*/ 36 w 36"/>
                    <a:gd name="T21" fmla="*/ 2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6" h="38">
                      <a:moveTo>
                        <a:pt x="36" y="28"/>
                      </a:moveTo>
                      <a:lnTo>
                        <a:pt x="31" y="31"/>
                      </a:lnTo>
                      <a:lnTo>
                        <a:pt x="7" y="21"/>
                      </a:lnTo>
                      <a:lnTo>
                        <a:pt x="15" y="38"/>
                      </a:lnTo>
                      <a:lnTo>
                        <a:pt x="12" y="38"/>
                      </a:lnTo>
                      <a:lnTo>
                        <a:pt x="0" y="12"/>
                      </a:lnTo>
                      <a:lnTo>
                        <a:pt x="3" y="9"/>
                      </a:lnTo>
                      <a:lnTo>
                        <a:pt x="26" y="16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36" y="28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5" name="Freeform 1638"/>
                <p:cNvSpPr/>
                <p:nvPr/>
              </p:nvSpPr>
              <p:spPr bwMode="auto">
                <a:xfrm>
                  <a:off x="11441553" y="1724913"/>
                  <a:ext cx="91782" cy="84136"/>
                </a:xfrm>
                <a:custGeom>
                  <a:avLst/>
                  <a:gdLst>
                    <a:gd name="T0" fmla="*/ 10 w 36"/>
                    <a:gd name="T1" fmla="*/ 33 h 33"/>
                    <a:gd name="T2" fmla="*/ 0 w 36"/>
                    <a:gd name="T3" fmla="*/ 12 h 33"/>
                    <a:gd name="T4" fmla="*/ 29 w 36"/>
                    <a:gd name="T5" fmla="*/ 0 h 33"/>
                    <a:gd name="T6" fmla="*/ 36 w 36"/>
                    <a:gd name="T7" fmla="*/ 19 h 33"/>
                    <a:gd name="T8" fmla="*/ 34 w 36"/>
                    <a:gd name="T9" fmla="*/ 21 h 33"/>
                    <a:gd name="T10" fmla="*/ 29 w 36"/>
                    <a:gd name="T11" fmla="*/ 12 h 33"/>
                    <a:gd name="T12" fmla="*/ 27 w 36"/>
                    <a:gd name="T13" fmla="*/ 12 h 33"/>
                    <a:gd name="T14" fmla="*/ 31 w 36"/>
                    <a:gd name="T15" fmla="*/ 24 h 33"/>
                    <a:gd name="T16" fmla="*/ 29 w 36"/>
                    <a:gd name="T17" fmla="*/ 24 h 33"/>
                    <a:gd name="T18" fmla="*/ 24 w 36"/>
                    <a:gd name="T19" fmla="*/ 14 h 33"/>
                    <a:gd name="T20" fmla="*/ 8 w 36"/>
                    <a:gd name="T21" fmla="*/ 19 h 33"/>
                    <a:gd name="T22" fmla="*/ 12 w 36"/>
                    <a:gd name="T23" fmla="*/ 31 h 33"/>
                    <a:gd name="T24" fmla="*/ 10 w 36"/>
                    <a:gd name="T25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6" h="33">
                      <a:moveTo>
                        <a:pt x="10" y="33"/>
                      </a:moveTo>
                      <a:lnTo>
                        <a:pt x="0" y="12"/>
                      </a:lnTo>
                      <a:lnTo>
                        <a:pt x="29" y="0"/>
                      </a:lnTo>
                      <a:lnTo>
                        <a:pt x="36" y="19"/>
                      </a:lnTo>
                      <a:lnTo>
                        <a:pt x="34" y="21"/>
                      </a:lnTo>
                      <a:lnTo>
                        <a:pt x="29" y="12"/>
                      </a:lnTo>
                      <a:lnTo>
                        <a:pt x="27" y="12"/>
                      </a:lnTo>
                      <a:lnTo>
                        <a:pt x="31" y="24"/>
                      </a:lnTo>
                      <a:lnTo>
                        <a:pt x="29" y="24"/>
                      </a:lnTo>
                      <a:lnTo>
                        <a:pt x="24" y="14"/>
                      </a:lnTo>
                      <a:lnTo>
                        <a:pt x="8" y="19"/>
                      </a:lnTo>
                      <a:lnTo>
                        <a:pt x="12" y="31"/>
                      </a:lnTo>
                      <a:lnTo>
                        <a:pt x="10" y="33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6" name="Freeform 1639"/>
                <p:cNvSpPr/>
                <p:nvPr/>
              </p:nvSpPr>
              <p:spPr bwMode="auto">
                <a:xfrm>
                  <a:off x="11216718" y="2250192"/>
                  <a:ext cx="92834" cy="108838"/>
                </a:xfrm>
                <a:custGeom>
                  <a:avLst/>
                  <a:gdLst>
                    <a:gd name="T0" fmla="*/ 1 w 12"/>
                    <a:gd name="T1" fmla="*/ 8 h 14"/>
                    <a:gd name="T2" fmla="*/ 0 w 12"/>
                    <a:gd name="T3" fmla="*/ 4 h 14"/>
                    <a:gd name="T4" fmla="*/ 4 w 12"/>
                    <a:gd name="T5" fmla="*/ 1 h 14"/>
                    <a:gd name="T6" fmla="*/ 8 w 12"/>
                    <a:gd name="T7" fmla="*/ 1 h 14"/>
                    <a:gd name="T8" fmla="*/ 10 w 12"/>
                    <a:gd name="T9" fmla="*/ 3 h 14"/>
                    <a:gd name="T10" fmla="*/ 10 w 12"/>
                    <a:gd name="T11" fmla="*/ 5 h 14"/>
                    <a:gd name="T12" fmla="*/ 8 w 12"/>
                    <a:gd name="T13" fmla="*/ 5 h 14"/>
                    <a:gd name="T14" fmla="*/ 8 w 12"/>
                    <a:gd name="T15" fmla="*/ 3 h 14"/>
                    <a:gd name="T16" fmla="*/ 7 w 12"/>
                    <a:gd name="T17" fmla="*/ 2 h 14"/>
                    <a:gd name="T18" fmla="*/ 4 w 12"/>
                    <a:gd name="T19" fmla="*/ 2 h 14"/>
                    <a:gd name="T20" fmla="*/ 2 w 12"/>
                    <a:gd name="T21" fmla="*/ 5 h 14"/>
                    <a:gd name="T22" fmla="*/ 4 w 12"/>
                    <a:gd name="T23" fmla="*/ 6 h 14"/>
                    <a:gd name="T24" fmla="*/ 5 w 12"/>
                    <a:gd name="T25" fmla="*/ 6 h 14"/>
                    <a:gd name="T26" fmla="*/ 9 w 12"/>
                    <a:gd name="T27" fmla="*/ 6 h 14"/>
                    <a:gd name="T28" fmla="*/ 12 w 12"/>
                    <a:gd name="T29" fmla="*/ 8 h 14"/>
                    <a:gd name="T30" fmla="*/ 12 w 12"/>
                    <a:gd name="T31" fmla="*/ 11 h 14"/>
                    <a:gd name="T32" fmla="*/ 9 w 12"/>
                    <a:gd name="T33" fmla="*/ 13 h 14"/>
                    <a:gd name="T34" fmla="*/ 7 w 12"/>
                    <a:gd name="T35" fmla="*/ 14 h 14"/>
                    <a:gd name="T36" fmla="*/ 5 w 12"/>
                    <a:gd name="T37" fmla="*/ 13 h 14"/>
                    <a:gd name="T38" fmla="*/ 5 w 12"/>
                    <a:gd name="T39" fmla="*/ 12 h 14"/>
                    <a:gd name="T40" fmla="*/ 5 w 12"/>
                    <a:gd name="T41" fmla="*/ 12 h 14"/>
                    <a:gd name="T42" fmla="*/ 7 w 12"/>
                    <a:gd name="T43" fmla="*/ 12 h 14"/>
                    <a:gd name="T44" fmla="*/ 8 w 12"/>
                    <a:gd name="T45" fmla="*/ 12 h 14"/>
                    <a:gd name="T46" fmla="*/ 10 w 12"/>
                    <a:gd name="T47" fmla="*/ 11 h 14"/>
                    <a:gd name="T48" fmla="*/ 8 w 12"/>
                    <a:gd name="T49" fmla="*/ 10 h 14"/>
                    <a:gd name="T50" fmla="*/ 7 w 12"/>
                    <a:gd name="T51" fmla="*/ 11 h 14"/>
                    <a:gd name="T52" fmla="*/ 5 w 12"/>
                    <a:gd name="T53" fmla="*/ 11 h 14"/>
                    <a:gd name="T54" fmla="*/ 3 w 12"/>
                    <a:gd name="T55" fmla="*/ 10 h 14"/>
                    <a:gd name="T56" fmla="*/ 1 w 12"/>
                    <a:gd name="T57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" h="14">
                      <a:moveTo>
                        <a:pt x="1" y="8"/>
                      </a:moveTo>
                      <a:cubicBezTo>
                        <a:pt x="0" y="7"/>
                        <a:pt x="0" y="5"/>
                        <a:pt x="0" y="4"/>
                      </a:cubicBez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5" y="1"/>
                        <a:pt x="7" y="0"/>
                        <a:pt x="8" y="1"/>
                      </a:cubicBezTo>
                      <a:cubicBezTo>
                        <a:pt x="9" y="1"/>
                        <a:pt x="10" y="2"/>
                        <a:pt x="10" y="3"/>
                      </a:cubicBezTo>
                      <a:cubicBezTo>
                        <a:pt x="11" y="3"/>
                        <a:pt x="11" y="4"/>
                        <a:pt x="10" y="5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8" y="4"/>
                        <a:pt x="9" y="4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3" y="3"/>
                        <a:pt x="2" y="4"/>
                        <a:pt x="2" y="5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7" y="6"/>
                        <a:pt x="8" y="6"/>
                        <a:pt x="9" y="6"/>
                      </a:cubicBezTo>
                      <a:cubicBezTo>
                        <a:pt x="11" y="6"/>
                        <a:pt x="12" y="7"/>
                        <a:pt x="12" y="8"/>
                      </a:cubicBezTo>
                      <a:cubicBezTo>
                        <a:pt x="12" y="9"/>
                        <a:pt x="12" y="10"/>
                        <a:pt x="12" y="11"/>
                      </a:cubicBezTo>
                      <a:cubicBezTo>
                        <a:pt x="11" y="12"/>
                        <a:pt x="10" y="13"/>
                        <a:pt x="9" y="13"/>
                      </a:cubicBezTo>
                      <a:cubicBezTo>
                        <a:pt x="8" y="13"/>
                        <a:pt x="8" y="14"/>
                        <a:pt x="7" y="14"/>
                      </a:cubicBezTo>
                      <a:cubicBezTo>
                        <a:pt x="6" y="14"/>
                        <a:pt x="5" y="14"/>
                        <a:pt x="5" y="13"/>
                      </a:cubicBezTo>
                      <a:cubicBezTo>
                        <a:pt x="5" y="13"/>
                        <a:pt x="5" y="13"/>
                        <a:pt x="5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6" y="12"/>
                        <a:pt x="6" y="12"/>
                        <a:pt x="7" y="12"/>
                      </a:cubicBezTo>
                      <a:cubicBezTo>
                        <a:pt x="7" y="12"/>
                        <a:pt x="8" y="12"/>
                        <a:pt x="8" y="12"/>
                      </a:cubicBezTo>
                      <a:cubicBezTo>
                        <a:pt x="9" y="12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8" y="10"/>
                      </a:cubicBezTo>
                      <a:cubicBezTo>
                        <a:pt x="8" y="10"/>
                        <a:pt x="7" y="10"/>
                        <a:pt x="7" y="11"/>
                      </a:cubicBezTo>
                      <a:cubicBezTo>
                        <a:pt x="6" y="11"/>
                        <a:pt x="5" y="11"/>
                        <a:pt x="5" y="11"/>
                      </a:cubicBezTo>
                      <a:cubicBezTo>
                        <a:pt x="4" y="11"/>
                        <a:pt x="3" y="10"/>
                        <a:pt x="3" y="10"/>
                      </a:cubicBezTo>
                      <a:cubicBezTo>
                        <a:pt x="2" y="10"/>
                        <a:pt x="1" y="9"/>
                        <a:pt x="1" y="8"/>
                      </a:cubicBez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  <p:sp>
              <p:nvSpPr>
                <p:cNvPr id="1297" name="Freeform 1640"/>
                <p:cNvSpPr/>
                <p:nvPr/>
              </p:nvSpPr>
              <p:spPr bwMode="auto">
                <a:xfrm>
                  <a:off x="10666261" y="2042442"/>
                  <a:ext cx="108566" cy="102362"/>
                </a:xfrm>
                <a:custGeom>
                  <a:avLst/>
                  <a:gdLst>
                    <a:gd name="T0" fmla="*/ 0 w 35"/>
                    <a:gd name="T1" fmla="*/ 2 h 33"/>
                    <a:gd name="T2" fmla="*/ 31 w 35"/>
                    <a:gd name="T3" fmla="*/ 0 h 33"/>
                    <a:gd name="T4" fmla="*/ 31 w 35"/>
                    <a:gd name="T5" fmla="*/ 2 h 33"/>
                    <a:gd name="T6" fmla="*/ 21 w 35"/>
                    <a:gd name="T7" fmla="*/ 12 h 33"/>
                    <a:gd name="T8" fmla="*/ 35 w 35"/>
                    <a:gd name="T9" fmla="*/ 12 h 33"/>
                    <a:gd name="T10" fmla="*/ 35 w 35"/>
                    <a:gd name="T11" fmla="*/ 12 h 33"/>
                    <a:gd name="T12" fmla="*/ 12 w 35"/>
                    <a:gd name="T13" fmla="*/ 33 h 33"/>
                    <a:gd name="T14" fmla="*/ 9 w 35"/>
                    <a:gd name="T15" fmla="*/ 24 h 33"/>
                    <a:gd name="T16" fmla="*/ 19 w 35"/>
                    <a:gd name="T17" fmla="*/ 14 h 33"/>
                    <a:gd name="T18" fmla="*/ 4 w 35"/>
                    <a:gd name="T19" fmla="*/ 14 h 33"/>
                    <a:gd name="T20" fmla="*/ 4 w 35"/>
                    <a:gd name="T21" fmla="*/ 12 h 33"/>
                    <a:gd name="T22" fmla="*/ 14 w 35"/>
                    <a:gd name="T23" fmla="*/ 5 h 33"/>
                    <a:gd name="T24" fmla="*/ 0 w 35"/>
                    <a:gd name="T25" fmla="*/ 5 h 33"/>
                    <a:gd name="T26" fmla="*/ 0 w 35"/>
                    <a:gd name="T27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5" h="33">
                      <a:moveTo>
                        <a:pt x="0" y="2"/>
                      </a:moveTo>
                      <a:lnTo>
                        <a:pt x="31" y="0"/>
                      </a:lnTo>
                      <a:lnTo>
                        <a:pt x="31" y="2"/>
                      </a:lnTo>
                      <a:lnTo>
                        <a:pt x="21" y="12"/>
                      </a:lnTo>
                      <a:lnTo>
                        <a:pt x="35" y="12"/>
                      </a:lnTo>
                      <a:lnTo>
                        <a:pt x="35" y="12"/>
                      </a:lnTo>
                      <a:lnTo>
                        <a:pt x="12" y="33"/>
                      </a:lnTo>
                      <a:lnTo>
                        <a:pt x="9" y="24"/>
                      </a:lnTo>
                      <a:lnTo>
                        <a:pt x="19" y="14"/>
                      </a:lnTo>
                      <a:lnTo>
                        <a:pt x="4" y="14"/>
                      </a:lnTo>
                      <a:lnTo>
                        <a:pt x="4" y="12"/>
                      </a:lnTo>
                      <a:lnTo>
                        <a:pt x="14" y="5"/>
                      </a:lnTo>
                      <a:lnTo>
                        <a:pt x="0" y="5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060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75605" tIns="37802" rIns="75605" bIns="37802" numCol="1" anchor="t" anchorCtr="0" compatLnSpc="1"/>
                <a:lstStyle/>
                <a:p>
                  <a:endParaRPr lang="zh-CN" altLang="en-US" sz="1490"/>
                </a:p>
              </p:txBody>
            </p:sp>
          </p:grpSp>
          <p:sp>
            <p:nvSpPr>
              <p:cNvPr id="1210" name="椭圆 1209"/>
              <p:cNvSpPr/>
              <p:nvPr/>
            </p:nvSpPr>
            <p:spPr>
              <a:xfrm>
                <a:off x="1426638" y="2363080"/>
                <a:ext cx="561979" cy="56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1" name="椭圆 1210"/>
              <p:cNvSpPr/>
              <p:nvPr/>
            </p:nvSpPr>
            <p:spPr>
              <a:xfrm>
                <a:off x="1426638" y="2363080"/>
                <a:ext cx="561979" cy="56197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9E9E9E">
                      <a:alpha val="0"/>
                    </a:srgbClr>
                  </a:gs>
                  <a:gs pos="55000">
                    <a:schemeClr val="bg1">
                      <a:lumMod val="95000"/>
                      <a:alpha val="27000"/>
                    </a:schemeClr>
                  </a:gs>
                  <a:gs pos="1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2" name="Freeform 1656"/>
              <p:cNvSpPr>
                <a:spLocks noEditPoints="1"/>
              </p:cNvSpPr>
              <p:nvPr/>
            </p:nvSpPr>
            <p:spPr bwMode="auto">
              <a:xfrm>
                <a:off x="1323351" y="2256723"/>
                <a:ext cx="775032" cy="1173246"/>
              </a:xfrm>
              <a:custGeom>
                <a:avLst/>
                <a:gdLst>
                  <a:gd name="T0" fmla="*/ 136 w 273"/>
                  <a:gd name="T1" fmla="*/ 0 h 415"/>
                  <a:gd name="T2" fmla="*/ 0 w 273"/>
                  <a:gd name="T3" fmla="*/ 136 h 415"/>
                  <a:gd name="T4" fmla="*/ 51 w 273"/>
                  <a:gd name="T5" fmla="*/ 243 h 415"/>
                  <a:gd name="T6" fmla="*/ 54 w 273"/>
                  <a:gd name="T7" fmla="*/ 245 h 415"/>
                  <a:gd name="T8" fmla="*/ 55 w 273"/>
                  <a:gd name="T9" fmla="*/ 246 h 415"/>
                  <a:gd name="T10" fmla="*/ 55 w 273"/>
                  <a:gd name="T11" fmla="*/ 246 h 415"/>
                  <a:gd name="T12" fmla="*/ 136 w 273"/>
                  <a:gd name="T13" fmla="*/ 415 h 415"/>
                  <a:gd name="T14" fmla="*/ 205 w 273"/>
                  <a:gd name="T15" fmla="*/ 254 h 415"/>
                  <a:gd name="T16" fmla="*/ 273 w 273"/>
                  <a:gd name="T17" fmla="*/ 136 h 415"/>
                  <a:gd name="T18" fmla="*/ 136 w 273"/>
                  <a:gd name="T19" fmla="*/ 0 h 415"/>
                  <a:gd name="T20" fmla="*/ 136 w 273"/>
                  <a:gd name="T21" fmla="*/ 230 h 415"/>
                  <a:gd name="T22" fmla="*/ 45 w 273"/>
                  <a:gd name="T23" fmla="*/ 139 h 415"/>
                  <a:gd name="T24" fmla="*/ 136 w 273"/>
                  <a:gd name="T25" fmla="*/ 47 h 415"/>
                  <a:gd name="T26" fmla="*/ 228 w 273"/>
                  <a:gd name="T27" fmla="*/ 139 h 415"/>
                  <a:gd name="T28" fmla="*/ 136 w 273"/>
                  <a:gd name="T29" fmla="*/ 23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" h="415">
                    <a:moveTo>
                      <a:pt x="136" y="0"/>
                    </a:moveTo>
                    <a:cubicBezTo>
                      <a:pt x="61" y="0"/>
                      <a:pt x="0" y="61"/>
                      <a:pt x="0" y="136"/>
                    </a:cubicBezTo>
                    <a:cubicBezTo>
                      <a:pt x="0" y="180"/>
                      <a:pt x="20" y="218"/>
                      <a:pt x="51" y="243"/>
                    </a:cubicBezTo>
                    <a:cubicBezTo>
                      <a:pt x="52" y="244"/>
                      <a:pt x="53" y="245"/>
                      <a:pt x="54" y="245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107" y="284"/>
                      <a:pt x="136" y="415"/>
                      <a:pt x="136" y="415"/>
                    </a:cubicBezTo>
                    <a:cubicBezTo>
                      <a:pt x="136" y="415"/>
                      <a:pt x="161" y="290"/>
                      <a:pt x="205" y="254"/>
                    </a:cubicBezTo>
                    <a:cubicBezTo>
                      <a:pt x="245" y="230"/>
                      <a:pt x="273" y="187"/>
                      <a:pt x="273" y="136"/>
                    </a:cubicBezTo>
                    <a:cubicBezTo>
                      <a:pt x="273" y="61"/>
                      <a:pt x="212" y="0"/>
                      <a:pt x="136" y="0"/>
                    </a:cubicBezTo>
                    <a:close/>
                    <a:moveTo>
                      <a:pt x="136" y="230"/>
                    </a:moveTo>
                    <a:cubicBezTo>
                      <a:pt x="86" y="230"/>
                      <a:pt x="45" y="189"/>
                      <a:pt x="45" y="139"/>
                    </a:cubicBezTo>
                    <a:cubicBezTo>
                      <a:pt x="45" y="88"/>
                      <a:pt x="86" y="47"/>
                      <a:pt x="136" y="47"/>
                    </a:cubicBezTo>
                    <a:cubicBezTo>
                      <a:pt x="187" y="47"/>
                      <a:pt x="228" y="88"/>
                      <a:pt x="228" y="139"/>
                    </a:cubicBezTo>
                    <a:cubicBezTo>
                      <a:pt x="228" y="189"/>
                      <a:pt x="187" y="230"/>
                      <a:pt x="136" y="230"/>
                    </a:cubicBezTo>
                    <a:close/>
                  </a:path>
                </a:pathLst>
              </a:custGeom>
              <a:solidFill>
                <a:srgbClr val="F23E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13" name="椭圆 1212"/>
              <p:cNvSpPr/>
              <p:nvPr/>
            </p:nvSpPr>
            <p:spPr>
              <a:xfrm rot="19910030">
                <a:off x="1549037" y="3096052"/>
                <a:ext cx="693805" cy="381580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4" name="椭圆 1213"/>
              <p:cNvSpPr/>
              <p:nvPr/>
            </p:nvSpPr>
            <p:spPr>
              <a:xfrm>
                <a:off x="4563912" y="1973946"/>
                <a:ext cx="561979" cy="56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5" name="椭圆 1214"/>
              <p:cNvSpPr/>
              <p:nvPr/>
            </p:nvSpPr>
            <p:spPr>
              <a:xfrm>
                <a:off x="4563912" y="1973946"/>
                <a:ext cx="561979" cy="56197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9E9E9E">
                      <a:alpha val="0"/>
                    </a:srgbClr>
                  </a:gs>
                  <a:gs pos="55000">
                    <a:schemeClr val="bg1">
                      <a:lumMod val="95000"/>
                      <a:alpha val="27000"/>
                    </a:schemeClr>
                  </a:gs>
                  <a:gs pos="1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6" name="Freeform 1656"/>
              <p:cNvSpPr>
                <a:spLocks noEditPoints="1"/>
              </p:cNvSpPr>
              <p:nvPr/>
            </p:nvSpPr>
            <p:spPr bwMode="auto">
              <a:xfrm>
                <a:off x="4460625" y="1867589"/>
                <a:ext cx="775032" cy="1173246"/>
              </a:xfrm>
              <a:custGeom>
                <a:avLst/>
                <a:gdLst>
                  <a:gd name="T0" fmla="*/ 136 w 273"/>
                  <a:gd name="T1" fmla="*/ 0 h 415"/>
                  <a:gd name="T2" fmla="*/ 0 w 273"/>
                  <a:gd name="T3" fmla="*/ 136 h 415"/>
                  <a:gd name="T4" fmla="*/ 51 w 273"/>
                  <a:gd name="T5" fmla="*/ 243 h 415"/>
                  <a:gd name="T6" fmla="*/ 54 w 273"/>
                  <a:gd name="T7" fmla="*/ 245 h 415"/>
                  <a:gd name="T8" fmla="*/ 55 w 273"/>
                  <a:gd name="T9" fmla="*/ 246 h 415"/>
                  <a:gd name="T10" fmla="*/ 55 w 273"/>
                  <a:gd name="T11" fmla="*/ 246 h 415"/>
                  <a:gd name="T12" fmla="*/ 136 w 273"/>
                  <a:gd name="T13" fmla="*/ 415 h 415"/>
                  <a:gd name="T14" fmla="*/ 205 w 273"/>
                  <a:gd name="T15" fmla="*/ 254 h 415"/>
                  <a:gd name="T16" fmla="*/ 273 w 273"/>
                  <a:gd name="T17" fmla="*/ 136 h 415"/>
                  <a:gd name="T18" fmla="*/ 136 w 273"/>
                  <a:gd name="T19" fmla="*/ 0 h 415"/>
                  <a:gd name="T20" fmla="*/ 136 w 273"/>
                  <a:gd name="T21" fmla="*/ 230 h 415"/>
                  <a:gd name="T22" fmla="*/ 45 w 273"/>
                  <a:gd name="T23" fmla="*/ 139 h 415"/>
                  <a:gd name="T24" fmla="*/ 136 w 273"/>
                  <a:gd name="T25" fmla="*/ 47 h 415"/>
                  <a:gd name="T26" fmla="*/ 228 w 273"/>
                  <a:gd name="T27" fmla="*/ 139 h 415"/>
                  <a:gd name="T28" fmla="*/ 136 w 273"/>
                  <a:gd name="T29" fmla="*/ 23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" h="415">
                    <a:moveTo>
                      <a:pt x="136" y="0"/>
                    </a:moveTo>
                    <a:cubicBezTo>
                      <a:pt x="61" y="0"/>
                      <a:pt x="0" y="61"/>
                      <a:pt x="0" y="136"/>
                    </a:cubicBezTo>
                    <a:cubicBezTo>
                      <a:pt x="0" y="180"/>
                      <a:pt x="20" y="218"/>
                      <a:pt x="51" y="243"/>
                    </a:cubicBezTo>
                    <a:cubicBezTo>
                      <a:pt x="52" y="244"/>
                      <a:pt x="53" y="245"/>
                      <a:pt x="54" y="245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107" y="284"/>
                      <a:pt x="136" y="415"/>
                      <a:pt x="136" y="415"/>
                    </a:cubicBezTo>
                    <a:cubicBezTo>
                      <a:pt x="136" y="415"/>
                      <a:pt x="161" y="290"/>
                      <a:pt x="205" y="254"/>
                    </a:cubicBezTo>
                    <a:cubicBezTo>
                      <a:pt x="245" y="230"/>
                      <a:pt x="273" y="187"/>
                      <a:pt x="273" y="136"/>
                    </a:cubicBezTo>
                    <a:cubicBezTo>
                      <a:pt x="273" y="61"/>
                      <a:pt x="212" y="0"/>
                      <a:pt x="136" y="0"/>
                    </a:cubicBezTo>
                    <a:close/>
                    <a:moveTo>
                      <a:pt x="136" y="230"/>
                    </a:moveTo>
                    <a:cubicBezTo>
                      <a:pt x="86" y="230"/>
                      <a:pt x="45" y="189"/>
                      <a:pt x="45" y="139"/>
                    </a:cubicBezTo>
                    <a:cubicBezTo>
                      <a:pt x="45" y="88"/>
                      <a:pt x="86" y="47"/>
                      <a:pt x="136" y="47"/>
                    </a:cubicBezTo>
                    <a:cubicBezTo>
                      <a:pt x="187" y="47"/>
                      <a:pt x="228" y="88"/>
                      <a:pt x="228" y="139"/>
                    </a:cubicBezTo>
                    <a:cubicBezTo>
                      <a:pt x="228" y="189"/>
                      <a:pt x="187" y="230"/>
                      <a:pt x="136" y="230"/>
                    </a:cubicBezTo>
                    <a:close/>
                  </a:path>
                </a:pathLst>
              </a:custGeom>
              <a:solidFill>
                <a:srgbClr val="81C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17" name="椭圆 1216"/>
              <p:cNvSpPr/>
              <p:nvPr/>
            </p:nvSpPr>
            <p:spPr>
              <a:xfrm rot="19910030">
                <a:off x="4686311" y="2706917"/>
                <a:ext cx="693805" cy="381580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8" name="椭圆 1217"/>
              <p:cNvSpPr/>
              <p:nvPr/>
            </p:nvSpPr>
            <p:spPr>
              <a:xfrm>
                <a:off x="5706865" y="3478415"/>
                <a:ext cx="561979" cy="56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19" name="椭圆 1218"/>
              <p:cNvSpPr/>
              <p:nvPr/>
            </p:nvSpPr>
            <p:spPr>
              <a:xfrm>
                <a:off x="5706865" y="3478415"/>
                <a:ext cx="561979" cy="56197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9E9E9E">
                      <a:alpha val="0"/>
                    </a:srgbClr>
                  </a:gs>
                  <a:gs pos="55000">
                    <a:schemeClr val="bg1">
                      <a:lumMod val="95000"/>
                      <a:alpha val="27000"/>
                    </a:schemeClr>
                  </a:gs>
                  <a:gs pos="1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20" name="Freeform 1656"/>
              <p:cNvSpPr>
                <a:spLocks noEditPoints="1"/>
              </p:cNvSpPr>
              <p:nvPr/>
            </p:nvSpPr>
            <p:spPr bwMode="auto">
              <a:xfrm>
                <a:off x="5603578" y="3372058"/>
                <a:ext cx="775032" cy="1173246"/>
              </a:xfrm>
              <a:custGeom>
                <a:avLst/>
                <a:gdLst>
                  <a:gd name="T0" fmla="*/ 136 w 273"/>
                  <a:gd name="T1" fmla="*/ 0 h 415"/>
                  <a:gd name="T2" fmla="*/ 0 w 273"/>
                  <a:gd name="T3" fmla="*/ 136 h 415"/>
                  <a:gd name="T4" fmla="*/ 51 w 273"/>
                  <a:gd name="T5" fmla="*/ 243 h 415"/>
                  <a:gd name="T6" fmla="*/ 54 w 273"/>
                  <a:gd name="T7" fmla="*/ 245 h 415"/>
                  <a:gd name="T8" fmla="*/ 55 w 273"/>
                  <a:gd name="T9" fmla="*/ 246 h 415"/>
                  <a:gd name="T10" fmla="*/ 55 w 273"/>
                  <a:gd name="T11" fmla="*/ 246 h 415"/>
                  <a:gd name="T12" fmla="*/ 136 w 273"/>
                  <a:gd name="T13" fmla="*/ 415 h 415"/>
                  <a:gd name="T14" fmla="*/ 205 w 273"/>
                  <a:gd name="T15" fmla="*/ 254 h 415"/>
                  <a:gd name="T16" fmla="*/ 273 w 273"/>
                  <a:gd name="T17" fmla="*/ 136 h 415"/>
                  <a:gd name="T18" fmla="*/ 136 w 273"/>
                  <a:gd name="T19" fmla="*/ 0 h 415"/>
                  <a:gd name="T20" fmla="*/ 136 w 273"/>
                  <a:gd name="T21" fmla="*/ 230 h 415"/>
                  <a:gd name="T22" fmla="*/ 45 w 273"/>
                  <a:gd name="T23" fmla="*/ 139 h 415"/>
                  <a:gd name="T24" fmla="*/ 136 w 273"/>
                  <a:gd name="T25" fmla="*/ 47 h 415"/>
                  <a:gd name="T26" fmla="*/ 228 w 273"/>
                  <a:gd name="T27" fmla="*/ 139 h 415"/>
                  <a:gd name="T28" fmla="*/ 136 w 273"/>
                  <a:gd name="T29" fmla="*/ 23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" h="415">
                    <a:moveTo>
                      <a:pt x="136" y="0"/>
                    </a:moveTo>
                    <a:cubicBezTo>
                      <a:pt x="61" y="0"/>
                      <a:pt x="0" y="61"/>
                      <a:pt x="0" y="136"/>
                    </a:cubicBezTo>
                    <a:cubicBezTo>
                      <a:pt x="0" y="180"/>
                      <a:pt x="20" y="218"/>
                      <a:pt x="51" y="243"/>
                    </a:cubicBezTo>
                    <a:cubicBezTo>
                      <a:pt x="52" y="244"/>
                      <a:pt x="53" y="245"/>
                      <a:pt x="54" y="245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107" y="284"/>
                      <a:pt x="136" y="415"/>
                      <a:pt x="136" y="415"/>
                    </a:cubicBezTo>
                    <a:cubicBezTo>
                      <a:pt x="136" y="415"/>
                      <a:pt x="161" y="290"/>
                      <a:pt x="205" y="254"/>
                    </a:cubicBezTo>
                    <a:cubicBezTo>
                      <a:pt x="245" y="230"/>
                      <a:pt x="273" y="187"/>
                      <a:pt x="273" y="136"/>
                    </a:cubicBezTo>
                    <a:cubicBezTo>
                      <a:pt x="273" y="61"/>
                      <a:pt x="212" y="0"/>
                      <a:pt x="136" y="0"/>
                    </a:cubicBezTo>
                    <a:close/>
                    <a:moveTo>
                      <a:pt x="136" y="230"/>
                    </a:moveTo>
                    <a:cubicBezTo>
                      <a:pt x="86" y="230"/>
                      <a:pt x="45" y="189"/>
                      <a:pt x="45" y="139"/>
                    </a:cubicBezTo>
                    <a:cubicBezTo>
                      <a:pt x="45" y="88"/>
                      <a:pt x="86" y="47"/>
                      <a:pt x="136" y="47"/>
                    </a:cubicBezTo>
                    <a:cubicBezTo>
                      <a:pt x="187" y="47"/>
                      <a:pt x="228" y="88"/>
                      <a:pt x="228" y="139"/>
                    </a:cubicBezTo>
                    <a:cubicBezTo>
                      <a:pt x="228" y="189"/>
                      <a:pt x="187" y="230"/>
                      <a:pt x="136" y="230"/>
                    </a:cubicBezTo>
                    <a:close/>
                  </a:path>
                </a:pathLst>
              </a:custGeom>
              <a:solidFill>
                <a:srgbClr val="FED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21" name="椭圆 1220"/>
              <p:cNvSpPr/>
              <p:nvPr/>
            </p:nvSpPr>
            <p:spPr>
              <a:xfrm rot="19910030">
                <a:off x="5829264" y="4211387"/>
                <a:ext cx="693805" cy="381580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22" name="椭圆 1221"/>
              <p:cNvSpPr/>
              <p:nvPr/>
            </p:nvSpPr>
            <p:spPr>
              <a:xfrm>
                <a:off x="2702605" y="3459036"/>
                <a:ext cx="561979" cy="5619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23" name="椭圆 1222"/>
              <p:cNvSpPr/>
              <p:nvPr/>
            </p:nvSpPr>
            <p:spPr>
              <a:xfrm>
                <a:off x="2702605" y="3459036"/>
                <a:ext cx="561979" cy="56197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9E9E9E">
                      <a:alpha val="0"/>
                    </a:srgbClr>
                  </a:gs>
                  <a:gs pos="55000">
                    <a:schemeClr val="bg1">
                      <a:lumMod val="95000"/>
                      <a:alpha val="27000"/>
                    </a:schemeClr>
                  </a:gs>
                  <a:gs pos="15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24" name="Freeform 1656"/>
              <p:cNvSpPr>
                <a:spLocks noEditPoints="1"/>
              </p:cNvSpPr>
              <p:nvPr/>
            </p:nvSpPr>
            <p:spPr bwMode="auto">
              <a:xfrm>
                <a:off x="2599318" y="3352679"/>
                <a:ext cx="775032" cy="1173246"/>
              </a:xfrm>
              <a:custGeom>
                <a:avLst/>
                <a:gdLst>
                  <a:gd name="T0" fmla="*/ 136 w 273"/>
                  <a:gd name="T1" fmla="*/ 0 h 415"/>
                  <a:gd name="T2" fmla="*/ 0 w 273"/>
                  <a:gd name="T3" fmla="*/ 136 h 415"/>
                  <a:gd name="T4" fmla="*/ 51 w 273"/>
                  <a:gd name="T5" fmla="*/ 243 h 415"/>
                  <a:gd name="T6" fmla="*/ 54 w 273"/>
                  <a:gd name="T7" fmla="*/ 245 h 415"/>
                  <a:gd name="T8" fmla="*/ 55 w 273"/>
                  <a:gd name="T9" fmla="*/ 246 h 415"/>
                  <a:gd name="T10" fmla="*/ 55 w 273"/>
                  <a:gd name="T11" fmla="*/ 246 h 415"/>
                  <a:gd name="T12" fmla="*/ 136 w 273"/>
                  <a:gd name="T13" fmla="*/ 415 h 415"/>
                  <a:gd name="T14" fmla="*/ 205 w 273"/>
                  <a:gd name="T15" fmla="*/ 254 h 415"/>
                  <a:gd name="T16" fmla="*/ 273 w 273"/>
                  <a:gd name="T17" fmla="*/ 136 h 415"/>
                  <a:gd name="T18" fmla="*/ 136 w 273"/>
                  <a:gd name="T19" fmla="*/ 0 h 415"/>
                  <a:gd name="T20" fmla="*/ 136 w 273"/>
                  <a:gd name="T21" fmla="*/ 230 h 415"/>
                  <a:gd name="T22" fmla="*/ 45 w 273"/>
                  <a:gd name="T23" fmla="*/ 139 h 415"/>
                  <a:gd name="T24" fmla="*/ 136 w 273"/>
                  <a:gd name="T25" fmla="*/ 47 h 415"/>
                  <a:gd name="T26" fmla="*/ 228 w 273"/>
                  <a:gd name="T27" fmla="*/ 139 h 415"/>
                  <a:gd name="T28" fmla="*/ 136 w 273"/>
                  <a:gd name="T29" fmla="*/ 23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" h="415">
                    <a:moveTo>
                      <a:pt x="136" y="0"/>
                    </a:moveTo>
                    <a:cubicBezTo>
                      <a:pt x="61" y="0"/>
                      <a:pt x="0" y="61"/>
                      <a:pt x="0" y="136"/>
                    </a:cubicBezTo>
                    <a:cubicBezTo>
                      <a:pt x="0" y="180"/>
                      <a:pt x="20" y="218"/>
                      <a:pt x="51" y="243"/>
                    </a:cubicBezTo>
                    <a:cubicBezTo>
                      <a:pt x="52" y="244"/>
                      <a:pt x="53" y="245"/>
                      <a:pt x="54" y="245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55" y="246"/>
                      <a:pt x="55" y="246"/>
                      <a:pt x="55" y="246"/>
                    </a:cubicBezTo>
                    <a:cubicBezTo>
                      <a:pt x="107" y="284"/>
                      <a:pt x="136" y="415"/>
                      <a:pt x="136" y="415"/>
                    </a:cubicBezTo>
                    <a:cubicBezTo>
                      <a:pt x="136" y="415"/>
                      <a:pt x="161" y="290"/>
                      <a:pt x="205" y="254"/>
                    </a:cubicBezTo>
                    <a:cubicBezTo>
                      <a:pt x="245" y="230"/>
                      <a:pt x="273" y="187"/>
                      <a:pt x="273" y="136"/>
                    </a:cubicBezTo>
                    <a:cubicBezTo>
                      <a:pt x="273" y="61"/>
                      <a:pt x="212" y="0"/>
                      <a:pt x="136" y="0"/>
                    </a:cubicBezTo>
                    <a:close/>
                    <a:moveTo>
                      <a:pt x="136" y="230"/>
                    </a:moveTo>
                    <a:cubicBezTo>
                      <a:pt x="86" y="230"/>
                      <a:pt x="45" y="189"/>
                      <a:pt x="45" y="139"/>
                    </a:cubicBezTo>
                    <a:cubicBezTo>
                      <a:pt x="45" y="88"/>
                      <a:pt x="86" y="47"/>
                      <a:pt x="136" y="47"/>
                    </a:cubicBezTo>
                    <a:cubicBezTo>
                      <a:pt x="187" y="47"/>
                      <a:pt x="228" y="88"/>
                      <a:pt x="228" y="139"/>
                    </a:cubicBezTo>
                    <a:cubicBezTo>
                      <a:pt x="228" y="189"/>
                      <a:pt x="187" y="230"/>
                      <a:pt x="136" y="23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5605" tIns="37802" rIns="75605" bIns="37802" numCol="1" anchor="t" anchorCtr="0" compatLnSpc="1"/>
              <a:lstStyle/>
              <a:p>
                <a:endParaRPr lang="zh-CN" altLang="en-US" sz="1490"/>
              </a:p>
            </p:txBody>
          </p:sp>
          <p:sp>
            <p:nvSpPr>
              <p:cNvPr id="1225" name="椭圆 1224"/>
              <p:cNvSpPr/>
              <p:nvPr/>
            </p:nvSpPr>
            <p:spPr>
              <a:xfrm rot="19910030">
                <a:off x="2825004" y="4192007"/>
                <a:ext cx="693805" cy="381580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226" name="文本框 1225"/>
              <p:cNvSpPr txBox="1"/>
              <p:nvPr/>
            </p:nvSpPr>
            <p:spPr>
              <a:xfrm>
                <a:off x="1527314" y="2358112"/>
                <a:ext cx="362012" cy="542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315" dirty="0">
                    <a:latin typeface="DFBangShuW8-B5" panose="03000809000000000000" pitchFamily="65" charset="-120"/>
                    <a:ea typeface="DFBangShuW8-B5" panose="03000809000000000000" pitchFamily="65" charset="-120"/>
                  </a:rPr>
                  <a:t>1</a:t>
                </a:r>
                <a:endParaRPr lang="zh-CN" altLang="en-US" sz="2315" dirty="0">
                  <a:latin typeface="DFBangShuW8-B5" panose="03000809000000000000" pitchFamily="65" charset="-120"/>
                  <a:ea typeface="DFBangShuW8-B5" panose="03000809000000000000" pitchFamily="65" charset="-120"/>
                </a:endParaRPr>
              </a:p>
            </p:txBody>
          </p:sp>
          <p:sp>
            <p:nvSpPr>
              <p:cNvPr id="1227" name="文本框 1226"/>
              <p:cNvSpPr txBox="1"/>
              <p:nvPr/>
            </p:nvSpPr>
            <p:spPr>
              <a:xfrm>
                <a:off x="4671202" y="1981349"/>
                <a:ext cx="362012" cy="542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315" dirty="0">
                    <a:latin typeface="DFBangShuW8-B5" panose="03000809000000000000" pitchFamily="65" charset="-120"/>
                    <a:ea typeface="DFBangShuW8-B5" panose="03000809000000000000" pitchFamily="65" charset="-120"/>
                  </a:rPr>
                  <a:t>2</a:t>
                </a:r>
                <a:endParaRPr lang="zh-CN" altLang="en-US" sz="2315" dirty="0">
                  <a:latin typeface="DFBangShuW8-B5" panose="03000809000000000000" pitchFamily="65" charset="-120"/>
                  <a:ea typeface="DFBangShuW8-B5" panose="03000809000000000000" pitchFamily="65" charset="-120"/>
                </a:endParaRPr>
              </a:p>
            </p:txBody>
          </p:sp>
          <p:sp>
            <p:nvSpPr>
              <p:cNvPr id="1228" name="文本框 1227"/>
              <p:cNvSpPr txBox="1"/>
              <p:nvPr/>
            </p:nvSpPr>
            <p:spPr>
              <a:xfrm>
                <a:off x="5816241" y="3478581"/>
                <a:ext cx="362012" cy="542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315" dirty="0">
                    <a:latin typeface="DFBangShuW8-B5" panose="03000809000000000000" pitchFamily="65" charset="-120"/>
                    <a:ea typeface="DFBangShuW8-B5" panose="03000809000000000000" pitchFamily="65" charset="-120"/>
                  </a:rPr>
                  <a:t>3</a:t>
                </a:r>
                <a:endParaRPr lang="zh-CN" altLang="en-US" sz="2315" dirty="0">
                  <a:latin typeface="DFBangShuW8-B5" panose="03000809000000000000" pitchFamily="65" charset="-120"/>
                  <a:ea typeface="DFBangShuW8-B5" panose="03000809000000000000" pitchFamily="65" charset="-120"/>
                </a:endParaRPr>
              </a:p>
            </p:txBody>
          </p:sp>
          <p:sp>
            <p:nvSpPr>
              <p:cNvPr id="1229" name="文本框 1228"/>
              <p:cNvSpPr txBox="1"/>
              <p:nvPr/>
            </p:nvSpPr>
            <p:spPr>
              <a:xfrm>
                <a:off x="2799676" y="3456714"/>
                <a:ext cx="362012" cy="542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315" dirty="0">
                    <a:latin typeface="DFBangShuW8-B5" panose="03000809000000000000" pitchFamily="65" charset="-120"/>
                    <a:ea typeface="DFBangShuW8-B5" panose="03000809000000000000" pitchFamily="65" charset="-120"/>
                  </a:rPr>
                  <a:t>4</a:t>
                </a:r>
                <a:endParaRPr lang="zh-CN" altLang="en-US" sz="2315" dirty="0">
                  <a:latin typeface="DFBangShuW8-B5" panose="03000809000000000000" pitchFamily="65" charset="-120"/>
                  <a:ea typeface="DFBangShuW8-B5" panose="03000809000000000000" pitchFamily="65" charset="-12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50230" y="2009691"/>
              <a:ext cx="1905501" cy="3868734"/>
              <a:chOff x="850230" y="1791837"/>
              <a:chExt cx="1905501" cy="386873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850230" y="1791837"/>
                <a:ext cx="1905501" cy="1735134"/>
                <a:chOff x="850230" y="1791837"/>
                <a:chExt cx="1905501" cy="1735134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972457" y="1791837"/>
                  <a:ext cx="1783274" cy="1735134"/>
                </a:xfrm>
                <a:prstGeom prst="roundRect">
                  <a:avLst/>
                </a:prstGeom>
                <a:solidFill>
                  <a:srgbClr val="9FF0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90"/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50230" y="1988456"/>
                  <a:ext cx="1905501" cy="4809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985" dirty="0" smtClean="0">
                      <a:solidFill>
                        <a:srgbClr val="2268C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1985" dirty="0">
                    <a:solidFill>
                      <a:srgbClr val="2268C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850230" y="2509740"/>
                  <a:ext cx="1905501" cy="8870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40000"/>
                    </a:lnSpc>
                  </a:pPr>
                  <a:r>
                    <a:rPr lang="zh-CN" altLang="en-US" sz="1490" dirty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添加标题添加</a:t>
                  </a:r>
                  <a:r>
                    <a:rPr lang="zh-CN" altLang="en-US" sz="1490" dirty="0" smtClean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</a:t>
                  </a:r>
                  <a:endPara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r">
                    <a:lnSpc>
                      <a:spcPct val="140000"/>
                    </a:lnSpc>
                  </a:pPr>
                  <a:r>
                    <a:rPr lang="zh-CN" altLang="en-US" sz="1490" dirty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添加标题添加</a:t>
                  </a:r>
                  <a:r>
                    <a:rPr lang="zh-CN" altLang="en-US" sz="1490" dirty="0" smtClean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</a:t>
                  </a:r>
                  <a:endPara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850230" y="3925437"/>
                <a:ext cx="1905501" cy="1735134"/>
                <a:chOff x="850230" y="1791837"/>
                <a:chExt cx="1905501" cy="1735134"/>
              </a:xfrm>
            </p:grpSpPr>
            <p:sp>
              <p:nvSpPr>
                <p:cNvPr id="14" name="圆角矩形 13"/>
                <p:cNvSpPr/>
                <p:nvPr/>
              </p:nvSpPr>
              <p:spPr>
                <a:xfrm>
                  <a:off x="972457" y="1791837"/>
                  <a:ext cx="1783274" cy="1735134"/>
                </a:xfrm>
                <a:prstGeom prst="roundRect">
                  <a:avLst/>
                </a:prstGeom>
                <a:solidFill>
                  <a:srgbClr val="9FF0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90"/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50230" y="1988456"/>
                  <a:ext cx="1905501" cy="4809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1985" dirty="0">
                      <a:solidFill>
                        <a:srgbClr val="2268C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1985" dirty="0">
                    <a:solidFill>
                      <a:srgbClr val="2268C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850230" y="2509741"/>
                  <a:ext cx="1905501" cy="8450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40000"/>
                    </a:lnSpc>
                  </a:pPr>
                  <a:r>
                    <a:rPr lang="zh-CN" altLang="en-US" sz="1490" dirty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添加标题添加标</a:t>
                  </a:r>
                  <a:endPara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r">
                    <a:lnSpc>
                      <a:spcPct val="140000"/>
                    </a:lnSpc>
                  </a:pPr>
                  <a:r>
                    <a:rPr lang="zh-CN" altLang="en-US" sz="1490" dirty="0">
                      <a:solidFill>
                        <a:srgbClr val="60605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添加标题添加标</a:t>
                  </a:r>
                  <a:endPara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9622970" y="2009691"/>
              <a:ext cx="2011827" cy="3868734"/>
              <a:chOff x="9622970" y="1791837"/>
              <a:chExt cx="2011827" cy="3868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9622971" y="1791837"/>
                <a:ext cx="1783274" cy="1735134"/>
              </a:xfrm>
              <a:prstGeom prst="roundRect">
                <a:avLst/>
              </a:prstGeom>
              <a:solidFill>
                <a:srgbClr val="9FF0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622971" y="1988456"/>
                <a:ext cx="1783274" cy="480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985" dirty="0">
                    <a:solidFill>
                      <a:srgbClr val="2268C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985" dirty="0">
                  <a:solidFill>
                    <a:srgbClr val="2268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622971" y="2509742"/>
                <a:ext cx="2000306" cy="887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添加标题添加标</a:t>
                </a:r>
                <a:endParaRPr lang="zh-CN" altLang="en-US" sz="1490" dirty="0">
                  <a:solidFill>
                    <a:srgbClr val="606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添加标题添加标</a:t>
                </a:r>
                <a:endParaRPr lang="zh-CN" altLang="en-US" sz="1490" dirty="0">
                  <a:solidFill>
                    <a:srgbClr val="606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9622971" y="3925437"/>
                <a:ext cx="1783274" cy="1735134"/>
              </a:xfrm>
              <a:prstGeom prst="roundRect">
                <a:avLst/>
              </a:prstGeom>
              <a:solidFill>
                <a:srgbClr val="9FF0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9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9622971" y="4122057"/>
                <a:ext cx="1783274" cy="480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985" dirty="0">
                    <a:solidFill>
                      <a:srgbClr val="2268C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985" dirty="0">
                  <a:solidFill>
                    <a:srgbClr val="2268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9622970" y="4643344"/>
                <a:ext cx="2011827" cy="887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添加标题添加标</a:t>
                </a:r>
                <a:endParaRPr lang="zh-CN" altLang="en-US" sz="1490" dirty="0">
                  <a:solidFill>
                    <a:srgbClr val="606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40000"/>
                  </a:lnSpc>
                </a:pPr>
                <a:r>
                  <a:rPr lang="zh-CN" altLang="en-US" sz="1490" dirty="0">
                    <a:solidFill>
                      <a:srgbClr val="606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添加标题添加标</a:t>
                </a:r>
                <a:endParaRPr lang="zh-CN" altLang="en-US" sz="1490" dirty="0">
                  <a:solidFill>
                    <a:srgbClr val="606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01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 flipH="1">
            <a:off x="3962878" y="4360903"/>
            <a:ext cx="2715160" cy="388114"/>
          </a:xfrm>
          <a:prstGeom prst="straightConnector1">
            <a:avLst/>
          </a:prstGeom>
          <a:ln w="15875" cap="flat">
            <a:solidFill>
              <a:schemeClr val="bg1">
                <a:lumMod val="50000"/>
              </a:schemeClr>
            </a:solidFill>
            <a:prstDash val="sysDash"/>
            <a:round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>
            <a:off x="3962878" y="3116675"/>
            <a:ext cx="2715160" cy="452891"/>
          </a:xfrm>
          <a:prstGeom prst="straightConnector1">
            <a:avLst/>
          </a:prstGeom>
          <a:ln w="15875" cap="flat">
            <a:solidFill>
              <a:schemeClr val="bg1">
                <a:lumMod val="50000"/>
              </a:schemeClr>
            </a:solidFill>
            <a:prstDash val="sysDash"/>
            <a:round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206878" y="2041383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66318" y="2041383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06878" y="3307771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06878" y="4509120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66318" y="4509120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66318" y="3307771"/>
            <a:ext cx="756000" cy="7560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18"/>
          <p:cNvSpPr>
            <a:spLocks noEditPoints="1"/>
          </p:cNvSpPr>
          <p:nvPr/>
        </p:nvSpPr>
        <p:spPr bwMode="auto">
          <a:xfrm>
            <a:off x="3364064" y="2205553"/>
            <a:ext cx="441628" cy="427660"/>
          </a:xfrm>
          <a:custGeom>
            <a:avLst/>
            <a:gdLst/>
            <a:ahLst/>
            <a:cxnLst>
              <a:cxn ang="0">
                <a:pos x="448" y="208"/>
              </a:cxn>
              <a:cxn ang="0">
                <a:pos x="512" y="160"/>
              </a:cxn>
              <a:cxn ang="0">
                <a:pos x="448" y="144"/>
              </a:cxn>
              <a:cxn ang="0">
                <a:pos x="448" y="64"/>
              </a:cxn>
              <a:cxn ang="0">
                <a:pos x="416" y="32"/>
              </a:cxn>
              <a:cxn ang="0">
                <a:pos x="161" y="32"/>
              </a:cxn>
              <a:cxn ang="0">
                <a:pos x="190" y="12"/>
              </a:cxn>
              <a:cxn ang="0">
                <a:pos x="123" y="27"/>
              </a:cxn>
              <a:cxn ang="0">
                <a:pos x="135" y="0"/>
              </a:cxn>
              <a:cxn ang="0">
                <a:pos x="90" y="33"/>
              </a:cxn>
              <a:cxn ang="0">
                <a:pos x="90" y="33"/>
              </a:cxn>
              <a:cxn ang="0">
                <a:pos x="96" y="10"/>
              </a:cxn>
              <a:cxn ang="0">
                <a:pos x="64" y="64"/>
              </a:cxn>
              <a:cxn ang="0">
                <a:pos x="64" y="368"/>
              </a:cxn>
              <a:cxn ang="0">
                <a:pos x="0" y="384"/>
              </a:cxn>
              <a:cxn ang="0">
                <a:pos x="96" y="448"/>
              </a:cxn>
              <a:cxn ang="0">
                <a:pos x="151" y="448"/>
              </a:cxn>
              <a:cxn ang="0">
                <a:pos x="144" y="494"/>
              </a:cxn>
              <a:cxn ang="0">
                <a:pos x="158" y="512"/>
              </a:cxn>
              <a:cxn ang="0">
                <a:pos x="160" y="512"/>
              </a:cxn>
              <a:cxn ang="0">
                <a:pos x="176" y="498"/>
              </a:cxn>
              <a:cxn ang="0">
                <a:pos x="183" y="448"/>
              </a:cxn>
              <a:cxn ang="0">
                <a:pos x="292" y="448"/>
              </a:cxn>
              <a:cxn ang="0">
                <a:pos x="304" y="500"/>
              </a:cxn>
              <a:cxn ang="0">
                <a:pos x="320" y="512"/>
              </a:cxn>
              <a:cxn ang="0">
                <a:pos x="324" y="512"/>
              </a:cxn>
              <a:cxn ang="0">
                <a:pos x="336" y="492"/>
              </a:cxn>
              <a:cxn ang="0">
                <a:pos x="324" y="448"/>
              </a:cxn>
              <a:cxn ang="0">
                <a:pos x="416" y="448"/>
              </a:cxn>
              <a:cxn ang="0">
                <a:pos x="448" y="416"/>
              </a:cxn>
              <a:cxn ang="0">
                <a:pos x="448" y="256"/>
              </a:cxn>
              <a:cxn ang="0">
                <a:pos x="512" y="224"/>
              </a:cxn>
              <a:cxn ang="0">
                <a:pos x="448" y="208"/>
              </a:cxn>
              <a:cxn ang="0">
                <a:pos x="256" y="160"/>
              </a:cxn>
              <a:cxn ang="0">
                <a:pos x="288" y="128"/>
              </a:cxn>
              <a:cxn ang="0">
                <a:pos x="320" y="160"/>
              </a:cxn>
              <a:cxn ang="0">
                <a:pos x="288" y="192"/>
              </a:cxn>
              <a:cxn ang="0">
                <a:pos x="256" y="160"/>
              </a:cxn>
            </a:cxnLst>
            <a:rect l="0" t="0" r="r" b="b"/>
            <a:pathLst>
              <a:path w="512" h="512">
                <a:moveTo>
                  <a:pt x="448" y="208"/>
                </a:moveTo>
                <a:cubicBezTo>
                  <a:pt x="448" y="208"/>
                  <a:pt x="493" y="193"/>
                  <a:pt x="512" y="160"/>
                </a:cubicBezTo>
                <a:cubicBezTo>
                  <a:pt x="487" y="164"/>
                  <a:pt x="457" y="157"/>
                  <a:pt x="448" y="144"/>
                </a:cubicBezTo>
                <a:cubicBezTo>
                  <a:pt x="448" y="64"/>
                  <a:pt x="448" y="64"/>
                  <a:pt x="448" y="64"/>
                </a:cubicBezTo>
                <a:cubicBezTo>
                  <a:pt x="448" y="46"/>
                  <a:pt x="434" y="32"/>
                  <a:pt x="416" y="32"/>
                </a:cubicBezTo>
                <a:cubicBezTo>
                  <a:pt x="161" y="32"/>
                  <a:pt x="161" y="32"/>
                  <a:pt x="161" y="32"/>
                </a:cubicBezTo>
                <a:cubicBezTo>
                  <a:pt x="161" y="32"/>
                  <a:pt x="193" y="21"/>
                  <a:pt x="190" y="12"/>
                </a:cubicBezTo>
                <a:cubicBezTo>
                  <a:pt x="186" y="0"/>
                  <a:pt x="151" y="15"/>
                  <a:pt x="123" y="27"/>
                </a:cubicBezTo>
                <a:cubicBezTo>
                  <a:pt x="130" y="19"/>
                  <a:pt x="136" y="10"/>
                  <a:pt x="135" y="0"/>
                </a:cubicBezTo>
                <a:cubicBezTo>
                  <a:pt x="115" y="5"/>
                  <a:pt x="98" y="23"/>
                  <a:pt x="90" y="33"/>
                </a:cubicBezTo>
                <a:cubicBezTo>
                  <a:pt x="90" y="33"/>
                  <a:pt x="90" y="33"/>
                  <a:pt x="90" y="33"/>
                </a:cubicBezTo>
                <a:cubicBezTo>
                  <a:pt x="92" y="28"/>
                  <a:pt x="98" y="16"/>
                  <a:pt x="96" y="10"/>
                </a:cubicBezTo>
                <a:cubicBezTo>
                  <a:pt x="84" y="17"/>
                  <a:pt x="64" y="32"/>
                  <a:pt x="64" y="64"/>
                </a:cubicBezTo>
                <a:cubicBezTo>
                  <a:pt x="64" y="368"/>
                  <a:pt x="64" y="368"/>
                  <a:pt x="64" y="368"/>
                </a:cubicBezTo>
                <a:cubicBezTo>
                  <a:pt x="64" y="400"/>
                  <a:pt x="32" y="416"/>
                  <a:pt x="0" y="384"/>
                </a:cubicBezTo>
                <a:cubicBezTo>
                  <a:pt x="16" y="432"/>
                  <a:pt x="48" y="448"/>
                  <a:pt x="96" y="448"/>
                </a:cubicBezTo>
                <a:cubicBezTo>
                  <a:pt x="151" y="448"/>
                  <a:pt x="151" y="448"/>
                  <a:pt x="151" y="448"/>
                </a:cubicBezTo>
                <a:cubicBezTo>
                  <a:pt x="144" y="494"/>
                  <a:pt x="144" y="494"/>
                  <a:pt x="144" y="494"/>
                </a:cubicBezTo>
                <a:cubicBezTo>
                  <a:pt x="143" y="502"/>
                  <a:pt x="149" y="511"/>
                  <a:pt x="158" y="512"/>
                </a:cubicBezTo>
                <a:cubicBezTo>
                  <a:pt x="159" y="512"/>
                  <a:pt x="159" y="512"/>
                  <a:pt x="160" y="512"/>
                </a:cubicBezTo>
                <a:cubicBezTo>
                  <a:pt x="168" y="512"/>
                  <a:pt x="175" y="506"/>
                  <a:pt x="176" y="498"/>
                </a:cubicBezTo>
                <a:cubicBezTo>
                  <a:pt x="183" y="448"/>
                  <a:pt x="183" y="448"/>
                  <a:pt x="183" y="448"/>
                </a:cubicBezTo>
                <a:cubicBezTo>
                  <a:pt x="292" y="448"/>
                  <a:pt x="292" y="448"/>
                  <a:pt x="292" y="448"/>
                </a:cubicBezTo>
                <a:cubicBezTo>
                  <a:pt x="304" y="500"/>
                  <a:pt x="304" y="500"/>
                  <a:pt x="304" y="500"/>
                </a:cubicBezTo>
                <a:cubicBezTo>
                  <a:pt x="306" y="507"/>
                  <a:pt x="313" y="512"/>
                  <a:pt x="320" y="512"/>
                </a:cubicBezTo>
                <a:cubicBezTo>
                  <a:pt x="321" y="512"/>
                  <a:pt x="323" y="512"/>
                  <a:pt x="324" y="512"/>
                </a:cubicBezTo>
                <a:cubicBezTo>
                  <a:pt x="332" y="509"/>
                  <a:pt x="338" y="501"/>
                  <a:pt x="336" y="492"/>
                </a:cubicBezTo>
                <a:cubicBezTo>
                  <a:pt x="324" y="448"/>
                  <a:pt x="324" y="448"/>
                  <a:pt x="324" y="448"/>
                </a:cubicBezTo>
                <a:cubicBezTo>
                  <a:pt x="416" y="448"/>
                  <a:pt x="416" y="448"/>
                  <a:pt x="416" y="448"/>
                </a:cubicBezTo>
                <a:cubicBezTo>
                  <a:pt x="434" y="448"/>
                  <a:pt x="448" y="434"/>
                  <a:pt x="448" y="416"/>
                </a:cubicBezTo>
                <a:cubicBezTo>
                  <a:pt x="448" y="256"/>
                  <a:pt x="448" y="256"/>
                  <a:pt x="448" y="256"/>
                </a:cubicBezTo>
                <a:cubicBezTo>
                  <a:pt x="465" y="256"/>
                  <a:pt x="491" y="251"/>
                  <a:pt x="512" y="224"/>
                </a:cubicBezTo>
                <a:cubicBezTo>
                  <a:pt x="487" y="223"/>
                  <a:pt x="448" y="208"/>
                  <a:pt x="448" y="208"/>
                </a:cubicBezTo>
                <a:close/>
                <a:moveTo>
                  <a:pt x="256" y="160"/>
                </a:moveTo>
                <a:cubicBezTo>
                  <a:pt x="256" y="142"/>
                  <a:pt x="270" y="128"/>
                  <a:pt x="288" y="128"/>
                </a:cubicBezTo>
                <a:cubicBezTo>
                  <a:pt x="306" y="128"/>
                  <a:pt x="320" y="142"/>
                  <a:pt x="320" y="160"/>
                </a:cubicBezTo>
                <a:cubicBezTo>
                  <a:pt x="320" y="178"/>
                  <a:pt x="306" y="192"/>
                  <a:pt x="288" y="192"/>
                </a:cubicBezTo>
                <a:cubicBezTo>
                  <a:pt x="270" y="192"/>
                  <a:pt x="256" y="178"/>
                  <a:pt x="256" y="1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68067" y="2240301"/>
            <a:ext cx="552502" cy="358167"/>
            <a:chOff x="439738" y="2989263"/>
            <a:chExt cx="1284288" cy="1555750"/>
          </a:xfrm>
          <a:solidFill>
            <a:schemeClr val="bg1"/>
          </a:solidFill>
        </p:grpSpPr>
        <p:sp>
          <p:nvSpPr>
            <p:cNvPr id="12" name="Freeform 136"/>
            <p:cNvSpPr>
              <a:spLocks noEditPoints="1"/>
            </p:cNvSpPr>
            <p:nvPr/>
          </p:nvSpPr>
          <p:spPr bwMode="auto">
            <a:xfrm>
              <a:off x="439738" y="2989263"/>
              <a:ext cx="506413" cy="912813"/>
            </a:xfrm>
            <a:custGeom>
              <a:avLst/>
              <a:gdLst/>
              <a:ahLst/>
              <a:cxnLst>
                <a:cxn ang="0">
                  <a:pos x="45" y="75"/>
                </a:cxn>
                <a:cxn ang="0">
                  <a:pos x="45" y="6"/>
                </a:cxn>
                <a:cxn ang="0">
                  <a:pos x="39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75"/>
                </a:cxn>
                <a:cxn ang="0">
                  <a:pos x="5" y="81"/>
                </a:cxn>
                <a:cxn ang="0">
                  <a:pos x="39" y="81"/>
                </a:cxn>
                <a:cxn ang="0">
                  <a:pos x="45" y="75"/>
                </a:cxn>
                <a:cxn ang="0">
                  <a:pos x="36" y="4"/>
                </a:cxn>
                <a:cxn ang="0">
                  <a:pos x="37" y="6"/>
                </a:cxn>
                <a:cxn ang="0">
                  <a:pos x="36" y="7"/>
                </a:cxn>
                <a:cxn ang="0">
                  <a:pos x="34" y="6"/>
                </a:cxn>
                <a:cxn ang="0">
                  <a:pos x="36" y="4"/>
                </a:cxn>
                <a:cxn ang="0">
                  <a:pos x="15" y="5"/>
                </a:cxn>
                <a:cxn ang="0">
                  <a:pos x="30" y="5"/>
                </a:cxn>
                <a:cxn ang="0">
                  <a:pos x="30" y="6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4" y="63"/>
                </a:cxn>
                <a:cxn ang="0">
                  <a:pos x="4" y="10"/>
                </a:cxn>
                <a:cxn ang="0">
                  <a:pos x="41" y="10"/>
                </a:cxn>
                <a:cxn ang="0">
                  <a:pos x="41" y="63"/>
                </a:cxn>
                <a:cxn ang="0">
                  <a:pos x="4" y="63"/>
                </a:cxn>
                <a:cxn ang="0">
                  <a:pos x="22" y="75"/>
                </a:cxn>
                <a:cxn ang="0">
                  <a:pos x="19" y="72"/>
                </a:cxn>
                <a:cxn ang="0">
                  <a:pos x="22" y="68"/>
                </a:cxn>
                <a:cxn ang="0">
                  <a:pos x="26" y="72"/>
                </a:cxn>
                <a:cxn ang="0">
                  <a:pos x="22" y="75"/>
                </a:cxn>
              </a:cxnLst>
              <a:rect l="0" t="0" r="r" b="b"/>
              <a:pathLst>
                <a:path w="45" h="81">
                  <a:moveTo>
                    <a:pt x="45" y="75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3"/>
                    <a:pt x="43" y="0"/>
                    <a:pt x="3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9"/>
                    <a:pt x="2" y="81"/>
                    <a:pt x="5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43" y="81"/>
                    <a:pt x="45" y="79"/>
                    <a:pt x="45" y="75"/>
                  </a:cubicBezTo>
                  <a:close/>
                  <a:moveTo>
                    <a:pt x="36" y="4"/>
                  </a:moveTo>
                  <a:cubicBezTo>
                    <a:pt x="36" y="4"/>
                    <a:pt x="37" y="5"/>
                    <a:pt x="37" y="6"/>
                  </a:cubicBezTo>
                  <a:cubicBezTo>
                    <a:pt x="37" y="6"/>
                    <a:pt x="36" y="7"/>
                    <a:pt x="36" y="7"/>
                  </a:cubicBezTo>
                  <a:cubicBezTo>
                    <a:pt x="35" y="7"/>
                    <a:pt x="34" y="6"/>
                    <a:pt x="34" y="6"/>
                  </a:cubicBezTo>
                  <a:cubicBezTo>
                    <a:pt x="34" y="5"/>
                    <a:pt x="35" y="4"/>
                    <a:pt x="36" y="4"/>
                  </a:cubicBezTo>
                  <a:close/>
                  <a:moveTo>
                    <a:pt x="15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15" y="6"/>
                    <a:pt x="15" y="6"/>
                    <a:pt x="15" y="6"/>
                  </a:cubicBezTo>
                  <a:lnTo>
                    <a:pt x="15" y="5"/>
                  </a:lnTo>
                  <a:close/>
                  <a:moveTo>
                    <a:pt x="4" y="63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63"/>
                    <a:pt x="41" y="63"/>
                    <a:pt x="41" y="63"/>
                  </a:cubicBezTo>
                  <a:lnTo>
                    <a:pt x="4" y="63"/>
                  </a:lnTo>
                  <a:close/>
                  <a:moveTo>
                    <a:pt x="22" y="75"/>
                  </a:moveTo>
                  <a:cubicBezTo>
                    <a:pt x="20" y="75"/>
                    <a:pt x="19" y="74"/>
                    <a:pt x="19" y="72"/>
                  </a:cubicBezTo>
                  <a:cubicBezTo>
                    <a:pt x="19" y="70"/>
                    <a:pt x="20" y="68"/>
                    <a:pt x="22" y="68"/>
                  </a:cubicBezTo>
                  <a:cubicBezTo>
                    <a:pt x="24" y="68"/>
                    <a:pt x="26" y="70"/>
                    <a:pt x="26" y="72"/>
                  </a:cubicBezTo>
                  <a:cubicBezTo>
                    <a:pt x="26" y="74"/>
                    <a:pt x="24" y="75"/>
                    <a:pt x="22" y="7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7"/>
            <p:cNvSpPr/>
            <p:nvPr/>
          </p:nvSpPr>
          <p:spPr bwMode="auto">
            <a:xfrm>
              <a:off x="1036638" y="3146425"/>
              <a:ext cx="496888" cy="395288"/>
            </a:xfrm>
            <a:custGeom>
              <a:avLst/>
              <a:gdLst/>
              <a:ahLst/>
              <a:cxnLst>
                <a:cxn ang="0">
                  <a:pos x="256" y="249"/>
                </a:cxn>
                <a:cxn ang="0">
                  <a:pos x="313" y="249"/>
                </a:cxn>
                <a:cxn ang="0">
                  <a:pos x="313" y="50"/>
                </a:cxn>
                <a:cxn ang="0">
                  <a:pos x="313" y="0"/>
                </a:cxn>
                <a:cxn ang="0">
                  <a:pos x="256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256" y="50"/>
                </a:cxn>
                <a:cxn ang="0">
                  <a:pos x="256" y="249"/>
                </a:cxn>
              </a:cxnLst>
              <a:rect l="0" t="0" r="r" b="b"/>
              <a:pathLst>
                <a:path w="313" h="249">
                  <a:moveTo>
                    <a:pt x="256" y="249"/>
                  </a:moveTo>
                  <a:lnTo>
                    <a:pt x="313" y="249"/>
                  </a:lnTo>
                  <a:lnTo>
                    <a:pt x="313" y="50"/>
                  </a:lnTo>
                  <a:lnTo>
                    <a:pt x="313" y="0"/>
                  </a:lnTo>
                  <a:lnTo>
                    <a:pt x="256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256" y="50"/>
                  </a:lnTo>
                  <a:lnTo>
                    <a:pt x="256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38"/>
            <p:cNvSpPr/>
            <p:nvPr/>
          </p:nvSpPr>
          <p:spPr bwMode="auto">
            <a:xfrm>
              <a:off x="631825" y="3959225"/>
              <a:ext cx="338138" cy="28098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0"/>
                </a:cxn>
                <a:cxn ang="0">
                  <a:pos x="0" y="127"/>
                </a:cxn>
                <a:cxn ang="0">
                  <a:pos x="0" y="177"/>
                </a:cxn>
                <a:cxn ang="0">
                  <a:pos x="56" y="177"/>
                </a:cxn>
                <a:cxn ang="0">
                  <a:pos x="213" y="177"/>
                </a:cxn>
                <a:cxn ang="0">
                  <a:pos x="213" y="127"/>
                </a:cxn>
                <a:cxn ang="0">
                  <a:pos x="56" y="127"/>
                </a:cxn>
                <a:cxn ang="0">
                  <a:pos x="56" y="0"/>
                </a:cxn>
              </a:cxnLst>
              <a:rect l="0" t="0" r="r" b="b"/>
              <a:pathLst>
                <a:path w="213" h="177">
                  <a:moveTo>
                    <a:pt x="56" y="0"/>
                  </a:moveTo>
                  <a:lnTo>
                    <a:pt x="0" y="0"/>
                  </a:lnTo>
                  <a:lnTo>
                    <a:pt x="0" y="127"/>
                  </a:lnTo>
                  <a:lnTo>
                    <a:pt x="0" y="177"/>
                  </a:lnTo>
                  <a:lnTo>
                    <a:pt x="56" y="177"/>
                  </a:lnTo>
                  <a:lnTo>
                    <a:pt x="213" y="177"/>
                  </a:lnTo>
                  <a:lnTo>
                    <a:pt x="213" y="127"/>
                  </a:lnTo>
                  <a:lnTo>
                    <a:pt x="56" y="12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9"/>
            <p:cNvSpPr>
              <a:spLocks noEditPoints="1"/>
            </p:cNvSpPr>
            <p:nvPr/>
          </p:nvSpPr>
          <p:spPr bwMode="auto">
            <a:xfrm>
              <a:off x="1036638" y="3597275"/>
              <a:ext cx="687388" cy="9477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79"/>
                </a:cxn>
                <a:cxn ang="0">
                  <a:pos x="6" y="84"/>
                </a:cxn>
                <a:cxn ang="0">
                  <a:pos x="56" y="84"/>
                </a:cxn>
                <a:cxn ang="0">
                  <a:pos x="61" y="79"/>
                </a:cxn>
                <a:cxn ang="0">
                  <a:pos x="61" y="6"/>
                </a:cxn>
                <a:cxn ang="0">
                  <a:pos x="56" y="0"/>
                </a:cxn>
                <a:cxn ang="0">
                  <a:pos x="31" y="82"/>
                </a:cxn>
                <a:cxn ang="0">
                  <a:pos x="27" y="79"/>
                </a:cxn>
                <a:cxn ang="0">
                  <a:pos x="31" y="75"/>
                </a:cxn>
                <a:cxn ang="0">
                  <a:pos x="34" y="79"/>
                </a:cxn>
                <a:cxn ang="0">
                  <a:pos x="31" y="82"/>
                </a:cxn>
                <a:cxn ang="0">
                  <a:pos x="56" y="72"/>
                </a:cxn>
                <a:cxn ang="0">
                  <a:pos x="6" y="72"/>
                </a:cxn>
                <a:cxn ang="0">
                  <a:pos x="6" y="7"/>
                </a:cxn>
                <a:cxn ang="0">
                  <a:pos x="56" y="7"/>
                </a:cxn>
                <a:cxn ang="0">
                  <a:pos x="56" y="72"/>
                </a:cxn>
              </a:cxnLst>
              <a:rect l="0" t="0" r="r" b="b"/>
              <a:pathLst>
                <a:path w="61" h="84">
                  <a:moveTo>
                    <a:pt x="5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2"/>
                    <a:pt x="2" y="84"/>
                    <a:pt x="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9" y="84"/>
                    <a:pt x="61" y="82"/>
                    <a:pt x="61" y="79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3"/>
                    <a:pt x="59" y="0"/>
                    <a:pt x="56" y="0"/>
                  </a:cubicBezTo>
                  <a:close/>
                  <a:moveTo>
                    <a:pt x="31" y="82"/>
                  </a:moveTo>
                  <a:cubicBezTo>
                    <a:pt x="29" y="82"/>
                    <a:pt x="27" y="81"/>
                    <a:pt x="27" y="79"/>
                  </a:cubicBezTo>
                  <a:cubicBezTo>
                    <a:pt x="27" y="77"/>
                    <a:pt x="29" y="75"/>
                    <a:pt x="31" y="75"/>
                  </a:cubicBezTo>
                  <a:cubicBezTo>
                    <a:pt x="33" y="75"/>
                    <a:pt x="34" y="77"/>
                    <a:pt x="34" y="79"/>
                  </a:cubicBezTo>
                  <a:cubicBezTo>
                    <a:pt x="34" y="81"/>
                    <a:pt x="33" y="82"/>
                    <a:pt x="31" y="82"/>
                  </a:cubicBezTo>
                  <a:close/>
                  <a:moveTo>
                    <a:pt x="56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56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70436" y="3473235"/>
            <a:ext cx="228885" cy="425073"/>
            <a:chOff x="500063" y="4706937"/>
            <a:chExt cx="500062" cy="928688"/>
          </a:xfrm>
          <a:solidFill>
            <a:schemeClr val="bg1"/>
          </a:solidFill>
        </p:grpSpPr>
        <p:sp>
          <p:nvSpPr>
            <p:cNvPr id="17" name="Freeform 178"/>
            <p:cNvSpPr/>
            <p:nvPr/>
          </p:nvSpPr>
          <p:spPr bwMode="auto">
            <a:xfrm>
              <a:off x="500063" y="5235575"/>
              <a:ext cx="485774" cy="400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32" y="53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0" y="0"/>
                </a:cxn>
              </a:cxnLst>
              <a:rect l="0" t="0" r="r" b="b"/>
              <a:pathLst>
                <a:path w="64" h="53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39"/>
                    <a:pt x="14" y="53"/>
                    <a:pt x="32" y="53"/>
                  </a:cubicBezTo>
                  <a:cubicBezTo>
                    <a:pt x="50" y="53"/>
                    <a:pt x="64" y="39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6" y="5"/>
                    <a:pt x="34" y="1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79"/>
            <p:cNvSpPr>
              <a:spLocks noEditPoints="1"/>
            </p:cNvSpPr>
            <p:nvPr/>
          </p:nvSpPr>
          <p:spPr bwMode="auto">
            <a:xfrm>
              <a:off x="500063" y="4706937"/>
              <a:ext cx="500062" cy="596900"/>
            </a:xfrm>
            <a:custGeom>
              <a:avLst/>
              <a:gdLst/>
              <a:ahLst/>
              <a:cxnLst>
                <a:cxn ang="0">
                  <a:pos x="36" y="25"/>
                </a:cxn>
                <a:cxn ang="0">
                  <a:pos x="44" y="19"/>
                </a:cxn>
                <a:cxn ang="0">
                  <a:pos x="63" y="0"/>
                </a:cxn>
                <a:cxn ang="0">
                  <a:pos x="56" y="0"/>
                </a:cxn>
                <a:cxn ang="0">
                  <a:pos x="42" y="14"/>
                </a:cxn>
                <a:cxn ang="0">
                  <a:pos x="27" y="25"/>
                </a:cxn>
                <a:cxn ang="0">
                  <a:pos x="0" y="57"/>
                </a:cxn>
                <a:cxn ang="0">
                  <a:pos x="0" y="66"/>
                </a:cxn>
                <a:cxn ang="0">
                  <a:pos x="64" y="66"/>
                </a:cxn>
                <a:cxn ang="0">
                  <a:pos x="64" y="57"/>
                </a:cxn>
                <a:cxn ang="0">
                  <a:pos x="36" y="25"/>
                </a:cxn>
                <a:cxn ang="0">
                  <a:pos x="38" y="56"/>
                </a:cxn>
                <a:cxn ang="0">
                  <a:pos x="32" y="61"/>
                </a:cxn>
                <a:cxn ang="0">
                  <a:pos x="27" y="56"/>
                </a:cxn>
                <a:cxn ang="0">
                  <a:pos x="27" y="40"/>
                </a:cxn>
                <a:cxn ang="0">
                  <a:pos x="32" y="35"/>
                </a:cxn>
                <a:cxn ang="0">
                  <a:pos x="38" y="40"/>
                </a:cxn>
                <a:cxn ang="0">
                  <a:pos x="38" y="56"/>
                </a:cxn>
              </a:cxnLst>
              <a:rect l="0" t="0" r="r" b="b"/>
              <a:pathLst>
                <a:path w="66" h="79">
                  <a:moveTo>
                    <a:pt x="36" y="25"/>
                  </a:moveTo>
                  <a:cubicBezTo>
                    <a:pt x="36" y="20"/>
                    <a:pt x="44" y="19"/>
                    <a:pt x="44" y="19"/>
                  </a:cubicBezTo>
                  <a:cubicBezTo>
                    <a:pt x="66" y="19"/>
                    <a:pt x="63" y="0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42" y="14"/>
                    <a:pt x="42" y="14"/>
                  </a:cubicBezTo>
                  <a:cubicBezTo>
                    <a:pt x="30" y="14"/>
                    <a:pt x="28" y="21"/>
                    <a:pt x="27" y="25"/>
                  </a:cubicBezTo>
                  <a:cubicBezTo>
                    <a:pt x="12" y="27"/>
                    <a:pt x="0" y="41"/>
                    <a:pt x="0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70"/>
                    <a:pt x="38" y="79"/>
                    <a:pt x="64" y="6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40"/>
                    <a:pt x="52" y="27"/>
                    <a:pt x="36" y="25"/>
                  </a:cubicBezTo>
                  <a:close/>
                  <a:moveTo>
                    <a:pt x="38" y="56"/>
                  </a:moveTo>
                  <a:cubicBezTo>
                    <a:pt x="38" y="59"/>
                    <a:pt x="35" y="61"/>
                    <a:pt x="32" y="61"/>
                  </a:cubicBezTo>
                  <a:cubicBezTo>
                    <a:pt x="29" y="61"/>
                    <a:pt x="27" y="59"/>
                    <a:pt x="27" y="5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7"/>
                    <a:pt x="29" y="35"/>
                    <a:pt x="32" y="35"/>
                  </a:cubicBezTo>
                  <a:cubicBezTo>
                    <a:pt x="35" y="35"/>
                    <a:pt x="38" y="37"/>
                    <a:pt x="38" y="40"/>
                  </a:cubicBez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Freeform 121"/>
          <p:cNvSpPr>
            <a:spLocks noEditPoints="1"/>
          </p:cNvSpPr>
          <p:nvPr/>
        </p:nvSpPr>
        <p:spPr bwMode="auto">
          <a:xfrm>
            <a:off x="4485681" y="3461609"/>
            <a:ext cx="534888" cy="436698"/>
          </a:xfrm>
          <a:custGeom>
            <a:avLst/>
            <a:gdLst/>
            <a:ahLst/>
            <a:cxnLst>
              <a:cxn ang="0">
                <a:pos x="79" y="23"/>
              </a:cxn>
              <a:cxn ang="0">
                <a:pos x="96" y="0"/>
              </a:cxn>
              <a:cxn ang="0">
                <a:pos x="58" y="28"/>
              </a:cxn>
              <a:cxn ang="0">
                <a:pos x="0" y="115"/>
              </a:cxn>
              <a:cxn ang="0">
                <a:pos x="142" y="28"/>
              </a:cxn>
              <a:cxn ang="0">
                <a:pos x="62" y="63"/>
              </a:cxn>
              <a:cxn ang="0">
                <a:pos x="80" y="80"/>
              </a:cxn>
              <a:cxn ang="0">
                <a:pos x="62" y="63"/>
              </a:cxn>
              <a:cxn ang="0">
                <a:pos x="62" y="38"/>
              </a:cxn>
              <a:cxn ang="0">
                <a:pos x="80" y="55"/>
              </a:cxn>
              <a:cxn ang="0">
                <a:pos x="37" y="38"/>
              </a:cxn>
              <a:cxn ang="0">
                <a:pos x="55" y="55"/>
              </a:cxn>
              <a:cxn ang="0">
                <a:pos x="37" y="38"/>
              </a:cxn>
              <a:cxn ang="0">
                <a:pos x="55" y="63"/>
              </a:cxn>
              <a:cxn ang="0">
                <a:pos x="37" y="80"/>
              </a:cxn>
              <a:cxn ang="0">
                <a:pos x="12" y="38"/>
              </a:cxn>
              <a:cxn ang="0">
                <a:pos x="30" y="55"/>
              </a:cxn>
              <a:cxn ang="0">
                <a:pos x="12" y="38"/>
              </a:cxn>
              <a:cxn ang="0">
                <a:pos x="30" y="63"/>
              </a:cxn>
              <a:cxn ang="0">
                <a:pos x="12" y="80"/>
              </a:cxn>
              <a:cxn ang="0">
                <a:pos x="81" y="104"/>
              </a:cxn>
              <a:cxn ang="0">
                <a:pos x="12" y="87"/>
              </a:cxn>
              <a:cxn ang="0">
                <a:pos x="81" y="104"/>
              </a:cxn>
              <a:cxn ang="0">
                <a:pos x="88" y="104"/>
              </a:cxn>
              <a:cxn ang="0">
                <a:pos x="106" y="86"/>
              </a:cxn>
              <a:cxn ang="0">
                <a:pos x="106" y="80"/>
              </a:cxn>
              <a:cxn ang="0">
                <a:pos x="88" y="63"/>
              </a:cxn>
              <a:cxn ang="0">
                <a:pos x="106" y="80"/>
              </a:cxn>
              <a:cxn ang="0">
                <a:pos x="88" y="55"/>
              </a:cxn>
              <a:cxn ang="0">
                <a:pos x="106" y="38"/>
              </a:cxn>
              <a:cxn ang="0">
                <a:pos x="130" y="104"/>
              </a:cxn>
              <a:cxn ang="0">
                <a:pos x="113" y="86"/>
              </a:cxn>
              <a:cxn ang="0">
                <a:pos x="130" y="104"/>
              </a:cxn>
              <a:cxn ang="0">
                <a:pos x="113" y="80"/>
              </a:cxn>
              <a:cxn ang="0">
                <a:pos x="130" y="63"/>
              </a:cxn>
              <a:cxn ang="0">
                <a:pos x="130" y="55"/>
              </a:cxn>
              <a:cxn ang="0">
                <a:pos x="113" y="38"/>
              </a:cxn>
              <a:cxn ang="0">
                <a:pos x="130" y="55"/>
              </a:cxn>
            </a:cxnLst>
            <a:rect l="0" t="0" r="r" b="b"/>
            <a:pathLst>
              <a:path w="142" h="115">
                <a:moveTo>
                  <a:pt x="70" y="28"/>
                </a:moveTo>
                <a:cubicBezTo>
                  <a:pt x="73" y="23"/>
                  <a:pt x="79" y="23"/>
                  <a:pt x="79" y="23"/>
                </a:cubicBezTo>
                <a:cubicBezTo>
                  <a:pt x="104" y="23"/>
                  <a:pt x="101" y="0"/>
                  <a:pt x="101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18"/>
                  <a:pt x="79" y="17"/>
                  <a:pt x="79" y="17"/>
                </a:cubicBezTo>
                <a:cubicBezTo>
                  <a:pt x="66" y="17"/>
                  <a:pt x="60" y="23"/>
                  <a:pt x="58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15"/>
                  <a:pt x="0" y="115"/>
                  <a:pt x="0" y="115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2" y="28"/>
                  <a:pt x="142" y="28"/>
                  <a:pt x="142" y="28"/>
                </a:cubicBezTo>
                <a:lnTo>
                  <a:pt x="70" y="28"/>
                </a:lnTo>
                <a:close/>
                <a:moveTo>
                  <a:pt x="62" y="63"/>
                </a:moveTo>
                <a:cubicBezTo>
                  <a:pt x="80" y="63"/>
                  <a:pt x="80" y="63"/>
                  <a:pt x="80" y="63"/>
                </a:cubicBezTo>
                <a:cubicBezTo>
                  <a:pt x="80" y="80"/>
                  <a:pt x="80" y="80"/>
                  <a:pt x="80" y="80"/>
                </a:cubicBezTo>
                <a:cubicBezTo>
                  <a:pt x="62" y="80"/>
                  <a:pt x="62" y="80"/>
                  <a:pt x="62" y="80"/>
                </a:cubicBezTo>
                <a:lnTo>
                  <a:pt x="62" y="63"/>
                </a:lnTo>
                <a:close/>
                <a:moveTo>
                  <a:pt x="62" y="55"/>
                </a:moveTo>
                <a:cubicBezTo>
                  <a:pt x="62" y="38"/>
                  <a:pt x="62" y="38"/>
                  <a:pt x="62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55"/>
                  <a:pt x="80" y="55"/>
                  <a:pt x="80" y="55"/>
                </a:cubicBezTo>
                <a:lnTo>
                  <a:pt x="62" y="55"/>
                </a:lnTo>
                <a:close/>
                <a:moveTo>
                  <a:pt x="37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55"/>
                  <a:pt x="55" y="55"/>
                  <a:pt x="55" y="55"/>
                </a:cubicBezTo>
                <a:cubicBezTo>
                  <a:pt x="37" y="55"/>
                  <a:pt x="37" y="55"/>
                  <a:pt x="37" y="55"/>
                </a:cubicBezTo>
                <a:lnTo>
                  <a:pt x="37" y="38"/>
                </a:lnTo>
                <a:close/>
                <a:moveTo>
                  <a:pt x="37" y="63"/>
                </a:moveTo>
                <a:cubicBezTo>
                  <a:pt x="55" y="63"/>
                  <a:pt x="55" y="63"/>
                  <a:pt x="55" y="63"/>
                </a:cubicBezTo>
                <a:cubicBezTo>
                  <a:pt x="55" y="80"/>
                  <a:pt x="55" y="80"/>
                  <a:pt x="55" y="80"/>
                </a:cubicBezTo>
                <a:cubicBezTo>
                  <a:pt x="37" y="80"/>
                  <a:pt x="37" y="80"/>
                  <a:pt x="37" y="80"/>
                </a:cubicBezTo>
                <a:lnTo>
                  <a:pt x="37" y="63"/>
                </a:lnTo>
                <a:close/>
                <a:moveTo>
                  <a:pt x="12" y="38"/>
                </a:moveTo>
                <a:cubicBezTo>
                  <a:pt x="30" y="38"/>
                  <a:pt x="30" y="38"/>
                  <a:pt x="30" y="38"/>
                </a:cubicBezTo>
                <a:cubicBezTo>
                  <a:pt x="30" y="55"/>
                  <a:pt x="30" y="55"/>
                  <a:pt x="30" y="55"/>
                </a:cubicBezTo>
                <a:cubicBezTo>
                  <a:pt x="12" y="55"/>
                  <a:pt x="12" y="55"/>
                  <a:pt x="12" y="55"/>
                </a:cubicBezTo>
                <a:lnTo>
                  <a:pt x="12" y="38"/>
                </a:lnTo>
                <a:close/>
                <a:moveTo>
                  <a:pt x="12" y="63"/>
                </a:moveTo>
                <a:cubicBezTo>
                  <a:pt x="30" y="63"/>
                  <a:pt x="30" y="63"/>
                  <a:pt x="30" y="63"/>
                </a:cubicBezTo>
                <a:cubicBezTo>
                  <a:pt x="30" y="80"/>
                  <a:pt x="30" y="80"/>
                  <a:pt x="30" y="80"/>
                </a:cubicBezTo>
                <a:cubicBezTo>
                  <a:pt x="12" y="80"/>
                  <a:pt x="12" y="80"/>
                  <a:pt x="12" y="80"/>
                </a:cubicBezTo>
                <a:lnTo>
                  <a:pt x="12" y="63"/>
                </a:lnTo>
                <a:close/>
                <a:moveTo>
                  <a:pt x="81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12" y="87"/>
                  <a:pt x="12" y="87"/>
                  <a:pt x="12" y="87"/>
                </a:cubicBezTo>
                <a:cubicBezTo>
                  <a:pt x="81" y="87"/>
                  <a:pt x="81" y="87"/>
                  <a:pt x="81" y="87"/>
                </a:cubicBezTo>
                <a:lnTo>
                  <a:pt x="81" y="104"/>
                </a:lnTo>
                <a:close/>
                <a:moveTo>
                  <a:pt x="106" y="104"/>
                </a:moveTo>
                <a:cubicBezTo>
                  <a:pt x="88" y="104"/>
                  <a:pt x="88" y="104"/>
                  <a:pt x="88" y="104"/>
                </a:cubicBezTo>
                <a:cubicBezTo>
                  <a:pt x="88" y="86"/>
                  <a:pt x="88" y="86"/>
                  <a:pt x="88" y="86"/>
                </a:cubicBezTo>
                <a:cubicBezTo>
                  <a:pt x="106" y="86"/>
                  <a:pt x="106" y="86"/>
                  <a:pt x="106" y="86"/>
                </a:cubicBezTo>
                <a:lnTo>
                  <a:pt x="106" y="104"/>
                </a:lnTo>
                <a:close/>
                <a:moveTo>
                  <a:pt x="106" y="80"/>
                </a:moveTo>
                <a:cubicBezTo>
                  <a:pt x="88" y="80"/>
                  <a:pt x="88" y="80"/>
                  <a:pt x="88" y="80"/>
                </a:cubicBezTo>
                <a:cubicBezTo>
                  <a:pt x="88" y="63"/>
                  <a:pt x="88" y="63"/>
                  <a:pt x="88" y="63"/>
                </a:cubicBezTo>
                <a:cubicBezTo>
                  <a:pt x="106" y="63"/>
                  <a:pt x="106" y="63"/>
                  <a:pt x="106" y="63"/>
                </a:cubicBezTo>
                <a:lnTo>
                  <a:pt x="106" y="80"/>
                </a:lnTo>
                <a:close/>
                <a:moveTo>
                  <a:pt x="106" y="55"/>
                </a:moveTo>
                <a:cubicBezTo>
                  <a:pt x="88" y="55"/>
                  <a:pt x="88" y="55"/>
                  <a:pt x="88" y="55"/>
                </a:cubicBezTo>
                <a:cubicBezTo>
                  <a:pt x="88" y="38"/>
                  <a:pt x="88" y="38"/>
                  <a:pt x="88" y="38"/>
                </a:cubicBezTo>
                <a:cubicBezTo>
                  <a:pt x="106" y="38"/>
                  <a:pt x="106" y="38"/>
                  <a:pt x="106" y="38"/>
                </a:cubicBezTo>
                <a:lnTo>
                  <a:pt x="106" y="55"/>
                </a:lnTo>
                <a:close/>
                <a:moveTo>
                  <a:pt x="130" y="104"/>
                </a:moveTo>
                <a:cubicBezTo>
                  <a:pt x="113" y="104"/>
                  <a:pt x="113" y="104"/>
                  <a:pt x="113" y="104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30" y="86"/>
                  <a:pt x="130" y="86"/>
                  <a:pt x="130" y="86"/>
                </a:cubicBezTo>
                <a:lnTo>
                  <a:pt x="130" y="104"/>
                </a:lnTo>
                <a:close/>
                <a:moveTo>
                  <a:pt x="130" y="80"/>
                </a:moveTo>
                <a:cubicBezTo>
                  <a:pt x="113" y="80"/>
                  <a:pt x="113" y="80"/>
                  <a:pt x="113" y="80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30" y="63"/>
                  <a:pt x="130" y="63"/>
                  <a:pt x="130" y="63"/>
                </a:cubicBezTo>
                <a:lnTo>
                  <a:pt x="130" y="80"/>
                </a:lnTo>
                <a:close/>
                <a:moveTo>
                  <a:pt x="130" y="55"/>
                </a:moveTo>
                <a:cubicBezTo>
                  <a:pt x="113" y="55"/>
                  <a:pt x="113" y="55"/>
                  <a:pt x="113" y="55"/>
                </a:cubicBezTo>
                <a:cubicBezTo>
                  <a:pt x="113" y="38"/>
                  <a:pt x="113" y="38"/>
                  <a:pt x="113" y="38"/>
                </a:cubicBezTo>
                <a:cubicBezTo>
                  <a:pt x="130" y="38"/>
                  <a:pt x="130" y="38"/>
                  <a:pt x="130" y="38"/>
                </a:cubicBezTo>
                <a:lnTo>
                  <a:pt x="130" y="5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95610" y="4694267"/>
            <a:ext cx="378539" cy="385706"/>
            <a:chOff x="3786182" y="2000240"/>
            <a:chExt cx="1025525" cy="995363"/>
          </a:xfrm>
          <a:solidFill>
            <a:schemeClr val="bg1"/>
          </a:solidFill>
        </p:grpSpPr>
        <p:sp>
          <p:nvSpPr>
            <p:cNvPr id="21" name="Freeform 67"/>
            <p:cNvSpPr>
              <a:spLocks noEditPoints="1"/>
            </p:cNvSpPr>
            <p:nvPr/>
          </p:nvSpPr>
          <p:spPr bwMode="auto">
            <a:xfrm>
              <a:off x="3786182" y="2071678"/>
              <a:ext cx="1025525" cy="923925"/>
            </a:xfrm>
            <a:custGeom>
              <a:avLst/>
              <a:gdLst/>
              <a:ahLst/>
              <a:cxnLst>
                <a:cxn ang="0">
                  <a:pos x="646" y="0"/>
                </a:cxn>
                <a:cxn ang="0">
                  <a:pos x="552" y="0"/>
                </a:cxn>
                <a:cxn ang="0">
                  <a:pos x="552" y="59"/>
                </a:cxn>
                <a:cxn ang="0">
                  <a:pos x="464" y="59"/>
                </a:cxn>
                <a:cxn ang="0">
                  <a:pos x="464" y="0"/>
                </a:cxn>
                <a:cxn ang="0">
                  <a:pos x="187" y="0"/>
                </a:cxn>
                <a:cxn ang="0">
                  <a:pos x="187" y="64"/>
                </a:cxn>
                <a:cxn ang="0">
                  <a:pos x="104" y="64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582"/>
                </a:cxn>
                <a:cxn ang="0">
                  <a:pos x="44" y="582"/>
                </a:cxn>
                <a:cxn ang="0">
                  <a:pos x="597" y="582"/>
                </a:cxn>
                <a:cxn ang="0">
                  <a:pos x="646" y="582"/>
                </a:cxn>
                <a:cxn ang="0">
                  <a:pos x="646" y="0"/>
                </a:cxn>
                <a:cxn ang="0">
                  <a:pos x="597" y="532"/>
                </a:cxn>
                <a:cxn ang="0">
                  <a:pos x="44" y="532"/>
                </a:cxn>
                <a:cxn ang="0">
                  <a:pos x="44" y="162"/>
                </a:cxn>
                <a:cxn ang="0">
                  <a:pos x="597" y="162"/>
                </a:cxn>
                <a:cxn ang="0">
                  <a:pos x="597" y="532"/>
                </a:cxn>
              </a:cxnLst>
              <a:rect l="0" t="0" r="r" b="b"/>
              <a:pathLst>
                <a:path w="646" h="582">
                  <a:moveTo>
                    <a:pt x="646" y="0"/>
                  </a:moveTo>
                  <a:lnTo>
                    <a:pt x="552" y="0"/>
                  </a:lnTo>
                  <a:lnTo>
                    <a:pt x="552" y="59"/>
                  </a:lnTo>
                  <a:lnTo>
                    <a:pt x="464" y="59"/>
                  </a:lnTo>
                  <a:lnTo>
                    <a:pt x="464" y="0"/>
                  </a:lnTo>
                  <a:lnTo>
                    <a:pt x="187" y="0"/>
                  </a:lnTo>
                  <a:lnTo>
                    <a:pt x="187" y="64"/>
                  </a:lnTo>
                  <a:lnTo>
                    <a:pt x="104" y="64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582"/>
                  </a:lnTo>
                  <a:lnTo>
                    <a:pt x="44" y="582"/>
                  </a:lnTo>
                  <a:lnTo>
                    <a:pt x="597" y="582"/>
                  </a:lnTo>
                  <a:lnTo>
                    <a:pt x="646" y="582"/>
                  </a:lnTo>
                  <a:lnTo>
                    <a:pt x="646" y="0"/>
                  </a:lnTo>
                  <a:close/>
                  <a:moveTo>
                    <a:pt x="597" y="532"/>
                  </a:moveTo>
                  <a:lnTo>
                    <a:pt x="44" y="532"/>
                  </a:lnTo>
                  <a:lnTo>
                    <a:pt x="44" y="162"/>
                  </a:lnTo>
                  <a:lnTo>
                    <a:pt x="597" y="162"/>
                  </a:lnTo>
                  <a:lnTo>
                    <a:pt x="597" y="5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965569" y="2000240"/>
              <a:ext cx="674687" cy="830263"/>
              <a:chOff x="3965569" y="2000240"/>
              <a:chExt cx="674687" cy="830263"/>
            </a:xfrm>
            <a:grpFill/>
          </p:grpSpPr>
          <p:sp>
            <p:nvSpPr>
              <p:cNvPr id="23" name="Rectangle 56"/>
              <p:cNvSpPr>
                <a:spLocks noChangeArrowheads="1"/>
              </p:cNvSpPr>
              <p:nvPr/>
            </p:nvSpPr>
            <p:spPr bwMode="auto">
              <a:xfrm>
                <a:off x="4146544" y="2400290"/>
                <a:ext cx="117475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57"/>
              <p:cNvSpPr>
                <a:spLocks noChangeArrowheads="1"/>
              </p:cNvSpPr>
              <p:nvPr/>
            </p:nvSpPr>
            <p:spPr bwMode="auto">
              <a:xfrm>
                <a:off x="4325932" y="2400290"/>
                <a:ext cx="117475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58"/>
              <p:cNvSpPr>
                <a:spLocks noChangeArrowheads="1"/>
              </p:cNvSpPr>
              <p:nvPr/>
            </p:nvSpPr>
            <p:spPr bwMode="auto">
              <a:xfrm>
                <a:off x="4514844" y="2400290"/>
                <a:ext cx="109537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59"/>
              <p:cNvSpPr>
                <a:spLocks noChangeArrowheads="1"/>
              </p:cNvSpPr>
              <p:nvPr/>
            </p:nvSpPr>
            <p:spPr bwMode="auto">
              <a:xfrm>
                <a:off x="4146544" y="2563803"/>
                <a:ext cx="117475" cy="1031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60"/>
              <p:cNvSpPr>
                <a:spLocks noChangeArrowheads="1"/>
              </p:cNvSpPr>
              <p:nvPr/>
            </p:nvSpPr>
            <p:spPr bwMode="auto">
              <a:xfrm>
                <a:off x="4325932" y="2563803"/>
                <a:ext cx="117475" cy="1031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1"/>
              <p:cNvSpPr>
                <a:spLocks noChangeArrowheads="1"/>
              </p:cNvSpPr>
              <p:nvPr/>
            </p:nvSpPr>
            <p:spPr bwMode="auto">
              <a:xfrm>
                <a:off x="4506907" y="2563803"/>
                <a:ext cx="117475" cy="1031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62"/>
              <p:cNvSpPr>
                <a:spLocks noChangeArrowheads="1"/>
              </p:cNvSpPr>
              <p:nvPr/>
            </p:nvSpPr>
            <p:spPr bwMode="auto">
              <a:xfrm>
                <a:off x="4146544" y="2728903"/>
                <a:ext cx="117475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63"/>
              <p:cNvSpPr>
                <a:spLocks noChangeArrowheads="1"/>
              </p:cNvSpPr>
              <p:nvPr/>
            </p:nvSpPr>
            <p:spPr bwMode="auto">
              <a:xfrm>
                <a:off x="3965569" y="2563803"/>
                <a:ext cx="117475" cy="1031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64"/>
              <p:cNvSpPr>
                <a:spLocks noChangeArrowheads="1"/>
              </p:cNvSpPr>
              <p:nvPr/>
            </p:nvSpPr>
            <p:spPr bwMode="auto">
              <a:xfrm>
                <a:off x="3965569" y="2728903"/>
                <a:ext cx="117475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65"/>
              <p:cNvSpPr>
                <a:spLocks noChangeArrowheads="1"/>
              </p:cNvSpPr>
              <p:nvPr/>
            </p:nvSpPr>
            <p:spPr bwMode="auto">
              <a:xfrm>
                <a:off x="4325932" y="2728903"/>
                <a:ext cx="117475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66"/>
              <p:cNvSpPr>
                <a:spLocks noChangeArrowheads="1"/>
              </p:cNvSpPr>
              <p:nvPr/>
            </p:nvSpPr>
            <p:spPr bwMode="auto">
              <a:xfrm>
                <a:off x="4514844" y="2728903"/>
                <a:ext cx="109537" cy="1016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68"/>
              <p:cNvSpPr>
                <a:spLocks noChangeArrowheads="1"/>
              </p:cNvSpPr>
              <p:nvPr/>
            </p:nvSpPr>
            <p:spPr bwMode="auto">
              <a:xfrm>
                <a:off x="3973507" y="2000240"/>
                <a:ext cx="87312" cy="141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69"/>
              <p:cNvSpPr>
                <a:spLocks noChangeArrowheads="1"/>
              </p:cNvSpPr>
              <p:nvPr/>
            </p:nvSpPr>
            <p:spPr bwMode="auto">
              <a:xfrm>
                <a:off x="4552944" y="2000240"/>
                <a:ext cx="87312" cy="1412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607601" y="4676371"/>
            <a:ext cx="421008" cy="421501"/>
            <a:chOff x="5857883" y="1857364"/>
            <a:chExt cx="1354139" cy="1355726"/>
          </a:xfrm>
          <a:solidFill>
            <a:schemeClr val="bg1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5857883" y="2297100"/>
              <a:ext cx="914400" cy="915988"/>
              <a:chOff x="5857883" y="2297100"/>
              <a:chExt cx="914400" cy="915988"/>
            </a:xfrm>
            <a:grpFill/>
          </p:grpSpPr>
          <p:sp>
            <p:nvSpPr>
              <p:cNvPr id="39" name="Oval 74"/>
              <p:cNvSpPr>
                <a:spLocks noChangeArrowheads="1"/>
              </p:cNvSpPr>
              <p:nvPr/>
            </p:nvSpPr>
            <p:spPr bwMode="auto">
              <a:xfrm>
                <a:off x="5857883" y="2808275"/>
                <a:ext cx="403225" cy="40481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5"/>
              <p:cNvSpPr/>
              <p:nvPr/>
            </p:nvSpPr>
            <p:spPr bwMode="auto">
              <a:xfrm>
                <a:off x="5857883" y="2297100"/>
                <a:ext cx="914400" cy="9159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0" y="24"/>
                  </a:cxn>
                  <a:cxn ang="0">
                    <a:pos x="2" y="25"/>
                  </a:cxn>
                  <a:cxn ang="0">
                    <a:pos x="52" y="75"/>
                  </a:cxn>
                  <a:cxn ang="0">
                    <a:pos x="54" y="77"/>
                  </a:cxn>
                  <a:cxn ang="0">
                    <a:pos x="75" y="77"/>
                  </a:cxn>
                  <a:cxn ang="0">
                    <a:pos x="75" y="77"/>
                  </a:cxn>
                  <a:cxn ang="0">
                    <a:pos x="77" y="75"/>
                  </a:cxn>
                  <a:cxn ang="0">
                    <a:pos x="77" y="75"/>
                  </a:cxn>
                  <a:cxn ang="0">
                    <a:pos x="2" y="0"/>
                  </a:cxn>
                </a:cxnLst>
                <a:rect l="0" t="0" r="r" b="b"/>
                <a:pathLst>
                  <a:path w="77" h="77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2" y="25"/>
                    </a:cubicBezTo>
                    <a:cubicBezTo>
                      <a:pt x="29" y="25"/>
                      <a:pt x="52" y="48"/>
                      <a:pt x="52" y="75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5" y="77"/>
                      <a:pt x="75" y="77"/>
                      <a:pt x="75" y="77"/>
                    </a:cubicBezTo>
                    <a:cubicBezTo>
                      <a:pt x="76" y="77"/>
                      <a:pt x="77" y="76"/>
                      <a:pt x="77" y="75"/>
                    </a:cubicBezTo>
                    <a:cubicBezTo>
                      <a:pt x="77" y="75"/>
                      <a:pt x="77" y="75"/>
                      <a:pt x="77" y="75"/>
                    </a:cubicBezTo>
                    <a:cubicBezTo>
                      <a:pt x="76" y="34"/>
                      <a:pt x="4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Freeform 76"/>
            <p:cNvSpPr/>
            <p:nvPr/>
          </p:nvSpPr>
          <p:spPr bwMode="auto">
            <a:xfrm>
              <a:off x="5857884" y="1857364"/>
              <a:ext cx="1354138" cy="1355726"/>
            </a:xfrm>
            <a:custGeom>
              <a:avLst/>
              <a:gdLst/>
              <a:ahLst/>
              <a:cxnLst>
                <a:cxn ang="0">
                  <a:pos x="114" y="11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4"/>
                </a:cxn>
                <a:cxn ang="0">
                  <a:pos x="2" y="26"/>
                </a:cxn>
                <a:cxn ang="0">
                  <a:pos x="88" y="112"/>
                </a:cxn>
                <a:cxn ang="0">
                  <a:pos x="90" y="114"/>
                </a:cxn>
                <a:cxn ang="0">
                  <a:pos x="112" y="114"/>
                </a:cxn>
                <a:cxn ang="0">
                  <a:pos x="112" y="114"/>
                </a:cxn>
                <a:cxn ang="0">
                  <a:pos x="114" y="112"/>
                </a:cxn>
              </a:cxnLst>
              <a:rect l="0" t="0" r="r" b="b"/>
              <a:pathLst>
                <a:path w="114" h="114">
                  <a:moveTo>
                    <a:pt x="114" y="112"/>
                  </a:moveTo>
                  <a:cubicBezTo>
                    <a:pt x="114" y="50"/>
                    <a:pt x="6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50" y="26"/>
                    <a:pt x="88" y="65"/>
                    <a:pt x="88" y="112"/>
                  </a:cubicBezTo>
                  <a:cubicBezTo>
                    <a:pt x="88" y="113"/>
                    <a:pt x="89" y="114"/>
                    <a:pt x="90" y="11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3" y="114"/>
                    <a:pt x="114" y="113"/>
                    <a:pt x="114" y="1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64501" y="2194993"/>
            <a:ext cx="2611819" cy="3058992"/>
            <a:chOff x="4716016" y="2060574"/>
            <a:chExt cx="2736304" cy="3204545"/>
          </a:xfrm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grpSpPr>
        <p:sp>
          <p:nvSpPr>
            <p:cNvPr id="42" name="圆角矩形 41"/>
            <p:cNvSpPr/>
            <p:nvPr/>
          </p:nvSpPr>
          <p:spPr>
            <a:xfrm>
              <a:off x="4716016" y="2060574"/>
              <a:ext cx="2736304" cy="3204545"/>
            </a:xfrm>
            <a:prstGeom prst="roundRect">
              <a:avLst>
                <a:gd name="adj" fmla="val 8089"/>
              </a:avLst>
            </a:prstGeom>
            <a:gradFill flip="none" rotWithShape="1">
              <a:gsLst>
                <a:gs pos="0">
                  <a:schemeClr val="tx2">
                    <a:lumMod val="75000"/>
                  </a:schemeClr>
                </a:gs>
                <a:gs pos="100000">
                  <a:schemeClr val="tx2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863841" y="2205554"/>
              <a:ext cx="2448272" cy="2892318"/>
            </a:xfrm>
            <a:prstGeom prst="roundRect">
              <a:avLst>
                <a:gd name="adj" fmla="val 756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10369" y="1869142"/>
            <a:ext cx="720080" cy="620230"/>
            <a:chOff x="5868144" y="432506"/>
            <a:chExt cx="720080" cy="620230"/>
          </a:xfrm>
        </p:grpSpPr>
        <p:sp>
          <p:nvSpPr>
            <p:cNvPr id="45" name="圆角矩形 44"/>
            <p:cNvSpPr/>
            <p:nvPr/>
          </p:nvSpPr>
          <p:spPr>
            <a:xfrm>
              <a:off x="5868144" y="432506"/>
              <a:ext cx="720080" cy="620230"/>
            </a:xfrm>
            <a:custGeom>
              <a:avLst/>
              <a:gdLst/>
              <a:ahLst/>
              <a:cxnLst/>
              <a:rect l="l" t="t" r="r" b="b"/>
              <a:pathLst>
                <a:path w="720080" h="620230">
                  <a:moveTo>
                    <a:pt x="360040" y="0"/>
                  </a:moveTo>
                  <a:cubicBezTo>
                    <a:pt x="463970" y="0"/>
                    <a:pt x="548222" y="84252"/>
                    <a:pt x="548222" y="188182"/>
                  </a:cubicBezTo>
                  <a:lnTo>
                    <a:pt x="648071" y="188182"/>
                  </a:lnTo>
                  <a:cubicBezTo>
                    <a:pt x="687840" y="188182"/>
                    <a:pt x="720080" y="220422"/>
                    <a:pt x="720080" y="260191"/>
                  </a:cubicBezTo>
                  <a:lnTo>
                    <a:pt x="720080" y="548221"/>
                  </a:lnTo>
                  <a:cubicBezTo>
                    <a:pt x="720080" y="587990"/>
                    <a:pt x="687840" y="620230"/>
                    <a:pt x="648071" y="620230"/>
                  </a:cubicBezTo>
                  <a:lnTo>
                    <a:pt x="72009" y="620230"/>
                  </a:lnTo>
                  <a:cubicBezTo>
                    <a:pt x="32240" y="620230"/>
                    <a:pt x="0" y="587990"/>
                    <a:pt x="0" y="548221"/>
                  </a:cubicBezTo>
                  <a:lnTo>
                    <a:pt x="0" y="260191"/>
                  </a:lnTo>
                  <a:cubicBezTo>
                    <a:pt x="0" y="220422"/>
                    <a:pt x="32240" y="188182"/>
                    <a:pt x="72009" y="188182"/>
                  </a:cubicBezTo>
                  <a:lnTo>
                    <a:pt x="171858" y="188182"/>
                  </a:lnTo>
                  <a:cubicBezTo>
                    <a:pt x="171858" y="84252"/>
                    <a:pt x="256110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124611" y="557558"/>
              <a:ext cx="207146" cy="20714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椭圆 46"/>
          <p:cNvSpPr/>
          <p:nvPr/>
        </p:nvSpPr>
        <p:spPr>
          <a:xfrm>
            <a:off x="6705334" y="3389565"/>
            <a:ext cx="360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705334" y="2978175"/>
            <a:ext cx="360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705334" y="3800955"/>
            <a:ext cx="360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705334" y="4623734"/>
            <a:ext cx="360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6705334" y="4212345"/>
            <a:ext cx="360000" cy="360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8"/>
          <p:cNvSpPr/>
          <p:nvPr/>
        </p:nvSpPr>
        <p:spPr>
          <a:xfrm rot="2447953">
            <a:off x="6869582" y="2769718"/>
            <a:ext cx="242418" cy="522315"/>
          </a:xfrm>
          <a:custGeom>
            <a:avLst/>
            <a:gdLst/>
            <a:ahLst/>
            <a:cxnLst/>
            <a:rect l="l" t="t" r="r" b="b"/>
            <a:pathLst>
              <a:path w="1414416" h="3138454">
                <a:moveTo>
                  <a:pt x="1414416" y="0"/>
                </a:moveTo>
                <a:lnTo>
                  <a:pt x="1215295" y="3078221"/>
                </a:lnTo>
                <a:lnTo>
                  <a:pt x="1215295" y="3117978"/>
                </a:lnTo>
                <a:lnTo>
                  <a:pt x="1212723" y="3117978"/>
                </a:lnTo>
                <a:lnTo>
                  <a:pt x="1211399" y="3138454"/>
                </a:lnTo>
                <a:lnTo>
                  <a:pt x="619601" y="3119322"/>
                </a:lnTo>
                <a:lnTo>
                  <a:pt x="619943" y="3117978"/>
                </a:lnTo>
                <a:lnTo>
                  <a:pt x="0" y="3117978"/>
                </a:lnTo>
                <a:lnTo>
                  <a:pt x="0" y="2584889"/>
                </a:lnTo>
                <a:lnTo>
                  <a:pt x="755777" y="25848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8"/>
          <p:cNvSpPr/>
          <p:nvPr/>
        </p:nvSpPr>
        <p:spPr>
          <a:xfrm rot="2447953">
            <a:off x="6869582" y="3173915"/>
            <a:ext cx="242418" cy="522315"/>
          </a:xfrm>
          <a:custGeom>
            <a:avLst/>
            <a:gdLst/>
            <a:ahLst/>
            <a:cxnLst/>
            <a:rect l="l" t="t" r="r" b="b"/>
            <a:pathLst>
              <a:path w="1414416" h="3138454">
                <a:moveTo>
                  <a:pt x="1414416" y="0"/>
                </a:moveTo>
                <a:lnTo>
                  <a:pt x="1215295" y="3078221"/>
                </a:lnTo>
                <a:lnTo>
                  <a:pt x="1215295" y="3117978"/>
                </a:lnTo>
                <a:lnTo>
                  <a:pt x="1212723" y="3117978"/>
                </a:lnTo>
                <a:lnTo>
                  <a:pt x="1211399" y="3138454"/>
                </a:lnTo>
                <a:lnTo>
                  <a:pt x="619601" y="3119322"/>
                </a:lnTo>
                <a:lnTo>
                  <a:pt x="619943" y="3117978"/>
                </a:lnTo>
                <a:lnTo>
                  <a:pt x="0" y="3117978"/>
                </a:lnTo>
                <a:lnTo>
                  <a:pt x="0" y="2584889"/>
                </a:lnTo>
                <a:lnTo>
                  <a:pt x="755777" y="25848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8"/>
          <p:cNvSpPr/>
          <p:nvPr/>
        </p:nvSpPr>
        <p:spPr>
          <a:xfrm rot="2447953">
            <a:off x="6869582" y="3585305"/>
            <a:ext cx="242418" cy="522315"/>
          </a:xfrm>
          <a:custGeom>
            <a:avLst/>
            <a:gdLst/>
            <a:ahLst/>
            <a:cxnLst/>
            <a:rect l="l" t="t" r="r" b="b"/>
            <a:pathLst>
              <a:path w="1414416" h="3138454">
                <a:moveTo>
                  <a:pt x="1414416" y="0"/>
                </a:moveTo>
                <a:lnTo>
                  <a:pt x="1215295" y="3078221"/>
                </a:lnTo>
                <a:lnTo>
                  <a:pt x="1215295" y="3117978"/>
                </a:lnTo>
                <a:lnTo>
                  <a:pt x="1212723" y="3117978"/>
                </a:lnTo>
                <a:lnTo>
                  <a:pt x="1211399" y="3138454"/>
                </a:lnTo>
                <a:lnTo>
                  <a:pt x="619601" y="3119322"/>
                </a:lnTo>
                <a:lnTo>
                  <a:pt x="619943" y="3117978"/>
                </a:lnTo>
                <a:lnTo>
                  <a:pt x="0" y="3117978"/>
                </a:lnTo>
                <a:lnTo>
                  <a:pt x="0" y="2584889"/>
                </a:lnTo>
                <a:lnTo>
                  <a:pt x="755777" y="25848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8"/>
          <p:cNvSpPr/>
          <p:nvPr/>
        </p:nvSpPr>
        <p:spPr>
          <a:xfrm rot="2447953">
            <a:off x="6869582" y="3971067"/>
            <a:ext cx="242418" cy="522315"/>
          </a:xfrm>
          <a:custGeom>
            <a:avLst/>
            <a:gdLst/>
            <a:ahLst/>
            <a:cxnLst/>
            <a:rect l="l" t="t" r="r" b="b"/>
            <a:pathLst>
              <a:path w="1414416" h="3138454">
                <a:moveTo>
                  <a:pt x="1414416" y="0"/>
                </a:moveTo>
                <a:lnTo>
                  <a:pt x="1215295" y="3078221"/>
                </a:lnTo>
                <a:lnTo>
                  <a:pt x="1215295" y="3117978"/>
                </a:lnTo>
                <a:lnTo>
                  <a:pt x="1212723" y="3117978"/>
                </a:lnTo>
                <a:lnTo>
                  <a:pt x="1211399" y="3138454"/>
                </a:lnTo>
                <a:lnTo>
                  <a:pt x="619601" y="3119322"/>
                </a:lnTo>
                <a:lnTo>
                  <a:pt x="619943" y="3117978"/>
                </a:lnTo>
                <a:lnTo>
                  <a:pt x="0" y="3117978"/>
                </a:lnTo>
                <a:lnTo>
                  <a:pt x="0" y="2584889"/>
                </a:lnTo>
                <a:lnTo>
                  <a:pt x="755777" y="25848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8"/>
          <p:cNvSpPr/>
          <p:nvPr/>
        </p:nvSpPr>
        <p:spPr>
          <a:xfrm rot="2447953">
            <a:off x="6869582" y="4394589"/>
            <a:ext cx="242418" cy="522315"/>
          </a:xfrm>
          <a:custGeom>
            <a:avLst/>
            <a:gdLst/>
            <a:ahLst/>
            <a:cxnLst/>
            <a:rect l="l" t="t" r="r" b="b"/>
            <a:pathLst>
              <a:path w="1414416" h="3138454">
                <a:moveTo>
                  <a:pt x="1414416" y="0"/>
                </a:moveTo>
                <a:lnTo>
                  <a:pt x="1215295" y="3078221"/>
                </a:lnTo>
                <a:lnTo>
                  <a:pt x="1215295" y="3117978"/>
                </a:lnTo>
                <a:lnTo>
                  <a:pt x="1212723" y="3117978"/>
                </a:lnTo>
                <a:lnTo>
                  <a:pt x="1211399" y="3138454"/>
                </a:lnTo>
                <a:lnTo>
                  <a:pt x="619601" y="3119322"/>
                </a:lnTo>
                <a:lnTo>
                  <a:pt x="619943" y="3117978"/>
                </a:lnTo>
                <a:lnTo>
                  <a:pt x="0" y="3117978"/>
                </a:lnTo>
                <a:lnTo>
                  <a:pt x="0" y="2584889"/>
                </a:lnTo>
                <a:lnTo>
                  <a:pt x="755777" y="25848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 flipH="1" flipV="1">
            <a:off x="5303912" y="2528295"/>
            <a:ext cx="1354088" cy="1370012"/>
          </a:xfrm>
          <a:prstGeom prst="straightConnector1">
            <a:avLst/>
          </a:prstGeom>
          <a:ln w="15875" cap="flat">
            <a:solidFill>
              <a:schemeClr val="bg1">
                <a:lumMod val="50000"/>
              </a:schemeClr>
            </a:solidFill>
            <a:prstDash val="sysDash"/>
            <a:round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 flipV="1">
            <a:off x="5122318" y="3955327"/>
            <a:ext cx="1535682" cy="793690"/>
          </a:xfrm>
          <a:prstGeom prst="straightConnector1">
            <a:avLst/>
          </a:prstGeom>
          <a:ln w="15875" cap="flat">
            <a:solidFill>
              <a:schemeClr val="bg1">
                <a:lumMod val="50000"/>
              </a:schemeClr>
            </a:solidFill>
            <a:prstDash val="sysDash"/>
            <a:round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81"/>
          <p:cNvSpPr txBox="1"/>
          <p:nvPr/>
        </p:nvSpPr>
        <p:spPr>
          <a:xfrm>
            <a:off x="6903707" y="2601521"/>
            <a:ext cx="15869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病人病历</a:t>
            </a:r>
            <a:endParaRPr lang="zh-CN" altLang="en-US" sz="16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310771" y="2922790"/>
            <a:ext cx="1306318" cy="357883"/>
            <a:chOff x="5766886" y="2917506"/>
            <a:chExt cx="1306318" cy="357883"/>
          </a:xfrm>
        </p:grpSpPr>
        <p:sp>
          <p:nvSpPr>
            <p:cNvPr id="61" name="TextBox 82"/>
            <p:cNvSpPr txBox="1"/>
            <p:nvPr/>
          </p:nvSpPr>
          <p:spPr>
            <a:xfrm>
              <a:off x="5786369" y="2917506"/>
              <a:ext cx="126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766886" y="3218945"/>
              <a:ext cx="1306318" cy="56444"/>
              <a:chOff x="5862569" y="3185775"/>
              <a:chExt cx="1306318" cy="56444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5862569" y="3185775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5867168" y="3242219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64"/>
          <p:cNvGrpSpPr/>
          <p:nvPr/>
        </p:nvGrpSpPr>
        <p:grpSpPr>
          <a:xfrm>
            <a:off x="7310771" y="3348556"/>
            <a:ext cx="1306318" cy="357883"/>
            <a:chOff x="5766886" y="2917506"/>
            <a:chExt cx="1306318" cy="357883"/>
          </a:xfrm>
        </p:grpSpPr>
        <p:sp>
          <p:nvSpPr>
            <p:cNvPr id="66" name="TextBox 100"/>
            <p:cNvSpPr txBox="1"/>
            <p:nvPr/>
          </p:nvSpPr>
          <p:spPr>
            <a:xfrm>
              <a:off x="5786369" y="2917506"/>
              <a:ext cx="126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5766886" y="3218945"/>
              <a:ext cx="1306318" cy="56444"/>
              <a:chOff x="5862569" y="3185775"/>
              <a:chExt cx="1306318" cy="56444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5862569" y="3185775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867168" y="3242219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组合 69"/>
          <p:cNvGrpSpPr/>
          <p:nvPr/>
        </p:nvGrpSpPr>
        <p:grpSpPr>
          <a:xfrm>
            <a:off x="7310771" y="3774321"/>
            <a:ext cx="1306318" cy="357883"/>
            <a:chOff x="5766886" y="2917506"/>
            <a:chExt cx="1306318" cy="357883"/>
          </a:xfrm>
        </p:grpSpPr>
        <p:sp>
          <p:nvSpPr>
            <p:cNvPr id="71" name="TextBox 105"/>
            <p:cNvSpPr txBox="1"/>
            <p:nvPr/>
          </p:nvSpPr>
          <p:spPr>
            <a:xfrm>
              <a:off x="5786369" y="2917506"/>
              <a:ext cx="126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766886" y="3218945"/>
              <a:ext cx="1306318" cy="56444"/>
              <a:chOff x="5862569" y="3185775"/>
              <a:chExt cx="1306318" cy="56444"/>
            </a:xfrm>
          </p:grpSpPr>
          <p:cxnSp>
            <p:nvCxnSpPr>
              <p:cNvPr id="73" name="直接连接符 72"/>
              <p:cNvCxnSpPr/>
              <p:nvPr/>
            </p:nvCxnSpPr>
            <p:spPr>
              <a:xfrm>
                <a:off x="5862569" y="3185775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5867168" y="3242219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组合 74"/>
          <p:cNvGrpSpPr/>
          <p:nvPr/>
        </p:nvGrpSpPr>
        <p:grpSpPr>
          <a:xfrm>
            <a:off x="7310771" y="4200086"/>
            <a:ext cx="1306318" cy="357883"/>
            <a:chOff x="5766886" y="2917506"/>
            <a:chExt cx="1306318" cy="357883"/>
          </a:xfrm>
        </p:grpSpPr>
        <p:sp>
          <p:nvSpPr>
            <p:cNvPr id="76" name="TextBox 110"/>
            <p:cNvSpPr txBox="1"/>
            <p:nvPr/>
          </p:nvSpPr>
          <p:spPr>
            <a:xfrm>
              <a:off x="5786369" y="2917506"/>
              <a:ext cx="126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766886" y="3218945"/>
              <a:ext cx="1306318" cy="56444"/>
              <a:chOff x="5862569" y="3185775"/>
              <a:chExt cx="1306318" cy="56444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5862569" y="3185775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5867168" y="3242219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>
          <a:xfrm>
            <a:off x="7310771" y="4625852"/>
            <a:ext cx="1306318" cy="357883"/>
            <a:chOff x="5766886" y="2917506"/>
            <a:chExt cx="1306318" cy="357883"/>
          </a:xfrm>
        </p:grpSpPr>
        <p:sp>
          <p:nvSpPr>
            <p:cNvPr id="81" name="TextBox 115"/>
            <p:cNvSpPr txBox="1"/>
            <p:nvPr/>
          </p:nvSpPr>
          <p:spPr>
            <a:xfrm>
              <a:off x="5786369" y="2917506"/>
              <a:ext cx="126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5766886" y="3218945"/>
              <a:ext cx="1306318" cy="56444"/>
              <a:chOff x="5862569" y="3185775"/>
              <a:chExt cx="1306318" cy="56444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5862569" y="3185775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5867168" y="3242219"/>
                <a:ext cx="1301719" cy="0"/>
              </a:xfrm>
              <a:prstGeom prst="line">
                <a:avLst/>
              </a:prstGeom>
              <a:ln w="31750" cmpd="dbl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5" name="TextBox 119"/>
          <p:cNvSpPr txBox="1"/>
          <p:nvPr/>
        </p:nvSpPr>
        <p:spPr>
          <a:xfrm>
            <a:off x="3305925" y="2839676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120"/>
          <p:cNvSpPr txBox="1"/>
          <p:nvPr/>
        </p:nvSpPr>
        <p:spPr>
          <a:xfrm>
            <a:off x="3305925" y="4075760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121"/>
          <p:cNvSpPr txBox="1"/>
          <p:nvPr/>
        </p:nvSpPr>
        <p:spPr>
          <a:xfrm>
            <a:off x="4496485" y="5282381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122"/>
          <p:cNvSpPr txBox="1"/>
          <p:nvPr/>
        </p:nvSpPr>
        <p:spPr>
          <a:xfrm>
            <a:off x="4496485" y="4075760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123"/>
          <p:cNvSpPr txBox="1"/>
          <p:nvPr/>
        </p:nvSpPr>
        <p:spPr>
          <a:xfrm>
            <a:off x="4496485" y="2839676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124"/>
          <p:cNvSpPr txBox="1"/>
          <p:nvPr/>
        </p:nvSpPr>
        <p:spPr>
          <a:xfrm>
            <a:off x="3305925" y="5282381"/>
            <a:ext cx="532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268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endParaRPr lang="zh-CN" altLang="en-US" sz="1200" dirty="0">
              <a:solidFill>
                <a:srgbClr val="2268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9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左右箭头 7"/>
          <p:cNvSpPr/>
          <p:nvPr/>
        </p:nvSpPr>
        <p:spPr>
          <a:xfrm>
            <a:off x="3620760" y="3606801"/>
            <a:ext cx="768067" cy="388731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7840521" y="3606801"/>
            <a:ext cx="768067" cy="388731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0988" y="2353733"/>
            <a:ext cx="2847848" cy="2847848"/>
            <a:chOff x="470988" y="2353733"/>
            <a:chExt cx="2847848" cy="2847848"/>
          </a:xfrm>
        </p:grpSpPr>
        <p:sp>
          <p:nvSpPr>
            <p:cNvPr id="11" name="椭圆 10"/>
            <p:cNvSpPr/>
            <p:nvPr/>
          </p:nvSpPr>
          <p:spPr>
            <a:xfrm>
              <a:off x="574653" y="2480912"/>
              <a:ext cx="2640517" cy="2640517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zh-CN" altLang="en-US" sz="2665" kern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70988" y="2353733"/>
              <a:ext cx="2847848" cy="2847848"/>
            </a:xfrm>
            <a:prstGeom prst="ellipse">
              <a:avLst/>
            </a:prstGeom>
            <a:noFill/>
            <a:ln>
              <a:solidFill>
                <a:srgbClr val="00A2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350"/>
            </a:p>
          </p:txBody>
        </p:sp>
        <p:sp>
          <p:nvSpPr>
            <p:cNvPr id="26" name="弦形 25"/>
            <p:cNvSpPr/>
            <p:nvPr/>
          </p:nvSpPr>
          <p:spPr>
            <a:xfrm rot="17520035">
              <a:off x="579332" y="2461716"/>
              <a:ext cx="2650933" cy="2650933"/>
            </a:xfrm>
            <a:prstGeom prst="chord">
              <a:avLst>
                <a:gd name="adj1" fmla="val 5216023"/>
                <a:gd name="adj2" fmla="val 16773896"/>
              </a:avLst>
            </a:prstGeom>
            <a:solidFill>
              <a:srgbClr val="097AE6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09857" y="4170035"/>
              <a:ext cx="1826141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1218565">
                <a:defRPr/>
              </a:pPr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临</a:t>
              </a:r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床检查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48297" y="2353733"/>
            <a:ext cx="2847848" cy="2847848"/>
            <a:chOff x="470988" y="2353733"/>
            <a:chExt cx="2847848" cy="2847848"/>
          </a:xfrm>
        </p:grpSpPr>
        <p:sp>
          <p:nvSpPr>
            <p:cNvPr id="30" name="椭圆 29"/>
            <p:cNvSpPr/>
            <p:nvPr/>
          </p:nvSpPr>
          <p:spPr>
            <a:xfrm>
              <a:off x="574653" y="2480912"/>
              <a:ext cx="2640517" cy="2640517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zh-CN" altLang="en-US" sz="2665" kern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70988" y="2353733"/>
              <a:ext cx="2847848" cy="2847848"/>
            </a:xfrm>
            <a:prstGeom prst="ellipse">
              <a:avLst/>
            </a:prstGeom>
            <a:noFill/>
            <a:ln>
              <a:solidFill>
                <a:srgbClr val="00A2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350"/>
            </a:p>
          </p:txBody>
        </p:sp>
        <p:sp>
          <p:nvSpPr>
            <p:cNvPr id="32" name="弦形 31"/>
            <p:cNvSpPr/>
            <p:nvPr/>
          </p:nvSpPr>
          <p:spPr>
            <a:xfrm rot="17520035">
              <a:off x="579332" y="2461716"/>
              <a:ext cx="2650933" cy="2650933"/>
            </a:xfrm>
            <a:prstGeom prst="chord">
              <a:avLst>
                <a:gd name="adj1" fmla="val 5216023"/>
                <a:gd name="adj2" fmla="val 16773896"/>
              </a:avLst>
            </a:prstGeom>
            <a:solidFill>
              <a:srgbClr val="097AE6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09856" y="4170035"/>
              <a:ext cx="1826142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1218565">
                <a:defRPr/>
              </a:pPr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临</a:t>
              </a:r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床诊断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48772" y="2353733"/>
            <a:ext cx="2847848" cy="2847848"/>
            <a:chOff x="470988" y="2353733"/>
            <a:chExt cx="2847848" cy="2847848"/>
          </a:xfrm>
        </p:grpSpPr>
        <p:sp>
          <p:nvSpPr>
            <p:cNvPr id="35" name="椭圆 34"/>
            <p:cNvSpPr/>
            <p:nvPr/>
          </p:nvSpPr>
          <p:spPr>
            <a:xfrm>
              <a:off x="574653" y="2480912"/>
              <a:ext cx="2640517" cy="2640517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>
                <a:defRPr/>
              </a:pPr>
              <a:endParaRPr lang="zh-CN" altLang="en-US" sz="2665" kern="0">
                <a:solidFill>
                  <a:prstClr val="black">
                    <a:lumMod val="50000"/>
                    <a:lumOff val="50000"/>
                  </a:prst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70988" y="2353733"/>
              <a:ext cx="2847848" cy="2847848"/>
            </a:xfrm>
            <a:prstGeom prst="ellipse">
              <a:avLst/>
            </a:prstGeom>
            <a:noFill/>
            <a:ln>
              <a:solidFill>
                <a:srgbClr val="00A2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350"/>
            </a:p>
          </p:txBody>
        </p:sp>
        <p:sp>
          <p:nvSpPr>
            <p:cNvPr id="37" name="弦形 36"/>
            <p:cNvSpPr/>
            <p:nvPr/>
          </p:nvSpPr>
          <p:spPr>
            <a:xfrm rot="17520035">
              <a:off x="579332" y="2461716"/>
              <a:ext cx="2650933" cy="2650933"/>
            </a:xfrm>
            <a:prstGeom prst="chord">
              <a:avLst>
                <a:gd name="adj1" fmla="val 5216023"/>
                <a:gd name="adj2" fmla="val 16773896"/>
              </a:avLst>
            </a:prstGeom>
            <a:solidFill>
              <a:srgbClr val="097AE6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09857" y="4170035"/>
              <a:ext cx="1826141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1218565">
                <a:defRPr/>
              </a:pPr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临</a:t>
              </a:r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床检查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92930" y="1098970"/>
            <a:ext cx="114521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56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FF"/>
              </a:buClr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6920681" y="4035535"/>
            <a:ext cx="5289483" cy="137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8565" fontAlgn="base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</a:pPr>
            <a:r>
              <a:rPr lang="zh-CN" altLang="en-US" sz="3200" b="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</a:t>
            </a:r>
            <a:r>
              <a:rPr lang="zh-CN" altLang="en-US" sz="3200" b="0" dirty="0" smtClean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endParaRPr lang="en-US" altLang="zh-CN" sz="3200" b="0" dirty="0" smtClean="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 fontAlgn="base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</a:pPr>
            <a:r>
              <a:rPr lang="zh-CN" altLang="en-US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模板设计定制</a:t>
            </a:r>
            <a:endParaRPr lang="zh-CN" altLang="en-US" sz="2665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920683" y="2520902"/>
            <a:ext cx="5592839" cy="137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8565" fontAlgn="base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</a:pPr>
            <a:r>
              <a:rPr lang="zh-CN" altLang="en-US" sz="3200" b="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</a:t>
            </a:r>
            <a:r>
              <a:rPr lang="zh-CN" altLang="en-US" sz="3200" b="0" dirty="0" smtClean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</a:t>
            </a:r>
            <a:endParaRPr lang="en-US" altLang="zh-CN" sz="3200" b="0" dirty="0" smtClean="0">
              <a:solidFill>
                <a:srgbClr val="0099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8565" fontAlgn="base">
              <a:lnSpc>
                <a:spcPct val="150000"/>
              </a:lnSpc>
              <a:spcBef>
                <a:spcPct val="0"/>
              </a:spcBef>
              <a:buClr>
                <a:srgbClr val="009900"/>
              </a:buClr>
            </a:pPr>
            <a:r>
              <a:rPr lang="zh-CN" altLang="en-US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多米设计是集</a:t>
            </a:r>
            <a:r>
              <a:rPr lang="en-US" altLang="zh-CN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65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模板设计定制</a:t>
            </a:r>
            <a:endParaRPr lang="zh-CN" altLang="en-US" sz="2665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5573" y="2777960"/>
            <a:ext cx="96000" cy="432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6855572" y="4292593"/>
            <a:ext cx="96000" cy="43200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23" y="2673013"/>
            <a:ext cx="4358976" cy="2905984"/>
          </a:xfrm>
          <a:prstGeom prst="roundRect">
            <a:avLst>
              <a:gd name="adj" fmla="val 8594"/>
            </a:avLst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1978849">
            <a:off x="3385769" y="3522310"/>
            <a:ext cx="522240" cy="563628"/>
            <a:chOff x="6865257" y="1118912"/>
            <a:chExt cx="902848" cy="1074675"/>
          </a:xfrm>
        </p:grpSpPr>
        <p:sp>
          <p:nvSpPr>
            <p:cNvPr id="4" name="燕尾形 3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chemeClr val="accent1">
                <a:lumMod val="40000"/>
                <a:lumOff val="6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5E8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87476" y="1912133"/>
            <a:ext cx="2169977" cy="2169977"/>
            <a:chOff x="408236" y="1417716"/>
            <a:chExt cx="1627483" cy="1627483"/>
          </a:xfrm>
        </p:grpSpPr>
        <p:grpSp>
          <p:nvGrpSpPr>
            <p:cNvPr id="8" name="组合 7"/>
            <p:cNvGrpSpPr/>
            <p:nvPr/>
          </p:nvGrpSpPr>
          <p:grpSpPr>
            <a:xfrm>
              <a:off x="408236" y="1417716"/>
              <a:ext cx="1627483" cy="1627483"/>
              <a:chOff x="1136647" y="1556141"/>
              <a:chExt cx="2620469" cy="262046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36647" y="1556141"/>
                <a:ext cx="2620469" cy="2620469"/>
              </a:xfrm>
              <a:prstGeom prst="ellipse">
                <a:avLst/>
              </a:prstGeom>
              <a:noFill/>
              <a:ln>
                <a:solidFill>
                  <a:srgbClr val="48576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282229" y="1701723"/>
                <a:ext cx="2329306" cy="2329306"/>
              </a:xfrm>
              <a:prstGeom prst="ellipse">
                <a:avLst/>
              </a:prstGeom>
              <a:solidFill>
                <a:srgbClr val="2F5EB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37333" y="1977972"/>
              <a:ext cx="1531188" cy="474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62418" y="3544314"/>
            <a:ext cx="2169977" cy="2169977"/>
            <a:chOff x="2640484" y="2901183"/>
            <a:chExt cx="1627483" cy="1627483"/>
          </a:xfrm>
        </p:grpSpPr>
        <p:grpSp>
          <p:nvGrpSpPr>
            <p:cNvPr id="13" name="组合 12"/>
            <p:cNvGrpSpPr/>
            <p:nvPr/>
          </p:nvGrpSpPr>
          <p:grpSpPr>
            <a:xfrm>
              <a:off x="2640484" y="2901183"/>
              <a:ext cx="1627483" cy="1627483"/>
              <a:chOff x="4785765" y="3896672"/>
              <a:chExt cx="2620469" cy="262046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785765" y="3896672"/>
                <a:ext cx="2620469" cy="2620469"/>
              </a:xfrm>
              <a:prstGeom prst="ellipse">
                <a:avLst/>
              </a:prstGeom>
              <a:noFill/>
              <a:ln>
                <a:solidFill>
                  <a:srgbClr val="48576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931347" y="4042254"/>
                <a:ext cx="2329306" cy="2329306"/>
              </a:xfrm>
              <a:prstGeom prst="ellipse">
                <a:avLst/>
              </a:prstGeom>
              <a:solidFill>
                <a:srgbClr val="2F5EB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688631" y="3477479"/>
              <a:ext cx="1531188" cy="474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87148" y="1955698"/>
            <a:ext cx="2169977" cy="2169977"/>
            <a:chOff x="4912776" y="1417716"/>
            <a:chExt cx="1627483" cy="1627483"/>
          </a:xfrm>
        </p:grpSpPr>
        <p:grpSp>
          <p:nvGrpSpPr>
            <p:cNvPr id="18" name="组合 17"/>
            <p:cNvGrpSpPr/>
            <p:nvPr/>
          </p:nvGrpSpPr>
          <p:grpSpPr>
            <a:xfrm>
              <a:off x="4912776" y="1417716"/>
              <a:ext cx="1627483" cy="1627483"/>
              <a:chOff x="8434884" y="1556141"/>
              <a:chExt cx="2620469" cy="262046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8434884" y="1556141"/>
                <a:ext cx="2620469" cy="2620469"/>
              </a:xfrm>
              <a:prstGeom prst="ellipse">
                <a:avLst/>
              </a:prstGeom>
              <a:noFill/>
              <a:ln>
                <a:solidFill>
                  <a:srgbClr val="48576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580466" y="1701723"/>
                <a:ext cx="2329306" cy="2329306"/>
              </a:xfrm>
              <a:prstGeom prst="ellipse">
                <a:avLst/>
              </a:prstGeom>
              <a:solidFill>
                <a:srgbClr val="2F5EB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955678" y="1961338"/>
              <a:ext cx="1531188" cy="474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25908" y="3503138"/>
            <a:ext cx="2169977" cy="2169977"/>
            <a:chOff x="7192989" y="2900073"/>
            <a:chExt cx="1627483" cy="1627483"/>
          </a:xfrm>
        </p:grpSpPr>
        <p:grpSp>
          <p:nvGrpSpPr>
            <p:cNvPr id="23" name="组合 22"/>
            <p:cNvGrpSpPr/>
            <p:nvPr/>
          </p:nvGrpSpPr>
          <p:grpSpPr>
            <a:xfrm>
              <a:off x="7192989" y="2900073"/>
              <a:ext cx="1627483" cy="1627483"/>
              <a:chOff x="4785765" y="3896672"/>
              <a:chExt cx="2620469" cy="262046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785765" y="3896672"/>
                <a:ext cx="2620469" cy="2620469"/>
              </a:xfrm>
              <a:prstGeom prst="ellipse">
                <a:avLst/>
              </a:prstGeom>
              <a:noFill/>
              <a:ln>
                <a:solidFill>
                  <a:srgbClr val="48576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931347" y="4042254"/>
                <a:ext cx="2329306" cy="2329306"/>
              </a:xfrm>
              <a:prstGeom prst="ellipse">
                <a:avLst/>
              </a:prstGeom>
              <a:solidFill>
                <a:srgbClr val="2F5EB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7241136" y="3452306"/>
              <a:ext cx="1531188" cy="4748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9350715">
            <a:off x="5856973" y="3575947"/>
            <a:ext cx="522240" cy="563628"/>
            <a:chOff x="6865257" y="1118912"/>
            <a:chExt cx="902848" cy="1074675"/>
          </a:xfrm>
        </p:grpSpPr>
        <p:sp>
          <p:nvSpPr>
            <p:cNvPr id="29" name="燕尾形 28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chemeClr val="accent1">
                <a:lumMod val="40000"/>
                <a:lumOff val="6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5E8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978849">
            <a:off x="8439775" y="3442418"/>
            <a:ext cx="522240" cy="563628"/>
            <a:chOff x="6865257" y="1118912"/>
            <a:chExt cx="902848" cy="1074675"/>
          </a:xfrm>
        </p:grpSpPr>
        <p:sp>
          <p:nvSpPr>
            <p:cNvPr id="33" name="燕尾形 32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chemeClr val="accent1">
                <a:lumMod val="40000"/>
                <a:lumOff val="60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5E88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649" y="3907903"/>
            <a:ext cx="2880320" cy="2310995"/>
            <a:chOff x="7122164" y="1547973"/>
            <a:chExt cx="1316952" cy="1733246"/>
          </a:xfrm>
        </p:grpSpPr>
        <p:sp>
          <p:nvSpPr>
            <p:cNvPr id="4" name="矩形 3"/>
            <p:cNvSpPr/>
            <p:nvPr/>
          </p:nvSpPr>
          <p:spPr>
            <a:xfrm>
              <a:off x="7122164" y="1547973"/>
              <a:ext cx="1316952" cy="17332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5" name="矩形 4"/>
            <p:cNvSpPr/>
            <p:nvPr/>
          </p:nvSpPr>
          <p:spPr>
            <a:xfrm>
              <a:off x="7217703" y="1807151"/>
              <a:ext cx="1103831" cy="1336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路内容添加到这里。</a:t>
              </a: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7720" y="3448570"/>
            <a:ext cx="1519008" cy="747365"/>
            <a:chOff x="-2447390" y="2180050"/>
            <a:chExt cx="3211816" cy="1823355"/>
          </a:xfrm>
        </p:grpSpPr>
        <p:sp>
          <p:nvSpPr>
            <p:cNvPr id="10" name="圆角矩形 9"/>
            <p:cNvSpPr/>
            <p:nvPr/>
          </p:nvSpPr>
          <p:spPr>
            <a:xfrm>
              <a:off x="-2387600" y="2286269"/>
              <a:ext cx="2639085" cy="1171191"/>
            </a:xfrm>
            <a:prstGeom prst="roundRect">
              <a:avLst>
                <a:gd name="adj" fmla="val 9963"/>
              </a:avLst>
            </a:prstGeom>
            <a:solidFill>
              <a:srgbClr val="699A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755"/>
            <a:stretch>
              <a:fillRect/>
            </a:stretch>
          </p:blipFill>
          <p:spPr>
            <a:xfrm>
              <a:off x="-1367963" y="3417790"/>
              <a:ext cx="1673161" cy="58561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-2447390" y="2180050"/>
              <a:ext cx="3211816" cy="121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en-US" altLang="zh-CN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2016</a:t>
              </a:r>
              <a:r>
                <a:rPr lang="zh-CN" altLang="en-US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年</a:t>
              </a:r>
              <a:endPara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80558" y="3907903"/>
            <a:ext cx="3855343" cy="2310995"/>
            <a:chOff x="7122163" y="1557151"/>
            <a:chExt cx="1762756" cy="1733246"/>
          </a:xfrm>
        </p:grpSpPr>
        <p:sp>
          <p:nvSpPr>
            <p:cNvPr id="14" name="矩形 13"/>
            <p:cNvSpPr/>
            <p:nvPr/>
          </p:nvSpPr>
          <p:spPr>
            <a:xfrm>
              <a:off x="7122163" y="1557151"/>
              <a:ext cx="1762756" cy="17332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03589" y="1779253"/>
              <a:ext cx="1681330" cy="1336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。研</a:t>
              </a: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58428" y="3436333"/>
            <a:ext cx="1519008" cy="747365"/>
            <a:chOff x="-2447390" y="2180050"/>
            <a:chExt cx="3211816" cy="1823355"/>
          </a:xfrm>
        </p:grpSpPr>
        <p:sp>
          <p:nvSpPr>
            <p:cNvPr id="17" name="圆角矩形 16"/>
            <p:cNvSpPr/>
            <p:nvPr/>
          </p:nvSpPr>
          <p:spPr>
            <a:xfrm>
              <a:off x="-2387600" y="2286269"/>
              <a:ext cx="2639085" cy="1171191"/>
            </a:xfrm>
            <a:prstGeom prst="roundRect">
              <a:avLst>
                <a:gd name="adj" fmla="val 9963"/>
              </a:avLst>
            </a:prstGeom>
            <a:solidFill>
              <a:srgbClr val="E15F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755"/>
            <a:stretch>
              <a:fillRect/>
            </a:stretch>
          </p:blipFill>
          <p:spPr>
            <a:xfrm>
              <a:off x="-1367963" y="3417790"/>
              <a:ext cx="1673161" cy="585615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-2447390" y="2180050"/>
              <a:ext cx="3211816" cy="121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en-US" altLang="zh-CN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2017</a:t>
              </a:r>
              <a:r>
                <a:rPr lang="zh-CN" altLang="en-US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年</a:t>
              </a:r>
              <a:endPara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15913" y="3907905"/>
            <a:ext cx="3142688" cy="2310995"/>
            <a:chOff x="7122163" y="1547973"/>
            <a:chExt cx="1436912" cy="1733246"/>
          </a:xfrm>
        </p:grpSpPr>
        <p:sp>
          <p:nvSpPr>
            <p:cNvPr id="21" name="矩形 20"/>
            <p:cNvSpPr/>
            <p:nvPr/>
          </p:nvSpPr>
          <p:spPr>
            <a:xfrm>
              <a:off x="7122163" y="1547973"/>
              <a:ext cx="1436912" cy="17332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7216362" y="1769050"/>
              <a:ext cx="1261419" cy="1336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80000"/>
                </a:lnSpc>
              </a:pP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2135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研究思路内容添加到这里</a:t>
              </a:r>
              <a:r>
                <a:rPr lang="zh-CN" altLang="en-US" sz="2135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42976" y="3448571"/>
            <a:ext cx="1519008" cy="747365"/>
            <a:chOff x="-2447390" y="2180050"/>
            <a:chExt cx="3211816" cy="1823355"/>
          </a:xfrm>
        </p:grpSpPr>
        <p:sp>
          <p:nvSpPr>
            <p:cNvPr id="24" name="圆角矩形 23"/>
            <p:cNvSpPr/>
            <p:nvPr/>
          </p:nvSpPr>
          <p:spPr>
            <a:xfrm>
              <a:off x="-2387600" y="2286269"/>
              <a:ext cx="2639085" cy="1171191"/>
            </a:xfrm>
            <a:prstGeom prst="roundRect">
              <a:avLst>
                <a:gd name="adj" fmla="val 9963"/>
              </a:avLst>
            </a:prstGeom>
            <a:solidFill>
              <a:srgbClr val="699A4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 cstate="print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755"/>
            <a:stretch>
              <a:fillRect/>
            </a:stretch>
          </p:blipFill>
          <p:spPr>
            <a:xfrm>
              <a:off x="-1367963" y="3417790"/>
              <a:ext cx="1673161" cy="585615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-2447390" y="2180050"/>
              <a:ext cx="3211816" cy="1214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ct val="120000"/>
                </a:lnSpc>
              </a:pPr>
              <a:r>
                <a:rPr lang="en-US" altLang="zh-CN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2018</a:t>
              </a:r>
              <a:r>
                <a:rPr lang="zh-CN" altLang="en-US" sz="2400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仿宋" panose="02010609060101010101" pitchFamily="49" charset="-122"/>
                </a:rPr>
                <a:t>年</a:t>
              </a:r>
              <a:endPara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22329" y="862155"/>
            <a:ext cx="3475220" cy="241459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16929" y="862155"/>
            <a:ext cx="3475220" cy="241459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11529" y="862155"/>
            <a:ext cx="3475220" cy="241459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3028" t="6279" r="3028" b="5167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714470" y="4573476"/>
            <a:ext cx="4953000" cy="800100"/>
          </a:xfrm>
          <a:prstGeom prst="rect">
            <a:avLst/>
          </a:prstGeom>
          <a:solidFill>
            <a:srgbClr val="0B4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14470" y="5373576"/>
            <a:ext cx="4953000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52833" y="5481239"/>
            <a:ext cx="3076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 剖 学 </a:t>
            </a:r>
            <a:r>
              <a:rPr lang="zh-CN" altLang="en-US" sz="2400" b="1" dirty="0" smtClean="0">
                <a:solidFill>
                  <a:srgbClr val="0B4B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学术报告</a:t>
            </a:r>
            <a:endParaRPr lang="zh-CN" altLang="en-US" sz="2400" b="1" dirty="0">
              <a:solidFill>
                <a:srgbClr val="0B4B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3858" y="4650361"/>
            <a:ext cx="5257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5102" y="232913"/>
            <a:ext cx="224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50" y="1128395"/>
            <a:ext cx="12179300" cy="1014095"/>
            <a:chOff x="6350" y="1128395"/>
            <a:chExt cx="12179300" cy="1014095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350" y="1128395"/>
              <a:ext cx="12179935" cy="1014730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5720" tIns="45720" rIns="45720" bIns="4572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00" cap="none" dirty="0" smtClean="0" b="0" strike="noStrike">
                <a:solidFill>
                  <a:srgbClr val="FFFFFF"/>
                </a:solidFill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350" y="1435735"/>
              <a:ext cx="12179935" cy="40068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60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60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4540_6872816/fImage27348205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645660" y="2714625"/>
            <a:ext cx="2884805" cy="288480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3028" t="7966" r="3028" b="5167"/>
          <a:stretch>
            <a:fillRect/>
          </a:stretch>
        </p:blipFill>
        <p:spPr>
          <a:xfrm>
            <a:off x="-1" y="2"/>
            <a:ext cx="12192001" cy="685799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矩形 10"/>
          <p:cNvSpPr/>
          <p:nvPr/>
        </p:nvSpPr>
        <p:spPr>
          <a:xfrm>
            <a:off x="6321256" y="2565853"/>
            <a:ext cx="5257737" cy="1941803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73624" y="2748303"/>
            <a:ext cx="4953000" cy="1566521"/>
          </a:xfrm>
          <a:prstGeom prst="rect">
            <a:avLst/>
          </a:prstGeom>
          <a:solidFill>
            <a:srgbClr val="0B4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21256" y="3122672"/>
            <a:ext cx="5257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78549" y="2042633"/>
            <a:ext cx="2343150" cy="5232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1"/>
          <p:cNvSpPr/>
          <p:nvPr/>
        </p:nvSpPr>
        <p:spPr bwMode="auto">
          <a:xfrm>
            <a:off x="4904903" y="1399671"/>
            <a:ext cx="6732911" cy="1142592"/>
          </a:xfrm>
          <a:prstGeom prst="rect">
            <a:avLst/>
          </a:prstGeom>
          <a:solidFill>
            <a:srgbClr val="8BD3FF">
              <a:alpha val="6549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21865" tIns="60932" rIns="121865" bIns="60932" numCol="1" rtlCol="0" anchor="ctr" anchorCtr="0" compatLnSpc="1"/>
          <a:lstStyle/>
          <a:p>
            <a:pPr defTabSz="913130">
              <a:defRPr/>
            </a:pPr>
            <a:endParaRPr lang="en-US" sz="2265" b="1" kern="0" dirty="0">
              <a:solidFill>
                <a:prstClr val="white">
                  <a:alpha val="99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230" y="160378"/>
            <a:ext cx="1139924" cy="438917"/>
          </a:xfrm>
        </p:spPr>
        <p:txBody>
          <a:bodyPr>
            <a:no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 论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-124605" y="4702549"/>
            <a:ext cx="3851849" cy="1152344"/>
            <a:chOff x="7551981" y="4401398"/>
            <a:chExt cx="4640019" cy="1439140"/>
          </a:xfrm>
        </p:grpSpPr>
        <p:sp>
          <p:nvSpPr>
            <p:cNvPr id="6" name="Freeform 25"/>
            <p:cNvSpPr/>
            <p:nvPr/>
          </p:nvSpPr>
          <p:spPr bwMode="auto">
            <a:xfrm>
              <a:off x="7611123" y="4808496"/>
              <a:ext cx="1521582" cy="792513"/>
            </a:xfrm>
            <a:custGeom>
              <a:avLst/>
              <a:gdLst>
                <a:gd name="T0" fmla="*/ 32 w 718"/>
                <a:gd name="T1" fmla="*/ 80 h 340"/>
                <a:gd name="T2" fmla="*/ 0 w 718"/>
                <a:gd name="T3" fmla="*/ 115 h 340"/>
                <a:gd name="T4" fmla="*/ 637 w 718"/>
                <a:gd name="T5" fmla="*/ 340 h 340"/>
                <a:gd name="T6" fmla="*/ 718 w 718"/>
                <a:gd name="T7" fmla="*/ 246 h 340"/>
                <a:gd name="T8" fmla="*/ 32 w 718"/>
                <a:gd name="T9" fmla="*/ 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340">
                  <a:moveTo>
                    <a:pt x="32" y="8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637" y="340"/>
                    <a:pt x="637" y="340"/>
                    <a:pt x="637" y="340"/>
                  </a:cubicBezTo>
                  <a:cubicBezTo>
                    <a:pt x="718" y="246"/>
                    <a:pt x="718" y="246"/>
                    <a:pt x="718" y="246"/>
                  </a:cubicBezTo>
                  <a:cubicBezTo>
                    <a:pt x="718" y="246"/>
                    <a:pt x="167" y="0"/>
                    <a:pt x="32" y="80"/>
                  </a:cubicBezTo>
                  <a:close/>
                </a:path>
              </a:pathLst>
            </a:custGeom>
            <a:solidFill>
              <a:srgbClr val="CC97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7551981" y="4773997"/>
              <a:ext cx="1515310" cy="784627"/>
            </a:xfrm>
            <a:custGeom>
              <a:avLst/>
              <a:gdLst>
                <a:gd name="T0" fmla="*/ 35 w 715"/>
                <a:gd name="T1" fmla="*/ 59 h 337"/>
                <a:gd name="T2" fmla="*/ 0 w 715"/>
                <a:gd name="T3" fmla="*/ 86 h 337"/>
                <a:gd name="T4" fmla="*/ 632 w 715"/>
                <a:gd name="T5" fmla="*/ 337 h 337"/>
                <a:gd name="T6" fmla="*/ 715 w 715"/>
                <a:gd name="T7" fmla="*/ 245 h 337"/>
                <a:gd name="T8" fmla="*/ 35 w 715"/>
                <a:gd name="T9" fmla="*/ 5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5" h="337">
                  <a:moveTo>
                    <a:pt x="35" y="5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32" y="337"/>
                    <a:pt x="632" y="337"/>
                    <a:pt x="632" y="337"/>
                  </a:cubicBezTo>
                  <a:cubicBezTo>
                    <a:pt x="715" y="245"/>
                    <a:pt x="715" y="245"/>
                    <a:pt x="715" y="245"/>
                  </a:cubicBezTo>
                  <a:cubicBezTo>
                    <a:pt x="715" y="245"/>
                    <a:pt x="143" y="0"/>
                    <a:pt x="35" y="59"/>
                  </a:cubicBezTo>
                  <a:close/>
                </a:path>
              </a:pathLst>
            </a:custGeom>
            <a:solidFill>
              <a:srgbClr val="E3A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27"/>
            <p:cNvSpPr/>
            <p:nvPr/>
          </p:nvSpPr>
          <p:spPr bwMode="auto">
            <a:xfrm>
              <a:off x="7651448" y="4461526"/>
              <a:ext cx="3832631" cy="1302127"/>
            </a:xfrm>
            <a:custGeom>
              <a:avLst/>
              <a:gdLst>
                <a:gd name="T0" fmla="*/ 1763 w 1809"/>
                <a:gd name="T1" fmla="*/ 147 h 559"/>
                <a:gd name="T2" fmla="*/ 1261 w 1809"/>
                <a:gd name="T3" fmla="*/ 110 h 559"/>
                <a:gd name="T4" fmla="*/ 780 w 1809"/>
                <a:gd name="T5" fmla="*/ 195 h 559"/>
                <a:gd name="T6" fmla="*/ 607 w 1809"/>
                <a:gd name="T7" fmla="*/ 216 h 559"/>
                <a:gd name="T8" fmla="*/ 371 w 1809"/>
                <a:gd name="T9" fmla="*/ 243 h 559"/>
                <a:gd name="T10" fmla="*/ 0 w 1809"/>
                <a:gd name="T11" fmla="*/ 199 h 559"/>
                <a:gd name="T12" fmla="*/ 550 w 1809"/>
                <a:gd name="T13" fmla="*/ 470 h 559"/>
                <a:gd name="T14" fmla="*/ 687 w 1809"/>
                <a:gd name="T15" fmla="*/ 546 h 559"/>
                <a:gd name="T16" fmla="*/ 1310 w 1809"/>
                <a:gd name="T17" fmla="*/ 403 h 559"/>
                <a:gd name="T18" fmla="*/ 1809 w 1809"/>
                <a:gd name="T19" fmla="*/ 445 h 559"/>
                <a:gd name="T20" fmla="*/ 1763 w 1809"/>
                <a:gd name="T21" fmla="*/ 147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9" h="559">
                  <a:moveTo>
                    <a:pt x="1763" y="147"/>
                  </a:moveTo>
                  <a:cubicBezTo>
                    <a:pt x="1763" y="147"/>
                    <a:pt x="1326" y="119"/>
                    <a:pt x="1261" y="110"/>
                  </a:cubicBezTo>
                  <a:cubicBezTo>
                    <a:pt x="1196" y="102"/>
                    <a:pt x="966" y="0"/>
                    <a:pt x="780" y="195"/>
                  </a:cubicBezTo>
                  <a:cubicBezTo>
                    <a:pt x="607" y="216"/>
                    <a:pt x="607" y="216"/>
                    <a:pt x="607" y="216"/>
                  </a:cubicBezTo>
                  <a:cubicBezTo>
                    <a:pt x="607" y="216"/>
                    <a:pt x="422" y="162"/>
                    <a:pt x="371" y="243"/>
                  </a:cubicBezTo>
                  <a:cubicBezTo>
                    <a:pt x="371" y="243"/>
                    <a:pt x="95" y="109"/>
                    <a:pt x="0" y="199"/>
                  </a:cubicBezTo>
                  <a:cubicBezTo>
                    <a:pt x="0" y="199"/>
                    <a:pt x="494" y="419"/>
                    <a:pt x="550" y="470"/>
                  </a:cubicBezTo>
                  <a:cubicBezTo>
                    <a:pt x="550" y="470"/>
                    <a:pt x="641" y="559"/>
                    <a:pt x="687" y="546"/>
                  </a:cubicBezTo>
                  <a:cubicBezTo>
                    <a:pt x="732" y="533"/>
                    <a:pt x="1141" y="404"/>
                    <a:pt x="1310" y="403"/>
                  </a:cubicBezTo>
                  <a:cubicBezTo>
                    <a:pt x="1809" y="445"/>
                    <a:pt x="1809" y="445"/>
                    <a:pt x="1809" y="445"/>
                  </a:cubicBezTo>
                  <a:cubicBezTo>
                    <a:pt x="1763" y="147"/>
                    <a:pt x="1763" y="147"/>
                    <a:pt x="1763" y="147"/>
                  </a:cubicBezTo>
                </a:path>
              </a:pathLst>
            </a:custGeom>
            <a:solidFill>
              <a:srgbClr val="FFB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28"/>
            <p:cNvSpPr/>
            <p:nvPr/>
          </p:nvSpPr>
          <p:spPr bwMode="auto">
            <a:xfrm>
              <a:off x="8308292" y="5027325"/>
              <a:ext cx="1285907" cy="370628"/>
            </a:xfrm>
            <a:custGeom>
              <a:avLst/>
              <a:gdLst>
                <a:gd name="T0" fmla="*/ 61 w 607"/>
                <a:gd name="T1" fmla="*/ 0 h 159"/>
                <a:gd name="T2" fmla="*/ 479 w 607"/>
                <a:gd name="T3" fmla="*/ 106 h 159"/>
                <a:gd name="T4" fmla="*/ 607 w 607"/>
                <a:gd name="T5" fmla="*/ 68 h 159"/>
                <a:gd name="T6" fmla="*/ 488 w 607"/>
                <a:gd name="T7" fmla="*/ 126 h 159"/>
                <a:gd name="T8" fmla="*/ 61 w 607"/>
                <a:gd name="T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59">
                  <a:moveTo>
                    <a:pt x="61" y="0"/>
                  </a:moveTo>
                  <a:cubicBezTo>
                    <a:pt x="61" y="0"/>
                    <a:pt x="0" y="125"/>
                    <a:pt x="479" y="106"/>
                  </a:cubicBezTo>
                  <a:cubicBezTo>
                    <a:pt x="607" y="68"/>
                    <a:pt x="607" y="68"/>
                    <a:pt x="607" y="68"/>
                  </a:cubicBezTo>
                  <a:cubicBezTo>
                    <a:pt x="488" y="126"/>
                    <a:pt x="488" y="126"/>
                    <a:pt x="488" y="126"/>
                  </a:cubicBezTo>
                  <a:cubicBezTo>
                    <a:pt x="488" y="126"/>
                    <a:pt x="4" y="159"/>
                    <a:pt x="61" y="0"/>
                  </a:cubicBezTo>
                  <a:close/>
                </a:path>
              </a:pathLst>
            </a:custGeom>
            <a:solidFill>
              <a:srgbClr val="E3A8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29"/>
            <p:cNvSpPr/>
            <p:nvPr/>
          </p:nvSpPr>
          <p:spPr bwMode="auto">
            <a:xfrm>
              <a:off x="8471383" y="4958326"/>
              <a:ext cx="258974" cy="230657"/>
            </a:xfrm>
            <a:custGeom>
              <a:avLst/>
              <a:gdLst>
                <a:gd name="T0" fmla="*/ 111 w 122"/>
                <a:gd name="T1" fmla="*/ 31 h 99"/>
                <a:gd name="T2" fmla="*/ 92 w 122"/>
                <a:gd name="T3" fmla="*/ 99 h 99"/>
                <a:gd name="T4" fmla="*/ 3 w 122"/>
                <a:gd name="T5" fmla="*/ 56 h 99"/>
                <a:gd name="T6" fmla="*/ 111 w 122"/>
                <a:gd name="T7" fmla="*/ 3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99">
                  <a:moveTo>
                    <a:pt x="111" y="31"/>
                  </a:moveTo>
                  <a:cubicBezTo>
                    <a:pt x="111" y="31"/>
                    <a:pt x="122" y="74"/>
                    <a:pt x="92" y="99"/>
                  </a:cubicBezTo>
                  <a:cubicBezTo>
                    <a:pt x="92" y="99"/>
                    <a:pt x="0" y="92"/>
                    <a:pt x="3" y="56"/>
                  </a:cubicBezTo>
                  <a:cubicBezTo>
                    <a:pt x="6" y="0"/>
                    <a:pt x="111" y="31"/>
                    <a:pt x="111" y="31"/>
                  </a:cubicBezTo>
                  <a:close/>
                </a:path>
              </a:pathLst>
            </a:custGeom>
            <a:solidFill>
              <a:srgbClr val="FCD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30"/>
            <p:cNvSpPr/>
            <p:nvPr/>
          </p:nvSpPr>
          <p:spPr bwMode="auto">
            <a:xfrm>
              <a:off x="10474171" y="4529540"/>
              <a:ext cx="1556530" cy="1117798"/>
            </a:xfrm>
            <a:custGeom>
              <a:avLst/>
              <a:gdLst>
                <a:gd name="T0" fmla="*/ 0 w 1737"/>
                <a:gd name="T1" fmla="*/ 122 h 1134"/>
                <a:gd name="T2" fmla="*/ 49 w 1737"/>
                <a:gd name="T3" fmla="*/ 1080 h 1134"/>
                <a:gd name="T4" fmla="*/ 1737 w 1737"/>
                <a:gd name="T5" fmla="*/ 1134 h 1134"/>
                <a:gd name="T6" fmla="*/ 1711 w 1737"/>
                <a:gd name="T7" fmla="*/ 0 h 1134"/>
                <a:gd name="T8" fmla="*/ 0 w 1737"/>
                <a:gd name="T9" fmla="*/ 12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7" h="1134">
                  <a:moveTo>
                    <a:pt x="0" y="122"/>
                  </a:moveTo>
                  <a:lnTo>
                    <a:pt x="49" y="1080"/>
                  </a:lnTo>
                  <a:lnTo>
                    <a:pt x="1737" y="1134"/>
                  </a:lnTo>
                  <a:lnTo>
                    <a:pt x="1711" y="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31"/>
            <p:cNvSpPr/>
            <p:nvPr/>
          </p:nvSpPr>
          <p:spPr bwMode="auto">
            <a:xfrm>
              <a:off x="10474171" y="4529540"/>
              <a:ext cx="1556530" cy="1117798"/>
            </a:xfrm>
            <a:custGeom>
              <a:avLst/>
              <a:gdLst>
                <a:gd name="T0" fmla="*/ 0 w 1737"/>
                <a:gd name="T1" fmla="*/ 122 h 1134"/>
                <a:gd name="T2" fmla="*/ 49 w 1737"/>
                <a:gd name="T3" fmla="*/ 1080 h 1134"/>
                <a:gd name="T4" fmla="*/ 1737 w 1737"/>
                <a:gd name="T5" fmla="*/ 1134 h 1134"/>
                <a:gd name="T6" fmla="*/ 1711 w 1737"/>
                <a:gd name="T7" fmla="*/ 0 h 1134"/>
                <a:gd name="T8" fmla="*/ 0 w 1737"/>
                <a:gd name="T9" fmla="*/ 12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7" h="1134">
                  <a:moveTo>
                    <a:pt x="0" y="122"/>
                  </a:moveTo>
                  <a:lnTo>
                    <a:pt x="49" y="1080"/>
                  </a:lnTo>
                  <a:lnTo>
                    <a:pt x="1737" y="1134"/>
                  </a:lnTo>
                  <a:lnTo>
                    <a:pt x="1711" y="0"/>
                  </a:lnTo>
                  <a:lnTo>
                    <a:pt x="0" y="1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32"/>
            <p:cNvSpPr/>
            <p:nvPr/>
          </p:nvSpPr>
          <p:spPr bwMode="auto">
            <a:xfrm>
              <a:off x="10626509" y="4401398"/>
              <a:ext cx="1565491" cy="1439140"/>
            </a:xfrm>
            <a:custGeom>
              <a:avLst/>
              <a:gdLst>
                <a:gd name="T0" fmla="*/ 9 w 1747"/>
                <a:gd name="T1" fmla="*/ 139 h 1460"/>
                <a:gd name="T2" fmla="*/ 0 w 1747"/>
                <a:gd name="T3" fmla="*/ 1349 h 1460"/>
                <a:gd name="T4" fmla="*/ 1747 w 1747"/>
                <a:gd name="T5" fmla="*/ 1460 h 1460"/>
                <a:gd name="T6" fmla="*/ 1723 w 1747"/>
                <a:gd name="T7" fmla="*/ 0 h 1460"/>
                <a:gd name="T8" fmla="*/ 9 w 1747"/>
                <a:gd name="T9" fmla="*/ 139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7" h="1460">
                  <a:moveTo>
                    <a:pt x="9" y="139"/>
                  </a:moveTo>
                  <a:lnTo>
                    <a:pt x="0" y="1349"/>
                  </a:lnTo>
                  <a:lnTo>
                    <a:pt x="1747" y="1460"/>
                  </a:lnTo>
                  <a:lnTo>
                    <a:pt x="1723" y="0"/>
                  </a:lnTo>
                  <a:lnTo>
                    <a:pt x="9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33"/>
            <p:cNvSpPr/>
            <p:nvPr/>
          </p:nvSpPr>
          <p:spPr bwMode="auto">
            <a:xfrm>
              <a:off x="10626509" y="4401398"/>
              <a:ext cx="1565491" cy="1439140"/>
            </a:xfrm>
            <a:custGeom>
              <a:avLst/>
              <a:gdLst>
                <a:gd name="T0" fmla="*/ 9 w 1747"/>
                <a:gd name="T1" fmla="*/ 139 h 1460"/>
                <a:gd name="T2" fmla="*/ 0 w 1747"/>
                <a:gd name="T3" fmla="*/ 1349 h 1460"/>
                <a:gd name="T4" fmla="*/ 1747 w 1747"/>
                <a:gd name="T5" fmla="*/ 1460 h 1460"/>
                <a:gd name="T6" fmla="*/ 1723 w 1747"/>
                <a:gd name="T7" fmla="*/ 0 h 1460"/>
                <a:gd name="T8" fmla="*/ 9 w 1747"/>
                <a:gd name="T9" fmla="*/ 139 h 1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7" h="1460">
                  <a:moveTo>
                    <a:pt x="9" y="139"/>
                  </a:moveTo>
                  <a:lnTo>
                    <a:pt x="0" y="1349"/>
                  </a:lnTo>
                  <a:lnTo>
                    <a:pt x="1747" y="1460"/>
                  </a:lnTo>
                  <a:lnTo>
                    <a:pt x="1723" y="0"/>
                  </a:lnTo>
                  <a:lnTo>
                    <a:pt x="9" y="1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34"/>
            <p:cNvSpPr/>
            <p:nvPr/>
          </p:nvSpPr>
          <p:spPr bwMode="auto">
            <a:xfrm>
              <a:off x="10626509" y="5419638"/>
              <a:ext cx="1448998" cy="414000"/>
            </a:xfrm>
            <a:custGeom>
              <a:avLst/>
              <a:gdLst>
                <a:gd name="T0" fmla="*/ 2 w 1617"/>
                <a:gd name="T1" fmla="*/ 0 h 420"/>
                <a:gd name="T2" fmla="*/ 0 w 1617"/>
                <a:gd name="T3" fmla="*/ 316 h 420"/>
                <a:gd name="T4" fmla="*/ 1617 w 1617"/>
                <a:gd name="T5" fmla="*/ 420 h 420"/>
                <a:gd name="T6" fmla="*/ 1617 w 1617"/>
                <a:gd name="T7" fmla="*/ 35 h 420"/>
                <a:gd name="T8" fmla="*/ 2 w 1617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7" h="420">
                  <a:moveTo>
                    <a:pt x="2" y="0"/>
                  </a:moveTo>
                  <a:lnTo>
                    <a:pt x="0" y="316"/>
                  </a:lnTo>
                  <a:lnTo>
                    <a:pt x="1617" y="420"/>
                  </a:lnTo>
                  <a:lnTo>
                    <a:pt x="1617" y="3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35"/>
            <p:cNvSpPr/>
            <p:nvPr/>
          </p:nvSpPr>
          <p:spPr bwMode="auto">
            <a:xfrm>
              <a:off x="10626509" y="5419638"/>
              <a:ext cx="1448998" cy="414000"/>
            </a:xfrm>
            <a:custGeom>
              <a:avLst/>
              <a:gdLst>
                <a:gd name="T0" fmla="*/ 2 w 1617"/>
                <a:gd name="T1" fmla="*/ 0 h 420"/>
                <a:gd name="T2" fmla="*/ 0 w 1617"/>
                <a:gd name="T3" fmla="*/ 316 h 420"/>
                <a:gd name="T4" fmla="*/ 1617 w 1617"/>
                <a:gd name="T5" fmla="*/ 420 h 420"/>
                <a:gd name="T6" fmla="*/ 1617 w 1617"/>
                <a:gd name="T7" fmla="*/ 35 h 420"/>
                <a:gd name="T8" fmla="*/ 2 w 1617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7" h="420">
                  <a:moveTo>
                    <a:pt x="2" y="0"/>
                  </a:moveTo>
                  <a:lnTo>
                    <a:pt x="0" y="316"/>
                  </a:lnTo>
                  <a:lnTo>
                    <a:pt x="1617" y="420"/>
                  </a:lnTo>
                  <a:lnTo>
                    <a:pt x="1617" y="3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36"/>
            <p:cNvSpPr/>
            <p:nvPr/>
          </p:nvSpPr>
          <p:spPr bwMode="auto">
            <a:xfrm>
              <a:off x="10844262" y="5479768"/>
              <a:ext cx="172051" cy="191229"/>
            </a:xfrm>
            <a:custGeom>
              <a:avLst/>
              <a:gdLst>
                <a:gd name="T0" fmla="*/ 78 w 81"/>
                <a:gd name="T1" fmla="*/ 35 h 82"/>
                <a:gd name="T2" fmla="*/ 46 w 81"/>
                <a:gd name="T3" fmla="*/ 79 h 82"/>
                <a:gd name="T4" fmla="*/ 3 w 81"/>
                <a:gd name="T5" fmla="*/ 47 h 82"/>
                <a:gd name="T6" fmla="*/ 35 w 81"/>
                <a:gd name="T7" fmla="*/ 4 h 82"/>
                <a:gd name="T8" fmla="*/ 78 w 81"/>
                <a:gd name="T9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78" y="35"/>
                  </a:moveTo>
                  <a:cubicBezTo>
                    <a:pt x="81" y="56"/>
                    <a:pt x="67" y="76"/>
                    <a:pt x="46" y="79"/>
                  </a:cubicBezTo>
                  <a:cubicBezTo>
                    <a:pt x="26" y="82"/>
                    <a:pt x="6" y="68"/>
                    <a:pt x="3" y="47"/>
                  </a:cubicBezTo>
                  <a:cubicBezTo>
                    <a:pt x="0" y="26"/>
                    <a:pt x="14" y="7"/>
                    <a:pt x="35" y="4"/>
                  </a:cubicBezTo>
                  <a:cubicBezTo>
                    <a:pt x="56" y="0"/>
                    <a:pt x="75" y="15"/>
                    <a:pt x="78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37"/>
            <p:cNvSpPr/>
            <p:nvPr/>
          </p:nvSpPr>
          <p:spPr bwMode="auto">
            <a:xfrm>
              <a:off x="11115781" y="5498496"/>
              <a:ext cx="171156" cy="191229"/>
            </a:xfrm>
            <a:custGeom>
              <a:avLst/>
              <a:gdLst>
                <a:gd name="T0" fmla="*/ 78 w 81"/>
                <a:gd name="T1" fmla="*/ 35 h 82"/>
                <a:gd name="T2" fmla="*/ 46 w 81"/>
                <a:gd name="T3" fmla="*/ 78 h 82"/>
                <a:gd name="T4" fmla="*/ 3 w 81"/>
                <a:gd name="T5" fmla="*/ 47 h 82"/>
                <a:gd name="T6" fmla="*/ 35 w 81"/>
                <a:gd name="T7" fmla="*/ 3 h 82"/>
                <a:gd name="T8" fmla="*/ 78 w 81"/>
                <a:gd name="T9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78" y="35"/>
                  </a:moveTo>
                  <a:cubicBezTo>
                    <a:pt x="81" y="56"/>
                    <a:pt x="67" y="75"/>
                    <a:pt x="46" y="78"/>
                  </a:cubicBezTo>
                  <a:cubicBezTo>
                    <a:pt x="25" y="82"/>
                    <a:pt x="6" y="67"/>
                    <a:pt x="3" y="47"/>
                  </a:cubicBezTo>
                  <a:cubicBezTo>
                    <a:pt x="0" y="26"/>
                    <a:pt x="14" y="6"/>
                    <a:pt x="35" y="3"/>
                  </a:cubicBezTo>
                  <a:cubicBezTo>
                    <a:pt x="55" y="0"/>
                    <a:pt x="75" y="14"/>
                    <a:pt x="78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GB" sz="5335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1778263" y="3241012"/>
            <a:ext cx="1795728" cy="1703941"/>
          </a:xfrm>
          <a:prstGeom prst="ellipse">
            <a:avLst/>
          </a:prstGeom>
          <a:blipFill>
            <a:blip r:embed="rId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椭圆 19"/>
          <p:cNvSpPr/>
          <p:nvPr/>
        </p:nvSpPr>
        <p:spPr>
          <a:xfrm>
            <a:off x="2635347" y="1529937"/>
            <a:ext cx="1796980" cy="1796980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椭圆 20"/>
          <p:cNvSpPr/>
          <p:nvPr/>
        </p:nvSpPr>
        <p:spPr>
          <a:xfrm>
            <a:off x="782228" y="1738488"/>
            <a:ext cx="1672600" cy="16726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矩形 21"/>
          <p:cNvSpPr/>
          <p:nvPr/>
        </p:nvSpPr>
        <p:spPr>
          <a:xfrm>
            <a:off x="4995551" y="1332612"/>
            <a:ext cx="6531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肺癌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(lung cancer)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多数起源于支气管粘膜上皮，因此也称为支气管肺癌。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31"/>
          <p:cNvSpPr/>
          <p:nvPr/>
        </p:nvSpPr>
        <p:spPr bwMode="auto">
          <a:xfrm>
            <a:off x="4904903" y="2651900"/>
            <a:ext cx="6732911" cy="672000"/>
          </a:xfrm>
          <a:prstGeom prst="rect">
            <a:avLst/>
          </a:prstGeom>
          <a:solidFill>
            <a:srgbClr val="8BD3FF">
              <a:alpha val="6549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21865" tIns="60932" rIns="121865" bIns="60932" numCol="1" rtlCol="0" anchor="ctr" anchorCtr="0" compatLnSpc="1"/>
          <a:lstStyle/>
          <a:p>
            <a:pPr defTabSz="913130">
              <a:defRPr/>
            </a:pPr>
            <a:endParaRPr lang="en-US" sz="2265" b="1" kern="0" dirty="0">
              <a:solidFill>
                <a:prstClr val="white">
                  <a:alpha val="99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001685" y="2638806"/>
            <a:ext cx="6990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肺癌的分布右肺多于左肺，上叶多于下叶。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31"/>
          <p:cNvSpPr/>
          <p:nvPr/>
        </p:nvSpPr>
        <p:spPr bwMode="auto">
          <a:xfrm>
            <a:off x="4904903" y="3388525"/>
            <a:ext cx="6732911" cy="1142592"/>
          </a:xfrm>
          <a:prstGeom prst="rect">
            <a:avLst/>
          </a:prstGeom>
          <a:solidFill>
            <a:srgbClr val="8BD3FF">
              <a:alpha val="6549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21865" tIns="60932" rIns="121865" bIns="60932" numCol="1" rtlCol="0" anchor="ctr" anchorCtr="0" compatLnSpc="1"/>
          <a:lstStyle/>
          <a:p>
            <a:pPr defTabSz="913130">
              <a:defRPr/>
            </a:pPr>
            <a:endParaRPr lang="en-US" sz="2265" b="1" kern="0" dirty="0">
              <a:solidFill>
                <a:prstClr val="white">
                  <a:alpha val="99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95551" y="3289801"/>
            <a:ext cx="6531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发病年龄大多在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岁以上，以男性多见，男女比例约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3~5:1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31"/>
          <p:cNvSpPr/>
          <p:nvPr/>
        </p:nvSpPr>
        <p:spPr bwMode="auto">
          <a:xfrm>
            <a:off x="4904903" y="4586063"/>
            <a:ext cx="6732911" cy="1142592"/>
          </a:xfrm>
          <a:prstGeom prst="rect">
            <a:avLst/>
          </a:prstGeom>
          <a:solidFill>
            <a:srgbClr val="8BD3FF">
              <a:alpha val="65490"/>
            </a:srgb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121865" tIns="60932" rIns="121865" bIns="60932" numCol="1" rtlCol="0" anchor="ctr" anchorCtr="0" compatLnSpc="1"/>
          <a:lstStyle/>
          <a:p>
            <a:pPr defTabSz="913130">
              <a:defRPr/>
            </a:pPr>
            <a:endParaRPr lang="en-US" sz="2265" b="1" kern="0" dirty="0">
              <a:solidFill>
                <a:prstClr val="white">
                  <a:alpha val="99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95551" y="4487338"/>
            <a:ext cx="6531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chemeClr val="bg1"/>
              </a:buClr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肺癌的病因尚不完全明确，但与吸烟、大气污染、职业接触、遗传等因素有关。 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25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9" grpId="0" animBg="1"/>
      <p:bldP spid="20" grpId="0" animBg="1"/>
      <p:bldP spid="21" grpId="0" animBg="1"/>
      <p:bldP spid="22" grpId="0"/>
      <p:bldP spid="27" grpId="0" animBg="1"/>
      <p:bldP spid="28" grpId="0"/>
      <p:bldP spid="31" grpId="0" animBg="1"/>
      <p:bldP spid="32" grpId="0"/>
      <p:bldP spid="33" grpId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" b="4646"/>
          <a:stretch>
            <a:fillRect/>
          </a:stretch>
        </p:blipFill>
        <p:spPr>
          <a:xfrm>
            <a:off x="3274318" y="1626811"/>
            <a:ext cx="5103284" cy="36607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905" y="100933"/>
            <a:ext cx="3847745" cy="438917"/>
          </a:xfrm>
        </p:spPr>
        <p:txBody>
          <a:bodyPr>
            <a:no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68" y="1626811"/>
            <a:ext cx="2745536" cy="366071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76" b="418"/>
          <a:stretch>
            <a:fillRect/>
          </a:stretch>
        </p:blipFill>
        <p:spPr>
          <a:xfrm>
            <a:off x="8419263" y="1626811"/>
            <a:ext cx="3227484" cy="3645405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296563" y="2732821"/>
            <a:ext cx="11648303" cy="143338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矩形 54"/>
          <p:cNvSpPr/>
          <p:nvPr/>
        </p:nvSpPr>
        <p:spPr>
          <a:xfrm>
            <a:off x="2391646" y="3002045"/>
            <a:ext cx="7289175" cy="892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zh-CN" altLang="en-US" sz="34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呼吸道管理是术前、术后护理的重点</a:t>
            </a:r>
            <a:endParaRPr lang="zh-CN" altLang="en-US" sz="3465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矩形 32"/>
          <p:cNvSpPr/>
          <p:nvPr/>
        </p:nvSpPr>
        <p:spPr>
          <a:xfrm>
            <a:off x="6992417" y="2794487"/>
            <a:ext cx="4188539" cy="3070119"/>
          </a:xfrm>
          <a:prstGeom prst="roundRect">
            <a:avLst>
              <a:gd name="adj" fmla="val 4332"/>
            </a:avLst>
          </a:prstGeom>
          <a:solidFill>
            <a:schemeClr val="bg1"/>
          </a:solidFill>
          <a:ln>
            <a:solidFill>
              <a:srgbClr val="26ADB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圆角矩形 16"/>
          <p:cNvSpPr/>
          <p:nvPr/>
        </p:nvSpPr>
        <p:spPr>
          <a:xfrm>
            <a:off x="758409" y="2783443"/>
            <a:ext cx="3823820" cy="3070119"/>
          </a:xfrm>
          <a:prstGeom prst="roundRect">
            <a:avLst>
              <a:gd name="adj" fmla="val 4332"/>
            </a:avLst>
          </a:prstGeom>
          <a:solidFill>
            <a:schemeClr val="bg1"/>
          </a:solidFill>
          <a:ln>
            <a:solidFill>
              <a:srgbClr val="EC680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MH_Other_2"/>
          <p:cNvSpPr/>
          <p:nvPr>
            <p:custDataLst>
              <p:tags r:id="rId1"/>
            </p:custDataLst>
          </p:nvPr>
        </p:nvSpPr>
        <p:spPr>
          <a:xfrm>
            <a:off x="2948048" y="1844053"/>
            <a:ext cx="5890161" cy="203343"/>
          </a:xfrm>
          <a:prstGeom prst="rect">
            <a:avLst/>
          </a:prstGeom>
          <a:solidFill>
            <a:srgbClr val="00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anchor="ctr"/>
          <a:lstStyle/>
          <a:p>
            <a:pPr algn="ctr" eaLnBrk="1" hangingPunct="1">
              <a:defRPr/>
            </a:pPr>
            <a:endParaRPr lang="zh-CN" altLang="en-US" sz="2400"/>
          </a:p>
        </p:txBody>
      </p:sp>
      <p:grpSp>
        <p:nvGrpSpPr>
          <p:cNvPr id="39" name="组合 38"/>
          <p:cNvGrpSpPr/>
          <p:nvPr/>
        </p:nvGrpSpPr>
        <p:grpSpPr>
          <a:xfrm>
            <a:off x="7465024" y="1461464"/>
            <a:ext cx="3072000" cy="946150"/>
            <a:chOff x="5598768" y="1096097"/>
            <a:chExt cx="2304000" cy="709612"/>
          </a:xfrm>
        </p:grpSpPr>
        <p:sp>
          <p:nvSpPr>
            <p:cNvPr id="27" name="MH_Other_9"/>
            <p:cNvSpPr/>
            <p:nvPr>
              <p:custDataLst>
                <p:tags r:id="rId2"/>
              </p:custDataLst>
            </p:nvPr>
          </p:nvSpPr>
          <p:spPr>
            <a:xfrm flipH="1">
              <a:off x="5598768" y="1096097"/>
              <a:ext cx="2304000" cy="709612"/>
            </a:xfrm>
            <a:prstGeom prst="rect">
              <a:avLst/>
            </a:prstGeom>
            <a:gradFill>
              <a:gsLst>
                <a:gs pos="50000">
                  <a:srgbClr val="26ADBF"/>
                </a:gs>
                <a:gs pos="50000">
                  <a:srgbClr val="1CA2A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707586" y="1247258"/>
              <a:ext cx="2087035" cy="430934"/>
            </a:xfrm>
            <a:prstGeom prst="rect">
              <a:avLst/>
            </a:prstGeom>
          </p:spPr>
          <p:txBody>
            <a:bodyPr wrap="square" lIns="121917" tIns="60959" rIns="121917" bIns="60959">
              <a:spAutoFit/>
            </a:bodyPr>
            <a:lstStyle/>
            <a:p>
              <a:pPr algn="ctr">
                <a:lnSpc>
                  <a:spcPct val="110000"/>
                </a:lnSpc>
                <a:spcBef>
                  <a:spcPct val="0"/>
                </a:spcBef>
              </a:pPr>
              <a:r>
                <a:rPr lang="zh-CN" altLang="en-US" sz="2665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保持呼吸道通畅</a:t>
              </a:r>
              <a:endParaRPr lang="zh-CN" altLang="en-US" sz="2665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64833" y="1484879"/>
            <a:ext cx="3071575" cy="956600"/>
            <a:chOff x="798624" y="1113659"/>
            <a:chExt cx="2303681" cy="717450"/>
          </a:xfrm>
        </p:grpSpPr>
        <p:sp>
          <p:nvSpPr>
            <p:cNvPr id="29" name="MH_Other_8"/>
            <p:cNvSpPr/>
            <p:nvPr>
              <p:custDataLst>
                <p:tags r:id="rId3"/>
              </p:custDataLst>
            </p:nvPr>
          </p:nvSpPr>
          <p:spPr>
            <a:xfrm>
              <a:off x="798624" y="1113659"/>
              <a:ext cx="2303681" cy="717450"/>
            </a:xfrm>
            <a:prstGeom prst="rect">
              <a:avLst/>
            </a:prstGeom>
            <a:gradFill>
              <a:gsLst>
                <a:gs pos="50000">
                  <a:srgbClr val="EC680F"/>
                </a:gs>
                <a:gs pos="50000">
                  <a:srgbClr val="CD5B1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4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913948" y="1267272"/>
              <a:ext cx="2062958" cy="430934"/>
            </a:xfrm>
            <a:prstGeom prst="rect">
              <a:avLst/>
            </a:prstGeom>
          </p:spPr>
          <p:txBody>
            <a:bodyPr wrap="square" lIns="121917" tIns="60959" rIns="121917" bIns="60959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2665" b="1" dirty="0">
                  <a:solidFill>
                    <a:schemeClr val="bg1"/>
                  </a:solidFill>
                  <a:effectLst>
                    <a:glow rad="101600">
                      <a:schemeClr val="tx1">
                        <a:alpha val="6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防治呼吸道感染</a:t>
              </a:r>
              <a:endParaRPr lang="zh-CN" altLang="en-US" sz="2665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945261" y="2790664"/>
            <a:ext cx="3741044" cy="3046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术前戒烟</a:t>
            </a:r>
            <a:r>
              <a:rPr lang="en-US" altLang="zh-CN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</a:t>
            </a:r>
            <a:endParaRPr lang="en-US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注意口腔卫生</a:t>
            </a:r>
            <a:endParaRPr lang="en-US" altLang="zh-CN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对有上呼吸道感染、慢性支气管炎、肺内感染、肺气肿的病人，遵医嘱应用抗生素</a:t>
            </a:r>
            <a:endParaRPr lang="en-US" altLang="zh-CN" sz="2135" b="1" dirty="0">
              <a:solidFill>
                <a:srgbClr val="001D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22154" y="2753513"/>
            <a:ext cx="3957741" cy="3046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有效咳嗽、咳痰；体位引流；超声雾化等</a:t>
            </a:r>
            <a:endParaRPr lang="zh-CN" altLang="en-US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遵医嘱应用支气管扩张剂、祛痰剂等药物</a:t>
            </a:r>
            <a:endParaRPr lang="zh-CN" altLang="en-US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u"/>
            </a:pPr>
            <a:r>
              <a:rPr lang="zh-CN" altLang="en-US" sz="21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对呼吸功能失常的病人，根据需要应用机械通气治疗</a:t>
            </a:r>
            <a:endParaRPr lang="zh-CN" altLang="en-US" sz="21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10800000" flipH="1">
            <a:off x="2519561" y="2520764"/>
            <a:ext cx="237892" cy="192536"/>
          </a:xfrm>
          <a:prstGeom prst="triangle">
            <a:avLst/>
          </a:prstGeom>
          <a:solidFill>
            <a:srgbClr val="EC680F"/>
          </a:solidFill>
          <a:ln>
            <a:solidFill>
              <a:srgbClr val="EC6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等腰三角形 34"/>
          <p:cNvSpPr/>
          <p:nvPr/>
        </p:nvSpPr>
        <p:spPr>
          <a:xfrm rot="10800000" flipH="1">
            <a:off x="8882078" y="2531711"/>
            <a:ext cx="237892" cy="192536"/>
          </a:xfrm>
          <a:prstGeom prst="triangle">
            <a:avLst/>
          </a:prstGeom>
          <a:solidFill>
            <a:srgbClr val="26ADBF"/>
          </a:solidFill>
          <a:ln>
            <a:solidFill>
              <a:srgbClr val="26AD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6" name="组合 35"/>
          <p:cNvGrpSpPr/>
          <p:nvPr/>
        </p:nvGrpSpPr>
        <p:grpSpPr>
          <a:xfrm>
            <a:off x="4823320" y="1456235"/>
            <a:ext cx="2109877" cy="956600"/>
            <a:chOff x="3668286" y="2418352"/>
            <a:chExt cx="1582408" cy="717450"/>
          </a:xfrm>
        </p:grpSpPr>
        <p:sp>
          <p:nvSpPr>
            <p:cNvPr id="37" name="圆角矩形 36"/>
            <p:cNvSpPr/>
            <p:nvPr/>
          </p:nvSpPr>
          <p:spPr>
            <a:xfrm>
              <a:off x="3668286" y="2418352"/>
              <a:ext cx="1472426" cy="7174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3668286" y="2597383"/>
              <a:ext cx="1582408" cy="377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65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手术前护理</a:t>
              </a:r>
              <a:endParaRPr lang="zh-CN" altLang="en-US" sz="2665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7" grpId="0" animBg="1"/>
      <p:bldP spid="21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1888464" y="1367731"/>
            <a:ext cx="4136003" cy="4134507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Arial" panose="020B0604020202020204"/>
              <a:ea typeface="微软雅黑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253751" y="1770783"/>
            <a:ext cx="2967255" cy="3501136"/>
            <a:chOff x="4832531" y="1500201"/>
            <a:chExt cx="2966869" cy="3501947"/>
          </a:xfrm>
        </p:grpSpPr>
        <p:sp>
          <p:nvSpPr>
            <p:cNvPr id="25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ysClr val="windowText" lastClr="000000">
                    <a:alpha val="0"/>
                  </a:sys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ysClr val="windowText" lastClr="000000">
                    <a:alpha val="48000"/>
                  </a:sysClr>
                </a:gs>
              </a:gsLst>
              <a:lin ang="162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762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8575" cap="flat" cmpd="sng" algn="ctr">
              <a:gradFill>
                <a:gsLst>
                  <a:gs pos="0">
                    <a:srgbClr val="F7F7F7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71459" y="1770783"/>
            <a:ext cx="2967255" cy="3501136"/>
            <a:chOff x="4832531" y="1500201"/>
            <a:chExt cx="2966869" cy="3501947"/>
          </a:xfrm>
        </p:grpSpPr>
        <p:sp>
          <p:nvSpPr>
            <p:cNvPr id="31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ysClr val="windowText" lastClr="000000">
                    <a:alpha val="0"/>
                  </a:sys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ysClr val="windowText" lastClr="000000">
                    <a:alpha val="48000"/>
                  </a:sysClr>
                </a:gs>
              </a:gsLst>
              <a:lin ang="162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762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8575" cap="flat" cmpd="sng" algn="ctr">
              <a:gradFill>
                <a:gsLst>
                  <a:gs pos="0">
                    <a:srgbClr val="F7F7F7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99865" y="1770783"/>
            <a:ext cx="2967255" cy="3501136"/>
            <a:chOff x="4832531" y="1500201"/>
            <a:chExt cx="2966869" cy="3501947"/>
          </a:xfrm>
        </p:grpSpPr>
        <p:sp>
          <p:nvSpPr>
            <p:cNvPr id="34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ysClr val="windowText" lastClr="000000">
                    <a:alpha val="0"/>
                  </a:sys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ysClr val="windowText" lastClr="000000">
                    <a:alpha val="48000"/>
                  </a:sysClr>
                </a:gs>
              </a:gsLst>
              <a:lin ang="162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762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8575" cap="flat" cmpd="sng" algn="ctr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176021" y="1770783"/>
            <a:ext cx="2967255" cy="3501136"/>
            <a:chOff x="1538516" y="1764413"/>
            <a:chExt cx="2966869" cy="3501947"/>
          </a:xfrm>
        </p:grpSpPr>
        <p:sp>
          <p:nvSpPr>
            <p:cNvPr id="37" name="等腰三角形 16"/>
            <p:cNvSpPr/>
            <p:nvPr/>
          </p:nvSpPr>
          <p:spPr>
            <a:xfrm rot="420000" flipV="1">
              <a:off x="1538516" y="4874931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-1" fmla="*/ 0 w 1853592"/>
                <a:gd name="connsiteY0-2" fmla="*/ 457200 h 457200"/>
                <a:gd name="connsiteX1-3" fmla="*/ 1181100 w 1853592"/>
                <a:gd name="connsiteY1-4" fmla="*/ 0 h 457200"/>
                <a:gd name="connsiteX2-5" fmla="*/ 1853592 w 1853592"/>
                <a:gd name="connsiteY2-6" fmla="*/ 457128 h 457200"/>
                <a:gd name="connsiteX3-7" fmla="*/ 0 w 1853592"/>
                <a:gd name="connsiteY3-8" fmla="*/ 457200 h 457200"/>
                <a:gd name="connsiteX0-9" fmla="*/ 0 w 1853592"/>
                <a:gd name="connsiteY0-10" fmla="*/ 335351 h 335351"/>
                <a:gd name="connsiteX1-11" fmla="*/ 1287695 w 1853592"/>
                <a:gd name="connsiteY1-12" fmla="*/ 0 h 335351"/>
                <a:gd name="connsiteX2-13" fmla="*/ 1853592 w 1853592"/>
                <a:gd name="connsiteY2-14" fmla="*/ 335279 h 335351"/>
                <a:gd name="connsiteX3-15" fmla="*/ 0 w 1853592"/>
                <a:gd name="connsiteY3-16" fmla="*/ 335351 h 335351"/>
                <a:gd name="connsiteX0-17" fmla="*/ 0 w 1853592"/>
                <a:gd name="connsiteY0-18" fmla="*/ 338146 h 338146"/>
                <a:gd name="connsiteX1-19" fmla="*/ 1287695 w 1853592"/>
                <a:gd name="connsiteY1-20" fmla="*/ 2795 h 338146"/>
                <a:gd name="connsiteX2-21" fmla="*/ 1853592 w 1853592"/>
                <a:gd name="connsiteY2-22" fmla="*/ 338074 h 338146"/>
                <a:gd name="connsiteX3-23" fmla="*/ 0 w 1853592"/>
                <a:gd name="connsiteY3-24" fmla="*/ 338146 h 338146"/>
                <a:gd name="connsiteX0-25" fmla="*/ 0 w 1853592"/>
                <a:gd name="connsiteY0-26" fmla="*/ 338146 h 338146"/>
                <a:gd name="connsiteX1-27" fmla="*/ 1287695 w 1853592"/>
                <a:gd name="connsiteY1-28" fmla="*/ 2795 h 338146"/>
                <a:gd name="connsiteX2-29" fmla="*/ 1853592 w 1853592"/>
                <a:gd name="connsiteY2-30" fmla="*/ 338074 h 338146"/>
                <a:gd name="connsiteX3-31" fmla="*/ 0 w 1853592"/>
                <a:gd name="connsiteY3-32" fmla="*/ 338146 h 338146"/>
                <a:gd name="connsiteX0-33" fmla="*/ 0 w 1822079"/>
                <a:gd name="connsiteY0-34" fmla="*/ 338146 h 338146"/>
                <a:gd name="connsiteX1-35" fmla="*/ 1287695 w 1822079"/>
                <a:gd name="connsiteY1-36" fmla="*/ 2795 h 338146"/>
                <a:gd name="connsiteX2-37" fmla="*/ 1822079 w 1822079"/>
                <a:gd name="connsiteY2-38" fmla="*/ 334204 h 338146"/>
                <a:gd name="connsiteX3-39" fmla="*/ 0 w 1822079"/>
                <a:gd name="connsiteY3-40" fmla="*/ 338146 h 338146"/>
                <a:gd name="connsiteX0-41" fmla="*/ 0 w 1822079"/>
                <a:gd name="connsiteY0-42" fmla="*/ 338146 h 338146"/>
                <a:gd name="connsiteX1-43" fmla="*/ 1287695 w 1822079"/>
                <a:gd name="connsiteY1-44" fmla="*/ 2795 h 338146"/>
                <a:gd name="connsiteX2-45" fmla="*/ 1822079 w 1822079"/>
                <a:gd name="connsiteY2-46" fmla="*/ 334204 h 338146"/>
                <a:gd name="connsiteX3-47" fmla="*/ 0 w 1822079"/>
                <a:gd name="connsiteY3-48" fmla="*/ 338146 h 338146"/>
                <a:gd name="connsiteX0-49" fmla="*/ 0 w 1822079"/>
                <a:gd name="connsiteY0-50" fmla="*/ 232412 h 232412"/>
                <a:gd name="connsiteX1-51" fmla="*/ 1371632 w 1822079"/>
                <a:gd name="connsiteY1-52" fmla="*/ 4497 h 232412"/>
                <a:gd name="connsiteX2-53" fmla="*/ 1822079 w 1822079"/>
                <a:gd name="connsiteY2-54" fmla="*/ 228470 h 232412"/>
                <a:gd name="connsiteX3-55" fmla="*/ 0 w 1822079"/>
                <a:gd name="connsiteY3-56" fmla="*/ 232412 h 232412"/>
                <a:gd name="connsiteX0-57" fmla="*/ 0 w 1822079"/>
                <a:gd name="connsiteY0-58" fmla="*/ 228451 h 228451"/>
                <a:gd name="connsiteX1-59" fmla="*/ 1371632 w 1822079"/>
                <a:gd name="connsiteY1-60" fmla="*/ 536 h 228451"/>
                <a:gd name="connsiteX2-61" fmla="*/ 1822079 w 1822079"/>
                <a:gd name="connsiteY2-62" fmla="*/ 224509 h 228451"/>
                <a:gd name="connsiteX3-63" fmla="*/ 0 w 1822079"/>
                <a:gd name="connsiteY3-64" fmla="*/ 228451 h 228451"/>
                <a:gd name="connsiteX0-65" fmla="*/ 0 w 1822079"/>
                <a:gd name="connsiteY0-66" fmla="*/ 228451 h 228451"/>
                <a:gd name="connsiteX1-67" fmla="*/ 1371632 w 1822079"/>
                <a:gd name="connsiteY1-68" fmla="*/ 536 h 228451"/>
                <a:gd name="connsiteX2-69" fmla="*/ 1822079 w 1822079"/>
                <a:gd name="connsiteY2-70" fmla="*/ 224509 h 228451"/>
                <a:gd name="connsiteX3-71" fmla="*/ 0 w 1822079"/>
                <a:gd name="connsiteY3-72" fmla="*/ 228451 h 228451"/>
                <a:gd name="connsiteX0-73" fmla="*/ 0 w 1822079"/>
                <a:gd name="connsiteY0-74" fmla="*/ 234944 h 234944"/>
                <a:gd name="connsiteX1-75" fmla="*/ 1458135 w 1822079"/>
                <a:gd name="connsiteY1-76" fmla="*/ 510 h 234944"/>
                <a:gd name="connsiteX2-77" fmla="*/ 1822079 w 1822079"/>
                <a:gd name="connsiteY2-78" fmla="*/ 231002 h 234944"/>
                <a:gd name="connsiteX3-79" fmla="*/ 0 w 1822079"/>
                <a:gd name="connsiteY3-80" fmla="*/ 234944 h 234944"/>
                <a:gd name="connsiteX0-81" fmla="*/ 0 w 1822079"/>
                <a:gd name="connsiteY0-82" fmla="*/ 251876 h 251876"/>
                <a:gd name="connsiteX1-83" fmla="*/ 1505928 w 1822079"/>
                <a:gd name="connsiteY1-84" fmla="*/ 456 h 251876"/>
                <a:gd name="connsiteX2-85" fmla="*/ 1822079 w 1822079"/>
                <a:gd name="connsiteY2-86" fmla="*/ 247934 h 251876"/>
                <a:gd name="connsiteX3-87" fmla="*/ 0 w 1822079"/>
                <a:gd name="connsiteY3-88" fmla="*/ 251876 h 251876"/>
                <a:gd name="connsiteX0-89" fmla="*/ 0 w 1822079"/>
                <a:gd name="connsiteY0-90" fmla="*/ 292564 h 292564"/>
                <a:gd name="connsiteX1-91" fmla="*/ 1499509 w 1822079"/>
                <a:gd name="connsiteY1-92" fmla="*/ 362 h 292564"/>
                <a:gd name="connsiteX2-93" fmla="*/ 1822079 w 1822079"/>
                <a:gd name="connsiteY2-94" fmla="*/ 288622 h 292564"/>
                <a:gd name="connsiteX3-95" fmla="*/ 0 w 1822079"/>
                <a:gd name="connsiteY3-96" fmla="*/ 292564 h 292564"/>
                <a:gd name="connsiteX0-97" fmla="*/ 0 w 1822079"/>
                <a:gd name="connsiteY0-98" fmla="*/ 269899 h 269899"/>
                <a:gd name="connsiteX1-99" fmla="*/ 1405305 w 1822079"/>
                <a:gd name="connsiteY1-100" fmla="*/ 410 h 269899"/>
                <a:gd name="connsiteX2-101" fmla="*/ 1822079 w 1822079"/>
                <a:gd name="connsiteY2-102" fmla="*/ 265957 h 269899"/>
                <a:gd name="connsiteX3-103" fmla="*/ 0 w 1822079"/>
                <a:gd name="connsiteY3-104" fmla="*/ 269899 h 269899"/>
                <a:gd name="connsiteX0-105" fmla="*/ 0 w 1822079"/>
                <a:gd name="connsiteY0-106" fmla="*/ 330359 h 330359"/>
                <a:gd name="connsiteX1-107" fmla="*/ 1499293 w 1822079"/>
                <a:gd name="connsiteY1-108" fmla="*/ 304 h 330359"/>
                <a:gd name="connsiteX2-109" fmla="*/ 1822079 w 1822079"/>
                <a:gd name="connsiteY2-110" fmla="*/ 326417 h 330359"/>
                <a:gd name="connsiteX3-111" fmla="*/ 0 w 1822079"/>
                <a:gd name="connsiteY3-112" fmla="*/ 330359 h 330359"/>
                <a:gd name="connsiteX0-113" fmla="*/ 0 w 1822079"/>
                <a:gd name="connsiteY0-114" fmla="*/ 330359 h 330359"/>
                <a:gd name="connsiteX1-115" fmla="*/ 1499293 w 1822079"/>
                <a:gd name="connsiteY1-116" fmla="*/ 304 h 330359"/>
                <a:gd name="connsiteX2-117" fmla="*/ 1822079 w 1822079"/>
                <a:gd name="connsiteY2-118" fmla="*/ 326417 h 330359"/>
                <a:gd name="connsiteX3-119" fmla="*/ 0 w 1822079"/>
                <a:gd name="connsiteY3-120" fmla="*/ 330359 h 330359"/>
                <a:gd name="connsiteX0-121" fmla="*/ 0 w 1822079"/>
                <a:gd name="connsiteY0-122" fmla="*/ 449126 h 449126"/>
                <a:gd name="connsiteX1-123" fmla="*/ 1583172 w 1822079"/>
                <a:gd name="connsiteY1-124" fmla="*/ 202 h 449126"/>
                <a:gd name="connsiteX2-125" fmla="*/ 1822079 w 1822079"/>
                <a:gd name="connsiteY2-126" fmla="*/ 445184 h 449126"/>
                <a:gd name="connsiteX3-127" fmla="*/ 0 w 1822079"/>
                <a:gd name="connsiteY3-128" fmla="*/ 449126 h 449126"/>
                <a:gd name="connsiteX0-129" fmla="*/ 0 w 1822079"/>
                <a:gd name="connsiteY0-130" fmla="*/ 449126 h 449126"/>
                <a:gd name="connsiteX1-131" fmla="*/ 1583172 w 1822079"/>
                <a:gd name="connsiteY1-132" fmla="*/ 202 h 449126"/>
                <a:gd name="connsiteX2-133" fmla="*/ 1822079 w 1822079"/>
                <a:gd name="connsiteY2-134" fmla="*/ 445184 h 449126"/>
                <a:gd name="connsiteX3-135" fmla="*/ 0 w 1822079"/>
                <a:gd name="connsiteY3-136" fmla="*/ 449126 h 449126"/>
                <a:gd name="connsiteX0-137" fmla="*/ 0 w 1822079"/>
                <a:gd name="connsiteY0-138" fmla="*/ 449126 h 449126"/>
                <a:gd name="connsiteX1-139" fmla="*/ 1583172 w 1822079"/>
                <a:gd name="connsiteY1-140" fmla="*/ 202 h 449126"/>
                <a:gd name="connsiteX2-141" fmla="*/ 1822079 w 1822079"/>
                <a:gd name="connsiteY2-142" fmla="*/ 445184 h 449126"/>
                <a:gd name="connsiteX3-143" fmla="*/ 0 w 1822079"/>
                <a:gd name="connsiteY3-144" fmla="*/ 449126 h 449126"/>
                <a:gd name="connsiteX0-145" fmla="*/ 0 w 1822079"/>
                <a:gd name="connsiteY0-146" fmla="*/ 449126 h 449126"/>
                <a:gd name="connsiteX1-147" fmla="*/ 1583172 w 1822079"/>
                <a:gd name="connsiteY1-148" fmla="*/ 202 h 449126"/>
                <a:gd name="connsiteX2-149" fmla="*/ 1822079 w 1822079"/>
                <a:gd name="connsiteY2-150" fmla="*/ 445184 h 449126"/>
                <a:gd name="connsiteX3-151" fmla="*/ 0 w 1822079"/>
                <a:gd name="connsiteY3-152" fmla="*/ 449126 h 449126"/>
                <a:gd name="connsiteX0-153" fmla="*/ 0 w 1822079"/>
                <a:gd name="connsiteY0-154" fmla="*/ 449865 h 449865"/>
                <a:gd name="connsiteX1-155" fmla="*/ 1514912 w 1822079"/>
                <a:gd name="connsiteY1-156" fmla="*/ 202 h 449865"/>
                <a:gd name="connsiteX2-157" fmla="*/ 1822079 w 1822079"/>
                <a:gd name="connsiteY2-158" fmla="*/ 445923 h 449865"/>
                <a:gd name="connsiteX3-159" fmla="*/ 0 w 1822079"/>
                <a:gd name="connsiteY3-160" fmla="*/ 449865 h 449865"/>
                <a:gd name="connsiteX0-161" fmla="*/ 0 w 1822079"/>
                <a:gd name="connsiteY0-162" fmla="*/ 449865 h 449865"/>
                <a:gd name="connsiteX1-163" fmla="*/ 1514912 w 1822079"/>
                <a:gd name="connsiteY1-164" fmla="*/ 202 h 449865"/>
                <a:gd name="connsiteX2-165" fmla="*/ 1822079 w 1822079"/>
                <a:gd name="connsiteY2-166" fmla="*/ 445923 h 449865"/>
                <a:gd name="connsiteX3-167" fmla="*/ 0 w 1822079"/>
                <a:gd name="connsiteY3-168" fmla="*/ 449865 h 449865"/>
                <a:gd name="connsiteX0-169" fmla="*/ 0 w 1822079"/>
                <a:gd name="connsiteY0-170" fmla="*/ 386588 h 386588"/>
                <a:gd name="connsiteX1-171" fmla="*/ 1506644 w 1822079"/>
                <a:gd name="connsiteY1-172" fmla="*/ 246 h 386588"/>
                <a:gd name="connsiteX2-173" fmla="*/ 1822079 w 1822079"/>
                <a:gd name="connsiteY2-174" fmla="*/ 382646 h 386588"/>
                <a:gd name="connsiteX3-175" fmla="*/ 0 w 1822079"/>
                <a:gd name="connsiteY3-176" fmla="*/ 386588 h 386588"/>
                <a:gd name="connsiteX0-177" fmla="*/ 0 w 1822079"/>
                <a:gd name="connsiteY0-178" fmla="*/ 369691 h 369691"/>
                <a:gd name="connsiteX1-179" fmla="*/ 1405699 w 1822079"/>
                <a:gd name="connsiteY1-180" fmla="*/ 262 h 369691"/>
                <a:gd name="connsiteX2-181" fmla="*/ 1822079 w 1822079"/>
                <a:gd name="connsiteY2-182" fmla="*/ 365749 h 369691"/>
                <a:gd name="connsiteX3-183" fmla="*/ 0 w 1822079"/>
                <a:gd name="connsiteY3-184" fmla="*/ 369691 h 369691"/>
                <a:gd name="connsiteX0-185" fmla="*/ 0 w 1822079"/>
                <a:gd name="connsiteY0-186" fmla="*/ 369691 h 369691"/>
                <a:gd name="connsiteX1-187" fmla="*/ 1405699 w 1822079"/>
                <a:gd name="connsiteY1-188" fmla="*/ 262 h 369691"/>
                <a:gd name="connsiteX2-189" fmla="*/ 1822079 w 1822079"/>
                <a:gd name="connsiteY2-190" fmla="*/ 365749 h 369691"/>
                <a:gd name="connsiteX3-191" fmla="*/ 0 w 1822079"/>
                <a:gd name="connsiteY3-192" fmla="*/ 369691 h 369691"/>
                <a:gd name="connsiteX0-193" fmla="*/ 0 w 1822079"/>
                <a:gd name="connsiteY0-194" fmla="*/ 381284 h 381284"/>
                <a:gd name="connsiteX1-195" fmla="*/ 1490761 w 1822079"/>
                <a:gd name="connsiteY1-196" fmla="*/ 250 h 381284"/>
                <a:gd name="connsiteX2-197" fmla="*/ 1822079 w 1822079"/>
                <a:gd name="connsiteY2-198" fmla="*/ 377342 h 381284"/>
                <a:gd name="connsiteX3-199" fmla="*/ 0 w 1822079"/>
                <a:gd name="connsiteY3-200" fmla="*/ 381284 h 381284"/>
                <a:gd name="connsiteX0-201" fmla="*/ 0 w 1822079"/>
                <a:gd name="connsiteY0-202" fmla="*/ 381284 h 381284"/>
                <a:gd name="connsiteX1-203" fmla="*/ 1490761 w 1822079"/>
                <a:gd name="connsiteY1-204" fmla="*/ 250 h 381284"/>
                <a:gd name="connsiteX2-205" fmla="*/ 1822079 w 1822079"/>
                <a:gd name="connsiteY2-206" fmla="*/ 377342 h 381284"/>
                <a:gd name="connsiteX3-207" fmla="*/ 0 w 1822079"/>
                <a:gd name="connsiteY3-208" fmla="*/ 381284 h 381284"/>
                <a:gd name="connsiteX0-209" fmla="*/ 0 w 1822079"/>
                <a:gd name="connsiteY0-210" fmla="*/ 381034 h 381034"/>
                <a:gd name="connsiteX1-211" fmla="*/ 1490761 w 1822079"/>
                <a:gd name="connsiteY1-212" fmla="*/ 0 h 381034"/>
                <a:gd name="connsiteX2-213" fmla="*/ 1822079 w 1822079"/>
                <a:gd name="connsiteY2-214" fmla="*/ 377092 h 381034"/>
                <a:gd name="connsiteX3-215" fmla="*/ 0 w 1822079"/>
                <a:gd name="connsiteY3-216" fmla="*/ 381034 h 381034"/>
                <a:gd name="connsiteX0-217" fmla="*/ 0 w 1822079"/>
                <a:gd name="connsiteY0-218" fmla="*/ 381034 h 381034"/>
                <a:gd name="connsiteX1-219" fmla="*/ 1490761 w 1822079"/>
                <a:gd name="connsiteY1-220" fmla="*/ 0 h 381034"/>
                <a:gd name="connsiteX2-221" fmla="*/ 1822079 w 1822079"/>
                <a:gd name="connsiteY2-222" fmla="*/ 377092 h 381034"/>
                <a:gd name="connsiteX3-223" fmla="*/ 0 w 1822079"/>
                <a:gd name="connsiteY3-224" fmla="*/ 381034 h 381034"/>
                <a:gd name="connsiteX0-225" fmla="*/ 0 w 1822079"/>
                <a:gd name="connsiteY0-226" fmla="*/ 381034 h 381034"/>
                <a:gd name="connsiteX1-227" fmla="*/ 1490761 w 1822079"/>
                <a:gd name="connsiteY1-228" fmla="*/ 0 h 381034"/>
                <a:gd name="connsiteX2-229" fmla="*/ 1822079 w 1822079"/>
                <a:gd name="connsiteY2-230" fmla="*/ 377092 h 381034"/>
                <a:gd name="connsiteX3-231" fmla="*/ 0 w 1822079"/>
                <a:gd name="connsiteY3-232" fmla="*/ 381034 h 381034"/>
                <a:gd name="connsiteX0-233" fmla="*/ 0 w 1822079"/>
                <a:gd name="connsiteY0-234" fmla="*/ 381034 h 381034"/>
                <a:gd name="connsiteX1-235" fmla="*/ 1490761 w 1822079"/>
                <a:gd name="connsiteY1-236" fmla="*/ 0 h 381034"/>
                <a:gd name="connsiteX2-237" fmla="*/ 1822079 w 1822079"/>
                <a:gd name="connsiteY2-238" fmla="*/ 377092 h 381034"/>
                <a:gd name="connsiteX3-239" fmla="*/ 0 w 1822079"/>
                <a:gd name="connsiteY3-240" fmla="*/ 381034 h 381034"/>
                <a:gd name="connsiteX0-241" fmla="*/ 0 w 1822079"/>
                <a:gd name="connsiteY0-242" fmla="*/ 376407 h 376407"/>
                <a:gd name="connsiteX1-243" fmla="*/ 1462705 w 1822079"/>
                <a:gd name="connsiteY1-244" fmla="*/ 0 h 376407"/>
                <a:gd name="connsiteX2-245" fmla="*/ 1822079 w 1822079"/>
                <a:gd name="connsiteY2-246" fmla="*/ 372465 h 376407"/>
                <a:gd name="connsiteX3-247" fmla="*/ 0 w 1822079"/>
                <a:gd name="connsiteY3-248" fmla="*/ 376407 h 376407"/>
                <a:gd name="connsiteX0-249" fmla="*/ 0 w 1822079"/>
                <a:gd name="connsiteY0-250" fmla="*/ 376407 h 376407"/>
                <a:gd name="connsiteX1-251" fmla="*/ 1462705 w 1822079"/>
                <a:gd name="connsiteY1-252" fmla="*/ 0 h 376407"/>
                <a:gd name="connsiteX2-253" fmla="*/ 1822079 w 1822079"/>
                <a:gd name="connsiteY2-254" fmla="*/ 372465 h 376407"/>
                <a:gd name="connsiteX3-255" fmla="*/ 0 w 1822079"/>
                <a:gd name="connsiteY3-256" fmla="*/ 376407 h 376407"/>
                <a:gd name="connsiteX0-257" fmla="*/ 0 w 1822079"/>
                <a:gd name="connsiteY0-258" fmla="*/ 376407 h 376407"/>
                <a:gd name="connsiteX1-259" fmla="*/ 1462705 w 1822079"/>
                <a:gd name="connsiteY1-260" fmla="*/ 0 h 376407"/>
                <a:gd name="connsiteX2-261" fmla="*/ 1822079 w 1822079"/>
                <a:gd name="connsiteY2-262" fmla="*/ 372465 h 376407"/>
                <a:gd name="connsiteX3-263" fmla="*/ 0 w 1822079"/>
                <a:gd name="connsiteY3-264" fmla="*/ 376407 h 376407"/>
                <a:gd name="connsiteX0-265" fmla="*/ 0 w 1822079"/>
                <a:gd name="connsiteY0-266" fmla="*/ 376407 h 376407"/>
                <a:gd name="connsiteX1-267" fmla="*/ 1462705 w 1822079"/>
                <a:gd name="connsiteY1-268" fmla="*/ 0 h 376407"/>
                <a:gd name="connsiteX2-269" fmla="*/ 1822079 w 1822079"/>
                <a:gd name="connsiteY2-270" fmla="*/ 372465 h 376407"/>
                <a:gd name="connsiteX3-271" fmla="*/ 0 w 1822079"/>
                <a:gd name="connsiteY3-272" fmla="*/ 376407 h 37640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ysClr val="windowText" lastClr="000000">
                    <a:alpha val="0"/>
                  </a:sys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ysClr val="windowText" lastClr="000000">
                    <a:alpha val="48000"/>
                  </a:sysClr>
                </a:gs>
              </a:gsLst>
              <a:lin ang="16200000" scaled="0"/>
            </a:gradFill>
            <a:ln w="12700" cap="flat" cmpd="sng" algn="ctr">
              <a:noFill/>
              <a:prstDash val="solid"/>
              <a:miter lim="800000"/>
            </a:ln>
            <a:effectLst>
              <a:softEdge rad="762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522584" y="1764413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0" scaled="1"/>
              <a:tileRect/>
            </a:gradFill>
            <a:ln w="28575" cap="flat" cmpd="sng" algn="ctr">
              <a:gradFill>
                <a:gsLst>
                  <a:gs pos="0">
                    <a:srgbClr val="F7F7F7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88465" y="1836591"/>
            <a:ext cx="1271753" cy="3196789"/>
            <a:chOff x="1250998" y="1830236"/>
            <a:chExt cx="1271587" cy="3197529"/>
          </a:xfrm>
        </p:grpSpPr>
        <p:sp>
          <p:nvSpPr>
            <p:cNvPr id="40" name="任意多边形 39"/>
            <p:cNvSpPr/>
            <p:nvPr/>
          </p:nvSpPr>
          <p:spPr>
            <a:xfrm>
              <a:off x="1250998" y="1830236"/>
              <a:ext cx="1271587" cy="3197529"/>
            </a:xfrm>
            <a:custGeom>
              <a:avLst/>
              <a:gdLst>
                <a:gd name="connsiteX0" fmla="*/ 767235 w 1271587"/>
                <a:gd name="connsiteY0" fmla="*/ 0 h 3197529"/>
                <a:gd name="connsiteX1" fmla="*/ 1271587 w 1271587"/>
                <a:gd name="connsiteY1" fmla="*/ 126088 h 3197529"/>
                <a:gd name="connsiteX2" fmla="*/ 1271587 w 1271587"/>
                <a:gd name="connsiteY2" fmla="*/ 3066470 h 3197529"/>
                <a:gd name="connsiteX3" fmla="*/ 747354 w 1271587"/>
                <a:gd name="connsiteY3" fmla="*/ 3197529 h 3197529"/>
                <a:gd name="connsiteX4" fmla="*/ 605625 w 1271587"/>
                <a:gd name="connsiteY4" fmla="*/ 3068717 h 3197529"/>
                <a:gd name="connsiteX5" fmla="*/ 0 w 1271587"/>
                <a:gd name="connsiteY5" fmla="*/ 1606609 h 3197529"/>
                <a:gd name="connsiteX6" fmla="*/ 752463 w 1271587"/>
                <a:gd name="connsiteY6" fmla="*/ 11047 h 319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587" h="3197529">
                  <a:moveTo>
                    <a:pt x="767235" y="0"/>
                  </a:moveTo>
                  <a:lnTo>
                    <a:pt x="1271587" y="126088"/>
                  </a:lnTo>
                  <a:lnTo>
                    <a:pt x="1271587" y="3066470"/>
                  </a:lnTo>
                  <a:lnTo>
                    <a:pt x="747354" y="3197529"/>
                  </a:lnTo>
                  <a:lnTo>
                    <a:pt x="605625" y="3068717"/>
                  </a:lnTo>
                  <a:cubicBezTo>
                    <a:pt x="231439" y="2694531"/>
                    <a:pt x="0" y="2177598"/>
                    <a:pt x="0" y="1606609"/>
                  </a:cubicBezTo>
                  <a:cubicBezTo>
                    <a:pt x="0" y="964247"/>
                    <a:pt x="292915" y="390299"/>
                    <a:pt x="752463" y="11047"/>
                  </a:cubicBezTo>
                  <a:close/>
                </a:path>
              </a:pathLst>
            </a:custGeom>
            <a:solidFill>
              <a:srgbClr val="88BCEE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77800" dist="101600" dir="10800000">
                <a:srgbClr val="1F1F1F">
                  <a:alpha val="49804"/>
                </a:srgbClr>
              </a:inn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350" kern="0">
                <a:solidFill>
                  <a:prstClr val="white"/>
                </a:solidFill>
                <a:latin typeface="Arial" panose="020B0604020202020204"/>
                <a:ea typeface="微软雅黑"/>
              </a:endParaRPr>
            </a:p>
          </p:txBody>
        </p:sp>
        <p:sp>
          <p:nvSpPr>
            <p:cNvPr id="41" name="文本框 3"/>
            <p:cNvSpPr txBox="1"/>
            <p:nvPr/>
          </p:nvSpPr>
          <p:spPr>
            <a:xfrm>
              <a:off x="1689963" y="2168774"/>
              <a:ext cx="677020" cy="25726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主要内容</a:t>
              </a:r>
              <a:endPara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"/>
          <p:cNvSpPr txBox="1"/>
          <p:nvPr/>
        </p:nvSpPr>
        <p:spPr>
          <a:xfrm>
            <a:off x="4147280" y="2196069"/>
            <a:ext cx="836016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冬青黑体简体中文" panose="020B0600000000000000" pitchFamily="34" charset="-122"/>
                <a:ea typeface="冬青黑体简体中文" panose="020B0600000000000000" pitchFamily="34" charset="-122"/>
              </a:rPr>
              <a:t>01</a:t>
            </a:r>
            <a:endParaRPr lang="zh-CN" altLang="en-US" sz="3200" dirty="0">
              <a:solidFill>
                <a:srgbClr val="FFB850"/>
              </a:solidFill>
              <a:latin typeface="冬青黑体简体中文" panose="020B0600000000000000" pitchFamily="34" charset="-122"/>
              <a:ea typeface="冬青黑体简体中文" panose="020B0600000000000000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20213" y="2170246"/>
            <a:ext cx="635863" cy="88567"/>
          </a:xfrm>
          <a:prstGeom prst="rect">
            <a:avLst/>
          </a:prstGeom>
          <a:solidFill>
            <a:srgbClr val="FFB85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perspectiveLeft" fov="2700000"/>
            <a:lightRig rig="threePt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FFB850"/>
              </a:solidFill>
              <a:latin typeface="Arial" panose="020B0604020202020204"/>
              <a:ea typeface="微软雅黑"/>
            </a:endParaRPr>
          </a:p>
        </p:txBody>
      </p:sp>
      <p:sp>
        <p:nvSpPr>
          <p:cNvPr id="44" name="文本框 29"/>
          <p:cNvSpPr txBox="1"/>
          <p:nvPr/>
        </p:nvSpPr>
        <p:spPr>
          <a:xfrm>
            <a:off x="5687981" y="2196069"/>
            <a:ext cx="836016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latin typeface="冬青黑体简体中文" panose="020B0600000000000000" pitchFamily="34" charset="-122"/>
                <a:ea typeface="冬青黑体简体中文" panose="020B0600000000000000" pitchFamily="34" charset="-122"/>
              </a:rPr>
              <a:t>02</a:t>
            </a:r>
            <a:endParaRPr lang="zh-CN" altLang="en-US" sz="3200" dirty="0">
              <a:solidFill>
                <a:srgbClr val="01ACBE"/>
              </a:solidFill>
              <a:latin typeface="冬青黑体简体中文" panose="020B0600000000000000" pitchFamily="34" charset="-122"/>
              <a:ea typeface="冬青黑体简体中文" panose="020B0600000000000000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92687" y="2170246"/>
            <a:ext cx="635863" cy="88567"/>
          </a:xfrm>
          <a:prstGeom prst="rect">
            <a:avLst/>
          </a:prstGeom>
          <a:solidFill>
            <a:srgbClr val="01ACB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prstClr val="white"/>
              </a:solidFill>
              <a:latin typeface="Arial" panose="020B0604020202020204"/>
              <a:ea typeface="微软雅黑"/>
            </a:endParaRPr>
          </a:p>
        </p:txBody>
      </p:sp>
      <p:sp>
        <p:nvSpPr>
          <p:cNvPr id="46" name="文本框 31"/>
          <p:cNvSpPr txBox="1"/>
          <p:nvPr/>
        </p:nvSpPr>
        <p:spPr>
          <a:xfrm>
            <a:off x="7599292" y="2196069"/>
            <a:ext cx="836016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87071"/>
                </a:solidFill>
                <a:latin typeface="冬青黑体简体中文" panose="020B0600000000000000" pitchFamily="34" charset="-122"/>
                <a:ea typeface="冬青黑体简体中文" panose="020B0600000000000000" pitchFamily="34" charset="-122"/>
              </a:rPr>
              <a:t>03</a:t>
            </a:r>
            <a:endParaRPr lang="zh-CN" altLang="en-US" sz="3200" dirty="0">
              <a:solidFill>
                <a:srgbClr val="E87071"/>
              </a:solidFill>
              <a:latin typeface="冬青黑体简体中文" panose="020B0600000000000000" pitchFamily="34" charset="-122"/>
              <a:ea typeface="冬青黑体简体中文" panose="020B06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697991" y="2170246"/>
            <a:ext cx="635863" cy="88567"/>
          </a:xfrm>
          <a:prstGeom prst="rect">
            <a:avLst/>
          </a:prstGeom>
          <a:solidFill>
            <a:srgbClr val="E8707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F4F1ED"/>
              </a:solidFill>
              <a:latin typeface="Arial" panose="020B0604020202020204"/>
              <a:ea typeface="微软雅黑"/>
            </a:endParaRPr>
          </a:p>
        </p:txBody>
      </p:sp>
      <p:sp>
        <p:nvSpPr>
          <p:cNvPr id="48" name="文本框 33"/>
          <p:cNvSpPr txBox="1"/>
          <p:nvPr/>
        </p:nvSpPr>
        <p:spPr>
          <a:xfrm>
            <a:off x="9216808" y="2196069"/>
            <a:ext cx="836016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latin typeface="冬青黑体简体中文" panose="020B0600000000000000" pitchFamily="34" charset="-122"/>
                <a:ea typeface="冬青黑体简体中文" panose="020B0600000000000000" pitchFamily="34" charset="-122"/>
              </a:rPr>
              <a:t>04</a:t>
            </a:r>
            <a:endParaRPr lang="zh-CN" altLang="en-US" sz="3200" dirty="0">
              <a:solidFill>
                <a:srgbClr val="00AF92"/>
              </a:solidFill>
              <a:latin typeface="冬青黑体简体中文" panose="020B0600000000000000" pitchFamily="34" charset="-122"/>
              <a:ea typeface="冬青黑体简体中文" panose="020B0600000000000000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20223" y="2170246"/>
            <a:ext cx="635863" cy="88567"/>
          </a:xfrm>
          <a:prstGeom prst="rect">
            <a:avLst/>
          </a:prstGeom>
          <a:solidFill>
            <a:srgbClr val="00AF92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perspectiveLeft"/>
            <a:lightRig rig="threePt" dir="t"/>
          </a:scene3d>
        </p:spPr>
        <p:txBody>
          <a:bodyPr rtlCol="0" anchor="ctr"/>
          <a:lstStyle/>
          <a:p>
            <a:pPr algn="ctr">
              <a:defRPr/>
            </a:pPr>
            <a:endParaRPr lang="zh-CN" altLang="en-US" sz="1350" kern="0">
              <a:solidFill>
                <a:srgbClr val="F26858"/>
              </a:solidFill>
              <a:latin typeface="Arial" panose="020B0604020202020204"/>
              <a:ea typeface="微软雅黑"/>
            </a:endParaRPr>
          </a:p>
        </p:txBody>
      </p:sp>
      <p:sp>
        <p:nvSpPr>
          <p:cNvPr id="50" name="文本框 53"/>
          <p:cNvSpPr txBox="1"/>
          <p:nvPr/>
        </p:nvSpPr>
        <p:spPr>
          <a:xfrm>
            <a:off x="3963379" y="3048512"/>
            <a:ext cx="533028" cy="1569853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26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</a:t>
            </a:r>
            <a:endParaRPr lang="en-US" altLang="zh-CN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5"/>
          <p:cNvSpPr txBox="1"/>
          <p:nvPr/>
        </p:nvSpPr>
        <p:spPr>
          <a:xfrm>
            <a:off x="5727562" y="2851005"/>
            <a:ext cx="533028" cy="20623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26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护理评估</a:t>
            </a:r>
            <a:endParaRPr lang="zh-CN" altLang="en-US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7"/>
          <p:cNvSpPr txBox="1"/>
          <p:nvPr/>
        </p:nvSpPr>
        <p:spPr>
          <a:xfrm>
            <a:off x="7159740" y="2809967"/>
            <a:ext cx="1115752" cy="2144498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26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护合理作诊性断问及题 </a:t>
            </a:r>
            <a:endParaRPr lang="zh-CN" altLang="en-US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9"/>
          <p:cNvSpPr txBox="1"/>
          <p:nvPr/>
        </p:nvSpPr>
        <p:spPr>
          <a:xfrm>
            <a:off x="9238613" y="2851005"/>
            <a:ext cx="533028" cy="20623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2665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护理措施 </a:t>
            </a:r>
            <a:endParaRPr lang="zh-CN" altLang="en-US" sz="2665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accel="40000" fill="hold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42" grpId="0"/>
          <p:bldP spid="43" grpId="0" animBg="1"/>
          <p:bldP spid="44" grpId="0"/>
          <p:bldP spid="45" grpId="0" animBg="1"/>
          <p:bldP spid="46" grpId="0"/>
          <p:bldP spid="47" grpId="0" animBg="1"/>
          <p:bldP spid="48" grpId="0"/>
          <p:bldP spid="49" grpId="0" animBg="1"/>
          <p:bldP spid="50" grpId="0"/>
          <p:bldP spid="51" grpId="0"/>
          <p:bldP spid="52" grpId="0"/>
          <p:bldP spid="5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accel="4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42" grpId="0"/>
          <p:bldP spid="43" grpId="0" animBg="1"/>
          <p:bldP spid="44" grpId="0"/>
          <p:bldP spid="45" grpId="0" animBg="1"/>
          <p:bldP spid="46" grpId="0"/>
          <p:bldP spid="47" grpId="0" animBg="1"/>
          <p:bldP spid="48" grpId="0"/>
          <p:bldP spid="49" grpId="0" animBg="1"/>
          <p:bldP spid="50" grpId="0"/>
          <p:bldP spid="51" grpId="0"/>
          <p:bldP spid="52" grpId="0"/>
          <p:bldP spid="5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http://img01.taopic.com/150419/318766-15041ZT11347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9" r="12810"/>
          <a:stretch>
            <a:fillRect/>
          </a:stretch>
        </p:blipFill>
        <p:spPr bwMode="auto">
          <a:xfrm>
            <a:off x="211671" y="2126504"/>
            <a:ext cx="3344240" cy="334282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6110702" y="3239062"/>
            <a:ext cx="5244548" cy="81635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90500" dist="635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589414" y="3387511"/>
            <a:ext cx="6050535" cy="5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defTabSz="1218565">
              <a:lnSpc>
                <a:spcPct val="13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腹泻、肝脾大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10702" y="4677550"/>
            <a:ext cx="5244548" cy="81635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90500" dist="635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6589414" y="4825999"/>
            <a:ext cx="6050535" cy="5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defTabSz="1218565">
              <a:lnSpc>
                <a:spcPct val="13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门静脉高压、巨脾和腹水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10702" y="1797064"/>
            <a:ext cx="5244548" cy="81635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90500" dist="63500" dir="13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589414" y="1928580"/>
            <a:ext cx="6050535" cy="5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defTabSz="1218565">
              <a:lnSpc>
                <a:spcPct val="13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发热、肝大、腹泻或痢疾样大便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771455" y="1675011"/>
            <a:ext cx="2589632" cy="1078240"/>
            <a:chOff x="1052760" y="1968117"/>
            <a:chExt cx="3159909" cy="1078488"/>
          </a:xfrm>
        </p:grpSpPr>
        <p:sp>
          <p:nvSpPr>
            <p:cNvPr id="34" name="任意多边形 33"/>
            <p:cNvSpPr/>
            <p:nvPr/>
          </p:nvSpPr>
          <p:spPr bwMode="auto">
            <a:xfrm rot="10800000">
              <a:off x="1064979" y="1968117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CBE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 bwMode="auto">
            <a:xfrm rot="10800000">
              <a:off x="1052760" y="1972531"/>
              <a:ext cx="3147691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070C0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 bwMode="auto">
            <a:xfrm rot="10800000">
              <a:off x="1348136" y="2196985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57877" y="3134325"/>
            <a:ext cx="2592288" cy="1100100"/>
            <a:chOff x="1039185" y="4499291"/>
            <a:chExt cx="3163151" cy="1100356"/>
          </a:xfrm>
        </p:grpSpPr>
        <p:sp>
          <p:nvSpPr>
            <p:cNvPr id="38" name="任意多边形 37"/>
            <p:cNvSpPr/>
            <p:nvPr/>
          </p:nvSpPr>
          <p:spPr bwMode="auto">
            <a:xfrm rot="10800000">
              <a:off x="1054646" y="4525573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 bwMode="auto">
            <a:xfrm rot="10800000">
              <a:off x="1039185" y="4499291"/>
              <a:ext cx="3147690" cy="1074074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CBE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 rot="10800000">
              <a:off x="1317140" y="4737504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41" name="文本框 273"/>
          <p:cNvSpPr txBox="1"/>
          <p:nvPr/>
        </p:nvSpPr>
        <p:spPr>
          <a:xfrm>
            <a:off x="4026728" y="1873309"/>
            <a:ext cx="208397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20000"/>
              </a:lnSpc>
            </a:pPr>
            <a:r>
              <a:rPr lang="zh-CN" altLang="en-US" sz="32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急性期 </a:t>
            </a:r>
            <a:endParaRPr lang="zh-CN" altLang="en-US" sz="3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275"/>
          <p:cNvSpPr txBox="1"/>
          <p:nvPr/>
        </p:nvSpPr>
        <p:spPr>
          <a:xfrm>
            <a:off x="4026728" y="3325587"/>
            <a:ext cx="208397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20000"/>
              </a:lnSpc>
            </a:pPr>
            <a:r>
              <a:rPr lang="zh-CN" altLang="en-US" sz="3200" b="1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慢性期 </a:t>
            </a:r>
            <a:endParaRPr lang="zh-CN" altLang="en-US" sz="3200" b="1" dirty="0">
              <a:solidFill>
                <a:srgbClr val="E870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765658" y="4562077"/>
            <a:ext cx="2597037" cy="1075499"/>
            <a:chOff x="1033389" y="4523898"/>
            <a:chExt cx="3168947" cy="1075749"/>
          </a:xfrm>
        </p:grpSpPr>
        <p:sp>
          <p:nvSpPr>
            <p:cNvPr id="44" name="任意多边形 43"/>
            <p:cNvSpPr/>
            <p:nvPr/>
          </p:nvSpPr>
          <p:spPr bwMode="auto">
            <a:xfrm rot="10800000">
              <a:off x="1054646" y="4525573"/>
              <a:ext cx="3147690" cy="1074074"/>
            </a:xfrm>
            <a:custGeom>
              <a:avLst/>
              <a:gdLst>
                <a:gd name="connsiteX0" fmla="*/ 3494407 w 4138458"/>
                <a:gd name="connsiteY0" fmla="*/ 1121227 h 1412149"/>
                <a:gd name="connsiteX1" fmla="*/ 3567991 w 4138458"/>
                <a:gd name="connsiteY1" fmla="*/ 1078962 h 1412149"/>
                <a:gd name="connsiteX2" fmla="*/ 3758764 w 4138458"/>
                <a:gd name="connsiteY2" fmla="*/ 748339 h 1412149"/>
                <a:gd name="connsiteX3" fmla="*/ 3758764 w 4138458"/>
                <a:gd name="connsiteY3" fmla="*/ 663809 h 1412149"/>
                <a:gd name="connsiteX4" fmla="*/ 3567991 w 4138458"/>
                <a:gd name="connsiteY4" fmla="*/ 333186 h 1412149"/>
                <a:gd name="connsiteX5" fmla="*/ 3494407 w 4138458"/>
                <a:gd name="connsiteY5" fmla="*/ 290921 h 1412149"/>
                <a:gd name="connsiteX6" fmla="*/ 3333442 w 4138458"/>
                <a:gd name="connsiteY6" fmla="*/ 290921 h 1412149"/>
                <a:gd name="connsiteX7" fmla="*/ 3295129 w 4138458"/>
                <a:gd name="connsiteY7" fmla="*/ 290921 h 1412149"/>
                <a:gd name="connsiteX8" fmla="*/ 3289167 w 4138458"/>
                <a:gd name="connsiteY8" fmla="*/ 290921 h 1412149"/>
                <a:gd name="connsiteX9" fmla="*/ 3247435 w 4138458"/>
                <a:gd name="connsiteY9" fmla="*/ 290921 h 1412149"/>
                <a:gd name="connsiteX10" fmla="*/ 3238801 w 4138458"/>
                <a:gd name="connsiteY10" fmla="*/ 290921 h 1412149"/>
                <a:gd name="connsiteX11" fmla="*/ 3134164 w 4138458"/>
                <a:gd name="connsiteY11" fmla="*/ 290921 h 1412149"/>
                <a:gd name="connsiteX12" fmla="*/ 3112861 w 4138458"/>
                <a:gd name="connsiteY12" fmla="*/ 290921 h 1412149"/>
                <a:gd name="connsiteX13" fmla="*/ 3095851 w 4138458"/>
                <a:gd name="connsiteY13" fmla="*/ 290921 h 1412149"/>
                <a:gd name="connsiteX14" fmla="*/ 3089889 w 4138458"/>
                <a:gd name="connsiteY14" fmla="*/ 290921 h 1412149"/>
                <a:gd name="connsiteX15" fmla="*/ 3048157 w 4138458"/>
                <a:gd name="connsiteY15" fmla="*/ 290921 h 1412149"/>
                <a:gd name="connsiteX16" fmla="*/ 3039523 w 4138458"/>
                <a:gd name="connsiteY16" fmla="*/ 290921 h 1412149"/>
                <a:gd name="connsiteX17" fmla="*/ 2934886 w 4138458"/>
                <a:gd name="connsiteY17" fmla="*/ 290921 h 1412149"/>
                <a:gd name="connsiteX18" fmla="*/ 2913583 w 4138458"/>
                <a:gd name="connsiteY18" fmla="*/ 290921 h 1412149"/>
                <a:gd name="connsiteX19" fmla="*/ 2840245 w 4138458"/>
                <a:gd name="connsiteY19" fmla="*/ 290921 h 1412149"/>
                <a:gd name="connsiteX20" fmla="*/ 2714305 w 4138458"/>
                <a:gd name="connsiteY20" fmla="*/ 290921 h 1412149"/>
                <a:gd name="connsiteX21" fmla="*/ 2709913 w 4138458"/>
                <a:gd name="connsiteY21" fmla="*/ 292233 h 1412149"/>
                <a:gd name="connsiteX22" fmla="*/ 2705494 w 4138458"/>
                <a:gd name="connsiteY22" fmla="*/ 290921 h 1412149"/>
                <a:gd name="connsiteX23" fmla="*/ 2323948 w 4138458"/>
                <a:gd name="connsiteY23" fmla="*/ 290921 h 1412149"/>
                <a:gd name="connsiteX24" fmla="*/ 2319556 w 4138458"/>
                <a:gd name="connsiteY24" fmla="*/ 292233 h 1412149"/>
                <a:gd name="connsiteX25" fmla="*/ 2315137 w 4138458"/>
                <a:gd name="connsiteY25" fmla="*/ 290921 h 1412149"/>
                <a:gd name="connsiteX26" fmla="*/ 2059531 w 4138458"/>
                <a:gd name="connsiteY26" fmla="*/ 290921 h 1412149"/>
                <a:gd name="connsiteX27" fmla="*/ 1955409 w 4138458"/>
                <a:gd name="connsiteY27" fmla="*/ 290921 h 1412149"/>
                <a:gd name="connsiteX28" fmla="*/ 1949447 w 4138458"/>
                <a:gd name="connsiteY28" fmla="*/ 290921 h 1412149"/>
                <a:gd name="connsiteX29" fmla="*/ 1933591 w 4138458"/>
                <a:gd name="connsiteY29" fmla="*/ 290921 h 1412149"/>
                <a:gd name="connsiteX30" fmla="*/ 1907716 w 4138458"/>
                <a:gd name="connsiteY30" fmla="*/ 290921 h 1412149"/>
                <a:gd name="connsiteX31" fmla="*/ 1699803 w 4138458"/>
                <a:gd name="connsiteY31" fmla="*/ 290921 h 1412149"/>
                <a:gd name="connsiteX32" fmla="*/ 1666857 w 4138458"/>
                <a:gd name="connsiteY32" fmla="*/ 290921 h 1412149"/>
                <a:gd name="connsiteX33" fmla="*/ 1660895 w 4138458"/>
                <a:gd name="connsiteY33" fmla="*/ 290921 h 1412149"/>
                <a:gd name="connsiteX34" fmla="*/ 1619163 w 4138458"/>
                <a:gd name="connsiteY34" fmla="*/ 290921 h 1412149"/>
                <a:gd name="connsiteX35" fmla="*/ 1573863 w 4138458"/>
                <a:gd name="connsiteY35" fmla="*/ 290921 h 1412149"/>
                <a:gd name="connsiteX36" fmla="*/ 1508939 w 4138458"/>
                <a:gd name="connsiteY36" fmla="*/ 290921 h 1412149"/>
                <a:gd name="connsiteX37" fmla="*/ 1505892 w 4138458"/>
                <a:gd name="connsiteY37" fmla="*/ 290921 h 1412149"/>
                <a:gd name="connsiteX38" fmla="*/ 1502977 w 4138458"/>
                <a:gd name="connsiteY38" fmla="*/ 290921 h 1412149"/>
                <a:gd name="connsiteX39" fmla="*/ 1461246 w 4138458"/>
                <a:gd name="connsiteY39" fmla="*/ 290921 h 1412149"/>
                <a:gd name="connsiteX40" fmla="*/ 1411251 w 4138458"/>
                <a:gd name="connsiteY40" fmla="*/ 290921 h 1412149"/>
                <a:gd name="connsiteX41" fmla="*/ 1347974 w 4138458"/>
                <a:gd name="connsiteY41" fmla="*/ 290921 h 1412149"/>
                <a:gd name="connsiteX42" fmla="*/ 1285311 w 4138458"/>
                <a:gd name="connsiteY42" fmla="*/ 290921 h 1412149"/>
                <a:gd name="connsiteX43" fmla="*/ 1253333 w 4138458"/>
                <a:gd name="connsiteY43" fmla="*/ 290921 h 1412149"/>
                <a:gd name="connsiteX44" fmla="*/ 1173474 w 4138458"/>
                <a:gd name="connsiteY44" fmla="*/ 290921 h 1412149"/>
                <a:gd name="connsiteX45" fmla="*/ 1167512 w 4138458"/>
                <a:gd name="connsiteY45" fmla="*/ 290921 h 1412149"/>
                <a:gd name="connsiteX46" fmla="*/ 1127393 w 4138458"/>
                <a:gd name="connsiteY46" fmla="*/ 290921 h 1412149"/>
                <a:gd name="connsiteX47" fmla="*/ 1125780 w 4138458"/>
                <a:gd name="connsiteY47" fmla="*/ 290921 h 1412149"/>
                <a:gd name="connsiteX48" fmla="*/ 1030708 w 4138458"/>
                <a:gd name="connsiteY48" fmla="*/ 290921 h 1412149"/>
                <a:gd name="connsiteX49" fmla="*/ 1024746 w 4138458"/>
                <a:gd name="connsiteY49" fmla="*/ 290921 h 1412149"/>
                <a:gd name="connsiteX50" fmla="*/ 1012509 w 4138458"/>
                <a:gd name="connsiteY50" fmla="*/ 290921 h 1412149"/>
                <a:gd name="connsiteX51" fmla="*/ 983015 w 4138458"/>
                <a:gd name="connsiteY51" fmla="*/ 290921 h 1412149"/>
                <a:gd name="connsiteX52" fmla="*/ 917868 w 4138458"/>
                <a:gd name="connsiteY52" fmla="*/ 290921 h 1412149"/>
                <a:gd name="connsiteX53" fmla="*/ 869743 w 4138458"/>
                <a:gd name="connsiteY53" fmla="*/ 290921 h 1412149"/>
                <a:gd name="connsiteX54" fmla="*/ 791928 w 4138458"/>
                <a:gd name="connsiteY54" fmla="*/ 290921 h 1412149"/>
                <a:gd name="connsiteX55" fmla="*/ 775102 w 4138458"/>
                <a:gd name="connsiteY55" fmla="*/ 290921 h 1412149"/>
                <a:gd name="connsiteX56" fmla="*/ 649162 w 4138458"/>
                <a:gd name="connsiteY56" fmla="*/ 290921 h 1412149"/>
                <a:gd name="connsiteX57" fmla="*/ 575578 w 4138458"/>
                <a:gd name="connsiteY57" fmla="*/ 333186 h 1412149"/>
                <a:gd name="connsiteX58" fmla="*/ 384805 w 4138458"/>
                <a:gd name="connsiteY58" fmla="*/ 663809 h 1412149"/>
                <a:gd name="connsiteX59" fmla="*/ 384805 w 4138458"/>
                <a:gd name="connsiteY59" fmla="*/ 748339 h 1412149"/>
                <a:gd name="connsiteX60" fmla="*/ 575578 w 4138458"/>
                <a:gd name="connsiteY60" fmla="*/ 1078962 h 1412149"/>
                <a:gd name="connsiteX61" fmla="*/ 649162 w 4138458"/>
                <a:gd name="connsiteY61" fmla="*/ 1121227 h 1412149"/>
                <a:gd name="connsiteX62" fmla="*/ 791928 w 4138458"/>
                <a:gd name="connsiteY62" fmla="*/ 1121227 h 1412149"/>
                <a:gd name="connsiteX63" fmla="*/ 1030708 w 4138458"/>
                <a:gd name="connsiteY63" fmla="*/ 1121227 h 1412149"/>
                <a:gd name="connsiteX64" fmla="*/ 1127393 w 4138458"/>
                <a:gd name="connsiteY64" fmla="*/ 1121227 h 1412149"/>
                <a:gd name="connsiteX65" fmla="*/ 1173474 w 4138458"/>
                <a:gd name="connsiteY65" fmla="*/ 1121227 h 1412149"/>
                <a:gd name="connsiteX66" fmla="*/ 1285311 w 4138458"/>
                <a:gd name="connsiteY66" fmla="*/ 1121227 h 1412149"/>
                <a:gd name="connsiteX67" fmla="*/ 1508939 w 4138458"/>
                <a:gd name="connsiteY67" fmla="*/ 1121227 h 1412149"/>
                <a:gd name="connsiteX68" fmla="*/ 1573863 w 4138458"/>
                <a:gd name="connsiteY68" fmla="*/ 1121227 h 1412149"/>
                <a:gd name="connsiteX69" fmla="*/ 1666857 w 4138458"/>
                <a:gd name="connsiteY69" fmla="*/ 1121227 h 1412149"/>
                <a:gd name="connsiteX70" fmla="*/ 1933591 w 4138458"/>
                <a:gd name="connsiteY70" fmla="*/ 1121227 h 1412149"/>
                <a:gd name="connsiteX71" fmla="*/ 1955409 w 4138458"/>
                <a:gd name="connsiteY71" fmla="*/ 1121227 h 1412149"/>
                <a:gd name="connsiteX72" fmla="*/ 2315137 w 4138458"/>
                <a:gd name="connsiteY72" fmla="*/ 1121227 h 1412149"/>
                <a:gd name="connsiteX73" fmla="*/ 2319556 w 4138458"/>
                <a:gd name="connsiteY73" fmla="*/ 1119915 h 1412149"/>
                <a:gd name="connsiteX74" fmla="*/ 2323948 w 4138458"/>
                <a:gd name="connsiteY74" fmla="*/ 1121227 h 1412149"/>
                <a:gd name="connsiteX75" fmla="*/ 2705494 w 4138458"/>
                <a:gd name="connsiteY75" fmla="*/ 1121227 h 1412149"/>
                <a:gd name="connsiteX76" fmla="*/ 2709913 w 4138458"/>
                <a:gd name="connsiteY76" fmla="*/ 1119915 h 1412149"/>
                <a:gd name="connsiteX77" fmla="*/ 2714305 w 4138458"/>
                <a:gd name="connsiteY77" fmla="*/ 1121227 h 1412149"/>
                <a:gd name="connsiteX78" fmla="*/ 2913583 w 4138458"/>
                <a:gd name="connsiteY78" fmla="*/ 1121227 h 1412149"/>
                <a:gd name="connsiteX79" fmla="*/ 3095851 w 4138458"/>
                <a:gd name="connsiteY79" fmla="*/ 1121227 h 1412149"/>
                <a:gd name="connsiteX80" fmla="*/ 3112861 w 4138458"/>
                <a:gd name="connsiteY80" fmla="*/ 1121227 h 1412149"/>
                <a:gd name="connsiteX81" fmla="*/ 3295129 w 4138458"/>
                <a:gd name="connsiteY81" fmla="*/ 1121227 h 1412149"/>
                <a:gd name="connsiteX82" fmla="*/ 3671470 w 4138458"/>
                <a:gd name="connsiteY82" fmla="*/ 1412149 h 1412149"/>
                <a:gd name="connsiteX83" fmla="*/ 3163470 w 4138458"/>
                <a:gd name="connsiteY83" fmla="*/ 1412149 h 1412149"/>
                <a:gd name="connsiteX84" fmla="*/ 3022552 w 4138458"/>
                <a:gd name="connsiteY84" fmla="*/ 1412149 h 1412149"/>
                <a:gd name="connsiteX85" fmla="*/ 2554799 w 4138458"/>
                <a:gd name="connsiteY85" fmla="*/ 1412149 h 1412149"/>
                <a:gd name="connsiteX86" fmla="*/ 2514552 w 4138458"/>
                <a:gd name="connsiteY86" fmla="*/ 1412149 h 1412149"/>
                <a:gd name="connsiteX87" fmla="*/ 2266137 w 4138458"/>
                <a:gd name="connsiteY87" fmla="*/ 1412149 h 1412149"/>
                <a:gd name="connsiteX88" fmla="*/ 1905881 w 4138458"/>
                <a:gd name="connsiteY88" fmla="*/ 1412149 h 1412149"/>
                <a:gd name="connsiteX89" fmla="*/ 1809866 w 4138458"/>
                <a:gd name="connsiteY89" fmla="*/ 1412149 h 1412149"/>
                <a:gd name="connsiteX90" fmla="*/ 1617219 w 4138458"/>
                <a:gd name="connsiteY90" fmla="*/ 1412149 h 1412149"/>
                <a:gd name="connsiteX91" fmla="*/ 1489857 w 4138458"/>
                <a:gd name="connsiteY91" fmla="*/ 1412149 h 1412149"/>
                <a:gd name="connsiteX92" fmla="*/ 1301866 w 4138458"/>
                <a:gd name="connsiteY92" fmla="*/ 1412149 h 1412149"/>
                <a:gd name="connsiteX93" fmla="*/ 1160948 w 4138458"/>
                <a:gd name="connsiteY93" fmla="*/ 1412149 h 1412149"/>
                <a:gd name="connsiteX94" fmla="*/ 1115038 w 4138458"/>
                <a:gd name="connsiteY94" fmla="*/ 1412149 h 1412149"/>
                <a:gd name="connsiteX95" fmla="*/ 840939 w 4138458"/>
                <a:gd name="connsiteY95" fmla="*/ 1412149 h 1412149"/>
                <a:gd name="connsiteX96" fmla="*/ 652948 w 4138458"/>
                <a:gd name="connsiteY96" fmla="*/ 1412149 h 1412149"/>
                <a:gd name="connsiteX97" fmla="*/ 466120 w 4138458"/>
                <a:gd name="connsiteY97" fmla="*/ 1412149 h 1412149"/>
                <a:gd name="connsiteX98" fmla="*/ 340972 w 4138458"/>
                <a:gd name="connsiteY98" fmla="*/ 1340266 h 1412149"/>
                <a:gd name="connsiteX99" fmla="*/ 16513 w 4138458"/>
                <a:gd name="connsiteY99" fmla="*/ 777957 h 1412149"/>
                <a:gd name="connsiteX100" fmla="*/ 16513 w 4138458"/>
                <a:gd name="connsiteY100" fmla="*/ 634192 h 1412149"/>
                <a:gd name="connsiteX101" fmla="*/ 340972 w 4138458"/>
                <a:gd name="connsiteY101" fmla="*/ 71883 h 1412149"/>
                <a:gd name="connsiteX102" fmla="*/ 466120 w 4138458"/>
                <a:gd name="connsiteY102" fmla="*/ 0 h 1412149"/>
                <a:gd name="connsiteX103" fmla="*/ 652948 w 4138458"/>
                <a:gd name="connsiteY103" fmla="*/ 0 h 1412149"/>
                <a:gd name="connsiteX104" fmla="*/ 680314 w 4138458"/>
                <a:gd name="connsiteY104" fmla="*/ 0 h 1412149"/>
                <a:gd name="connsiteX105" fmla="*/ 840939 w 4138458"/>
                <a:gd name="connsiteY105" fmla="*/ 0 h 1412149"/>
                <a:gd name="connsiteX106" fmla="*/ 841276 w 4138458"/>
                <a:gd name="connsiteY106" fmla="*/ 0 h 1412149"/>
                <a:gd name="connsiteX107" fmla="*/ 867142 w 4138458"/>
                <a:gd name="connsiteY107" fmla="*/ 0 h 1412149"/>
                <a:gd name="connsiteX108" fmla="*/ 956611 w 4138458"/>
                <a:gd name="connsiteY108" fmla="*/ 0 h 1412149"/>
                <a:gd name="connsiteX109" fmla="*/ 1028104 w 4138458"/>
                <a:gd name="connsiteY109" fmla="*/ 0 h 1412149"/>
                <a:gd name="connsiteX110" fmla="*/ 1033923 w 4138458"/>
                <a:gd name="connsiteY110" fmla="*/ 0 h 1412149"/>
                <a:gd name="connsiteX111" fmla="*/ 1055133 w 4138458"/>
                <a:gd name="connsiteY111" fmla="*/ 0 h 1412149"/>
                <a:gd name="connsiteX112" fmla="*/ 1080817 w 4138458"/>
                <a:gd name="connsiteY112" fmla="*/ 0 h 1412149"/>
                <a:gd name="connsiteX113" fmla="*/ 1115038 w 4138458"/>
                <a:gd name="connsiteY113" fmla="*/ 0 h 1412149"/>
                <a:gd name="connsiteX114" fmla="*/ 1143439 w 4138458"/>
                <a:gd name="connsiteY114" fmla="*/ 0 h 1412149"/>
                <a:gd name="connsiteX115" fmla="*/ 1160948 w 4138458"/>
                <a:gd name="connsiteY115" fmla="*/ 0 h 1412149"/>
                <a:gd name="connsiteX116" fmla="*/ 1216095 w 4138458"/>
                <a:gd name="connsiteY116" fmla="*/ 0 h 1412149"/>
                <a:gd name="connsiteX117" fmla="*/ 1220751 w 4138458"/>
                <a:gd name="connsiteY117" fmla="*/ 0 h 1412149"/>
                <a:gd name="connsiteX118" fmla="*/ 1267645 w 4138458"/>
                <a:gd name="connsiteY118" fmla="*/ 0 h 1412149"/>
                <a:gd name="connsiteX119" fmla="*/ 1291726 w 4138458"/>
                <a:gd name="connsiteY119" fmla="*/ 0 h 1412149"/>
                <a:gd name="connsiteX120" fmla="*/ 1301866 w 4138458"/>
                <a:gd name="connsiteY120" fmla="*/ 0 h 1412149"/>
                <a:gd name="connsiteX121" fmla="*/ 1331430 w 4138458"/>
                <a:gd name="connsiteY121" fmla="*/ 0 h 1412149"/>
                <a:gd name="connsiteX122" fmla="*/ 1375142 w 4138458"/>
                <a:gd name="connsiteY122" fmla="*/ 0 h 1412149"/>
                <a:gd name="connsiteX123" fmla="*/ 1408742 w 4138458"/>
                <a:gd name="connsiteY123" fmla="*/ 0 h 1412149"/>
                <a:gd name="connsiteX124" fmla="*/ 1455636 w 4138458"/>
                <a:gd name="connsiteY124" fmla="*/ 0 h 1412149"/>
                <a:gd name="connsiteX125" fmla="*/ 1479717 w 4138458"/>
                <a:gd name="connsiteY125" fmla="*/ 0 h 1412149"/>
                <a:gd name="connsiteX126" fmla="*/ 1489857 w 4138458"/>
                <a:gd name="connsiteY126" fmla="*/ 0 h 1412149"/>
                <a:gd name="connsiteX127" fmla="*/ 1536104 w 4138458"/>
                <a:gd name="connsiteY127" fmla="*/ 0 h 1412149"/>
                <a:gd name="connsiteX128" fmla="*/ 1617219 w 4138458"/>
                <a:gd name="connsiteY128" fmla="*/ 0 h 1412149"/>
                <a:gd name="connsiteX129" fmla="*/ 1651439 w 4138458"/>
                <a:gd name="connsiteY129" fmla="*/ 0 h 1412149"/>
                <a:gd name="connsiteX130" fmla="*/ 1728751 w 4138458"/>
                <a:gd name="connsiteY130" fmla="*/ 0 h 1412149"/>
                <a:gd name="connsiteX131" fmla="*/ 1775645 w 4138458"/>
                <a:gd name="connsiteY131" fmla="*/ 0 h 1412149"/>
                <a:gd name="connsiteX132" fmla="*/ 1799726 w 4138458"/>
                <a:gd name="connsiteY132" fmla="*/ 0 h 1412149"/>
                <a:gd name="connsiteX133" fmla="*/ 1809866 w 4138458"/>
                <a:gd name="connsiteY133" fmla="*/ 0 h 1412149"/>
                <a:gd name="connsiteX134" fmla="*/ 1831413 w 4138458"/>
                <a:gd name="connsiteY134" fmla="*/ 0 h 1412149"/>
                <a:gd name="connsiteX135" fmla="*/ 1905881 w 4138458"/>
                <a:gd name="connsiteY135" fmla="*/ 0 h 1412149"/>
                <a:gd name="connsiteX136" fmla="*/ 1992375 w 4138458"/>
                <a:gd name="connsiteY136" fmla="*/ 0 h 1412149"/>
                <a:gd name="connsiteX137" fmla="*/ 2107709 w 4138458"/>
                <a:gd name="connsiteY137" fmla="*/ 0 h 1412149"/>
                <a:gd name="connsiteX138" fmla="*/ 2120075 w 4138458"/>
                <a:gd name="connsiteY138" fmla="*/ 0 h 1412149"/>
                <a:gd name="connsiteX139" fmla="*/ 2185022 w 4138458"/>
                <a:gd name="connsiteY139" fmla="*/ 0 h 1412149"/>
                <a:gd name="connsiteX140" fmla="*/ 2231916 w 4138458"/>
                <a:gd name="connsiteY140" fmla="*/ 0 h 1412149"/>
                <a:gd name="connsiteX141" fmla="*/ 2255997 w 4138458"/>
                <a:gd name="connsiteY141" fmla="*/ 0 h 1412149"/>
                <a:gd name="connsiteX142" fmla="*/ 2266137 w 4138458"/>
                <a:gd name="connsiteY142" fmla="*/ 0 h 1412149"/>
                <a:gd name="connsiteX143" fmla="*/ 2281036 w 4138458"/>
                <a:gd name="connsiteY143" fmla="*/ 0 h 1412149"/>
                <a:gd name="connsiteX144" fmla="*/ 2473684 w 4138458"/>
                <a:gd name="connsiteY144" fmla="*/ 0 h 1412149"/>
                <a:gd name="connsiteX145" fmla="*/ 2514552 w 4138458"/>
                <a:gd name="connsiteY145" fmla="*/ 0 h 1412149"/>
                <a:gd name="connsiteX146" fmla="*/ 2520578 w 4138458"/>
                <a:gd name="connsiteY146" fmla="*/ 0 h 1412149"/>
                <a:gd name="connsiteX147" fmla="*/ 2544659 w 4138458"/>
                <a:gd name="connsiteY147" fmla="*/ 0 h 1412149"/>
                <a:gd name="connsiteX148" fmla="*/ 2554799 w 4138458"/>
                <a:gd name="connsiteY148" fmla="*/ 0 h 1412149"/>
                <a:gd name="connsiteX149" fmla="*/ 2680485 w 4138458"/>
                <a:gd name="connsiteY149" fmla="*/ 0 h 1412149"/>
                <a:gd name="connsiteX150" fmla="*/ 3005042 w 4138458"/>
                <a:gd name="connsiteY150" fmla="*/ 0 h 1412149"/>
                <a:gd name="connsiteX151" fmla="*/ 3022552 w 4138458"/>
                <a:gd name="connsiteY151" fmla="*/ 0 h 1412149"/>
                <a:gd name="connsiteX152" fmla="*/ 3082355 w 4138458"/>
                <a:gd name="connsiteY152" fmla="*/ 0 h 1412149"/>
                <a:gd name="connsiteX153" fmla="*/ 3129249 w 4138458"/>
                <a:gd name="connsiteY153" fmla="*/ 0 h 1412149"/>
                <a:gd name="connsiteX154" fmla="*/ 3153330 w 4138458"/>
                <a:gd name="connsiteY154" fmla="*/ 0 h 1412149"/>
                <a:gd name="connsiteX155" fmla="*/ 3163470 w 4138458"/>
                <a:gd name="connsiteY155" fmla="*/ 0 h 1412149"/>
                <a:gd name="connsiteX156" fmla="*/ 3236746 w 4138458"/>
                <a:gd name="connsiteY156" fmla="*/ 0 h 1412149"/>
                <a:gd name="connsiteX157" fmla="*/ 3671470 w 4138458"/>
                <a:gd name="connsiteY157" fmla="*/ 0 h 1412149"/>
                <a:gd name="connsiteX158" fmla="*/ 3796617 w 4138458"/>
                <a:gd name="connsiteY158" fmla="*/ 71883 h 1412149"/>
                <a:gd name="connsiteX159" fmla="*/ 4121076 w 4138458"/>
                <a:gd name="connsiteY159" fmla="*/ 634192 h 1412149"/>
                <a:gd name="connsiteX160" fmla="*/ 4121076 w 4138458"/>
                <a:gd name="connsiteY160" fmla="*/ 777957 h 1412149"/>
                <a:gd name="connsiteX161" fmla="*/ 3796617 w 4138458"/>
                <a:gd name="connsiteY161" fmla="*/ 1340266 h 1412149"/>
                <a:gd name="connsiteX162" fmla="*/ 3671470 w 4138458"/>
                <a:gd name="connsiteY162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</a:cxnLst>
              <a:rect l="l" t="t" r="r" b="b"/>
              <a:pathLst>
                <a:path w="4138458" h="1412149">
                  <a:moveTo>
                    <a:pt x="3494407" y="1121227"/>
                  </a:moveTo>
                  <a:cubicBezTo>
                    <a:pt x="3521660" y="1121227"/>
                    <a:pt x="3554364" y="1102140"/>
                    <a:pt x="3567991" y="1078962"/>
                  </a:cubicBezTo>
                  <a:cubicBezTo>
                    <a:pt x="3567991" y="1078962"/>
                    <a:pt x="3567991" y="1078962"/>
                    <a:pt x="3758764" y="748339"/>
                  </a:cubicBezTo>
                  <a:cubicBezTo>
                    <a:pt x="3772390" y="725162"/>
                    <a:pt x="3772390" y="686987"/>
                    <a:pt x="3758764" y="663809"/>
                  </a:cubicBezTo>
                  <a:cubicBezTo>
                    <a:pt x="3758764" y="663809"/>
                    <a:pt x="3758764" y="663809"/>
                    <a:pt x="3567991" y="333186"/>
                  </a:cubicBezTo>
                  <a:cubicBezTo>
                    <a:pt x="3554364" y="310009"/>
                    <a:pt x="3521660" y="290921"/>
                    <a:pt x="3494407" y="290921"/>
                  </a:cubicBezTo>
                  <a:cubicBezTo>
                    <a:pt x="3494407" y="290921"/>
                    <a:pt x="3494407" y="290921"/>
                    <a:pt x="3333442" y="290921"/>
                  </a:cubicBezTo>
                  <a:lnTo>
                    <a:pt x="3295129" y="290921"/>
                  </a:lnTo>
                  <a:lnTo>
                    <a:pt x="3289167" y="290921"/>
                  </a:lnTo>
                  <a:lnTo>
                    <a:pt x="3247435" y="290921"/>
                  </a:lnTo>
                  <a:lnTo>
                    <a:pt x="3238801" y="290921"/>
                  </a:lnTo>
                  <a:lnTo>
                    <a:pt x="3134164" y="290921"/>
                  </a:lnTo>
                  <a:lnTo>
                    <a:pt x="3112861" y="290921"/>
                  </a:lnTo>
                  <a:lnTo>
                    <a:pt x="3095851" y="290921"/>
                  </a:lnTo>
                  <a:lnTo>
                    <a:pt x="3089889" y="290921"/>
                  </a:lnTo>
                  <a:lnTo>
                    <a:pt x="3048157" y="290921"/>
                  </a:lnTo>
                  <a:lnTo>
                    <a:pt x="3039523" y="290921"/>
                  </a:lnTo>
                  <a:lnTo>
                    <a:pt x="2934886" y="290921"/>
                  </a:lnTo>
                  <a:lnTo>
                    <a:pt x="2913583" y="290921"/>
                  </a:lnTo>
                  <a:lnTo>
                    <a:pt x="2840245" y="290921"/>
                  </a:lnTo>
                  <a:cubicBezTo>
                    <a:pt x="2803730" y="290921"/>
                    <a:pt x="2761998" y="290921"/>
                    <a:pt x="2714305" y="290921"/>
                  </a:cubicBezTo>
                  <a:lnTo>
                    <a:pt x="2709913" y="292233"/>
                  </a:lnTo>
                  <a:lnTo>
                    <a:pt x="2705494" y="290921"/>
                  </a:lnTo>
                  <a:cubicBezTo>
                    <a:pt x="2705494" y="290921"/>
                    <a:pt x="2705494" y="290921"/>
                    <a:pt x="2323948" y="290921"/>
                  </a:cubicBezTo>
                  <a:lnTo>
                    <a:pt x="2319556" y="292233"/>
                  </a:lnTo>
                  <a:lnTo>
                    <a:pt x="2315137" y="290921"/>
                  </a:lnTo>
                  <a:cubicBezTo>
                    <a:pt x="2315137" y="290921"/>
                    <a:pt x="2315137" y="290921"/>
                    <a:pt x="2059531" y="290921"/>
                  </a:cubicBezTo>
                  <a:lnTo>
                    <a:pt x="1955409" y="290921"/>
                  </a:lnTo>
                  <a:lnTo>
                    <a:pt x="1949447" y="290921"/>
                  </a:lnTo>
                  <a:lnTo>
                    <a:pt x="1933591" y="290921"/>
                  </a:lnTo>
                  <a:lnTo>
                    <a:pt x="1907716" y="290921"/>
                  </a:lnTo>
                  <a:cubicBezTo>
                    <a:pt x="1871946" y="290921"/>
                    <a:pt x="1809348" y="290921"/>
                    <a:pt x="1699803" y="290921"/>
                  </a:cubicBezTo>
                  <a:lnTo>
                    <a:pt x="1666857" y="290921"/>
                  </a:lnTo>
                  <a:lnTo>
                    <a:pt x="1660895" y="290921"/>
                  </a:lnTo>
                  <a:lnTo>
                    <a:pt x="1619163" y="290921"/>
                  </a:lnTo>
                  <a:lnTo>
                    <a:pt x="1573863" y="290921"/>
                  </a:lnTo>
                  <a:lnTo>
                    <a:pt x="1508939" y="290921"/>
                  </a:lnTo>
                  <a:lnTo>
                    <a:pt x="1505892" y="290921"/>
                  </a:lnTo>
                  <a:lnTo>
                    <a:pt x="1502977" y="290921"/>
                  </a:lnTo>
                  <a:lnTo>
                    <a:pt x="1461246" y="290921"/>
                  </a:lnTo>
                  <a:lnTo>
                    <a:pt x="1411251" y="290921"/>
                  </a:lnTo>
                  <a:lnTo>
                    <a:pt x="1347974" y="290921"/>
                  </a:lnTo>
                  <a:lnTo>
                    <a:pt x="1285311" y="290921"/>
                  </a:lnTo>
                  <a:lnTo>
                    <a:pt x="1253333" y="290921"/>
                  </a:lnTo>
                  <a:lnTo>
                    <a:pt x="1173474" y="290921"/>
                  </a:lnTo>
                  <a:lnTo>
                    <a:pt x="1167512" y="290921"/>
                  </a:lnTo>
                  <a:lnTo>
                    <a:pt x="1127393" y="290921"/>
                  </a:lnTo>
                  <a:lnTo>
                    <a:pt x="1125780" y="290921"/>
                  </a:lnTo>
                  <a:lnTo>
                    <a:pt x="1030708" y="290921"/>
                  </a:lnTo>
                  <a:cubicBezTo>
                    <a:pt x="1030708" y="290921"/>
                    <a:pt x="1030708" y="290921"/>
                    <a:pt x="1024746" y="290921"/>
                  </a:cubicBezTo>
                  <a:lnTo>
                    <a:pt x="1012509" y="290921"/>
                  </a:lnTo>
                  <a:lnTo>
                    <a:pt x="983015" y="290921"/>
                  </a:lnTo>
                  <a:lnTo>
                    <a:pt x="917868" y="290921"/>
                  </a:lnTo>
                  <a:lnTo>
                    <a:pt x="869743" y="290921"/>
                  </a:lnTo>
                  <a:lnTo>
                    <a:pt x="791928" y="290921"/>
                  </a:lnTo>
                  <a:lnTo>
                    <a:pt x="775102" y="290921"/>
                  </a:lnTo>
                  <a:cubicBezTo>
                    <a:pt x="738587" y="290921"/>
                    <a:pt x="696855" y="290921"/>
                    <a:pt x="649162" y="290921"/>
                  </a:cubicBezTo>
                  <a:cubicBezTo>
                    <a:pt x="622590" y="290921"/>
                    <a:pt x="589204" y="310009"/>
                    <a:pt x="575578" y="333186"/>
                  </a:cubicBezTo>
                  <a:cubicBezTo>
                    <a:pt x="575578" y="333186"/>
                    <a:pt x="575578" y="333186"/>
                    <a:pt x="384805" y="663809"/>
                  </a:cubicBezTo>
                  <a:cubicBezTo>
                    <a:pt x="371859" y="686987"/>
                    <a:pt x="371859" y="725162"/>
                    <a:pt x="384805" y="748339"/>
                  </a:cubicBezTo>
                  <a:cubicBezTo>
                    <a:pt x="384805" y="748339"/>
                    <a:pt x="384805" y="748339"/>
                    <a:pt x="575578" y="1078962"/>
                  </a:cubicBezTo>
                  <a:cubicBezTo>
                    <a:pt x="589204" y="1102140"/>
                    <a:pt x="622590" y="1121227"/>
                    <a:pt x="649162" y="1121227"/>
                  </a:cubicBezTo>
                  <a:lnTo>
                    <a:pt x="791928" y="1121227"/>
                  </a:lnTo>
                  <a:lnTo>
                    <a:pt x="1030708" y="1121227"/>
                  </a:lnTo>
                  <a:lnTo>
                    <a:pt x="1127393" y="1121227"/>
                  </a:lnTo>
                  <a:lnTo>
                    <a:pt x="1173474" y="1121227"/>
                  </a:lnTo>
                  <a:lnTo>
                    <a:pt x="1285311" y="1121227"/>
                  </a:lnTo>
                  <a:lnTo>
                    <a:pt x="1508939" y="1121227"/>
                  </a:lnTo>
                  <a:lnTo>
                    <a:pt x="1573863" y="1121227"/>
                  </a:lnTo>
                  <a:lnTo>
                    <a:pt x="1666857" y="1121227"/>
                  </a:lnTo>
                  <a:lnTo>
                    <a:pt x="1933591" y="1121227"/>
                  </a:lnTo>
                  <a:lnTo>
                    <a:pt x="1955409" y="1121227"/>
                  </a:lnTo>
                  <a:lnTo>
                    <a:pt x="2315137" y="1121227"/>
                  </a:lnTo>
                  <a:lnTo>
                    <a:pt x="2319556" y="1119915"/>
                  </a:lnTo>
                  <a:lnTo>
                    <a:pt x="2323948" y="1121227"/>
                  </a:lnTo>
                  <a:lnTo>
                    <a:pt x="2705494" y="1121227"/>
                  </a:lnTo>
                  <a:lnTo>
                    <a:pt x="2709913" y="1119915"/>
                  </a:lnTo>
                  <a:lnTo>
                    <a:pt x="2714305" y="1121227"/>
                  </a:lnTo>
                  <a:lnTo>
                    <a:pt x="2913583" y="1121227"/>
                  </a:lnTo>
                  <a:lnTo>
                    <a:pt x="3095851" y="1121227"/>
                  </a:lnTo>
                  <a:lnTo>
                    <a:pt x="3112861" y="1121227"/>
                  </a:lnTo>
                  <a:lnTo>
                    <a:pt x="3295129" y="1121227"/>
                  </a:lnTo>
                  <a:close/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1016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 bwMode="auto">
            <a:xfrm rot="10800000">
              <a:off x="1033389" y="4523898"/>
              <a:ext cx="3147691" cy="1074073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CBE">
                <a:alpha val="0"/>
              </a:srgbClr>
            </a:solidFill>
            <a:ln w="38100">
              <a:gradFill flip="none" rotWithShape="1">
                <a:gsLst>
                  <a:gs pos="0">
                    <a:srgbClr val="F9F9F9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 bwMode="auto">
            <a:xfrm rot="10800000">
              <a:off x="1337803" y="4754441"/>
              <a:ext cx="2581375" cy="631527"/>
            </a:xfrm>
            <a:custGeom>
              <a:avLst/>
              <a:gdLst>
                <a:gd name="connsiteX0" fmla="*/ 3119312 w 3393888"/>
                <a:gd name="connsiteY0" fmla="*/ 830306 h 830306"/>
                <a:gd name="connsiteX1" fmla="*/ 2920034 w 3393888"/>
                <a:gd name="connsiteY1" fmla="*/ 830306 h 830306"/>
                <a:gd name="connsiteX2" fmla="*/ 2737766 w 3393888"/>
                <a:gd name="connsiteY2" fmla="*/ 830306 h 830306"/>
                <a:gd name="connsiteX3" fmla="*/ 2720756 w 3393888"/>
                <a:gd name="connsiteY3" fmla="*/ 830306 h 830306"/>
                <a:gd name="connsiteX4" fmla="*/ 2538488 w 3393888"/>
                <a:gd name="connsiteY4" fmla="*/ 830306 h 830306"/>
                <a:gd name="connsiteX5" fmla="*/ 2339210 w 3393888"/>
                <a:gd name="connsiteY5" fmla="*/ 830306 h 830306"/>
                <a:gd name="connsiteX6" fmla="*/ 2334818 w 3393888"/>
                <a:gd name="connsiteY6" fmla="*/ 828994 h 830306"/>
                <a:gd name="connsiteX7" fmla="*/ 2330399 w 3393888"/>
                <a:gd name="connsiteY7" fmla="*/ 830306 h 830306"/>
                <a:gd name="connsiteX8" fmla="*/ 1948853 w 3393888"/>
                <a:gd name="connsiteY8" fmla="*/ 830306 h 830306"/>
                <a:gd name="connsiteX9" fmla="*/ 1944461 w 3393888"/>
                <a:gd name="connsiteY9" fmla="*/ 828994 h 830306"/>
                <a:gd name="connsiteX10" fmla="*/ 1940042 w 3393888"/>
                <a:gd name="connsiteY10" fmla="*/ 830306 h 830306"/>
                <a:gd name="connsiteX11" fmla="*/ 1580314 w 3393888"/>
                <a:gd name="connsiteY11" fmla="*/ 830306 h 830306"/>
                <a:gd name="connsiteX12" fmla="*/ 1558496 w 3393888"/>
                <a:gd name="connsiteY12" fmla="*/ 830306 h 830306"/>
                <a:gd name="connsiteX13" fmla="*/ 1291762 w 3393888"/>
                <a:gd name="connsiteY13" fmla="*/ 830306 h 830306"/>
                <a:gd name="connsiteX14" fmla="*/ 1198768 w 3393888"/>
                <a:gd name="connsiteY14" fmla="*/ 830306 h 830306"/>
                <a:gd name="connsiteX15" fmla="*/ 1133844 w 3393888"/>
                <a:gd name="connsiteY15" fmla="*/ 830306 h 830306"/>
                <a:gd name="connsiteX16" fmla="*/ 910216 w 3393888"/>
                <a:gd name="connsiteY16" fmla="*/ 830306 h 830306"/>
                <a:gd name="connsiteX17" fmla="*/ 798379 w 3393888"/>
                <a:gd name="connsiteY17" fmla="*/ 830306 h 830306"/>
                <a:gd name="connsiteX18" fmla="*/ 752298 w 3393888"/>
                <a:gd name="connsiteY18" fmla="*/ 830306 h 830306"/>
                <a:gd name="connsiteX19" fmla="*/ 655613 w 3393888"/>
                <a:gd name="connsiteY19" fmla="*/ 830306 h 830306"/>
                <a:gd name="connsiteX20" fmla="*/ 416833 w 3393888"/>
                <a:gd name="connsiteY20" fmla="*/ 830306 h 830306"/>
                <a:gd name="connsiteX21" fmla="*/ 274067 w 3393888"/>
                <a:gd name="connsiteY21" fmla="*/ 830306 h 830306"/>
                <a:gd name="connsiteX22" fmla="*/ 200483 w 3393888"/>
                <a:gd name="connsiteY22" fmla="*/ 788041 h 830306"/>
                <a:gd name="connsiteX23" fmla="*/ 9710 w 3393888"/>
                <a:gd name="connsiteY23" fmla="*/ 457418 h 830306"/>
                <a:gd name="connsiteX24" fmla="*/ 9710 w 3393888"/>
                <a:gd name="connsiteY24" fmla="*/ 372888 h 830306"/>
                <a:gd name="connsiteX25" fmla="*/ 200483 w 3393888"/>
                <a:gd name="connsiteY25" fmla="*/ 42265 h 830306"/>
                <a:gd name="connsiteX26" fmla="*/ 274067 w 3393888"/>
                <a:gd name="connsiteY26" fmla="*/ 0 h 830306"/>
                <a:gd name="connsiteX27" fmla="*/ 400007 w 3393888"/>
                <a:gd name="connsiteY27" fmla="*/ 0 h 830306"/>
                <a:gd name="connsiteX28" fmla="*/ 416833 w 3393888"/>
                <a:gd name="connsiteY28" fmla="*/ 0 h 830306"/>
                <a:gd name="connsiteX29" fmla="*/ 494648 w 3393888"/>
                <a:gd name="connsiteY29" fmla="*/ 0 h 830306"/>
                <a:gd name="connsiteX30" fmla="*/ 542773 w 3393888"/>
                <a:gd name="connsiteY30" fmla="*/ 0 h 830306"/>
                <a:gd name="connsiteX31" fmla="*/ 607920 w 3393888"/>
                <a:gd name="connsiteY31" fmla="*/ 0 h 830306"/>
                <a:gd name="connsiteX32" fmla="*/ 637414 w 3393888"/>
                <a:gd name="connsiteY32" fmla="*/ 0 h 830306"/>
                <a:gd name="connsiteX33" fmla="*/ 649651 w 3393888"/>
                <a:gd name="connsiteY33" fmla="*/ 0 h 830306"/>
                <a:gd name="connsiteX34" fmla="*/ 655613 w 3393888"/>
                <a:gd name="connsiteY34" fmla="*/ 0 h 830306"/>
                <a:gd name="connsiteX35" fmla="*/ 750685 w 3393888"/>
                <a:gd name="connsiteY35" fmla="*/ 0 h 830306"/>
                <a:gd name="connsiteX36" fmla="*/ 752298 w 3393888"/>
                <a:gd name="connsiteY36" fmla="*/ 0 h 830306"/>
                <a:gd name="connsiteX37" fmla="*/ 792417 w 3393888"/>
                <a:gd name="connsiteY37" fmla="*/ 0 h 830306"/>
                <a:gd name="connsiteX38" fmla="*/ 798379 w 3393888"/>
                <a:gd name="connsiteY38" fmla="*/ 0 h 830306"/>
                <a:gd name="connsiteX39" fmla="*/ 878238 w 3393888"/>
                <a:gd name="connsiteY39" fmla="*/ 0 h 830306"/>
                <a:gd name="connsiteX40" fmla="*/ 910216 w 3393888"/>
                <a:gd name="connsiteY40" fmla="*/ 0 h 830306"/>
                <a:gd name="connsiteX41" fmla="*/ 972879 w 3393888"/>
                <a:gd name="connsiteY41" fmla="*/ 0 h 830306"/>
                <a:gd name="connsiteX42" fmla="*/ 1036156 w 3393888"/>
                <a:gd name="connsiteY42" fmla="*/ 0 h 830306"/>
                <a:gd name="connsiteX43" fmla="*/ 1086151 w 3393888"/>
                <a:gd name="connsiteY43" fmla="*/ 0 h 830306"/>
                <a:gd name="connsiteX44" fmla="*/ 1127882 w 3393888"/>
                <a:gd name="connsiteY44" fmla="*/ 0 h 830306"/>
                <a:gd name="connsiteX45" fmla="*/ 1130797 w 3393888"/>
                <a:gd name="connsiteY45" fmla="*/ 0 h 830306"/>
                <a:gd name="connsiteX46" fmla="*/ 1133844 w 3393888"/>
                <a:gd name="connsiteY46" fmla="*/ 0 h 830306"/>
                <a:gd name="connsiteX47" fmla="*/ 1198768 w 3393888"/>
                <a:gd name="connsiteY47" fmla="*/ 0 h 830306"/>
                <a:gd name="connsiteX48" fmla="*/ 1244068 w 3393888"/>
                <a:gd name="connsiteY48" fmla="*/ 0 h 830306"/>
                <a:gd name="connsiteX49" fmla="*/ 1285800 w 3393888"/>
                <a:gd name="connsiteY49" fmla="*/ 0 h 830306"/>
                <a:gd name="connsiteX50" fmla="*/ 1291762 w 3393888"/>
                <a:gd name="connsiteY50" fmla="*/ 0 h 830306"/>
                <a:gd name="connsiteX51" fmla="*/ 1324708 w 3393888"/>
                <a:gd name="connsiteY51" fmla="*/ 0 h 830306"/>
                <a:gd name="connsiteX52" fmla="*/ 1532621 w 3393888"/>
                <a:gd name="connsiteY52" fmla="*/ 0 h 830306"/>
                <a:gd name="connsiteX53" fmla="*/ 1558496 w 3393888"/>
                <a:gd name="connsiteY53" fmla="*/ 0 h 830306"/>
                <a:gd name="connsiteX54" fmla="*/ 1574352 w 3393888"/>
                <a:gd name="connsiteY54" fmla="*/ 0 h 830306"/>
                <a:gd name="connsiteX55" fmla="*/ 1580314 w 3393888"/>
                <a:gd name="connsiteY55" fmla="*/ 0 h 830306"/>
                <a:gd name="connsiteX56" fmla="*/ 1684436 w 3393888"/>
                <a:gd name="connsiteY56" fmla="*/ 0 h 830306"/>
                <a:gd name="connsiteX57" fmla="*/ 1940042 w 3393888"/>
                <a:gd name="connsiteY57" fmla="*/ 0 h 830306"/>
                <a:gd name="connsiteX58" fmla="*/ 1944461 w 3393888"/>
                <a:gd name="connsiteY58" fmla="*/ 1312 h 830306"/>
                <a:gd name="connsiteX59" fmla="*/ 1948853 w 3393888"/>
                <a:gd name="connsiteY59" fmla="*/ 0 h 830306"/>
                <a:gd name="connsiteX60" fmla="*/ 2330399 w 3393888"/>
                <a:gd name="connsiteY60" fmla="*/ 0 h 830306"/>
                <a:gd name="connsiteX61" fmla="*/ 2334818 w 3393888"/>
                <a:gd name="connsiteY61" fmla="*/ 1312 h 830306"/>
                <a:gd name="connsiteX62" fmla="*/ 2339210 w 3393888"/>
                <a:gd name="connsiteY62" fmla="*/ 0 h 830306"/>
                <a:gd name="connsiteX63" fmla="*/ 2465150 w 3393888"/>
                <a:gd name="connsiteY63" fmla="*/ 0 h 830306"/>
                <a:gd name="connsiteX64" fmla="*/ 2538488 w 3393888"/>
                <a:gd name="connsiteY64" fmla="*/ 0 h 830306"/>
                <a:gd name="connsiteX65" fmla="*/ 2559791 w 3393888"/>
                <a:gd name="connsiteY65" fmla="*/ 0 h 830306"/>
                <a:gd name="connsiteX66" fmla="*/ 2664428 w 3393888"/>
                <a:gd name="connsiteY66" fmla="*/ 0 h 830306"/>
                <a:gd name="connsiteX67" fmla="*/ 2673062 w 3393888"/>
                <a:gd name="connsiteY67" fmla="*/ 0 h 830306"/>
                <a:gd name="connsiteX68" fmla="*/ 2714794 w 3393888"/>
                <a:gd name="connsiteY68" fmla="*/ 0 h 830306"/>
                <a:gd name="connsiteX69" fmla="*/ 2720756 w 3393888"/>
                <a:gd name="connsiteY69" fmla="*/ 0 h 830306"/>
                <a:gd name="connsiteX70" fmla="*/ 2737766 w 3393888"/>
                <a:gd name="connsiteY70" fmla="*/ 0 h 830306"/>
                <a:gd name="connsiteX71" fmla="*/ 2759069 w 3393888"/>
                <a:gd name="connsiteY71" fmla="*/ 0 h 830306"/>
                <a:gd name="connsiteX72" fmla="*/ 2863706 w 3393888"/>
                <a:gd name="connsiteY72" fmla="*/ 0 h 830306"/>
                <a:gd name="connsiteX73" fmla="*/ 2872340 w 3393888"/>
                <a:gd name="connsiteY73" fmla="*/ 0 h 830306"/>
                <a:gd name="connsiteX74" fmla="*/ 2914072 w 3393888"/>
                <a:gd name="connsiteY74" fmla="*/ 0 h 830306"/>
                <a:gd name="connsiteX75" fmla="*/ 2920034 w 3393888"/>
                <a:gd name="connsiteY75" fmla="*/ 0 h 830306"/>
                <a:gd name="connsiteX76" fmla="*/ 2958347 w 3393888"/>
                <a:gd name="connsiteY76" fmla="*/ 0 h 830306"/>
                <a:gd name="connsiteX77" fmla="*/ 3119312 w 3393888"/>
                <a:gd name="connsiteY77" fmla="*/ 0 h 830306"/>
                <a:gd name="connsiteX78" fmla="*/ 3192896 w 3393888"/>
                <a:gd name="connsiteY78" fmla="*/ 42265 h 830306"/>
                <a:gd name="connsiteX79" fmla="*/ 3383669 w 3393888"/>
                <a:gd name="connsiteY79" fmla="*/ 372888 h 830306"/>
                <a:gd name="connsiteX80" fmla="*/ 3383669 w 3393888"/>
                <a:gd name="connsiteY80" fmla="*/ 457418 h 830306"/>
                <a:gd name="connsiteX81" fmla="*/ 3192896 w 3393888"/>
                <a:gd name="connsiteY81" fmla="*/ 788041 h 830306"/>
                <a:gd name="connsiteX82" fmla="*/ 3119312 w 3393888"/>
                <a:gd name="connsiteY82" fmla="*/ 830306 h 83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3393888" h="830306">
                  <a:moveTo>
                    <a:pt x="3119312" y="830306"/>
                  </a:moveTo>
                  <a:lnTo>
                    <a:pt x="2920034" y="830306"/>
                  </a:lnTo>
                  <a:lnTo>
                    <a:pt x="2737766" y="830306"/>
                  </a:lnTo>
                  <a:lnTo>
                    <a:pt x="2720756" y="830306"/>
                  </a:lnTo>
                  <a:lnTo>
                    <a:pt x="2538488" y="830306"/>
                  </a:lnTo>
                  <a:lnTo>
                    <a:pt x="2339210" y="830306"/>
                  </a:lnTo>
                  <a:lnTo>
                    <a:pt x="2334818" y="828994"/>
                  </a:lnTo>
                  <a:lnTo>
                    <a:pt x="2330399" y="830306"/>
                  </a:lnTo>
                  <a:lnTo>
                    <a:pt x="1948853" y="830306"/>
                  </a:lnTo>
                  <a:lnTo>
                    <a:pt x="1944461" y="828994"/>
                  </a:lnTo>
                  <a:lnTo>
                    <a:pt x="1940042" y="830306"/>
                  </a:lnTo>
                  <a:lnTo>
                    <a:pt x="1580314" y="830306"/>
                  </a:lnTo>
                  <a:lnTo>
                    <a:pt x="1558496" y="830306"/>
                  </a:lnTo>
                  <a:lnTo>
                    <a:pt x="1291762" y="830306"/>
                  </a:lnTo>
                  <a:lnTo>
                    <a:pt x="1198768" y="830306"/>
                  </a:lnTo>
                  <a:lnTo>
                    <a:pt x="1133844" y="830306"/>
                  </a:lnTo>
                  <a:lnTo>
                    <a:pt x="910216" y="830306"/>
                  </a:lnTo>
                  <a:lnTo>
                    <a:pt x="798379" y="830306"/>
                  </a:lnTo>
                  <a:lnTo>
                    <a:pt x="752298" y="830306"/>
                  </a:lnTo>
                  <a:lnTo>
                    <a:pt x="655613" y="830306"/>
                  </a:lnTo>
                  <a:lnTo>
                    <a:pt x="416833" y="830306"/>
                  </a:lnTo>
                  <a:lnTo>
                    <a:pt x="274067" y="830306"/>
                  </a:lnTo>
                  <a:cubicBezTo>
                    <a:pt x="247495" y="830306"/>
                    <a:pt x="214109" y="811219"/>
                    <a:pt x="200483" y="788041"/>
                  </a:cubicBezTo>
                  <a:cubicBezTo>
                    <a:pt x="9710" y="457418"/>
                    <a:pt x="9710" y="457418"/>
                    <a:pt x="9710" y="457418"/>
                  </a:cubicBezTo>
                  <a:cubicBezTo>
                    <a:pt x="-3236" y="434241"/>
                    <a:pt x="-3236" y="396066"/>
                    <a:pt x="9710" y="372888"/>
                  </a:cubicBezTo>
                  <a:cubicBezTo>
                    <a:pt x="200483" y="42265"/>
                    <a:pt x="200483" y="42265"/>
                    <a:pt x="200483" y="42265"/>
                  </a:cubicBezTo>
                  <a:cubicBezTo>
                    <a:pt x="214109" y="19088"/>
                    <a:pt x="247495" y="0"/>
                    <a:pt x="274067" y="0"/>
                  </a:cubicBezTo>
                  <a:cubicBezTo>
                    <a:pt x="321760" y="0"/>
                    <a:pt x="363492" y="0"/>
                    <a:pt x="400007" y="0"/>
                  </a:cubicBezTo>
                  <a:lnTo>
                    <a:pt x="416833" y="0"/>
                  </a:lnTo>
                  <a:lnTo>
                    <a:pt x="494648" y="0"/>
                  </a:lnTo>
                  <a:lnTo>
                    <a:pt x="542773" y="0"/>
                  </a:lnTo>
                  <a:lnTo>
                    <a:pt x="607920" y="0"/>
                  </a:lnTo>
                  <a:lnTo>
                    <a:pt x="637414" y="0"/>
                  </a:lnTo>
                  <a:lnTo>
                    <a:pt x="649651" y="0"/>
                  </a:lnTo>
                  <a:cubicBezTo>
                    <a:pt x="655613" y="0"/>
                    <a:pt x="655613" y="0"/>
                    <a:pt x="655613" y="0"/>
                  </a:cubicBezTo>
                  <a:lnTo>
                    <a:pt x="750685" y="0"/>
                  </a:lnTo>
                  <a:lnTo>
                    <a:pt x="752298" y="0"/>
                  </a:lnTo>
                  <a:lnTo>
                    <a:pt x="792417" y="0"/>
                  </a:lnTo>
                  <a:lnTo>
                    <a:pt x="798379" y="0"/>
                  </a:lnTo>
                  <a:lnTo>
                    <a:pt x="878238" y="0"/>
                  </a:lnTo>
                  <a:lnTo>
                    <a:pt x="910216" y="0"/>
                  </a:lnTo>
                  <a:lnTo>
                    <a:pt x="972879" y="0"/>
                  </a:lnTo>
                  <a:lnTo>
                    <a:pt x="1036156" y="0"/>
                  </a:lnTo>
                  <a:lnTo>
                    <a:pt x="1086151" y="0"/>
                  </a:lnTo>
                  <a:lnTo>
                    <a:pt x="1127882" y="0"/>
                  </a:lnTo>
                  <a:lnTo>
                    <a:pt x="1130797" y="0"/>
                  </a:lnTo>
                  <a:lnTo>
                    <a:pt x="1133844" y="0"/>
                  </a:lnTo>
                  <a:lnTo>
                    <a:pt x="1198768" y="0"/>
                  </a:lnTo>
                  <a:lnTo>
                    <a:pt x="1244068" y="0"/>
                  </a:lnTo>
                  <a:lnTo>
                    <a:pt x="1285800" y="0"/>
                  </a:lnTo>
                  <a:lnTo>
                    <a:pt x="1291762" y="0"/>
                  </a:lnTo>
                  <a:lnTo>
                    <a:pt x="1324708" y="0"/>
                  </a:lnTo>
                  <a:cubicBezTo>
                    <a:pt x="1434253" y="0"/>
                    <a:pt x="1496851" y="0"/>
                    <a:pt x="1532621" y="0"/>
                  </a:cubicBezTo>
                  <a:lnTo>
                    <a:pt x="1558496" y="0"/>
                  </a:lnTo>
                  <a:lnTo>
                    <a:pt x="1574352" y="0"/>
                  </a:lnTo>
                  <a:lnTo>
                    <a:pt x="1580314" y="0"/>
                  </a:lnTo>
                  <a:lnTo>
                    <a:pt x="1684436" y="0"/>
                  </a:lnTo>
                  <a:cubicBezTo>
                    <a:pt x="1940042" y="0"/>
                    <a:pt x="1940042" y="0"/>
                    <a:pt x="1940042" y="0"/>
                  </a:cubicBezTo>
                  <a:lnTo>
                    <a:pt x="1944461" y="1312"/>
                  </a:lnTo>
                  <a:lnTo>
                    <a:pt x="1948853" y="0"/>
                  </a:lnTo>
                  <a:cubicBezTo>
                    <a:pt x="2330399" y="0"/>
                    <a:pt x="2330399" y="0"/>
                    <a:pt x="2330399" y="0"/>
                  </a:cubicBezTo>
                  <a:lnTo>
                    <a:pt x="2334818" y="1312"/>
                  </a:lnTo>
                  <a:lnTo>
                    <a:pt x="2339210" y="0"/>
                  </a:lnTo>
                  <a:cubicBezTo>
                    <a:pt x="2386903" y="0"/>
                    <a:pt x="2428635" y="0"/>
                    <a:pt x="2465150" y="0"/>
                  </a:cubicBezTo>
                  <a:lnTo>
                    <a:pt x="2538488" y="0"/>
                  </a:lnTo>
                  <a:lnTo>
                    <a:pt x="2559791" y="0"/>
                  </a:lnTo>
                  <a:lnTo>
                    <a:pt x="2664428" y="0"/>
                  </a:lnTo>
                  <a:lnTo>
                    <a:pt x="2673062" y="0"/>
                  </a:lnTo>
                  <a:lnTo>
                    <a:pt x="2714794" y="0"/>
                  </a:lnTo>
                  <a:lnTo>
                    <a:pt x="2720756" y="0"/>
                  </a:lnTo>
                  <a:lnTo>
                    <a:pt x="2737766" y="0"/>
                  </a:lnTo>
                  <a:lnTo>
                    <a:pt x="2759069" y="0"/>
                  </a:lnTo>
                  <a:lnTo>
                    <a:pt x="2863706" y="0"/>
                  </a:lnTo>
                  <a:lnTo>
                    <a:pt x="2872340" y="0"/>
                  </a:lnTo>
                  <a:lnTo>
                    <a:pt x="2914072" y="0"/>
                  </a:lnTo>
                  <a:lnTo>
                    <a:pt x="2920034" y="0"/>
                  </a:lnTo>
                  <a:lnTo>
                    <a:pt x="2958347" y="0"/>
                  </a:lnTo>
                  <a:cubicBezTo>
                    <a:pt x="3119312" y="0"/>
                    <a:pt x="3119312" y="0"/>
                    <a:pt x="3119312" y="0"/>
                  </a:cubicBezTo>
                  <a:cubicBezTo>
                    <a:pt x="3146565" y="0"/>
                    <a:pt x="3179269" y="19088"/>
                    <a:pt x="3192896" y="42265"/>
                  </a:cubicBezTo>
                  <a:cubicBezTo>
                    <a:pt x="3383669" y="372888"/>
                    <a:pt x="3383669" y="372888"/>
                    <a:pt x="3383669" y="372888"/>
                  </a:cubicBezTo>
                  <a:cubicBezTo>
                    <a:pt x="3397295" y="396066"/>
                    <a:pt x="3397295" y="434241"/>
                    <a:pt x="3383669" y="457418"/>
                  </a:cubicBezTo>
                  <a:cubicBezTo>
                    <a:pt x="3192896" y="788041"/>
                    <a:pt x="3192896" y="788041"/>
                    <a:pt x="3192896" y="788041"/>
                  </a:cubicBezTo>
                  <a:cubicBezTo>
                    <a:pt x="3179269" y="811219"/>
                    <a:pt x="3146565" y="830306"/>
                    <a:pt x="3119312" y="830306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rgbClr val="B6B6B6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defTabSz="1218565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47" name="文本框 275"/>
          <p:cNvSpPr txBox="1"/>
          <p:nvPr/>
        </p:nvSpPr>
        <p:spPr>
          <a:xfrm>
            <a:off x="4040304" y="4754129"/>
            <a:ext cx="208397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>
              <a:lnSpc>
                <a:spcPct val="120000"/>
              </a:lnSpc>
            </a:pPr>
            <a:r>
              <a:rPr lang="zh-CN" altLang="en-US" sz="3200" b="1" dirty="0">
                <a:solidFill>
                  <a:srgbClr val="FFA8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晚   期 </a:t>
            </a:r>
            <a:endParaRPr lang="zh-CN" altLang="en-US" sz="3200" b="1" dirty="0">
              <a:solidFill>
                <a:srgbClr val="FFA8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30" grpId="0"/>
      <p:bldP spid="31" grpId="0" animBg="1"/>
      <p:bldP spid="32" grpId="0"/>
      <p:bldP spid="41" grpId="0"/>
      <p:bldP spid="42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www.uplier.com/uploads/allimg/161101/1808-161101114F623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686" y="1534650"/>
            <a:ext cx="6942751" cy="412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7344672" y="1534650"/>
            <a:ext cx="4379383" cy="412845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>
              <a:solidFill>
                <a:srgbClr val="FFFFFF">
                  <a:lumMod val="95000"/>
                </a:srgbClr>
              </a:solidFill>
              <a:latin typeface="Arial" panose="020B0604020202020204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39196" y="1755150"/>
            <a:ext cx="3124091" cy="576000"/>
          </a:xfrm>
          <a:prstGeom prst="rect">
            <a:avLst/>
          </a:prstGeom>
          <a:solidFill>
            <a:srgbClr val="E66F7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39196" y="2543844"/>
            <a:ext cx="3124091" cy="576000"/>
          </a:xfrm>
          <a:prstGeom prst="rect">
            <a:avLst/>
          </a:prstGeom>
          <a:solidFill>
            <a:srgbClr val="E66F7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39196" y="3316303"/>
            <a:ext cx="3124091" cy="576000"/>
          </a:xfrm>
          <a:prstGeom prst="rect">
            <a:avLst/>
          </a:prstGeom>
          <a:solidFill>
            <a:srgbClr val="E66F7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39196" y="4088762"/>
            <a:ext cx="3124091" cy="576000"/>
          </a:xfrm>
          <a:prstGeom prst="rect">
            <a:avLst/>
          </a:prstGeom>
          <a:solidFill>
            <a:srgbClr val="E66F7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39196" y="4861220"/>
            <a:ext cx="3124091" cy="576000"/>
          </a:xfrm>
          <a:prstGeom prst="rect">
            <a:avLst/>
          </a:prstGeom>
          <a:solidFill>
            <a:srgbClr val="E66F7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1218565">
              <a:defRPr/>
            </a:pPr>
            <a:endParaRPr lang="zh-CN" altLang="en-US" sz="2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Picture 7" descr="D:\Desktop\图片1.png"/>
          <p:cNvPicPr>
            <a:picLocks noChangeAspect="1" noChangeArrowheads="1"/>
          </p:cNvPicPr>
          <p:nvPr/>
        </p:nvPicPr>
        <p:blipFill>
          <a:blip r:embed="rId2"/>
          <a:srcRect b="91937"/>
          <a:stretch>
            <a:fillRect/>
          </a:stretch>
        </p:blipFill>
        <p:spPr bwMode="auto">
          <a:xfrm>
            <a:off x="7712566" y="1925678"/>
            <a:ext cx="384000" cy="288367"/>
          </a:xfrm>
          <a:prstGeom prst="rect">
            <a:avLst/>
          </a:prstGeom>
          <a:noFill/>
        </p:spPr>
      </p:pic>
      <p:pic>
        <p:nvPicPr>
          <p:cNvPr id="39" name="Picture 7" descr="D:\Desktop\图片1.png"/>
          <p:cNvPicPr>
            <a:picLocks noChangeAspect="1" noChangeArrowheads="1"/>
          </p:cNvPicPr>
          <p:nvPr/>
        </p:nvPicPr>
        <p:blipFill>
          <a:blip r:embed="rId2"/>
          <a:srcRect t="16553" b="73377"/>
          <a:stretch>
            <a:fillRect/>
          </a:stretch>
        </p:blipFill>
        <p:spPr bwMode="auto">
          <a:xfrm>
            <a:off x="7712566" y="2690081"/>
            <a:ext cx="384000" cy="360167"/>
          </a:xfrm>
          <a:prstGeom prst="rect">
            <a:avLst/>
          </a:prstGeom>
          <a:noFill/>
        </p:spPr>
      </p:pic>
      <p:pic>
        <p:nvPicPr>
          <p:cNvPr id="40" name="Picture 7" descr="D:\Desktop\图片1.png"/>
          <p:cNvPicPr>
            <a:picLocks noChangeAspect="1" noChangeArrowheads="1"/>
          </p:cNvPicPr>
          <p:nvPr/>
        </p:nvPicPr>
        <p:blipFill>
          <a:blip r:embed="rId2"/>
          <a:srcRect t="33765" b="56362"/>
          <a:stretch>
            <a:fillRect/>
          </a:stretch>
        </p:blipFill>
        <p:spPr bwMode="auto">
          <a:xfrm>
            <a:off x="7712566" y="3473775"/>
            <a:ext cx="384000" cy="353105"/>
          </a:xfrm>
          <a:prstGeom prst="rect">
            <a:avLst/>
          </a:prstGeom>
          <a:noFill/>
        </p:spPr>
      </p:pic>
      <p:pic>
        <p:nvPicPr>
          <p:cNvPr id="41" name="Picture 7" descr="D:\Desktop\图片1.png"/>
          <p:cNvPicPr>
            <a:picLocks noChangeAspect="1" noChangeArrowheads="1"/>
          </p:cNvPicPr>
          <p:nvPr/>
        </p:nvPicPr>
        <p:blipFill>
          <a:blip r:embed="rId2"/>
          <a:srcRect t="51931" b="38394"/>
          <a:stretch>
            <a:fillRect/>
          </a:stretch>
        </p:blipFill>
        <p:spPr bwMode="auto">
          <a:xfrm>
            <a:off x="7712566" y="4236265"/>
            <a:ext cx="384000" cy="346041"/>
          </a:xfrm>
          <a:prstGeom prst="rect">
            <a:avLst/>
          </a:prstGeom>
          <a:noFill/>
        </p:spPr>
      </p:pic>
      <p:pic>
        <p:nvPicPr>
          <p:cNvPr id="42" name="Picture 7" descr="D:\Desktop\图片1.png"/>
          <p:cNvPicPr>
            <a:picLocks noChangeAspect="1" noChangeArrowheads="1"/>
          </p:cNvPicPr>
          <p:nvPr/>
        </p:nvPicPr>
        <p:blipFill>
          <a:blip r:embed="rId2"/>
          <a:srcRect t="69504" b="20624"/>
          <a:stretch>
            <a:fillRect/>
          </a:stretch>
        </p:blipFill>
        <p:spPr bwMode="auto">
          <a:xfrm>
            <a:off x="7712566" y="4992161"/>
            <a:ext cx="384000" cy="353105"/>
          </a:xfrm>
          <a:prstGeom prst="rect">
            <a:avLst/>
          </a:prstGeom>
          <a:noFill/>
        </p:spPr>
      </p:pic>
      <p:sp>
        <p:nvSpPr>
          <p:cNvPr id="43" name="矩形 42"/>
          <p:cNvSpPr/>
          <p:nvPr/>
        </p:nvSpPr>
        <p:spPr>
          <a:xfrm>
            <a:off x="8336801" y="1832329"/>
            <a:ext cx="351294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流行病学资料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36801" y="2621023"/>
            <a:ext cx="351294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身体状况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336801" y="3393482"/>
            <a:ext cx="351294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心理－社会状况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36801" y="4165941"/>
            <a:ext cx="351294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辅助检查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336801" y="4938399"/>
            <a:ext cx="3512949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治疗要点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09905" y="100933"/>
            <a:ext cx="3847745" cy="4389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研究思路与方法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as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MH" val="20160324121518"/>
  <p:tag name="MH_LIBRARY" val="GRAPHIC"/>
  <p:tag name="MH_TYPE" val="Other"/>
  <p:tag name="MH_ORDER" val="2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MH" val="20160324121518"/>
  <p:tag name="MH_LIBRARY" val="GRAPHIC"/>
  <p:tag name="MH_TYPE" val="Other"/>
  <p:tag name="MH_ORDER" val="9"/>
</p:tagLst>
</file>

<file path=ppt/tags/tag3.xml><?xml version="1.0" encoding="utf-8"?>
<p:tagLst xmlns:p="http://schemas.openxmlformats.org/presentationml/2006/main">
  <p:tag name="MH" val="20160324121518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Company>Microsoft</Company>
  <DocSecurity>0</DocSecurity>
  <HyperlinksChanged>false</HyperlinksChanged>
  <Lines>0</Lines>
  <LinksUpToDate>false</LinksUpToDate>
  <Pages>27</Pages>
  <Paragraphs>437</Paragraphs>
  <Words>2054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zwj</dc:creator>
  <cp:lastModifiedBy>Administrator</cp:lastModifiedBy>
  <dc:title>PowerPoint 演示文稿</dc:title>
  <dcterms:modified xsi:type="dcterms:W3CDTF">2019-01-12T09:47:32Z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