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64" r:id="rId6"/>
    <p:sldId id="265" r:id="rId7"/>
    <p:sldId id="266" r:id="rId8"/>
    <p:sldId id="267" r:id="rId9"/>
    <p:sldId id="259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61" r:id="rId18"/>
    <p:sldId id="274" r:id="rId19"/>
    <p:sldId id="275" r:id="rId20"/>
    <p:sldId id="276" r:id="rId21"/>
    <p:sldId id="262" r:id="rId22"/>
    <p:sldId id="277" r:id="rId23"/>
    <p:sldId id="278" r:id="rId24"/>
    <p:sldId id="279" r:id="rId25"/>
    <p:sldId id="280" r:id="rId26"/>
    <p:sldId id="263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31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C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20" y="108"/>
      </p:cViewPr>
      <p:guideLst>
        <p:guide orient="horz" pos="293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57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A6DC3-0CB4-44D4-BE3D-7D449AA729BB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8D215-C991-4075-8587-0CE32026CC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09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版权声明：精品模板商业授权，请联系</a:t>
            </a:r>
            <a:r>
              <a:rPr lang="en-US" altLang="zh-CN" dirty="0"/>
              <a:t>【</a:t>
            </a:r>
            <a:r>
              <a:rPr lang="zh-CN" altLang="en-US" dirty="0"/>
              <a:t>设计</a:t>
            </a:r>
            <a:r>
              <a:rPr lang="en-US" altLang="zh-CN" dirty="0"/>
              <a:t>】:https://</a:t>
            </a:r>
            <a:r>
              <a:rPr lang="zh-CN" altLang="en-US" dirty="0"/>
              <a:t>，专业</a:t>
            </a:r>
            <a:r>
              <a:rPr lang="en-US" altLang="zh-CN" dirty="0"/>
              <a:t>PPT</a:t>
            </a:r>
            <a:r>
              <a:rPr lang="zh-CN" altLang="en-US" dirty="0"/>
              <a:t>老师为你解决所有</a:t>
            </a:r>
            <a:r>
              <a:rPr lang="en-US" altLang="zh-CN" dirty="0"/>
              <a:t>PPT</a:t>
            </a:r>
            <a:r>
              <a:rPr lang="zh-CN" altLang="en-US" dirty="0"/>
              <a:t>问题！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671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375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440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553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100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425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3938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4853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6737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8406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39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5629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198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919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94105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31943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211F5D-BEC0-4601-8541-73B45A849E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46501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89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949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0081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5701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7698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7253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8D215-C991-4075-8587-0CE32026CC5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16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C0F1FF-2459-41C5-9255-C88597D2C9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724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81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6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9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69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37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过渡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776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13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727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 hidden="1"/>
          <p:cNvGrpSpPr/>
          <p:nvPr userDrawn="1"/>
        </p:nvGrpSpPr>
        <p:grpSpPr>
          <a:xfrm>
            <a:off x="980648" y="575232"/>
            <a:ext cx="1440000" cy="1440000"/>
            <a:chOff x="5376000" y="2295360"/>
            <a:chExt cx="1440000" cy="1440000"/>
          </a:xfrm>
        </p:grpSpPr>
        <p:sp>
          <p:nvSpPr>
            <p:cNvPr id="40" name="椭圆 39"/>
            <p:cNvSpPr/>
            <p:nvPr/>
          </p:nvSpPr>
          <p:spPr>
            <a:xfrm>
              <a:off x="5376000" y="2295360"/>
              <a:ext cx="1440000" cy="144000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D5DBDF"/>
                </a:gs>
              </a:gsLst>
              <a:path path="circle">
                <a:fillToRect l="100000" t="100000"/>
              </a:path>
              <a:tileRect r="-100000" b="-100000"/>
            </a:gradFill>
            <a:ln w="25400">
              <a:gradFill flip="none" rotWithShape="1">
                <a:gsLst>
                  <a:gs pos="0">
                    <a:srgbClr val="7F98A5"/>
                  </a:gs>
                  <a:gs pos="100000">
                    <a:srgbClr val="FFFFFF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41" name="任意多边形 40"/>
            <p:cNvSpPr>
              <a:spLocks/>
            </p:cNvSpPr>
            <p:nvPr/>
          </p:nvSpPr>
          <p:spPr bwMode="auto">
            <a:xfrm>
              <a:off x="5405271" y="2400300"/>
              <a:ext cx="1326816" cy="1316994"/>
            </a:xfrm>
            <a:custGeom>
              <a:avLst/>
              <a:gdLst>
                <a:gd name="connsiteX0" fmla="*/ 739513 w 1359568"/>
                <a:gd name="connsiteY0" fmla="*/ 1332880 h 1349504"/>
                <a:gd name="connsiteX1" fmla="*/ 754403 w 1359568"/>
                <a:gd name="connsiteY1" fmla="*/ 1345797 h 1349504"/>
                <a:gd name="connsiteX2" fmla="*/ 756129 w 1359568"/>
                <a:gd name="connsiteY2" fmla="*/ 1346373 h 1349504"/>
                <a:gd name="connsiteX3" fmla="*/ 725067 w 1359568"/>
                <a:gd name="connsiteY3" fmla="*/ 1349504 h 1349504"/>
                <a:gd name="connsiteX4" fmla="*/ 732168 w 1359568"/>
                <a:gd name="connsiteY4" fmla="*/ 1334833 h 1349504"/>
                <a:gd name="connsiteX5" fmla="*/ 739513 w 1359568"/>
                <a:gd name="connsiteY5" fmla="*/ 1332880 h 1349504"/>
                <a:gd name="connsiteX6" fmla="*/ 875685 w 1359568"/>
                <a:gd name="connsiteY6" fmla="*/ 1329400 h 1349504"/>
                <a:gd name="connsiteX7" fmla="*/ 852210 w 1359568"/>
                <a:gd name="connsiteY7" fmla="*/ 1336687 h 1349504"/>
                <a:gd name="connsiteX8" fmla="*/ 834283 w 1359568"/>
                <a:gd name="connsiteY8" fmla="*/ 1338495 h 1349504"/>
                <a:gd name="connsiteX9" fmla="*/ 866913 w 1359568"/>
                <a:gd name="connsiteY9" fmla="*/ 1329793 h 1349504"/>
                <a:gd name="connsiteX10" fmla="*/ 811225 w 1359568"/>
                <a:gd name="connsiteY10" fmla="*/ 1293928 h 1349504"/>
                <a:gd name="connsiteX11" fmla="*/ 817058 w 1359568"/>
                <a:gd name="connsiteY11" fmla="*/ 1330491 h 1349504"/>
                <a:gd name="connsiteX12" fmla="*/ 810391 w 1359568"/>
                <a:gd name="connsiteY12" fmla="*/ 1340903 h 1349504"/>
                <a:gd name="connsiteX13" fmla="*/ 774162 w 1359568"/>
                <a:gd name="connsiteY13" fmla="*/ 1344555 h 1349504"/>
                <a:gd name="connsiteX14" fmla="*/ 775052 w 1359568"/>
                <a:gd name="connsiteY14" fmla="*/ 1344111 h 1349504"/>
                <a:gd name="connsiteX15" fmla="*/ 803746 w 1359568"/>
                <a:gd name="connsiteY15" fmla="*/ 1303858 h 1349504"/>
                <a:gd name="connsiteX16" fmla="*/ 811225 w 1359568"/>
                <a:gd name="connsiteY16" fmla="*/ 1293928 h 1349504"/>
                <a:gd name="connsiteX17" fmla="*/ 730570 w 1359568"/>
                <a:gd name="connsiteY17" fmla="*/ 1268429 h 1349504"/>
                <a:gd name="connsiteX18" fmla="*/ 752035 w 1359568"/>
                <a:gd name="connsiteY18" fmla="*/ 1273853 h 1349504"/>
                <a:gd name="connsiteX19" fmla="*/ 714052 w 1359568"/>
                <a:gd name="connsiteY19" fmla="*/ 1318316 h 1349504"/>
                <a:gd name="connsiteX20" fmla="*/ 693188 w 1359568"/>
                <a:gd name="connsiteY20" fmla="*/ 1334386 h 1349504"/>
                <a:gd name="connsiteX21" fmla="*/ 666438 w 1359568"/>
                <a:gd name="connsiteY21" fmla="*/ 1331172 h 1349504"/>
                <a:gd name="connsiteX22" fmla="*/ 664833 w 1359568"/>
                <a:gd name="connsiteY22" fmla="*/ 1310815 h 1349504"/>
                <a:gd name="connsiteX23" fmla="*/ 677673 w 1359568"/>
                <a:gd name="connsiteY23" fmla="*/ 1308137 h 1349504"/>
                <a:gd name="connsiteX24" fmla="*/ 699072 w 1359568"/>
                <a:gd name="connsiteY24" fmla="*/ 1297423 h 1349504"/>
                <a:gd name="connsiteX25" fmla="*/ 658413 w 1359568"/>
                <a:gd name="connsiteY25" fmla="*/ 1297959 h 1349504"/>
                <a:gd name="connsiteX26" fmla="*/ 692652 w 1359568"/>
                <a:gd name="connsiteY26" fmla="*/ 1272246 h 1349504"/>
                <a:gd name="connsiteX27" fmla="*/ 730570 w 1359568"/>
                <a:gd name="connsiteY27" fmla="*/ 1268429 h 1349504"/>
                <a:gd name="connsiteX28" fmla="*/ 1165008 w 1359568"/>
                <a:gd name="connsiteY28" fmla="*/ 1013155 h 1349504"/>
                <a:gd name="connsiteX29" fmla="*/ 1170351 w 1359568"/>
                <a:gd name="connsiteY29" fmla="*/ 1086857 h 1349504"/>
                <a:gd name="connsiteX30" fmla="*/ 1140965 w 1359568"/>
                <a:gd name="connsiteY30" fmla="*/ 1130118 h 1349504"/>
                <a:gd name="connsiteX31" fmla="*/ 1138828 w 1359568"/>
                <a:gd name="connsiteY31" fmla="*/ 1079915 h 1349504"/>
                <a:gd name="connsiteX32" fmla="*/ 1127073 w 1359568"/>
                <a:gd name="connsiteY32" fmla="*/ 1107153 h 1349504"/>
                <a:gd name="connsiteX33" fmla="*/ 1124936 w 1359568"/>
                <a:gd name="connsiteY33" fmla="*/ 1123176 h 1349504"/>
                <a:gd name="connsiteX34" fmla="*/ 1099824 w 1359568"/>
                <a:gd name="connsiteY34" fmla="*/ 1122641 h 1349504"/>
                <a:gd name="connsiteX35" fmla="*/ 1093946 w 1359568"/>
                <a:gd name="connsiteY35" fmla="*/ 1090062 h 1349504"/>
                <a:gd name="connsiteX36" fmla="*/ 1112113 w 1359568"/>
                <a:gd name="connsiteY36" fmla="*/ 1062824 h 1349504"/>
                <a:gd name="connsiteX37" fmla="*/ 1165008 w 1359568"/>
                <a:gd name="connsiteY37" fmla="*/ 1013155 h 1349504"/>
                <a:gd name="connsiteX38" fmla="*/ 1235439 w 1359568"/>
                <a:gd name="connsiteY38" fmla="*/ 690659 h 1349504"/>
                <a:gd name="connsiteX39" fmla="*/ 1266627 w 1359568"/>
                <a:gd name="connsiteY39" fmla="*/ 757984 h 1349504"/>
                <a:gd name="connsiteX40" fmla="*/ 1265946 w 1359568"/>
                <a:gd name="connsiteY40" fmla="*/ 758175 h 1349504"/>
                <a:gd name="connsiteX41" fmla="*/ 1270844 w 1359568"/>
                <a:gd name="connsiteY41" fmla="*/ 763657 h 1349504"/>
                <a:gd name="connsiteX42" fmla="*/ 1283993 w 1359568"/>
                <a:gd name="connsiteY42" fmla="*/ 797876 h 1349504"/>
                <a:gd name="connsiteX43" fmla="*/ 1298559 w 1359568"/>
                <a:gd name="connsiteY43" fmla="*/ 776035 h 1349504"/>
                <a:gd name="connsiteX44" fmla="*/ 1351454 w 1359568"/>
                <a:gd name="connsiteY44" fmla="*/ 726366 h 1349504"/>
                <a:gd name="connsiteX45" fmla="*/ 1356798 w 1359568"/>
                <a:gd name="connsiteY45" fmla="*/ 800069 h 1349504"/>
                <a:gd name="connsiteX46" fmla="*/ 1327412 w 1359568"/>
                <a:gd name="connsiteY46" fmla="*/ 843863 h 1349504"/>
                <a:gd name="connsiteX47" fmla="*/ 1325274 w 1359568"/>
                <a:gd name="connsiteY47" fmla="*/ 793660 h 1349504"/>
                <a:gd name="connsiteX48" fmla="*/ 1313519 w 1359568"/>
                <a:gd name="connsiteY48" fmla="*/ 820364 h 1349504"/>
                <a:gd name="connsiteX49" fmla="*/ 1311382 w 1359568"/>
                <a:gd name="connsiteY49" fmla="*/ 836387 h 1349504"/>
                <a:gd name="connsiteX50" fmla="*/ 1299227 w 1359568"/>
                <a:gd name="connsiteY50" fmla="*/ 842795 h 1349504"/>
                <a:gd name="connsiteX51" fmla="*/ 1296399 w 1359568"/>
                <a:gd name="connsiteY51" fmla="*/ 841397 h 1349504"/>
                <a:gd name="connsiteX52" fmla="*/ 1301962 w 1359568"/>
                <a:gd name="connsiteY52" fmla="*/ 867328 h 1349504"/>
                <a:gd name="connsiteX53" fmla="*/ 1301967 w 1359568"/>
                <a:gd name="connsiteY53" fmla="*/ 880778 h 1349504"/>
                <a:gd name="connsiteX54" fmla="*/ 1310793 w 1359568"/>
                <a:gd name="connsiteY54" fmla="*/ 860798 h 1349504"/>
                <a:gd name="connsiteX55" fmla="*/ 1314544 w 1359568"/>
                <a:gd name="connsiteY55" fmla="*/ 830550 h 1349504"/>
                <a:gd name="connsiteX56" fmla="*/ 1303290 w 1359568"/>
                <a:gd name="connsiteY56" fmla="*/ 886516 h 1349504"/>
                <a:gd name="connsiteX57" fmla="*/ 1301969 w 1359568"/>
                <a:gd name="connsiteY57" fmla="*/ 885203 h 1349504"/>
                <a:gd name="connsiteX58" fmla="*/ 1301990 w 1359568"/>
                <a:gd name="connsiteY58" fmla="*/ 941368 h 1349504"/>
                <a:gd name="connsiteX59" fmla="*/ 1190793 w 1359568"/>
                <a:gd name="connsiteY59" fmla="*/ 1124170 h 1349504"/>
                <a:gd name="connsiteX60" fmla="*/ 1142489 w 1359568"/>
                <a:gd name="connsiteY60" fmla="*/ 1153998 h 1349504"/>
                <a:gd name="connsiteX61" fmla="*/ 1182698 w 1359568"/>
                <a:gd name="connsiteY61" fmla="*/ 1138112 h 1349504"/>
                <a:gd name="connsiteX62" fmla="*/ 1230754 w 1359568"/>
                <a:gd name="connsiteY62" fmla="*/ 1122819 h 1349504"/>
                <a:gd name="connsiteX63" fmla="*/ 1223495 w 1359568"/>
                <a:gd name="connsiteY63" fmla="*/ 1131617 h 1349504"/>
                <a:gd name="connsiteX64" fmla="*/ 1176382 w 1359568"/>
                <a:gd name="connsiteY64" fmla="*/ 1146996 h 1349504"/>
                <a:gd name="connsiteX65" fmla="*/ 1117778 w 1359568"/>
                <a:gd name="connsiteY65" fmla="*/ 1170627 h 1349504"/>
                <a:gd name="connsiteX66" fmla="*/ 1116843 w 1359568"/>
                <a:gd name="connsiteY66" fmla="*/ 1172992 h 1349504"/>
                <a:gd name="connsiteX67" fmla="*/ 1115424 w 1359568"/>
                <a:gd name="connsiteY67" fmla="*/ 1171576 h 1349504"/>
                <a:gd name="connsiteX68" fmla="*/ 1090631 w 1359568"/>
                <a:gd name="connsiteY68" fmla="*/ 1181573 h 1349504"/>
                <a:gd name="connsiteX69" fmla="*/ 999377 w 1359568"/>
                <a:gd name="connsiteY69" fmla="*/ 1216222 h 1349504"/>
                <a:gd name="connsiteX70" fmla="*/ 912295 w 1359568"/>
                <a:gd name="connsiteY70" fmla="*/ 1225302 h 1349504"/>
                <a:gd name="connsiteX71" fmla="*/ 794227 w 1359568"/>
                <a:gd name="connsiteY71" fmla="*/ 1212483 h 1349504"/>
                <a:gd name="connsiteX72" fmla="*/ 665473 w 1359568"/>
                <a:gd name="connsiteY72" fmla="*/ 1276049 h 1349504"/>
                <a:gd name="connsiteX73" fmla="*/ 643037 w 1359568"/>
                <a:gd name="connsiteY73" fmla="*/ 1310790 h 1349504"/>
                <a:gd name="connsiteX74" fmla="*/ 644542 w 1359568"/>
                <a:gd name="connsiteY74" fmla="*/ 1310114 h 1349504"/>
                <a:gd name="connsiteX75" fmla="*/ 669772 w 1359568"/>
                <a:gd name="connsiteY75" fmla="*/ 1307506 h 1349504"/>
                <a:gd name="connsiteX76" fmla="*/ 645412 w 1359568"/>
                <a:gd name="connsiteY76" fmla="*/ 1311852 h 1349504"/>
                <a:gd name="connsiteX77" fmla="*/ 640744 w 1359568"/>
                <a:gd name="connsiteY77" fmla="*/ 1314340 h 1349504"/>
                <a:gd name="connsiteX78" fmla="*/ 622381 w 1359568"/>
                <a:gd name="connsiteY78" fmla="*/ 1342774 h 1349504"/>
                <a:gd name="connsiteX79" fmla="*/ 615460 w 1359568"/>
                <a:gd name="connsiteY79" fmla="*/ 1342077 h 1349504"/>
                <a:gd name="connsiteX80" fmla="*/ 626836 w 1359568"/>
                <a:gd name="connsiteY80" fmla="*/ 1320613 h 1349504"/>
                <a:gd name="connsiteX81" fmla="*/ 625335 w 1359568"/>
                <a:gd name="connsiteY81" fmla="*/ 1318738 h 1349504"/>
                <a:gd name="connsiteX82" fmla="*/ 628608 w 1359568"/>
                <a:gd name="connsiteY82" fmla="*/ 1317268 h 1349504"/>
                <a:gd name="connsiteX83" fmla="*/ 632694 w 1359568"/>
                <a:gd name="connsiteY83" fmla="*/ 1309558 h 1349504"/>
                <a:gd name="connsiteX84" fmla="*/ 660131 w 1359568"/>
                <a:gd name="connsiteY84" fmla="*/ 1273378 h 1349504"/>
                <a:gd name="connsiteX85" fmla="*/ 716627 w 1359568"/>
                <a:gd name="connsiteY85" fmla="*/ 1229176 h 1349504"/>
                <a:gd name="connsiteX86" fmla="*/ 730619 w 1359568"/>
                <a:gd name="connsiteY86" fmla="*/ 1222985 h 1349504"/>
                <a:gd name="connsiteX87" fmla="*/ 734693 w 1359568"/>
                <a:gd name="connsiteY87" fmla="*/ 1220188 h 1349504"/>
                <a:gd name="connsiteX88" fmla="*/ 850520 w 1359568"/>
                <a:gd name="connsiteY88" fmla="*/ 1207190 h 1349504"/>
                <a:gd name="connsiteX89" fmla="*/ 893730 w 1359568"/>
                <a:gd name="connsiteY89" fmla="*/ 1214869 h 1349504"/>
                <a:gd name="connsiteX90" fmla="*/ 900690 w 1359568"/>
                <a:gd name="connsiteY90" fmla="*/ 1215168 h 1349504"/>
                <a:gd name="connsiteX91" fmla="*/ 944347 w 1359568"/>
                <a:gd name="connsiteY91" fmla="*/ 1215431 h 1349504"/>
                <a:gd name="connsiteX92" fmla="*/ 998355 w 1359568"/>
                <a:gd name="connsiteY92" fmla="*/ 974238 h 1349504"/>
                <a:gd name="connsiteX93" fmla="*/ 908052 w 1359568"/>
                <a:gd name="connsiteY93" fmla="*/ 952872 h 1349504"/>
                <a:gd name="connsiteX94" fmla="*/ 840727 w 1359568"/>
                <a:gd name="connsiteY94" fmla="*/ 1028186 h 1349504"/>
                <a:gd name="connsiteX95" fmla="*/ 830040 w 1359568"/>
                <a:gd name="connsiteY95" fmla="*/ 1069314 h 1349504"/>
                <a:gd name="connsiteX96" fmla="*/ 817216 w 1359568"/>
                <a:gd name="connsiteY96" fmla="*/ 1049017 h 1349504"/>
                <a:gd name="connsiteX97" fmla="*/ 1001561 w 1359568"/>
                <a:gd name="connsiteY97" fmla="*/ 964089 h 1349504"/>
                <a:gd name="connsiteX98" fmla="*/ 993746 w 1359568"/>
                <a:gd name="connsiteY98" fmla="*/ 1202649 h 1349504"/>
                <a:gd name="connsiteX99" fmla="*/ 967226 w 1359568"/>
                <a:gd name="connsiteY99" fmla="*/ 1213629 h 1349504"/>
                <a:gd name="connsiteX100" fmla="*/ 1005253 w 1359568"/>
                <a:gd name="connsiteY100" fmla="*/ 1206606 h 1349504"/>
                <a:gd name="connsiteX101" fmla="*/ 1096788 w 1359568"/>
                <a:gd name="connsiteY101" fmla="*/ 1172055 h 1349504"/>
                <a:gd name="connsiteX102" fmla="*/ 1117029 w 1359568"/>
                <a:gd name="connsiteY102" fmla="*/ 1164057 h 1349504"/>
                <a:gd name="connsiteX103" fmla="*/ 1124547 w 1359568"/>
                <a:gd name="connsiteY103" fmla="*/ 1147640 h 1349504"/>
                <a:gd name="connsiteX104" fmla="*/ 1128097 w 1359568"/>
                <a:gd name="connsiteY104" fmla="*/ 1117338 h 1349504"/>
                <a:gd name="connsiteX105" fmla="*/ 1126490 w 1359568"/>
                <a:gd name="connsiteY105" fmla="*/ 1148576 h 1349504"/>
                <a:gd name="connsiteX106" fmla="*/ 1120992 w 1359568"/>
                <a:gd name="connsiteY106" fmla="*/ 1162491 h 1349504"/>
                <a:gd name="connsiteX107" fmla="*/ 1141380 w 1359568"/>
                <a:gd name="connsiteY107" fmla="*/ 1154436 h 1349504"/>
                <a:gd name="connsiteX108" fmla="*/ 1188673 w 1359568"/>
                <a:gd name="connsiteY108" fmla="*/ 1121967 h 1349504"/>
                <a:gd name="connsiteX109" fmla="*/ 1294599 w 1359568"/>
                <a:gd name="connsiteY109" fmla="*/ 858944 h 1349504"/>
                <a:gd name="connsiteX110" fmla="*/ 1289837 w 1359568"/>
                <a:gd name="connsiteY110" fmla="*/ 838151 h 1349504"/>
                <a:gd name="connsiteX111" fmla="*/ 1286271 w 1359568"/>
                <a:gd name="connsiteY111" fmla="*/ 836387 h 1349504"/>
                <a:gd name="connsiteX112" fmla="*/ 1280393 w 1359568"/>
                <a:gd name="connsiteY112" fmla="*/ 803273 h 1349504"/>
                <a:gd name="connsiteX113" fmla="*/ 1280720 w 1359568"/>
                <a:gd name="connsiteY113" fmla="*/ 802783 h 1349504"/>
                <a:gd name="connsiteX114" fmla="*/ 1262295 w 1359568"/>
                <a:gd name="connsiteY114" fmla="*/ 757780 h 1349504"/>
                <a:gd name="connsiteX115" fmla="*/ 1262313 w 1359568"/>
                <a:gd name="connsiteY115" fmla="*/ 757750 h 1349504"/>
                <a:gd name="connsiteX116" fmla="*/ 1261787 w 1359568"/>
                <a:gd name="connsiteY116" fmla="*/ 757450 h 1349504"/>
                <a:gd name="connsiteX117" fmla="*/ 1235439 w 1359568"/>
                <a:gd name="connsiteY117" fmla="*/ 690659 h 1349504"/>
                <a:gd name="connsiteX118" fmla="*/ 82927 w 1359568"/>
                <a:gd name="connsiteY118" fmla="*/ 673924 h 1349504"/>
                <a:gd name="connsiteX119" fmla="*/ 111245 w 1359568"/>
                <a:gd name="connsiteY119" fmla="*/ 674592 h 1349504"/>
                <a:gd name="connsiteX120" fmla="*/ 74912 w 1359568"/>
                <a:gd name="connsiteY120" fmla="*/ 732816 h 1349504"/>
                <a:gd name="connsiteX121" fmla="*/ 109108 w 1359568"/>
                <a:gd name="connsiteY121" fmla="*/ 711449 h 1349504"/>
                <a:gd name="connsiteX122" fmla="*/ 124068 w 1359568"/>
                <a:gd name="connsiteY122" fmla="*/ 695425 h 1349504"/>
                <a:gd name="connsiteX123" fmla="*/ 151852 w 1359568"/>
                <a:gd name="connsiteY123" fmla="*/ 715189 h 1349504"/>
                <a:gd name="connsiteX124" fmla="*/ 133151 w 1359568"/>
                <a:gd name="connsiteY124" fmla="*/ 756320 h 1349504"/>
                <a:gd name="connsiteX125" fmla="*/ 91476 w 1359568"/>
                <a:gd name="connsiteY125" fmla="*/ 772879 h 1349504"/>
                <a:gd name="connsiteX126" fmla="*/ 17691 w 1359568"/>
                <a:gd name="connsiteY126" fmla="*/ 777687 h 1349504"/>
                <a:gd name="connsiteX127" fmla="*/ 3969 w 1359568"/>
                <a:gd name="connsiteY127" fmla="*/ 783624 h 1349504"/>
                <a:gd name="connsiteX128" fmla="*/ 1733 w 1359568"/>
                <a:gd name="connsiteY128" fmla="*/ 776420 h 1349504"/>
                <a:gd name="connsiteX129" fmla="*/ 0 w 1359568"/>
                <a:gd name="connsiteY129" fmla="*/ 765066 h 1349504"/>
                <a:gd name="connsiteX130" fmla="*/ 5786 w 1359568"/>
                <a:gd name="connsiteY130" fmla="*/ 752380 h 1349504"/>
                <a:gd name="connsiteX131" fmla="*/ 44991 w 1359568"/>
                <a:gd name="connsiteY131" fmla="*/ 701300 h 1349504"/>
                <a:gd name="connsiteX132" fmla="*/ 82927 w 1359568"/>
                <a:gd name="connsiteY132" fmla="*/ 673924 h 1349504"/>
                <a:gd name="connsiteX133" fmla="*/ 1194836 w 1359568"/>
                <a:gd name="connsiteY133" fmla="*/ 552123 h 1349504"/>
                <a:gd name="connsiteX134" fmla="*/ 1256903 w 1359568"/>
                <a:gd name="connsiteY134" fmla="*/ 625875 h 1349504"/>
                <a:gd name="connsiteX135" fmla="*/ 1259578 w 1359568"/>
                <a:gd name="connsiteY135" fmla="*/ 694281 h 1349504"/>
                <a:gd name="connsiteX136" fmla="*/ 1218378 w 1359568"/>
                <a:gd name="connsiteY136" fmla="*/ 642976 h 1349504"/>
                <a:gd name="connsiteX137" fmla="*/ 1226404 w 1359568"/>
                <a:gd name="connsiteY137" fmla="*/ 680921 h 1349504"/>
                <a:gd name="connsiteX138" fmla="*/ 1236570 w 1359568"/>
                <a:gd name="connsiteY138" fmla="*/ 699091 h 1349504"/>
                <a:gd name="connsiteX139" fmla="*/ 1209818 w 1359568"/>
                <a:gd name="connsiteY139" fmla="*/ 718330 h 1349504"/>
                <a:gd name="connsiteX140" fmla="*/ 1178249 w 1359568"/>
                <a:gd name="connsiteY140" fmla="*/ 687869 h 1349504"/>
                <a:gd name="connsiteX141" fmla="*/ 1177179 w 1359568"/>
                <a:gd name="connsiteY141" fmla="*/ 645114 h 1349504"/>
                <a:gd name="connsiteX142" fmla="*/ 1194836 w 1359568"/>
                <a:gd name="connsiteY142" fmla="*/ 552123 h 1349504"/>
                <a:gd name="connsiteX143" fmla="*/ 311637 w 1359568"/>
                <a:gd name="connsiteY143" fmla="*/ 526586 h 1349504"/>
                <a:gd name="connsiteX144" fmla="*/ 340975 w 1359568"/>
                <a:gd name="connsiteY144" fmla="*/ 541529 h 1349504"/>
                <a:gd name="connsiteX145" fmla="*/ 351109 w 1359568"/>
                <a:gd name="connsiteY145" fmla="*/ 573018 h 1349504"/>
                <a:gd name="connsiteX146" fmla="*/ 358577 w 1359568"/>
                <a:gd name="connsiteY146" fmla="*/ 644536 h 1349504"/>
                <a:gd name="connsiteX147" fmla="*/ 297235 w 1359568"/>
                <a:gd name="connsiteY147" fmla="*/ 604508 h 1349504"/>
                <a:gd name="connsiteX148" fmla="*/ 280166 w 1359568"/>
                <a:gd name="connsiteY148" fmla="*/ 554872 h 1349504"/>
                <a:gd name="connsiteX149" fmla="*/ 321771 w 1359568"/>
                <a:gd name="connsiteY149" fmla="*/ 583159 h 1349504"/>
                <a:gd name="connsiteX150" fmla="*/ 307369 w 1359568"/>
                <a:gd name="connsiteY150" fmla="*/ 557541 h 1349504"/>
                <a:gd name="connsiteX151" fmla="*/ 296168 w 1359568"/>
                <a:gd name="connsiteY151" fmla="*/ 545799 h 1349504"/>
                <a:gd name="connsiteX152" fmla="*/ 311637 w 1359568"/>
                <a:gd name="connsiteY152" fmla="*/ 526586 h 1349504"/>
                <a:gd name="connsiteX153" fmla="*/ 265208 w 1359568"/>
                <a:gd name="connsiteY153" fmla="*/ 509038 h 1349504"/>
                <a:gd name="connsiteX154" fmla="*/ 298236 w 1359568"/>
                <a:gd name="connsiteY154" fmla="*/ 552123 h 1349504"/>
                <a:gd name="connsiteX155" fmla="*/ 260947 w 1359568"/>
                <a:gd name="connsiteY155" fmla="*/ 509570 h 1349504"/>
                <a:gd name="connsiteX156" fmla="*/ 265208 w 1359568"/>
                <a:gd name="connsiteY156" fmla="*/ 509038 h 1349504"/>
                <a:gd name="connsiteX157" fmla="*/ 326229 w 1359568"/>
                <a:gd name="connsiteY157" fmla="*/ 453158 h 1349504"/>
                <a:gd name="connsiteX158" fmla="*/ 328157 w 1359568"/>
                <a:gd name="connsiteY158" fmla="*/ 454384 h 1349504"/>
                <a:gd name="connsiteX159" fmla="*/ 327289 w 1359568"/>
                <a:gd name="connsiteY159" fmla="*/ 454075 h 1349504"/>
                <a:gd name="connsiteX160" fmla="*/ 288445 w 1359568"/>
                <a:gd name="connsiteY160" fmla="*/ 411713 h 1349504"/>
                <a:gd name="connsiteX161" fmla="*/ 301926 w 1359568"/>
                <a:gd name="connsiteY161" fmla="*/ 432154 h 1349504"/>
                <a:gd name="connsiteX162" fmla="*/ 326229 w 1359568"/>
                <a:gd name="connsiteY162" fmla="*/ 453158 h 1349504"/>
                <a:gd name="connsiteX163" fmla="*/ 302466 w 1359568"/>
                <a:gd name="connsiteY163" fmla="*/ 438046 h 1349504"/>
                <a:gd name="connsiteX164" fmla="*/ 285988 w 1359568"/>
                <a:gd name="connsiteY164" fmla="*/ 407098 h 1349504"/>
                <a:gd name="connsiteX165" fmla="*/ 288445 w 1359568"/>
                <a:gd name="connsiteY165" fmla="*/ 411713 h 1349504"/>
                <a:gd name="connsiteX166" fmla="*/ 286986 w 1359568"/>
                <a:gd name="connsiteY166" fmla="*/ 409501 h 1349504"/>
                <a:gd name="connsiteX167" fmla="*/ 395283 w 1359568"/>
                <a:gd name="connsiteY167" fmla="*/ 359184 h 1349504"/>
                <a:gd name="connsiteX168" fmla="*/ 414234 w 1359568"/>
                <a:gd name="connsiteY168" fmla="*/ 366284 h 1349504"/>
                <a:gd name="connsiteX169" fmla="*/ 351693 w 1359568"/>
                <a:gd name="connsiteY169" fmla="*/ 469353 h 1349504"/>
                <a:gd name="connsiteX170" fmla="*/ 328157 w 1359568"/>
                <a:gd name="connsiteY170" fmla="*/ 454384 h 1349504"/>
                <a:gd name="connsiteX171" fmla="*/ 353729 w 1359568"/>
                <a:gd name="connsiteY171" fmla="*/ 463509 h 1349504"/>
                <a:gd name="connsiteX172" fmla="*/ 398733 w 1359568"/>
                <a:gd name="connsiteY172" fmla="*/ 453865 h 1349504"/>
                <a:gd name="connsiteX173" fmla="*/ 394456 w 1359568"/>
                <a:gd name="connsiteY173" fmla="*/ 378034 h 1349504"/>
                <a:gd name="connsiteX174" fmla="*/ 395283 w 1359568"/>
                <a:gd name="connsiteY174" fmla="*/ 359184 h 1349504"/>
                <a:gd name="connsiteX175" fmla="*/ 205426 w 1359568"/>
                <a:gd name="connsiteY175" fmla="*/ 278933 h 1349504"/>
                <a:gd name="connsiteX176" fmla="*/ 215495 w 1359568"/>
                <a:gd name="connsiteY176" fmla="*/ 291560 h 1349504"/>
                <a:gd name="connsiteX177" fmla="*/ 210695 w 1359568"/>
                <a:gd name="connsiteY177" fmla="*/ 310265 h 1349504"/>
                <a:gd name="connsiteX178" fmla="*/ 211227 w 1359568"/>
                <a:gd name="connsiteY178" fmla="*/ 345539 h 1349504"/>
                <a:gd name="connsiteX179" fmla="*/ 237367 w 1359568"/>
                <a:gd name="connsiteY179" fmla="*/ 291025 h 1349504"/>
                <a:gd name="connsiteX180" fmla="*/ 250437 w 1359568"/>
                <a:gd name="connsiteY180" fmla="*/ 310049 h 1349504"/>
                <a:gd name="connsiteX181" fmla="*/ 251399 w 1359568"/>
                <a:gd name="connsiteY181" fmla="*/ 313928 h 1349504"/>
                <a:gd name="connsiteX182" fmla="*/ 249637 w 1359568"/>
                <a:gd name="connsiteY182" fmla="*/ 353021 h 1349504"/>
                <a:gd name="connsiteX183" fmla="*/ 209627 w 1359568"/>
                <a:gd name="connsiteY183" fmla="*/ 432120 h 1349504"/>
                <a:gd name="connsiteX184" fmla="*/ 173886 w 1359568"/>
                <a:gd name="connsiteY184" fmla="*/ 353021 h 1349504"/>
                <a:gd name="connsiteX185" fmla="*/ 165884 w 1359568"/>
                <a:gd name="connsiteY185" fmla="*/ 314006 h 1349504"/>
                <a:gd name="connsiteX186" fmla="*/ 187756 w 1359568"/>
                <a:gd name="connsiteY186" fmla="*/ 280336 h 1349504"/>
                <a:gd name="connsiteX187" fmla="*/ 205426 w 1359568"/>
                <a:gd name="connsiteY187" fmla="*/ 278933 h 1349504"/>
                <a:gd name="connsiteX188" fmla="*/ 789935 w 1359568"/>
                <a:gd name="connsiteY188" fmla="*/ 155747 h 1349504"/>
                <a:gd name="connsiteX189" fmla="*/ 821484 w 1359568"/>
                <a:gd name="connsiteY189" fmla="*/ 166435 h 1349504"/>
                <a:gd name="connsiteX190" fmla="*/ 836456 w 1359568"/>
                <a:gd name="connsiteY190" fmla="*/ 195825 h 1349504"/>
                <a:gd name="connsiteX191" fmla="*/ 854637 w 1359568"/>
                <a:gd name="connsiteY191" fmla="*/ 265827 h 1349504"/>
                <a:gd name="connsiteX192" fmla="*/ 787261 w 1359568"/>
                <a:gd name="connsiteY192" fmla="*/ 234833 h 1349504"/>
                <a:gd name="connsiteX193" fmla="*/ 763198 w 1359568"/>
                <a:gd name="connsiteY193" fmla="*/ 188344 h 1349504"/>
                <a:gd name="connsiteX194" fmla="*/ 808650 w 1359568"/>
                <a:gd name="connsiteY194" fmla="*/ 210253 h 1349504"/>
                <a:gd name="connsiteX195" fmla="*/ 790469 w 1359568"/>
                <a:gd name="connsiteY195" fmla="*/ 186741 h 1349504"/>
                <a:gd name="connsiteX196" fmla="*/ 777636 w 1359568"/>
                <a:gd name="connsiteY196" fmla="*/ 177123 h 1349504"/>
                <a:gd name="connsiteX197" fmla="*/ 789935 w 1359568"/>
                <a:gd name="connsiteY197" fmla="*/ 155747 h 1349504"/>
                <a:gd name="connsiteX198" fmla="*/ 175362 w 1359568"/>
                <a:gd name="connsiteY198" fmla="*/ 149621 h 1349504"/>
                <a:gd name="connsiteX199" fmla="*/ 226586 w 1359568"/>
                <a:gd name="connsiteY199" fmla="*/ 233444 h 1349504"/>
                <a:gd name="connsiteX200" fmla="*/ 230488 w 1359568"/>
                <a:gd name="connsiteY200" fmla="*/ 232137 h 1349504"/>
                <a:gd name="connsiteX201" fmla="*/ 230272 w 1359568"/>
                <a:gd name="connsiteY201" fmla="*/ 239475 h 1349504"/>
                <a:gd name="connsiteX202" fmla="*/ 233289 w 1359568"/>
                <a:gd name="connsiteY202" fmla="*/ 244411 h 1349504"/>
                <a:gd name="connsiteX203" fmla="*/ 267455 w 1359568"/>
                <a:gd name="connsiteY203" fmla="*/ 342964 h 1349504"/>
                <a:gd name="connsiteX204" fmla="*/ 268822 w 1359568"/>
                <a:gd name="connsiteY204" fmla="*/ 354467 h 1349504"/>
                <a:gd name="connsiteX205" fmla="*/ 274580 w 1359568"/>
                <a:gd name="connsiteY205" fmla="*/ 379642 h 1349504"/>
                <a:gd name="connsiteX206" fmla="*/ 285988 w 1359568"/>
                <a:gd name="connsiteY206" fmla="*/ 407098 h 1349504"/>
                <a:gd name="connsiteX207" fmla="*/ 273591 w 1359568"/>
                <a:gd name="connsiteY207" fmla="*/ 383816 h 1349504"/>
                <a:gd name="connsiteX208" fmla="*/ 270115 w 1359568"/>
                <a:gd name="connsiteY208" fmla="*/ 365348 h 1349504"/>
                <a:gd name="connsiteX209" fmla="*/ 275257 w 1359568"/>
                <a:gd name="connsiteY209" fmla="*/ 408620 h 1349504"/>
                <a:gd name="connsiteX210" fmla="*/ 218062 w 1359568"/>
                <a:gd name="connsiteY210" fmla="*/ 596133 h 1349504"/>
                <a:gd name="connsiteX211" fmla="*/ 172360 w 1359568"/>
                <a:gd name="connsiteY211" fmla="*/ 649341 h 1349504"/>
                <a:gd name="connsiteX212" fmla="*/ 172727 w 1359568"/>
                <a:gd name="connsiteY212" fmla="*/ 650559 h 1349504"/>
                <a:gd name="connsiteX213" fmla="*/ 169843 w 1359568"/>
                <a:gd name="connsiteY213" fmla="*/ 652273 h 1349504"/>
                <a:gd name="connsiteX214" fmla="*/ 169484 w 1359568"/>
                <a:gd name="connsiteY214" fmla="*/ 652691 h 1349504"/>
                <a:gd name="connsiteX215" fmla="*/ 169303 w 1359568"/>
                <a:gd name="connsiteY215" fmla="*/ 652593 h 1349504"/>
                <a:gd name="connsiteX216" fmla="*/ 143379 w 1359568"/>
                <a:gd name="connsiteY216" fmla="*/ 668000 h 1349504"/>
                <a:gd name="connsiteX217" fmla="*/ 115632 w 1359568"/>
                <a:gd name="connsiteY217" fmla="*/ 699021 h 1349504"/>
                <a:gd name="connsiteX218" fmla="*/ 141578 w 1359568"/>
                <a:gd name="connsiteY218" fmla="*/ 665337 h 1349504"/>
                <a:gd name="connsiteX219" fmla="*/ 164296 w 1359568"/>
                <a:gd name="connsiteY219" fmla="*/ 649880 h 1349504"/>
                <a:gd name="connsiteX220" fmla="*/ 163937 w 1359568"/>
                <a:gd name="connsiteY220" fmla="*/ 649686 h 1349504"/>
                <a:gd name="connsiteX221" fmla="*/ 166810 w 1359568"/>
                <a:gd name="connsiteY221" fmla="*/ 644678 h 1349504"/>
                <a:gd name="connsiteX222" fmla="*/ 266137 w 1359568"/>
                <a:gd name="connsiteY222" fmla="*/ 373393 h 1349504"/>
                <a:gd name="connsiteX223" fmla="*/ 251399 w 1359568"/>
                <a:gd name="connsiteY223" fmla="*/ 313928 h 1349504"/>
                <a:gd name="connsiteX224" fmla="*/ 251504 w 1359568"/>
                <a:gd name="connsiteY224" fmla="*/ 311601 h 1349504"/>
                <a:gd name="connsiteX225" fmla="*/ 250437 w 1359568"/>
                <a:gd name="connsiteY225" fmla="*/ 310049 h 1349504"/>
                <a:gd name="connsiteX226" fmla="*/ 241982 w 1359568"/>
                <a:gd name="connsiteY226" fmla="*/ 275936 h 1349504"/>
                <a:gd name="connsiteX227" fmla="*/ 229964 w 1359568"/>
                <a:gd name="connsiteY227" fmla="*/ 249952 h 1349504"/>
                <a:gd name="connsiteX228" fmla="*/ 229557 w 1359568"/>
                <a:gd name="connsiteY228" fmla="*/ 263766 h 1349504"/>
                <a:gd name="connsiteX229" fmla="*/ 216652 w 1359568"/>
                <a:gd name="connsiteY229" fmla="*/ 299008 h 1349504"/>
                <a:gd name="connsiteX230" fmla="*/ 226563 w 1359568"/>
                <a:gd name="connsiteY230" fmla="*/ 263766 h 1349504"/>
                <a:gd name="connsiteX231" fmla="*/ 225914 w 1359568"/>
                <a:gd name="connsiteY231" fmla="*/ 241194 h 1349504"/>
                <a:gd name="connsiteX232" fmla="*/ 212127 w 1359568"/>
                <a:gd name="connsiteY232" fmla="*/ 211386 h 1349504"/>
                <a:gd name="connsiteX233" fmla="*/ 174070 w 1359568"/>
                <a:gd name="connsiteY233" fmla="*/ 151188 h 1349504"/>
                <a:gd name="connsiteX234" fmla="*/ 564092 w 1359568"/>
                <a:gd name="connsiteY234" fmla="*/ 28157 h 1349504"/>
                <a:gd name="connsiteX235" fmla="*/ 596976 w 1359568"/>
                <a:gd name="connsiteY235" fmla="*/ 53331 h 1349504"/>
                <a:gd name="connsiteX236" fmla="*/ 639754 w 1359568"/>
                <a:gd name="connsiteY236" fmla="*/ 131319 h 1349504"/>
                <a:gd name="connsiteX237" fmla="*/ 554199 w 1359568"/>
                <a:gd name="connsiteY237" fmla="*/ 115294 h 1349504"/>
                <a:gd name="connsiteX238" fmla="*/ 517304 w 1359568"/>
                <a:gd name="connsiteY238" fmla="*/ 99803 h 1349504"/>
                <a:gd name="connsiteX239" fmla="*/ 501797 w 1359568"/>
                <a:gd name="connsiteY239" fmla="*/ 62945 h 1349504"/>
                <a:gd name="connsiteX240" fmla="*/ 526929 w 1359568"/>
                <a:gd name="connsiteY240" fmla="*/ 46386 h 1349504"/>
                <a:gd name="connsiteX241" fmla="*/ 539762 w 1359568"/>
                <a:gd name="connsiteY241" fmla="*/ 60809 h 1349504"/>
                <a:gd name="connsiteX242" fmla="*/ 569706 w 1359568"/>
                <a:gd name="connsiteY242" fmla="*/ 80573 h 1349504"/>
                <a:gd name="connsiteX243" fmla="*/ 539227 w 1359568"/>
                <a:gd name="connsiteY243" fmla="*/ 28224 h 1349504"/>
                <a:gd name="connsiteX244" fmla="*/ 564092 w 1359568"/>
                <a:gd name="connsiteY244" fmla="*/ 28157 h 1349504"/>
                <a:gd name="connsiteX245" fmla="*/ 342922 w 1359568"/>
                <a:gd name="connsiteY245" fmla="*/ 13450 h 1349504"/>
                <a:gd name="connsiteX246" fmla="*/ 342446 w 1359568"/>
                <a:gd name="connsiteY246" fmla="*/ 14712 h 1349504"/>
                <a:gd name="connsiteX247" fmla="*/ 264343 w 1359568"/>
                <a:gd name="connsiteY247" fmla="*/ 92786 h 1349504"/>
                <a:gd name="connsiteX248" fmla="*/ 225580 w 1359568"/>
                <a:gd name="connsiteY248" fmla="*/ 106381 h 1349504"/>
                <a:gd name="connsiteX249" fmla="*/ 229803 w 1359568"/>
                <a:gd name="connsiteY249" fmla="*/ 106694 h 1349504"/>
                <a:gd name="connsiteX250" fmla="*/ 375873 w 1359568"/>
                <a:gd name="connsiteY250" fmla="*/ 67168 h 1349504"/>
                <a:gd name="connsiteX251" fmla="*/ 425564 w 1359568"/>
                <a:gd name="connsiteY251" fmla="*/ 85336 h 1349504"/>
                <a:gd name="connsiteX252" fmla="*/ 366790 w 1359568"/>
                <a:gd name="connsiteY252" fmla="*/ 93352 h 1349504"/>
                <a:gd name="connsiteX253" fmla="*/ 360912 w 1359568"/>
                <a:gd name="connsiteY253" fmla="*/ 128620 h 1349504"/>
                <a:gd name="connsiteX254" fmla="*/ 293588 w 1359568"/>
                <a:gd name="connsiteY254" fmla="*/ 115261 h 1349504"/>
                <a:gd name="connsiteX255" fmla="*/ 266337 w 1359568"/>
                <a:gd name="connsiteY255" fmla="*/ 131292 h 1349504"/>
                <a:gd name="connsiteX256" fmla="*/ 232511 w 1359568"/>
                <a:gd name="connsiteY256" fmla="*/ 125617 h 1349504"/>
                <a:gd name="connsiteX257" fmla="*/ 206491 w 1359568"/>
                <a:gd name="connsiteY257" fmla="*/ 115183 h 1349504"/>
                <a:gd name="connsiteX258" fmla="*/ 227123 w 1359568"/>
                <a:gd name="connsiteY258" fmla="*/ 98160 h 1349504"/>
                <a:gd name="connsiteX259" fmla="*/ 269903 w 1359568"/>
                <a:gd name="connsiteY259" fmla="*/ 83767 h 1349504"/>
                <a:gd name="connsiteX260" fmla="*/ 314294 w 1359568"/>
                <a:gd name="connsiteY260" fmla="*/ 46433 h 1349504"/>
                <a:gd name="connsiteX261" fmla="*/ 329779 w 1359568"/>
                <a:gd name="connsiteY261" fmla="*/ 20584 h 1349504"/>
                <a:gd name="connsiteX262" fmla="*/ 493203 w 1359568"/>
                <a:gd name="connsiteY262" fmla="*/ 15 h 1349504"/>
                <a:gd name="connsiteX263" fmla="*/ 724526 w 1359568"/>
                <a:gd name="connsiteY263" fmla="*/ 118056 h 1349504"/>
                <a:gd name="connsiteX264" fmla="*/ 737672 w 1359568"/>
                <a:gd name="connsiteY264" fmla="*/ 146744 h 1349504"/>
                <a:gd name="connsiteX265" fmla="*/ 741302 w 1359568"/>
                <a:gd name="connsiteY265" fmla="*/ 145187 h 1349504"/>
                <a:gd name="connsiteX266" fmla="*/ 780736 w 1359568"/>
                <a:gd name="connsiteY266" fmla="*/ 183072 h 1349504"/>
                <a:gd name="connsiteX267" fmla="*/ 754358 w 1359568"/>
                <a:gd name="connsiteY267" fmla="*/ 166931 h 1349504"/>
                <a:gd name="connsiteX268" fmla="*/ 737839 w 1359568"/>
                <a:gd name="connsiteY268" fmla="*/ 147109 h 1349504"/>
                <a:gd name="connsiteX269" fmla="*/ 750542 w 1359568"/>
                <a:gd name="connsiteY269" fmla="*/ 174827 h 1349504"/>
                <a:gd name="connsiteX270" fmla="*/ 705402 w 1359568"/>
                <a:gd name="connsiteY270" fmla="*/ 370084 h 1349504"/>
                <a:gd name="connsiteX271" fmla="*/ 455866 w 1359568"/>
                <a:gd name="connsiteY271" fmla="*/ 361002 h 1349504"/>
                <a:gd name="connsiteX272" fmla="*/ 447851 w 1359568"/>
                <a:gd name="connsiteY272" fmla="*/ 252020 h 1349504"/>
                <a:gd name="connsiteX273" fmla="*/ 468691 w 1359568"/>
                <a:gd name="connsiteY273" fmla="*/ 277663 h 1349504"/>
                <a:gd name="connsiteX274" fmla="*/ 493804 w 1359568"/>
                <a:gd name="connsiteY274" fmla="*/ 397329 h 1349504"/>
                <a:gd name="connsiteX275" fmla="*/ 744943 w 1359568"/>
                <a:gd name="connsiteY275" fmla="*/ 252554 h 1349504"/>
                <a:gd name="connsiteX276" fmla="*/ 548225 w 1359568"/>
                <a:gd name="connsiteY276" fmla="*/ 9221 h 1349504"/>
                <a:gd name="connsiteX277" fmla="*/ 495403 w 1359568"/>
                <a:gd name="connsiteY277" fmla="*/ 6678 h 1349504"/>
                <a:gd name="connsiteX278" fmla="*/ 512416 w 1359568"/>
                <a:gd name="connsiteY278" fmla="*/ 18991 h 1349504"/>
                <a:gd name="connsiteX279" fmla="*/ 534402 w 1359568"/>
                <a:gd name="connsiteY279" fmla="*/ 49508 h 1349504"/>
                <a:gd name="connsiteX280" fmla="*/ 510611 w 1359568"/>
                <a:gd name="connsiteY280" fmla="*/ 21590 h 1349504"/>
                <a:gd name="connsiteX281" fmla="*/ 486769 w 1359568"/>
                <a:gd name="connsiteY281" fmla="*/ 6263 h 1349504"/>
                <a:gd name="connsiteX282" fmla="*/ 468649 w 1359568"/>
                <a:gd name="connsiteY282" fmla="*/ 5391 h 1349504"/>
                <a:gd name="connsiteX283" fmla="*/ 292360 w 1359568"/>
                <a:gd name="connsiteY283" fmla="*/ 75725 h 1349504"/>
                <a:gd name="connsiteX284" fmla="*/ 443454 w 1359568"/>
                <a:gd name="connsiteY284" fmla="*/ 4739 h 1349504"/>
                <a:gd name="connsiteX285" fmla="*/ 486768 w 1359568"/>
                <a:gd name="connsiteY285" fmla="*/ 627 h 1349504"/>
                <a:gd name="connsiteX286" fmla="*/ 486820 w 1359568"/>
                <a:gd name="connsiteY286" fmla="*/ 468 h 1349504"/>
                <a:gd name="connsiteX287" fmla="*/ 487009 w 1359568"/>
                <a:gd name="connsiteY287" fmla="*/ 604 h 134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</a:cxnLst>
              <a:rect l="l" t="t" r="r" b="b"/>
              <a:pathLst>
                <a:path w="1359568" h="1349504">
                  <a:moveTo>
                    <a:pt x="739513" y="1332880"/>
                  </a:moveTo>
                  <a:cubicBezTo>
                    <a:pt x="744120" y="1334715"/>
                    <a:pt x="748460" y="1341558"/>
                    <a:pt x="754403" y="1345797"/>
                  </a:cubicBezTo>
                  <a:lnTo>
                    <a:pt x="756129" y="1346373"/>
                  </a:lnTo>
                  <a:lnTo>
                    <a:pt x="725067" y="1349504"/>
                  </a:lnTo>
                  <a:lnTo>
                    <a:pt x="732168" y="1334833"/>
                  </a:lnTo>
                  <a:cubicBezTo>
                    <a:pt x="734839" y="1332296"/>
                    <a:pt x="737209" y="1331962"/>
                    <a:pt x="739513" y="1332880"/>
                  </a:cubicBezTo>
                  <a:close/>
                  <a:moveTo>
                    <a:pt x="875685" y="1329400"/>
                  </a:moveTo>
                  <a:lnTo>
                    <a:pt x="852210" y="1336687"/>
                  </a:lnTo>
                  <a:lnTo>
                    <a:pt x="834283" y="1338495"/>
                  </a:lnTo>
                  <a:lnTo>
                    <a:pt x="866913" y="1329793"/>
                  </a:lnTo>
                  <a:close/>
                  <a:moveTo>
                    <a:pt x="811225" y="1293928"/>
                  </a:moveTo>
                  <a:cubicBezTo>
                    <a:pt x="816984" y="1296838"/>
                    <a:pt x="822743" y="1314123"/>
                    <a:pt x="817058" y="1330491"/>
                  </a:cubicBezTo>
                  <a:lnTo>
                    <a:pt x="810391" y="1340903"/>
                  </a:lnTo>
                  <a:lnTo>
                    <a:pt x="774162" y="1344555"/>
                  </a:lnTo>
                  <a:lnTo>
                    <a:pt x="775052" y="1344111"/>
                  </a:lnTo>
                  <a:cubicBezTo>
                    <a:pt x="787020" y="1334899"/>
                    <a:pt x="802144" y="1315473"/>
                    <a:pt x="803746" y="1303858"/>
                  </a:cubicBezTo>
                  <a:cubicBezTo>
                    <a:pt x="805082" y="1294913"/>
                    <a:pt x="808153" y="1292376"/>
                    <a:pt x="811225" y="1293928"/>
                  </a:cubicBezTo>
                  <a:close/>
                  <a:moveTo>
                    <a:pt x="730570" y="1268429"/>
                  </a:moveTo>
                  <a:cubicBezTo>
                    <a:pt x="741202" y="1268898"/>
                    <a:pt x="749094" y="1270906"/>
                    <a:pt x="752035" y="1273853"/>
                  </a:cubicBezTo>
                  <a:cubicBezTo>
                    <a:pt x="732776" y="1282960"/>
                    <a:pt x="726356" y="1302781"/>
                    <a:pt x="714052" y="1318316"/>
                  </a:cubicBezTo>
                  <a:cubicBezTo>
                    <a:pt x="709237" y="1324744"/>
                    <a:pt x="701212" y="1330636"/>
                    <a:pt x="693188" y="1334386"/>
                  </a:cubicBezTo>
                  <a:cubicBezTo>
                    <a:pt x="683557" y="1338136"/>
                    <a:pt x="673927" y="1335993"/>
                    <a:pt x="666438" y="1331172"/>
                  </a:cubicBezTo>
                  <a:cubicBezTo>
                    <a:pt x="659483" y="1326351"/>
                    <a:pt x="657878" y="1314566"/>
                    <a:pt x="664833" y="1310815"/>
                  </a:cubicBezTo>
                  <a:cubicBezTo>
                    <a:pt x="670718" y="1307602"/>
                    <a:pt x="672858" y="1308673"/>
                    <a:pt x="677673" y="1308137"/>
                  </a:cubicBezTo>
                  <a:cubicBezTo>
                    <a:pt x="685697" y="1307602"/>
                    <a:pt x="695863" y="1305459"/>
                    <a:pt x="699072" y="1297423"/>
                  </a:cubicBezTo>
                  <a:cubicBezTo>
                    <a:pt x="695327" y="1305994"/>
                    <a:pt x="660018" y="1312958"/>
                    <a:pt x="658413" y="1297959"/>
                  </a:cubicBezTo>
                  <a:cubicBezTo>
                    <a:pt x="657343" y="1287781"/>
                    <a:pt x="670718" y="1277067"/>
                    <a:pt x="692652" y="1272246"/>
                  </a:cubicBezTo>
                  <a:cubicBezTo>
                    <a:pt x="706562" y="1269032"/>
                    <a:pt x="719937" y="1267961"/>
                    <a:pt x="730570" y="1268429"/>
                  </a:cubicBezTo>
                  <a:close/>
                  <a:moveTo>
                    <a:pt x="1165008" y="1013155"/>
                  </a:moveTo>
                  <a:cubicBezTo>
                    <a:pt x="1172488" y="1020632"/>
                    <a:pt x="1176228" y="1051608"/>
                    <a:pt x="1170351" y="1086857"/>
                  </a:cubicBezTo>
                  <a:cubicBezTo>
                    <a:pt x="1165542" y="1114096"/>
                    <a:pt x="1153254" y="1130652"/>
                    <a:pt x="1140965" y="1130118"/>
                  </a:cubicBezTo>
                  <a:cubicBezTo>
                    <a:pt x="1122264" y="1129584"/>
                    <a:pt x="1128676" y="1085256"/>
                    <a:pt x="1138828" y="1079915"/>
                  </a:cubicBezTo>
                  <a:cubicBezTo>
                    <a:pt x="1129210" y="1084721"/>
                    <a:pt x="1127073" y="1097539"/>
                    <a:pt x="1127073" y="1107153"/>
                  </a:cubicBezTo>
                  <a:cubicBezTo>
                    <a:pt x="1126538" y="1113562"/>
                    <a:pt x="1128141" y="1115698"/>
                    <a:pt x="1124936" y="1123176"/>
                  </a:cubicBezTo>
                  <a:cubicBezTo>
                    <a:pt x="1120661" y="1132255"/>
                    <a:pt x="1105701" y="1130652"/>
                    <a:pt x="1099824" y="1122641"/>
                  </a:cubicBezTo>
                  <a:cubicBezTo>
                    <a:pt x="1092878" y="1113562"/>
                    <a:pt x="1089672" y="1101812"/>
                    <a:pt x="1093946" y="1090062"/>
                  </a:cubicBezTo>
                  <a:cubicBezTo>
                    <a:pt x="1097687" y="1079915"/>
                    <a:pt x="1104632" y="1069767"/>
                    <a:pt x="1112113" y="1062824"/>
                  </a:cubicBezTo>
                  <a:cubicBezTo>
                    <a:pt x="1130278" y="1046802"/>
                    <a:pt x="1154856" y="1037722"/>
                    <a:pt x="1165008" y="1013155"/>
                  </a:cubicBezTo>
                  <a:close/>
                  <a:moveTo>
                    <a:pt x="1235439" y="690659"/>
                  </a:moveTo>
                  <a:cubicBezTo>
                    <a:pt x="1259637" y="714169"/>
                    <a:pt x="1261249" y="736077"/>
                    <a:pt x="1266627" y="757984"/>
                  </a:cubicBezTo>
                  <a:lnTo>
                    <a:pt x="1265946" y="758175"/>
                  </a:lnTo>
                  <a:lnTo>
                    <a:pt x="1270844" y="763657"/>
                  </a:lnTo>
                  <a:lnTo>
                    <a:pt x="1283993" y="797876"/>
                  </a:lnTo>
                  <a:lnTo>
                    <a:pt x="1298559" y="776035"/>
                  </a:lnTo>
                  <a:cubicBezTo>
                    <a:pt x="1316725" y="760013"/>
                    <a:pt x="1340768" y="751468"/>
                    <a:pt x="1351454" y="726366"/>
                  </a:cubicBezTo>
                  <a:cubicBezTo>
                    <a:pt x="1358400" y="733843"/>
                    <a:pt x="1362675" y="764820"/>
                    <a:pt x="1356798" y="800069"/>
                  </a:cubicBezTo>
                  <a:cubicBezTo>
                    <a:pt x="1351989" y="827307"/>
                    <a:pt x="1339700" y="844398"/>
                    <a:pt x="1327412" y="843863"/>
                  </a:cubicBezTo>
                  <a:cubicBezTo>
                    <a:pt x="1308711" y="842795"/>
                    <a:pt x="1315122" y="798467"/>
                    <a:pt x="1325274" y="793660"/>
                  </a:cubicBezTo>
                  <a:cubicBezTo>
                    <a:pt x="1315657" y="798467"/>
                    <a:pt x="1313519" y="811285"/>
                    <a:pt x="1313519" y="820364"/>
                  </a:cubicBezTo>
                  <a:cubicBezTo>
                    <a:pt x="1312985" y="826773"/>
                    <a:pt x="1314588" y="828910"/>
                    <a:pt x="1311382" y="836387"/>
                  </a:cubicBezTo>
                  <a:cubicBezTo>
                    <a:pt x="1308978" y="840926"/>
                    <a:pt x="1304169" y="842929"/>
                    <a:pt x="1299227" y="842795"/>
                  </a:cubicBezTo>
                  <a:lnTo>
                    <a:pt x="1296399" y="841397"/>
                  </a:lnTo>
                  <a:lnTo>
                    <a:pt x="1301962" y="867328"/>
                  </a:lnTo>
                  <a:lnTo>
                    <a:pt x="1301967" y="880778"/>
                  </a:lnTo>
                  <a:lnTo>
                    <a:pt x="1310793" y="860798"/>
                  </a:lnTo>
                  <a:cubicBezTo>
                    <a:pt x="1313338" y="852404"/>
                    <a:pt x="1314812" y="842809"/>
                    <a:pt x="1314544" y="830550"/>
                  </a:cubicBezTo>
                  <a:cubicBezTo>
                    <a:pt x="1318831" y="855602"/>
                    <a:pt x="1309721" y="869993"/>
                    <a:pt x="1303290" y="886516"/>
                  </a:cubicBezTo>
                  <a:lnTo>
                    <a:pt x="1301969" y="885203"/>
                  </a:lnTo>
                  <a:lnTo>
                    <a:pt x="1301990" y="941368"/>
                  </a:lnTo>
                  <a:cubicBezTo>
                    <a:pt x="1292341" y="1013081"/>
                    <a:pt x="1254065" y="1076860"/>
                    <a:pt x="1190793" y="1124170"/>
                  </a:cubicBezTo>
                  <a:lnTo>
                    <a:pt x="1142489" y="1153998"/>
                  </a:lnTo>
                  <a:lnTo>
                    <a:pt x="1182698" y="1138112"/>
                  </a:lnTo>
                  <a:lnTo>
                    <a:pt x="1230754" y="1122819"/>
                  </a:lnTo>
                  <a:lnTo>
                    <a:pt x="1223495" y="1131617"/>
                  </a:lnTo>
                  <a:lnTo>
                    <a:pt x="1176382" y="1146996"/>
                  </a:lnTo>
                  <a:lnTo>
                    <a:pt x="1117778" y="1170627"/>
                  </a:lnTo>
                  <a:lnTo>
                    <a:pt x="1116843" y="1172992"/>
                  </a:lnTo>
                  <a:lnTo>
                    <a:pt x="1115424" y="1171576"/>
                  </a:lnTo>
                  <a:lnTo>
                    <a:pt x="1090631" y="1181573"/>
                  </a:lnTo>
                  <a:cubicBezTo>
                    <a:pt x="1061123" y="1193575"/>
                    <a:pt x="1030697" y="1205588"/>
                    <a:pt x="999377" y="1216222"/>
                  </a:cubicBezTo>
                  <a:cubicBezTo>
                    <a:pt x="969459" y="1226905"/>
                    <a:pt x="940076" y="1227973"/>
                    <a:pt x="912295" y="1225302"/>
                  </a:cubicBezTo>
                  <a:cubicBezTo>
                    <a:pt x="871158" y="1222098"/>
                    <a:pt x="832158" y="1211414"/>
                    <a:pt x="794227" y="1212483"/>
                  </a:cubicBezTo>
                  <a:cubicBezTo>
                    <a:pt x="746144" y="1213551"/>
                    <a:pt x="695391" y="1242930"/>
                    <a:pt x="665473" y="1276049"/>
                  </a:cubicBezTo>
                  <a:lnTo>
                    <a:pt x="643037" y="1310790"/>
                  </a:lnTo>
                  <a:lnTo>
                    <a:pt x="644542" y="1310114"/>
                  </a:lnTo>
                  <a:cubicBezTo>
                    <a:pt x="651570" y="1307774"/>
                    <a:pt x="659600" y="1306436"/>
                    <a:pt x="669772" y="1307506"/>
                  </a:cubicBezTo>
                  <a:cubicBezTo>
                    <a:pt x="659868" y="1307774"/>
                    <a:pt x="652105" y="1309378"/>
                    <a:pt x="645412" y="1311852"/>
                  </a:cubicBezTo>
                  <a:lnTo>
                    <a:pt x="640744" y="1314340"/>
                  </a:lnTo>
                  <a:lnTo>
                    <a:pt x="622381" y="1342774"/>
                  </a:lnTo>
                  <a:lnTo>
                    <a:pt x="615460" y="1342077"/>
                  </a:lnTo>
                  <a:lnTo>
                    <a:pt x="626836" y="1320613"/>
                  </a:lnTo>
                  <a:lnTo>
                    <a:pt x="625335" y="1318738"/>
                  </a:lnTo>
                  <a:lnTo>
                    <a:pt x="628608" y="1317268"/>
                  </a:lnTo>
                  <a:lnTo>
                    <a:pt x="632694" y="1309558"/>
                  </a:lnTo>
                  <a:cubicBezTo>
                    <a:pt x="640823" y="1296815"/>
                    <a:pt x="649980" y="1284729"/>
                    <a:pt x="660131" y="1273378"/>
                  </a:cubicBezTo>
                  <a:cubicBezTo>
                    <a:pt x="674556" y="1257353"/>
                    <a:pt x="694456" y="1241461"/>
                    <a:pt x="716627" y="1229176"/>
                  </a:cubicBezTo>
                  <a:lnTo>
                    <a:pt x="730619" y="1222985"/>
                  </a:lnTo>
                  <a:lnTo>
                    <a:pt x="734693" y="1220188"/>
                  </a:lnTo>
                  <a:cubicBezTo>
                    <a:pt x="772258" y="1199511"/>
                    <a:pt x="812302" y="1201264"/>
                    <a:pt x="850520" y="1207190"/>
                  </a:cubicBezTo>
                  <a:lnTo>
                    <a:pt x="893730" y="1214869"/>
                  </a:lnTo>
                  <a:lnTo>
                    <a:pt x="900690" y="1215168"/>
                  </a:lnTo>
                  <a:lnTo>
                    <a:pt x="944347" y="1215431"/>
                  </a:lnTo>
                  <a:cubicBezTo>
                    <a:pt x="1050954" y="1196649"/>
                    <a:pt x="1097474" y="1050887"/>
                    <a:pt x="998355" y="974238"/>
                  </a:cubicBezTo>
                  <a:cubicBezTo>
                    <a:pt x="967364" y="950201"/>
                    <a:pt x="935304" y="945394"/>
                    <a:pt x="908052" y="952872"/>
                  </a:cubicBezTo>
                  <a:cubicBezTo>
                    <a:pt x="863168" y="965157"/>
                    <a:pt x="845535" y="1004150"/>
                    <a:pt x="840727" y="1028186"/>
                  </a:cubicBezTo>
                  <a:cubicBezTo>
                    <a:pt x="836986" y="1047949"/>
                    <a:pt x="845001" y="1052222"/>
                    <a:pt x="830040" y="1069314"/>
                  </a:cubicBezTo>
                  <a:cubicBezTo>
                    <a:pt x="817750" y="1071985"/>
                    <a:pt x="817216" y="1055427"/>
                    <a:pt x="817216" y="1049017"/>
                  </a:cubicBezTo>
                  <a:cubicBezTo>
                    <a:pt x="815078" y="972101"/>
                    <a:pt x="920343" y="901061"/>
                    <a:pt x="1001561" y="964089"/>
                  </a:cubicBezTo>
                  <a:cubicBezTo>
                    <a:pt x="1086120" y="1029788"/>
                    <a:pt x="1068487" y="1154076"/>
                    <a:pt x="993746" y="1202649"/>
                  </a:cubicBezTo>
                  <a:lnTo>
                    <a:pt x="967226" y="1213629"/>
                  </a:lnTo>
                  <a:lnTo>
                    <a:pt x="1005253" y="1206606"/>
                  </a:lnTo>
                  <a:cubicBezTo>
                    <a:pt x="1036691" y="1195856"/>
                    <a:pt x="1067208" y="1183905"/>
                    <a:pt x="1096788" y="1172055"/>
                  </a:cubicBezTo>
                  <a:lnTo>
                    <a:pt x="1117029" y="1164057"/>
                  </a:lnTo>
                  <a:lnTo>
                    <a:pt x="1124547" y="1147640"/>
                  </a:lnTo>
                  <a:cubicBezTo>
                    <a:pt x="1127160" y="1139279"/>
                    <a:pt x="1128634" y="1129646"/>
                    <a:pt x="1128097" y="1117338"/>
                  </a:cubicBezTo>
                  <a:cubicBezTo>
                    <a:pt x="1130241" y="1129914"/>
                    <a:pt x="1129036" y="1139813"/>
                    <a:pt x="1126490" y="1148576"/>
                  </a:cubicBezTo>
                  <a:lnTo>
                    <a:pt x="1120992" y="1162491"/>
                  </a:lnTo>
                  <a:lnTo>
                    <a:pt x="1141380" y="1154436"/>
                  </a:lnTo>
                  <a:lnTo>
                    <a:pt x="1188673" y="1121967"/>
                  </a:lnTo>
                  <a:cubicBezTo>
                    <a:pt x="1269792" y="1055080"/>
                    <a:pt x="1308776" y="959403"/>
                    <a:pt x="1294599" y="858944"/>
                  </a:cubicBezTo>
                  <a:lnTo>
                    <a:pt x="1289837" y="838151"/>
                  </a:lnTo>
                  <a:lnTo>
                    <a:pt x="1286271" y="836387"/>
                  </a:lnTo>
                  <a:cubicBezTo>
                    <a:pt x="1279324" y="827307"/>
                    <a:pt x="1276118" y="815023"/>
                    <a:pt x="1280393" y="803273"/>
                  </a:cubicBezTo>
                  <a:lnTo>
                    <a:pt x="1280720" y="802783"/>
                  </a:lnTo>
                  <a:lnTo>
                    <a:pt x="1262295" y="757780"/>
                  </a:lnTo>
                  <a:lnTo>
                    <a:pt x="1262313" y="757750"/>
                  </a:lnTo>
                  <a:lnTo>
                    <a:pt x="1261787" y="757450"/>
                  </a:lnTo>
                  <a:cubicBezTo>
                    <a:pt x="1259099" y="736077"/>
                    <a:pt x="1255334" y="715772"/>
                    <a:pt x="1235439" y="690659"/>
                  </a:cubicBezTo>
                  <a:close/>
                  <a:moveTo>
                    <a:pt x="82927" y="673924"/>
                  </a:moveTo>
                  <a:cubicBezTo>
                    <a:pt x="94548" y="669383"/>
                    <a:pt x="104567" y="669518"/>
                    <a:pt x="111245" y="674592"/>
                  </a:cubicBezTo>
                  <a:cubicBezTo>
                    <a:pt x="131549" y="690083"/>
                    <a:pt x="90407" y="734953"/>
                    <a:pt x="74912" y="732816"/>
                  </a:cubicBezTo>
                  <a:cubicBezTo>
                    <a:pt x="89339" y="734953"/>
                    <a:pt x="101627" y="722133"/>
                    <a:pt x="109108" y="711449"/>
                  </a:cubicBezTo>
                  <a:cubicBezTo>
                    <a:pt x="114451" y="704506"/>
                    <a:pt x="114451" y="700766"/>
                    <a:pt x="124068" y="695425"/>
                  </a:cubicBezTo>
                  <a:cubicBezTo>
                    <a:pt x="135823" y="688480"/>
                    <a:pt x="151318" y="701300"/>
                    <a:pt x="151852" y="715189"/>
                  </a:cubicBezTo>
                  <a:cubicBezTo>
                    <a:pt x="152921" y="730680"/>
                    <a:pt x="147044" y="746170"/>
                    <a:pt x="133151" y="756320"/>
                  </a:cubicBezTo>
                  <a:cubicBezTo>
                    <a:pt x="120863" y="764866"/>
                    <a:pt x="105902" y="770743"/>
                    <a:pt x="91476" y="772879"/>
                  </a:cubicBezTo>
                  <a:cubicBezTo>
                    <a:pt x="67031" y="775683"/>
                    <a:pt x="41685" y="771577"/>
                    <a:pt x="17691" y="777687"/>
                  </a:cubicBezTo>
                  <a:lnTo>
                    <a:pt x="3969" y="783624"/>
                  </a:lnTo>
                  <a:lnTo>
                    <a:pt x="1733" y="776420"/>
                  </a:lnTo>
                  <a:lnTo>
                    <a:pt x="0" y="765066"/>
                  </a:lnTo>
                  <a:lnTo>
                    <a:pt x="5786" y="752380"/>
                  </a:lnTo>
                  <a:cubicBezTo>
                    <a:pt x="14535" y="736822"/>
                    <a:pt x="27893" y="718661"/>
                    <a:pt x="44991" y="701300"/>
                  </a:cubicBezTo>
                  <a:cubicBezTo>
                    <a:pt x="58082" y="687679"/>
                    <a:pt x="71306" y="678465"/>
                    <a:pt x="82927" y="673924"/>
                  </a:cubicBezTo>
                  <a:close/>
                  <a:moveTo>
                    <a:pt x="1194836" y="552123"/>
                  </a:moveTo>
                  <a:cubicBezTo>
                    <a:pt x="1208212" y="554261"/>
                    <a:pt x="1236036" y="584189"/>
                    <a:pt x="1256903" y="625875"/>
                  </a:cubicBezTo>
                  <a:cubicBezTo>
                    <a:pt x="1272954" y="658474"/>
                    <a:pt x="1272954" y="685731"/>
                    <a:pt x="1259578" y="694281"/>
                  </a:cubicBezTo>
                  <a:cubicBezTo>
                    <a:pt x="1238711" y="708176"/>
                    <a:pt x="1211423" y="656337"/>
                    <a:pt x="1218378" y="642976"/>
                  </a:cubicBezTo>
                  <a:cubicBezTo>
                    <a:pt x="1211957" y="655268"/>
                    <a:pt x="1219449" y="670232"/>
                    <a:pt x="1226404" y="680921"/>
                  </a:cubicBezTo>
                  <a:cubicBezTo>
                    <a:pt x="1231220" y="687869"/>
                    <a:pt x="1234430" y="688937"/>
                    <a:pt x="1236570" y="699091"/>
                  </a:cubicBezTo>
                  <a:cubicBezTo>
                    <a:pt x="1238711" y="712452"/>
                    <a:pt x="1222659" y="722072"/>
                    <a:pt x="1209818" y="718330"/>
                  </a:cubicBezTo>
                  <a:cubicBezTo>
                    <a:pt x="1195371" y="714055"/>
                    <a:pt x="1183065" y="703901"/>
                    <a:pt x="1178249" y="687869"/>
                  </a:cubicBezTo>
                  <a:cubicBezTo>
                    <a:pt x="1174504" y="673973"/>
                    <a:pt x="1173968" y="658474"/>
                    <a:pt x="1177179" y="645114"/>
                  </a:cubicBezTo>
                  <a:cubicBezTo>
                    <a:pt x="1184135" y="614117"/>
                    <a:pt x="1202862" y="586326"/>
                    <a:pt x="1194836" y="552123"/>
                  </a:cubicBezTo>
                  <a:close/>
                  <a:moveTo>
                    <a:pt x="311637" y="526586"/>
                  </a:moveTo>
                  <a:cubicBezTo>
                    <a:pt x="322839" y="526586"/>
                    <a:pt x="334040" y="530855"/>
                    <a:pt x="340975" y="541529"/>
                  </a:cubicBezTo>
                  <a:cubicBezTo>
                    <a:pt x="346842" y="551136"/>
                    <a:pt x="350576" y="562345"/>
                    <a:pt x="351109" y="573018"/>
                  </a:cubicBezTo>
                  <a:cubicBezTo>
                    <a:pt x="353243" y="597035"/>
                    <a:pt x="345242" y="621586"/>
                    <a:pt x="358577" y="644536"/>
                  </a:cubicBezTo>
                  <a:cubicBezTo>
                    <a:pt x="348442" y="646137"/>
                    <a:pt x="321239" y="630126"/>
                    <a:pt x="297235" y="604508"/>
                  </a:cubicBezTo>
                  <a:cubicBezTo>
                    <a:pt x="278566" y="583693"/>
                    <a:pt x="272698" y="563946"/>
                    <a:pt x="280166" y="554872"/>
                  </a:cubicBezTo>
                  <a:cubicBezTo>
                    <a:pt x="292435" y="540462"/>
                    <a:pt x="323905" y="571951"/>
                    <a:pt x="321771" y="583159"/>
                  </a:cubicBezTo>
                  <a:cubicBezTo>
                    <a:pt x="323372" y="573018"/>
                    <a:pt x="314838" y="563412"/>
                    <a:pt x="307369" y="557541"/>
                  </a:cubicBezTo>
                  <a:cubicBezTo>
                    <a:pt x="302569" y="553271"/>
                    <a:pt x="299902" y="553271"/>
                    <a:pt x="296168" y="545799"/>
                  </a:cubicBezTo>
                  <a:cubicBezTo>
                    <a:pt x="291367" y="537260"/>
                    <a:pt x="301502" y="526586"/>
                    <a:pt x="311637" y="526586"/>
                  </a:cubicBezTo>
                  <a:close/>
                  <a:moveTo>
                    <a:pt x="265208" y="509038"/>
                  </a:moveTo>
                  <a:cubicBezTo>
                    <a:pt x="271601" y="523931"/>
                    <a:pt x="278526" y="537761"/>
                    <a:pt x="298236" y="552123"/>
                  </a:cubicBezTo>
                  <a:cubicBezTo>
                    <a:pt x="275863" y="540421"/>
                    <a:pt x="270003" y="524463"/>
                    <a:pt x="260947" y="509570"/>
                  </a:cubicBezTo>
                  <a:cubicBezTo>
                    <a:pt x="260947" y="508506"/>
                    <a:pt x="264675" y="508506"/>
                    <a:pt x="265208" y="509038"/>
                  </a:cubicBezTo>
                  <a:close/>
                  <a:moveTo>
                    <a:pt x="326229" y="453158"/>
                  </a:moveTo>
                  <a:lnTo>
                    <a:pt x="328157" y="454384"/>
                  </a:lnTo>
                  <a:lnTo>
                    <a:pt x="327289" y="454075"/>
                  </a:lnTo>
                  <a:close/>
                  <a:moveTo>
                    <a:pt x="288445" y="411713"/>
                  </a:moveTo>
                  <a:lnTo>
                    <a:pt x="301926" y="432154"/>
                  </a:lnTo>
                  <a:lnTo>
                    <a:pt x="326229" y="453158"/>
                  </a:lnTo>
                  <a:lnTo>
                    <a:pt x="302466" y="438046"/>
                  </a:lnTo>
                  <a:close/>
                  <a:moveTo>
                    <a:pt x="285988" y="407098"/>
                  </a:moveTo>
                  <a:lnTo>
                    <a:pt x="288445" y="411713"/>
                  </a:lnTo>
                  <a:lnTo>
                    <a:pt x="286986" y="409501"/>
                  </a:lnTo>
                  <a:close/>
                  <a:moveTo>
                    <a:pt x="395283" y="359184"/>
                  </a:moveTo>
                  <a:cubicBezTo>
                    <a:pt x="400738" y="358741"/>
                    <a:pt x="407286" y="360544"/>
                    <a:pt x="414234" y="366284"/>
                  </a:cubicBezTo>
                  <a:cubicBezTo>
                    <a:pt x="470897" y="412211"/>
                    <a:pt x="421184" y="491782"/>
                    <a:pt x="351693" y="469353"/>
                  </a:cubicBezTo>
                  <a:lnTo>
                    <a:pt x="328157" y="454384"/>
                  </a:lnTo>
                  <a:lnTo>
                    <a:pt x="353729" y="463509"/>
                  </a:lnTo>
                  <a:cubicBezTo>
                    <a:pt x="371097" y="466134"/>
                    <a:pt x="387332" y="461927"/>
                    <a:pt x="398733" y="453865"/>
                  </a:cubicBezTo>
                  <a:cubicBezTo>
                    <a:pt x="429202" y="431971"/>
                    <a:pt x="424391" y="373227"/>
                    <a:pt x="394456" y="378034"/>
                  </a:cubicBezTo>
                  <a:cubicBezTo>
                    <a:pt x="372407" y="382039"/>
                    <a:pt x="378921" y="360510"/>
                    <a:pt x="395283" y="359184"/>
                  </a:cubicBezTo>
                  <a:close/>
                  <a:moveTo>
                    <a:pt x="205426" y="278933"/>
                  </a:moveTo>
                  <a:cubicBezTo>
                    <a:pt x="210961" y="281004"/>
                    <a:pt x="215228" y="285413"/>
                    <a:pt x="215495" y="291560"/>
                  </a:cubicBezTo>
                  <a:cubicBezTo>
                    <a:pt x="216029" y="301180"/>
                    <a:pt x="213361" y="302782"/>
                    <a:pt x="210695" y="310265"/>
                  </a:cubicBezTo>
                  <a:cubicBezTo>
                    <a:pt x="206960" y="320954"/>
                    <a:pt x="203226" y="335918"/>
                    <a:pt x="211227" y="345539"/>
                  </a:cubicBezTo>
                  <a:cubicBezTo>
                    <a:pt x="202693" y="335384"/>
                    <a:pt x="215495" y="283008"/>
                    <a:pt x="237367" y="291025"/>
                  </a:cubicBezTo>
                  <a:lnTo>
                    <a:pt x="250437" y="310049"/>
                  </a:lnTo>
                  <a:lnTo>
                    <a:pt x="251399" y="313928"/>
                  </a:lnTo>
                  <a:lnTo>
                    <a:pt x="249637" y="353021"/>
                  </a:lnTo>
                  <a:cubicBezTo>
                    <a:pt x="240034" y="394708"/>
                    <a:pt x="220830" y="427309"/>
                    <a:pt x="209627" y="432120"/>
                  </a:cubicBezTo>
                  <a:cubicBezTo>
                    <a:pt x="209627" y="400053"/>
                    <a:pt x="186689" y="378674"/>
                    <a:pt x="173886" y="353021"/>
                  </a:cubicBezTo>
                  <a:cubicBezTo>
                    <a:pt x="168551" y="341263"/>
                    <a:pt x="165351" y="327367"/>
                    <a:pt x="165884" y="314006"/>
                  </a:cubicBezTo>
                  <a:cubicBezTo>
                    <a:pt x="166951" y="298507"/>
                    <a:pt x="176020" y="286749"/>
                    <a:pt x="187756" y="280336"/>
                  </a:cubicBezTo>
                  <a:cubicBezTo>
                    <a:pt x="193091" y="277130"/>
                    <a:pt x="199892" y="276862"/>
                    <a:pt x="205426" y="278933"/>
                  </a:cubicBezTo>
                  <a:close/>
                  <a:moveTo>
                    <a:pt x="789935" y="155747"/>
                  </a:moveTo>
                  <a:cubicBezTo>
                    <a:pt x="801164" y="154145"/>
                    <a:pt x="812928" y="156816"/>
                    <a:pt x="821484" y="166435"/>
                  </a:cubicBezTo>
                  <a:cubicBezTo>
                    <a:pt x="828970" y="174450"/>
                    <a:pt x="834317" y="185138"/>
                    <a:pt x="836456" y="195825"/>
                  </a:cubicBezTo>
                  <a:cubicBezTo>
                    <a:pt x="841804" y="218803"/>
                    <a:pt x="838061" y="244452"/>
                    <a:pt x="854637" y="265827"/>
                  </a:cubicBezTo>
                  <a:cubicBezTo>
                    <a:pt x="844477" y="268499"/>
                    <a:pt x="815602" y="256743"/>
                    <a:pt x="787261" y="234833"/>
                  </a:cubicBezTo>
                  <a:cubicBezTo>
                    <a:pt x="765872" y="217734"/>
                    <a:pt x="756781" y="198497"/>
                    <a:pt x="763198" y="188344"/>
                  </a:cubicBezTo>
                  <a:cubicBezTo>
                    <a:pt x="773358" y="172313"/>
                    <a:pt x="808650" y="199031"/>
                    <a:pt x="808650" y="210253"/>
                  </a:cubicBezTo>
                  <a:cubicBezTo>
                    <a:pt x="808650" y="199566"/>
                    <a:pt x="798490" y="192085"/>
                    <a:pt x="790469" y="186741"/>
                  </a:cubicBezTo>
                  <a:cubicBezTo>
                    <a:pt x="785122" y="183535"/>
                    <a:pt x="782449" y="184069"/>
                    <a:pt x="777636" y="177123"/>
                  </a:cubicBezTo>
                  <a:cubicBezTo>
                    <a:pt x="771754" y="169107"/>
                    <a:pt x="779774" y="157351"/>
                    <a:pt x="789935" y="155747"/>
                  </a:cubicBezTo>
                  <a:close/>
                  <a:moveTo>
                    <a:pt x="175362" y="149621"/>
                  </a:moveTo>
                  <a:lnTo>
                    <a:pt x="226586" y="233444"/>
                  </a:lnTo>
                  <a:lnTo>
                    <a:pt x="230488" y="232137"/>
                  </a:lnTo>
                  <a:lnTo>
                    <a:pt x="230272" y="239475"/>
                  </a:lnTo>
                  <a:lnTo>
                    <a:pt x="233289" y="244411"/>
                  </a:lnTo>
                  <a:cubicBezTo>
                    <a:pt x="248922" y="277014"/>
                    <a:pt x="260459" y="310023"/>
                    <a:pt x="267455" y="342964"/>
                  </a:cubicBezTo>
                  <a:lnTo>
                    <a:pt x="268822" y="354467"/>
                  </a:lnTo>
                  <a:lnTo>
                    <a:pt x="274580" y="379642"/>
                  </a:lnTo>
                  <a:lnTo>
                    <a:pt x="285988" y="407098"/>
                  </a:lnTo>
                  <a:lnTo>
                    <a:pt x="273591" y="383816"/>
                  </a:lnTo>
                  <a:lnTo>
                    <a:pt x="270115" y="365348"/>
                  </a:lnTo>
                  <a:lnTo>
                    <a:pt x="275257" y="408620"/>
                  </a:lnTo>
                  <a:cubicBezTo>
                    <a:pt x="276740" y="473906"/>
                    <a:pt x="258864" y="537669"/>
                    <a:pt x="218062" y="596133"/>
                  </a:cubicBezTo>
                  <a:lnTo>
                    <a:pt x="172360" y="649341"/>
                  </a:lnTo>
                  <a:lnTo>
                    <a:pt x="172727" y="650559"/>
                  </a:lnTo>
                  <a:lnTo>
                    <a:pt x="169843" y="652273"/>
                  </a:lnTo>
                  <a:lnTo>
                    <a:pt x="169484" y="652691"/>
                  </a:lnTo>
                  <a:lnTo>
                    <a:pt x="169303" y="652593"/>
                  </a:lnTo>
                  <a:lnTo>
                    <a:pt x="143379" y="668000"/>
                  </a:lnTo>
                  <a:cubicBezTo>
                    <a:pt x="133908" y="675322"/>
                    <a:pt x="124702" y="684908"/>
                    <a:pt x="115632" y="699021"/>
                  </a:cubicBezTo>
                  <a:cubicBezTo>
                    <a:pt x="123102" y="683311"/>
                    <a:pt x="132040" y="673192"/>
                    <a:pt x="141578" y="665337"/>
                  </a:cubicBezTo>
                  <a:lnTo>
                    <a:pt x="164296" y="649880"/>
                  </a:lnTo>
                  <a:lnTo>
                    <a:pt x="163937" y="649686"/>
                  </a:lnTo>
                  <a:cubicBezTo>
                    <a:pt x="163870" y="648151"/>
                    <a:pt x="165207" y="646281"/>
                    <a:pt x="166810" y="644678"/>
                  </a:cubicBezTo>
                  <a:cubicBezTo>
                    <a:pt x="247853" y="565013"/>
                    <a:pt x="277223" y="470466"/>
                    <a:pt x="266137" y="373393"/>
                  </a:cubicBezTo>
                  <a:lnTo>
                    <a:pt x="251399" y="313928"/>
                  </a:lnTo>
                  <a:lnTo>
                    <a:pt x="251504" y="311601"/>
                  </a:lnTo>
                  <a:lnTo>
                    <a:pt x="250437" y="310049"/>
                  </a:lnTo>
                  <a:lnTo>
                    <a:pt x="241982" y="275936"/>
                  </a:lnTo>
                  <a:lnTo>
                    <a:pt x="229964" y="249952"/>
                  </a:lnTo>
                  <a:lnTo>
                    <a:pt x="229557" y="263766"/>
                  </a:lnTo>
                  <a:cubicBezTo>
                    <a:pt x="228227" y="274666"/>
                    <a:pt x="224901" y="286168"/>
                    <a:pt x="216652" y="299008"/>
                  </a:cubicBezTo>
                  <a:cubicBezTo>
                    <a:pt x="222772" y="285634"/>
                    <a:pt x="225566" y="274265"/>
                    <a:pt x="226563" y="263766"/>
                  </a:cubicBezTo>
                  <a:lnTo>
                    <a:pt x="225914" y="241194"/>
                  </a:lnTo>
                  <a:lnTo>
                    <a:pt x="212127" y="211386"/>
                  </a:lnTo>
                  <a:lnTo>
                    <a:pt x="174070" y="151188"/>
                  </a:lnTo>
                  <a:close/>
                  <a:moveTo>
                    <a:pt x="564092" y="28157"/>
                  </a:moveTo>
                  <a:cubicBezTo>
                    <a:pt x="574251" y="32364"/>
                    <a:pt x="585748" y="40778"/>
                    <a:pt x="596976" y="53331"/>
                  </a:cubicBezTo>
                  <a:cubicBezTo>
                    <a:pt x="626386" y="84846"/>
                    <a:pt x="642427" y="119033"/>
                    <a:pt x="639754" y="131319"/>
                  </a:cubicBezTo>
                  <a:cubicBezTo>
                    <a:pt x="613018" y="112623"/>
                    <a:pt x="582539" y="119568"/>
                    <a:pt x="554199" y="115294"/>
                  </a:cubicBezTo>
                  <a:cubicBezTo>
                    <a:pt x="541366" y="113158"/>
                    <a:pt x="527998" y="107816"/>
                    <a:pt x="517304" y="99803"/>
                  </a:cubicBezTo>
                  <a:cubicBezTo>
                    <a:pt x="505540" y="90722"/>
                    <a:pt x="500728" y="76299"/>
                    <a:pt x="501797" y="62945"/>
                  </a:cubicBezTo>
                  <a:cubicBezTo>
                    <a:pt x="502867" y="50660"/>
                    <a:pt x="516769" y="39442"/>
                    <a:pt x="526929" y="46386"/>
                  </a:cubicBezTo>
                  <a:cubicBezTo>
                    <a:pt x="535484" y="51193"/>
                    <a:pt x="535484" y="54399"/>
                    <a:pt x="539762" y="60809"/>
                  </a:cubicBezTo>
                  <a:cubicBezTo>
                    <a:pt x="546179" y="70424"/>
                    <a:pt x="556873" y="81641"/>
                    <a:pt x="569706" y="80573"/>
                  </a:cubicBezTo>
                  <a:cubicBezTo>
                    <a:pt x="555803" y="81641"/>
                    <a:pt x="520512" y="41578"/>
                    <a:pt x="539227" y="28224"/>
                  </a:cubicBezTo>
                  <a:cubicBezTo>
                    <a:pt x="545109" y="23951"/>
                    <a:pt x="553932" y="23951"/>
                    <a:pt x="564092" y="28157"/>
                  </a:cubicBezTo>
                  <a:close/>
                  <a:moveTo>
                    <a:pt x="342922" y="13450"/>
                  </a:moveTo>
                  <a:lnTo>
                    <a:pt x="342446" y="14712"/>
                  </a:lnTo>
                  <a:cubicBezTo>
                    <a:pt x="323764" y="48765"/>
                    <a:pt x="296291" y="76337"/>
                    <a:pt x="264343" y="92786"/>
                  </a:cubicBezTo>
                  <a:lnTo>
                    <a:pt x="225580" y="106381"/>
                  </a:lnTo>
                  <a:lnTo>
                    <a:pt x="229803" y="106694"/>
                  </a:lnTo>
                  <a:cubicBezTo>
                    <a:pt x="293822" y="104341"/>
                    <a:pt x="353030" y="83199"/>
                    <a:pt x="375873" y="67168"/>
                  </a:cubicBezTo>
                  <a:cubicBezTo>
                    <a:pt x="420756" y="36175"/>
                    <a:pt x="458693" y="100834"/>
                    <a:pt x="425564" y="85336"/>
                  </a:cubicBezTo>
                  <a:cubicBezTo>
                    <a:pt x="411672" y="78924"/>
                    <a:pt x="372667" y="84803"/>
                    <a:pt x="366790" y="93352"/>
                  </a:cubicBezTo>
                  <a:cubicBezTo>
                    <a:pt x="357706" y="106712"/>
                    <a:pt x="375338" y="125949"/>
                    <a:pt x="360912" y="128620"/>
                  </a:cubicBezTo>
                  <a:cubicBezTo>
                    <a:pt x="343279" y="132361"/>
                    <a:pt x="309617" y="117933"/>
                    <a:pt x="293588" y="115261"/>
                  </a:cubicBezTo>
                  <a:cubicBezTo>
                    <a:pt x="257254" y="109383"/>
                    <a:pt x="257788" y="114727"/>
                    <a:pt x="266337" y="131292"/>
                  </a:cubicBezTo>
                  <a:cubicBezTo>
                    <a:pt x="272349" y="142113"/>
                    <a:pt x="256889" y="135688"/>
                    <a:pt x="232511" y="125617"/>
                  </a:cubicBezTo>
                  <a:lnTo>
                    <a:pt x="206491" y="115183"/>
                  </a:lnTo>
                  <a:lnTo>
                    <a:pt x="227123" y="98160"/>
                  </a:lnTo>
                  <a:lnTo>
                    <a:pt x="269903" y="83767"/>
                  </a:lnTo>
                  <a:cubicBezTo>
                    <a:pt x="286532" y="74227"/>
                    <a:pt x="301551" y="61495"/>
                    <a:pt x="314294" y="46433"/>
                  </a:cubicBezTo>
                  <a:lnTo>
                    <a:pt x="329779" y="20584"/>
                  </a:lnTo>
                  <a:close/>
                  <a:moveTo>
                    <a:pt x="493203" y="15"/>
                  </a:moveTo>
                  <a:cubicBezTo>
                    <a:pt x="591238" y="-961"/>
                    <a:pt x="678753" y="47382"/>
                    <a:pt x="724526" y="118056"/>
                  </a:cubicBezTo>
                  <a:lnTo>
                    <a:pt x="737672" y="146744"/>
                  </a:lnTo>
                  <a:lnTo>
                    <a:pt x="741302" y="145187"/>
                  </a:lnTo>
                  <a:cubicBezTo>
                    <a:pt x="750361" y="159060"/>
                    <a:pt x="759421" y="171867"/>
                    <a:pt x="780736" y="183072"/>
                  </a:cubicBezTo>
                  <a:cubicBezTo>
                    <a:pt x="768746" y="179070"/>
                    <a:pt x="760752" y="173334"/>
                    <a:pt x="754358" y="166931"/>
                  </a:cubicBezTo>
                  <a:lnTo>
                    <a:pt x="737839" y="147109"/>
                  </a:lnTo>
                  <a:lnTo>
                    <a:pt x="750542" y="174827"/>
                  </a:lnTo>
                  <a:cubicBezTo>
                    <a:pt x="767755" y="234942"/>
                    <a:pt x="757100" y="303823"/>
                    <a:pt x="705402" y="370084"/>
                  </a:cubicBezTo>
                  <a:cubicBezTo>
                    <a:pt x="658381" y="430986"/>
                    <a:pt x="516247" y="472121"/>
                    <a:pt x="455866" y="361002"/>
                  </a:cubicBezTo>
                  <a:cubicBezTo>
                    <a:pt x="439836" y="330551"/>
                    <a:pt x="428081" y="283005"/>
                    <a:pt x="447851" y="252020"/>
                  </a:cubicBezTo>
                  <a:cubicBezTo>
                    <a:pt x="463881" y="226377"/>
                    <a:pt x="489530" y="228514"/>
                    <a:pt x="468691" y="277663"/>
                  </a:cubicBezTo>
                  <a:cubicBezTo>
                    <a:pt x="449455" y="317730"/>
                    <a:pt x="469759" y="374357"/>
                    <a:pt x="493804" y="397329"/>
                  </a:cubicBezTo>
                  <a:cubicBezTo>
                    <a:pt x="555253" y="456094"/>
                    <a:pt x="721432" y="427246"/>
                    <a:pt x="744943" y="252554"/>
                  </a:cubicBezTo>
                  <a:cubicBezTo>
                    <a:pt x="759304" y="143706"/>
                    <a:pt x="673684" y="33813"/>
                    <a:pt x="548225" y="9221"/>
                  </a:cubicBezTo>
                  <a:lnTo>
                    <a:pt x="495403" y="6678"/>
                  </a:lnTo>
                  <a:lnTo>
                    <a:pt x="512416" y="18991"/>
                  </a:lnTo>
                  <a:cubicBezTo>
                    <a:pt x="520636" y="26187"/>
                    <a:pt x="528254" y="35382"/>
                    <a:pt x="534402" y="49508"/>
                  </a:cubicBezTo>
                  <a:cubicBezTo>
                    <a:pt x="526649" y="36982"/>
                    <a:pt x="518765" y="28319"/>
                    <a:pt x="510611" y="21590"/>
                  </a:cubicBezTo>
                  <a:lnTo>
                    <a:pt x="486769" y="6263"/>
                  </a:lnTo>
                  <a:lnTo>
                    <a:pt x="468649" y="5391"/>
                  </a:lnTo>
                  <a:cubicBezTo>
                    <a:pt x="413053" y="10583"/>
                    <a:pt x="353007" y="32186"/>
                    <a:pt x="292360" y="75725"/>
                  </a:cubicBezTo>
                  <a:cubicBezTo>
                    <a:pt x="341452" y="36359"/>
                    <a:pt x="393118" y="13822"/>
                    <a:pt x="443454" y="4739"/>
                  </a:cubicBezTo>
                  <a:lnTo>
                    <a:pt x="486768" y="627"/>
                  </a:lnTo>
                  <a:lnTo>
                    <a:pt x="486820" y="468"/>
                  </a:lnTo>
                  <a:lnTo>
                    <a:pt x="487009" y="604"/>
                  </a:lnTo>
                  <a:close/>
                </a:path>
              </a:pathLst>
            </a:custGeom>
            <a:solidFill>
              <a:srgbClr val="80A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</p:grpSp>
      <p:grpSp>
        <p:nvGrpSpPr>
          <p:cNvPr id="42" name="组合 41" hidden="1"/>
          <p:cNvGrpSpPr/>
          <p:nvPr userDrawn="1"/>
        </p:nvGrpSpPr>
        <p:grpSpPr>
          <a:xfrm>
            <a:off x="2725658" y="560146"/>
            <a:ext cx="1440000" cy="1440000"/>
            <a:chOff x="7664038" y="2295360"/>
            <a:chExt cx="1440000" cy="1440000"/>
          </a:xfrm>
        </p:grpSpPr>
        <p:sp>
          <p:nvSpPr>
            <p:cNvPr id="43" name="椭圆 42"/>
            <p:cNvSpPr/>
            <p:nvPr/>
          </p:nvSpPr>
          <p:spPr>
            <a:xfrm>
              <a:off x="7664038" y="2295360"/>
              <a:ext cx="1440000" cy="1440000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D5DBDF"/>
                </a:gs>
              </a:gsLst>
              <a:path path="circle">
                <a:fillToRect l="100000" t="100000"/>
              </a:path>
              <a:tileRect r="-100000" b="-100000"/>
            </a:gradFill>
            <a:ln w="25400">
              <a:gradFill flip="none" rotWithShape="1">
                <a:gsLst>
                  <a:gs pos="0">
                    <a:srgbClr val="7F98A5"/>
                  </a:gs>
                  <a:gs pos="100000">
                    <a:srgbClr val="FFFFFF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44" name="任意多边形 43"/>
            <p:cNvSpPr>
              <a:spLocks/>
            </p:cNvSpPr>
            <p:nvPr/>
          </p:nvSpPr>
          <p:spPr bwMode="auto">
            <a:xfrm>
              <a:off x="7677782" y="2310446"/>
              <a:ext cx="1366206" cy="1407756"/>
            </a:xfrm>
            <a:custGeom>
              <a:avLst/>
              <a:gdLst>
                <a:gd name="connsiteX0" fmla="*/ 816411 w 1393694"/>
                <a:gd name="connsiteY0" fmla="*/ 1409543 h 1436082"/>
                <a:gd name="connsiteX1" fmla="*/ 851059 w 1393694"/>
                <a:gd name="connsiteY1" fmla="*/ 1416262 h 1436082"/>
                <a:gd name="connsiteX2" fmla="*/ 844095 w 1393694"/>
                <a:gd name="connsiteY2" fmla="*/ 1426567 h 1436082"/>
                <a:gd name="connsiteX3" fmla="*/ 749709 w 1393694"/>
                <a:gd name="connsiteY3" fmla="*/ 1436082 h 1436082"/>
                <a:gd name="connsiteX4" fmla="*/ 780897 w 1393694"/>
                <a:gd name="connsiteY4" fmla="*/ 1416002 h 1436082"/>
                <a:gd name="connsiteX5" fmla="*/ 816411 w 1393694"/>
                <a:gd name="connsiteY5" fmla="*/ 1409543 h 1436082"/>
                <a:gd name="connsiteX6" fmla="*/ 817146 w 1393694"/>
                <a:gd name="connsiteY6" fmla="*/ 1287953 h 1436082"/>
                <a:gd name="connsiteX7" fmla="*/ 868359 w 1393694"/>
                <a:gd name="connsiteY7" fmla="*/ 1371433 h 1436082"/>
                <a:gd name="connsiteX8" fmla="*/ 817146 w 1393694"/>
                <a:gd name="connsiteY8" fmla="*/ 1287953 h 1436082"/>
                <a:gd name="connsiteX9" fmla="*/ 1081127 w 1393694"/>
                <a:gd name="connsiteY9" fmla="*/ 1284168 h 1436082"/>
                <a:gd name="connsiteX10" fmla="*/ 1105776 w 1393694"/>
                <a:gd name="connsiteY10" fmla="*/ 1291653 h 1436082"/>
                <a:gd name="connsiteX11" fmla="*/ 1124197 w 1393694"/>
                <a:gd name="connsiteY11" fmla="*/ 1314761 h 1436082"/>
                <a:gd name="connsiteX12" fmla="*/ 1122559 w 1393694"/>
                <a:gd name="connsiteY12" fmla="*/ 1316112 h 1436082"/>
                <a:gd name="connsiteX13" fmla="*/ 1113941 w 1393694"/>
                <a:gd name="connsiteY13" fmla="*/ 1320790 h 1436082"/>
                <a:gd name="connsiteX14" fmla="*/ 1096995 w 1393694"/>
                <a:gd name="connsiteY14" fmla="*/ 1303670 h 1436082"/>
                <a:gd name="connsiteX15" fmla="*/ 1066954 w 1393694"/>
                <a:gd name="connsiteY15" fmla="*/ 1297825 h 1436082"/>
                <a:gd name="connsiteX16" fmla="*/ 1034910 w 1393694"/>
                <a:gd name="connsiteY16" fmla="*/ 1318195 h 1436082"/>
                <a:gd name="connsiteX17" fmla="*/ 1032291 w 1393694"/>
                <a:gd name="connsiteY17" fmla="*/ 1352917 h 1436082"/>
                <a:gd name="connsiteX18" fmla="*/ 1039914 w 1393694"/>
                <a:gd name="connsiteY18" fmla="*/ 1360971 h 1436082"/>
                <a:gd name="connsiteX19" fmla="*/ 1027768 w 1393694"/>
                <a:gd name="connsiteY19" fmla="*/ 1367563 h 1436082"/>
                <a:gd name="connsiteX20" fmla="*/ 1019996 w 1393694"/>
                <a:gd name="connsiteY20" fmla="*/ 1345838 h 1436082"/>
                <a:gd name="connsiteX21" fmla="*/ 1034294 w 1393694"/>
                <a:gd name="connsiteY21" fmla="*/ 1298443 h 1436082"/>
                <a:gd name="connsiteX22" fmla="*/ 1081127 w 1393694"/>
                <a:gd name="connsiteY22" fmla="*/ 1284168 h 1436082"/>
                <a:gd name="connsiteX23" fmla="*/ 916580 w 1393694"/>
                <a:gd name="connsiteY23" fmla="*/ 1205516 h 1436082"/>
                <a:gd name="connsiteX24" fmla="*/ 956589 w 1393694"/>
                <a:gd name="connsiteY24" fmla="*/ 1221538 h 1436082"/>
                <a:gd name="connsiteX25" fmla="*/ 1000908 w 1393694"/>
                <a:gd name="connsiteY25" fmla="*/ 1305964 h 1436082"/>
                <a:gd name="connsiteX26" fmla="*/ 999465 w 1393694"/>
                <a:gd name="connsiteY26" fmla="*/ 1356988 h 1436082"/>
                <a:gd name="connsiteX27" fmla="*/ 990742 w 1393694"/>
                <a:gd name="connsiteY27" fmla="*/ 1385450 h 1436082"/>
                <a:gd name="connsiteX28" fmla="*/ 962611 w 1393694"/>
                <a:gd name="connsiteY28" fmla="*/ 1394182 h 1436082"/>
                <a:gd name="connsiteX29" fmla="*/ 960282 w 1393694"/>
                <a:gd name="connsiteY29" fmla="*/ 1392239 h 1436082"/>
                <a:gd name="connsiteX30" fmla="*/ 976902 w 1393694"/>
                <a:gd name="connsiteY30" fmla="*/ 1374368 h 1436082"/>
                <a:gd name="connsiteX31" fmla="*/ 980595 w 1393694"/>
                <a:gd name="connsiteY31" fmla="*/ 1285012 h 1436082"/>
                <a:gd name="connsiteX32" fmla="*/ 912887 w 1393694"/>
                <a:gd name="connsiteY32" fmla="*/ 1224004 h 1436082"/>
                <a:gd name="connsiteX33" fmla="*/ 916580 w 1393694"/>
                <a:gd name="connsiteY33" fmla="*/ 1205516 h 1436082"/>
                <a:gd name="connsiteX34" fmla="*/ 1231156 w 1393694"/>
                <a:gd name="connsiteY34" fmla="*/ 1203690 h 1436082"/>
                <a:gd name="connsiteX35" fmla="*/ 1246850 w 1393694"/>
                <a:gd name="connsiteY35" fmla="*/ 1206701 h 1436082"/>
                <a:gd name="connsiteX36" fmla="*/ 1237390 w 1393694"/>
                <a:gd name="connsiteY36" fmla="*/ 1218166 h 1436082"/>
                <a:gd name="connsiteX37" fmla="*/ 1234856 w 1393694"/>
                <a:gd name="connsiteY37" fmla="*/ 1217869 h 1436082"/>
                <a:gd name="connsiteX38" fmla="*/ 1231156 w 1393694"/>
                <a:gd name="connsiteY38" fmla="*/ 1203690 h 1436082"/>
                <a:gd name="connsiteX39" fmla="*/ 812155 w 1393694"/>
                <a:gd name="connsiteY39" fmla="*/ 1125286 h 1436082"/>
                <a:gd name="connsiteX40" fmla="*/ 836282 w 1393694"/>
                <a:gd name="connsiteY40" fmla="*/ 1126382 h 1436082"/>
                <a:gd name="connsiteX41" fmla="*/ 898571 w 1393694"/>
                <a:gd name="connsiteY41" fmla="*/ 1195470 h 1436082"/>
                <a:gd name="connsiteX42" fmla="*/ 812845 w 1393694"/>
                <a:gd name="connsiteY42" fmla="*/ 1270109 h 1436082"/>
                <a:gd name="connsiteX43" fmla="*/ 802978 w 1393694"/>
                <a:gd name="connsiteY43" fmla="*/ 1257773 h 1436082"/>
                <a:gd name="connsiteX44" fmla="*/ 883769 w 1393694"/>
                <a:gd name="connsiteY44" fmla="*/ 1207807 h 1436082"/>
                <a:gd name="connsiteX45" fmla="*/ 876369 w 1393694"/>
                <a:gd name="connsiteY45" fmla="*/ 1165860 h 1436082"/>
                <a:gd name="connsiteX46" fmla="*/ 798044 w 1393694"/>
                <a:gd name="connsiteY46" fmla="*/ 1141803 h 1436082"/>
                <a:gd name="connsiteX47" fmla="*/ 762273 w 1393694"/>
                <a:gd name="connsiteY47" fmla="*/ 1178198 h 1436082"/>
                <a:gd name="connsiteX48" fmla="*/ 775841 w 1393694"/>
                <a:gd name="connsiteY48" fmla="*/ 1307738 h 1436082"/>
                <a:gd name="connsiteX49" fmla="*/ 809762 w 1393694"/>
                <a:gd name="connsiteY49" fmla="*/ 1347834 h 1436082"/>
                <a:gd name="connsiteX50" fmla="*/ 881832 w 1393694"/>
                <a:gd name="connsiteY50" fmla="*/ 1390253 h 1436082"/>
                <a:gd name="connsiteX51" fmla="*/ 931631 w 1393694"/>
                <a:gd name="connsiteY51" fmla="*/ 1403799 h 1436082"/>
                <a:gd name="connsiteX52" fmla="*/ 904026 w 1393694"/>
                <a:gd name="connsiteY52" fmla="*/ 1412368 h 1436082"/>
                <a:gd name="connsiteX53" fmla="*/ 883153 w 1393694"/>
                <a:gd name="connsiteY53" fmla="*/ 1406513 h 1436082"/>
                <a:gd name="connsiteX54" fmla="*/ 769057 w 1393694"/>
                <a:gd name="connsiteY54" fmla="*/ 1325010 h 1436082"/>
                <a:gd name="connsiteX55" fmla="*/ 748704 w 1393694"/>
                <a:gd name="connsiteY55" fmla="*/ 1187450 h 1436082"/>
                <a:gd name="connsiteX56" fmla="*/ 812155 w 1393694"/>
                <a:gd name="connsiteY56" fmla="*/ 1125286 h 1436082"/>
                <a:gd name="connsiteX57" fmla="*/ 1120651 w 1393694"/>
                <a:gd name="connsiteY57" fmla="*/ 1119619 h 1436082"/>
                <a:gd name="connsiteX58" fmla="*/ 1203317 w 1393694"/>
                <a:gd name="connsiteY58" fmla="*/ 1174547 h 1436082"/>
                <a:gd name="connsiteX59" fmla="*/ 1222740 w 1393694"/>
                <a:gd name="connsiteY59" fmla="*/ 1223893 h 1436082"/>
                <a:gd name="connsiteX60" fmla="*/ 1223516 w 1393694"/>
                <a:gd name="connsiteY60" fmla="*/ 1232815 h 1436082"/>
                <a:gd name="connsiteX61" fmla="*/ 1209898 w 1393694"/>
                <a:gd name="connsiteY61" fmla="*/ 1244051 h 1436082"/>
                <a:gd name="connsiteX62" fmla="*/ 1208252 w 1393694"/>
                <a:gd name="connsiteY62" fmla="*/ 1218367 h 1436082"/>
                <a:gd name="connsiteX63" fmla="*/ 1115099 w 1393694"/>
                <a:gd name="connsiteY63" fmla="*/ 1136282 h 1436082"/>
                <a:gd name="connsiteX64" fmla="*/ 1071915 w 1393694"/>
                <a:gd name="connsiteY64" fmla="*/ 1168993 h 1436082"/>
                <a:gd name="connsiteX65" fmla="*/ 1076850 w 1393694"/>
                <a:gd name="connsiteY65" fmla="*/ 1210961 h 1436082"/>
                <a:gd name="connsiteX66" fmla="*/ 1153964 w 1393694"/>
                <a:gd name="connsiteY66" fmla="*/ 1225156 h 1436082"/>
                <a:gd name="connsiteX67" fmla="*/ 1187277 w 1393694"/>
                <a:gd name="connsiteY67" fmla="*/ 1207875 h 1436082"/>
                <a:gd name="connsiteX68" fmla="*/ 1194064 w 1393694"/>
                <a:gd name="connsiteY68" fmla="*/ 1220218 h 1436082"/>
                <a:gd name="connsiteX69" fmla="*/ 1120034 w 1393694"/>
                <a:gd name="connsiteY69" fmla="*/ 1242437 h 1436082"/>
                <a:gd name="connsiteX70" fmla="*/ 1055258 w 1393694"/>
                <a:gd name="connsiteY70" fmla="*/ 1173930 h 1436082"/>
                <a:gd name="connsiteX71" fmla="*/ 1087338 w 1393694"/>
                <a:gd name="connsiteY71" fmla="*/ 1126407 h 1436082"/>
                <a:gd name="connsiteX72" fmla="*/ 1120651 w 1393694"/>
                <a:gd name="connsiteY72" fmla="*/ 1119619 h 1436082"/>
                <a:gd name="connsiteX73" fmla="*/ 988170 w 1393694"/>
                <a:gd name="connsiteY73" fmla="*/ 1068112 h 1436082"/>
                <a:gd name="connsiteX74" fmla="*/ 1012692 w 1393694"/>
                <a:gd name="connsiteY74" fmla="*/ 1079638 h 1436082"/>
                <a:gd name="connsiteX75" fmla="*/ 1005903 w 1393694"/>
                <a:gd name="connsiteY75" fmla="*/ 1185636 h 1436082"/>
                <a:gd name="connsiteX76" fmla="*/ 918887 w 1393694"/>
                <a:gd name="connsiteY76" fmla="*/ 1189334 h 1436082"/>
                <a:gd name="connsiteX77" fmla="*/ 922589 w 1393694"/>
                <a:gd name="connsiteY77" fmla="*/ 1168997 h 1436082"/>
                <a:gd name="connsiteX78" fmla="*/ 1000967 w 1393694"/>
                <a:gd name="connsiteY78" fmla="*/ 1162218 h 1436082"/>
                <a:gd name="connsiteX79" fmla="*/ 1006520 w 1393694"/>
                <a:gd name="connsiteY79" fmla="*/ 1104289 h 1436082"/>
                <a:gd name="connsiteX80" fmla="*/ 968875 w 1393694"/>
                <a:gd name="connsiteY80" fmla="*/ 1129555 h 1436082"/>
                <a:gd name="connsiteX81" fmla="*/ 954063 w 1393694"/>
                <a:gd name="connsiteY81" fmla="*/ 1090731 h 1436082"/>
                <a:gd name="connsiteX82" fmla="*/ 988170 w 1393694"/>
                <a:gd name="connsiteY82" fmla="*/ 1068112 h 1436082"/>
                <a:gd name="connsiteX83" fmla="*/ 1107599 w 1393694"/>
                <a:gd name="connsiteY83" fmla="*/ 988207 h 1436082"/>
                <a:gd name="connsiteX84" fmla="*/ 1197054 w 1393694"/>
                <a:gd name="connsiteY84" fmla="*/ 1051734 h 1436082"/>
                <a:gd name="connsiteX85" fmla="*/ 1280341 w 1393694"/>
                <a:gd name="connsiteY85" fmla="*/ 1038165 h 1436082"/>
                <a:gd name="connsiteX86" fmla="*/ 1282809 w 1393694"/>
                <a:gd name="connsiteY86" fmla="*/ 1055434 h 1436082"/>
                <a:gd name="connsiteX87" fmla="*/ 1153253 w 1393694"/>
                <a:gd name="connsiteY87" fmla="*/ 1059752 h 1436082"/>
                <a:gd name="connsiteX88" fmla="*/ 1100196 w 1393694"/>
                <a:gd name="connsiteY88" fmla="*/ 1004859 h 1436082"/>
                <a:gd name="connsiteX89" fmla="*/ 1377119 w 1393694"/>
                <a:gd name="connsiteY89" fmla="*/ 984554 h 1436082"/>
                <a:gd name="connsiteX90" fmla="*/ 1318750 w 1393694"/>
                <a:gd name="connsiteY90" fmla="*/ 1046904 h 1436082"/>
                <a:gd name="connsiteX91" fmla="*/ 1315679 w 1393694"/>
                <a:gd name="connsiteY91" fmla="*/ 1032088 h 1436082"/>
                <a:gd name="connsiteX92" fmla="*/ 1364216 w 1393694"/>
                <a:gd name="connsiteY92" fmla="*/ 985172 h 1436082"/>
                <a:gd name="connsiteX93" fmla="*/ 1377119 w 1393694"/>
                <a:gd name="connsiteY93" fmla="*/ 984554 h 1436082"/>
                <a:gd name="connsiteX94" fmla="*/ 1356702 w 1393694"/>
                <a:gd name="connsiteY94" fmla="*/ 965967 h 1436082"/>
                <a:gd name="connsiteX95" fmla="*/ 1393694 w 1393694"/>
                <a:gd name="connsiteY95" fmla="*/ 966232 h 1436082"/>
                <a:gd name="connsiteX96" fmla="*/ 1390180 w 1393694"/>
                <a:gd name="connsiteY96" fmla="*/ 977553 h 1436082"/>
                <a:gd name="connsiteX97" fmla="*/ 1376050 w 1393694"/>
                <a:gd name="connsiteY97" fmla="*/ 977988 h 1436082"/>
                <a:gd name="connsiteX98" fmla="*/ 1309371 w 1393694"/>
                <a:gd name="connsiteY98" fmla="*/ 993861 h 1436082"/>
                <a:gd name="connsiteX99" fmla="*/ 1306288 w 1393694"/>
                <a:gd name="connsiteY99" fmla="*/ 980916 h 1436082"/>
                <a:gd name="connsiteX100" fmla="*/ 1356702 w 1393694"/>
                <a:gd name="connsiteY100" fmla="*/ 965967 h 1436082"/>
                <a:gd name="connsiteX101" fmla="*/ 1244502 w 1393694"/>
                <a:gd name="connsiteY101" fmla="*/ 939548 h 1436082"/>
                <a:gd name="connsiteX102" fmla="*/ 1288358 w 1393694"/>
                <a:gd name="connsiteY102" fmla="*/ 977298 h 1436082"/>
                <a:gd name="connsiteX103" fmla="*/ 1294525 w 1393694"/>
                <a:gd name="connsiteY103" fmla="*/ 1106113 h 1436082"/>
                <a:gd name="connsiteX104" fmla="*/ 1226081 w 1393694"/>
                <a:gd name="connsiteY104" fmla="*/ 1191168 h 1436082"/>
                <a:gd name="connsiteX105" fmla="*/ 1220531 w 1393694"/>
                <a:gd name="connsiteY105" fmla="*/ 1178841 h 1436082"/>
                <a:gd name="connsiteX106" fmla="*/ 1285892 w 1393694"/>
                <a:gd name="connsiteY106" fmla="*/ 1087007 h 1436082"/>
                <a:gd name="connsiteX107" fmla="*/ 1267394 w 1393694"/>
                <a:gd name="connsiteY107" fmla="*/ 974216 h 1436082"/>
                <a:gd name="connsiteX108" fmla="*/ 1206965 w 1393694"/>
                <a:gd name="connsiteY108" fmla="*/ 963123 h 1436082"/>
                <a:gd name="connsiteX109" fmla="*/ 1214365 w 1393694"/>
                <a:gd name="connsiteY109" fmla="*/ 1006266 h 1436082"/>
                <a:gd name="connsiteX110" fmla="*/ 1266160 w 1393694"/>
                <a:gd name="connsiteY110" fmla="*/ 1000102 h 1436082"/>
                <a:gd name="connsiteX111" fmla="*/ 1271710 w 1393694"/>
                <a:gd name="connsiteY111" fmla="*/ 1018593 h 1436082"/>
                <a:gd name="connsiteX112" fmla="*/ 1192166 w 1393694"/>
                <a:gd name="connsiteY112" fmla="*/ 1008115 h 1436082"/>
                <a:gd name="connsiteX113" fmla="*/ 1216832 w 1393694"/>
                <a:gd name="connsiteY113" fmla="*/ 941550 h 1436082"/>
                <a:gd name="connsiteX114" fmla="*/ 1244502 w 1393694"/>
                <a:gd name="connsiteY114" fmla="*/ 939548 h 1436082"/>
                <a:gd name="connsiteX115" fmla="*/ 277715 w 1393694"/>
                <a:gd name="connsiteY115" fmla="*/ 913034 h 1436082"/>
                <a:gd name="connsiteX116" fmla="*/ 302928 w 1393694"/>
                <a:gd name="connsiteY116" fmla="*/ 919303 h 1436082"/>
                <a:gd name="connsiteX117" fmla="*/ 365249 w 1393694"/>
                <a:gd name="connsiteY117" fmla="*/ 1013658 h 1436082"/>
                <a:gd name="connsiteX118" fmla="*/ 329461 w 1393694"/>
                <a:gd name="connsiteY118" fmla="*/ 1117881 h 1436082"/>
                <a:gd name="connsiteX119" fmla="*/ 237521 w 1393694"/>
                <a:gd name="connsiteY119" fmla="*/ 1096913 h 1436082"/>
                <a:gd name="connsiteX120" fmla="*/ 248628 w 1393694"/>
                <a:gd name="connsiteY120" fmla="*/ 992690 h 1436082"/>
                <a:gd name="connsiteX121" fmla="*/ 264671 w 1393694"/>
                <a:gd name="connsiteY121" fmla="*/ 958925 h 1436082"/>
                <a:gd name="connsiteX122" fmla="*/ 266849 w 1393694"/>
                <a:gd name="connsiteY122" fmla="*/ 924024 h 1436082"/>
                <a:gd name="connsiteX123" fmla="*/ 280652 w 1393694"/>
                <a:gd name="connsiteY123" fmla="*/ 928083 h 1436082"/>
                <a:gd name="connsiteX124" fmla="*/ 281949 w 1393694"/>
                <a:gd name="connsiteY124" fmla="*/ 934720 h 1436082"/>
                <a:gd name="connsiteX125" fmla="*/ 254798 w 1393694"/>
                <a:gd name="connsiteY125" fmla="*/ 1005641 h 1436082"/>
                <a:gd name="connsiteX126" fmla="*/ 246777 w 1393694"/>
                <a:gd name="connsiteY126" fmla="*/ 1082112 h 1436082"/>
                <a:gd name="connsiteX127" fmla="*/ 317737 w 1393694"/>
                <a:gd name="connsiteY127" fmla="*/ 1108630 h 1436082"/>
                <a:gd name="connsiteX128" fmla="*/ 352908 w 1393694"/>
                <a:gd name="connsiteY128" fmla="*/ 1013658 h 1436082"/>
                <a:gd name="connsiteX129" fmla="*/ 297375 w 1393694"/>
                <a:gd name="connsiteY129" fmla="*/ 934720 h 1436082"/>
                <a:gd name="connsiteX130" fmla="*/ 289006 w 1393694"/>
                <a:gd name="connsiteY130" fmla="*/ 930538 h 1436082"/>
                <a:gd name="connsiteX131" fmla="*/ 280652 w 1393694"/>
                <a:gd name="connsiteY131" fmla="*/ 928083 h 1436082"/>
                <a:gd name="connsiteX132" fmla="*/ 257893 w 1393694"/>
                <a:gd name="connsiteY132" fmla="*/ 908106 h 1436082"/>
                <a:gd name="connsiteX133" fmla="*/ 262713 w 1393694"/>
                <a:gd name="connsiteY133" fmla="*/ 909304 h 1436082"/>
                <a:gd name="connsiteX134" fmla="*/ 266850 w 1393694"/>
                <a:gd name="connsiteY134" fmla="*/ 924005 h 1436082"/>
                <a:gd name="connsiteX135" fmla="*/ 266849 w 1393694"/>
                <a:gd name="connsiteY135" fmla="*/ 924024 h 1436082"/>
                <a:gd name="connsiteX136" fmla="*/ 266522 w 1393694"/>
                <a:gd name="connsiteY136" fmla="*/ 923928 h 1436082"/>
                <a:gd name="connsiteX137" fmla="*/ 194945 w 1393694"/>
                <a:gd name="connsiteY137" fmla="*/ 939037 h 1436082"/>
                <a:gd name="connsiteX138" fmla="*/ 186306 w 1393694"/>
                <a:gd name="connsiteY138" fmla="*/ 924236 h 1436082"/>
                <a:gd name="connsiteX139" fmla="*/ 257893 w 1393694"/>
                <a:gd name="connsiteY139" fmla="*/ 908106 h 1436082"/>
                <a:gd name="connsiteX140" fmla="*/ 1052218 w 1393694"/>
                <a:gd name="connsiteY140" fmla="*/ 887248 h 1436082"/>
                <a:gd name="connsiteX141" fmla="*/ 1052833 w 1393694"/>
                <a:gd name="connsiteY141" fmla="*/ 905746 h 1436082"/>
                <a:gd name="connsiteX142" fmla="*/ 1020824 w 1393694"/>
                <a:gd name="connsiteY142" fmla="*/ 939043 h 1436082"/>
                <a:gd name="connsiteX143" fmla="*/ 1063914 w 1393694"/>
                <a:gd name="connsiteY143" fmla="*/ 950143 h 1436082"/>
                <a:gd name="connsiteX144" fmla="*/ 1065760 w 1393694"/>
                <a:gd name="connsiteY144" fmla="*/ 964942 h 1436082"/>
                <a:gd name="connsiteX145" fmla="*/ 1037444 w 1393694"/>
                <a:gd name="connsiteY145" fmla="*/ 971724 h 1436082"/>
                <a:gd name="connsiteX146" fmla="*/ 1008512 w 1393694"/>
                <a:gd name="connsiteY146" fmla="*/ 918079 h 1436082"/>
                <a:gd name="connsiteX147" fmla="*/ 1052218 w 1393694"/>
                <a:gd name="connsiteY147" fmla="*/ 887248 h 1436082"/>
                <a:gd name="connsiteX148" fmla="*/ 20360 w 1393694"/>
                <a:gd name="connsiteY148" fmla="*/ 882648 h 1436082"/>
                <a:gd name="connsiteX149" fmla="*/ 24192 w 1393694"/>
                <a:gd name="connsiteY149" fmla="*/ 884461 h 1436082"/>
                <a:gd name="connsiteX150" fmla="*/ 43762 w 1393694"/>
                <a:gd name="connsiteY150" fmla="*/ 906908 h 1436082"/>
                <a:gd name="connsiteX151" fmla="*/ 34517 w 1393694"/>
                <a:gd name="connsiteY151" fmla="*/ 914315 h 1436082"/>
                <a:gd name="connsiteX152" fmla="*/ 31936 w 1393694"/>
                <a:gd name="connsiteY152" fmla="*/ 909783 h 1436082"/>
                <a:gd name="connsiteX153" fmla="*/ 27023 w 1393694"/>
                <a:gd name="connsiteY153" fmla="*/ 904112 h 1436082"/>
                <a:gd name="connsiteX154" fmla="*/ 1130228 w 1393694"/>
                <a:gd name="connsiteY154" fmla="*/ 869308 h 1436082"/>
                <a:gd name="connsiteX155" fmla="*/ 1180609 w 1393694"/>
                <a:gd name="connsiteY155" fmla="*/ 894602 h 1436082"/>
                <a:gd name="connsiteX156" fmla="*/ 1153451 w 1393694"/>
                <a:gd name="connsiteY156" fmla="*/ 935320 h 1436082"/>
                <a:gd name="connsiteX157" fmla="*/ 1126292 w 1393694"/>
                <a:gd name="connsiteY157" fmla="*/ 910026 h 1436082"/>
                <a:gd name="connsiteX158" fmla="*/ 1138637 w 1393694"/>
                <a:gd name="connsiteY158" fmla="*/ 889667 h 1436082"/>
                <a:gd name="connsiteX159" fmla="*/ 1097282 w 1393694"/>
                <a:gd name="connsiteY159" fmla="*/ 897070 h 1436082"/>
                <a:gd name="connsiteX160" fmla="*/ 1094196 w 1393694"/>
                <a:gd name="connsiteY160" fmla="*/ 881030 h 1436082"/>
                <a:gd name="connsiteX161" fmla="*/ 1130228 w 1393694"/>
                <a:gd name="connsiteY161" fmla="*/ 869308 h 1436082"/>
                <a:gd name="connsiteX162" fmla="*/ 81361 w 1393694"/>
                <a:gd name="connsiteY162" fmla="*/ 848899 h 1436082"/>
                <a:gd name="connsiteX163" fmla="*/ 90606 w 1393694"/>
                <a:gd name="connsiteY163" fmla="*/ 861859 h 1436082"/>
                <a:gd name="connsiteX164" fmla="*/ 81361 w 1393694"/>
                <a:gd name="connsiteY164" fmla="*/ 903206 h 1436082"/>
                <a:gd name="connsiteX165" fmla="*/ 50157 w 1393694"/>
                <a:gd name="connsiteY165" fmla="*/ 951891 h 1436082"/>
                <a:gd name="connsiteX166" fmla="*/ 42224 w 1393694"/>
                <a:gd name="connsiteY166" fmla="*/ 953083 h 1436082"/>
                <a:gd name="connsiteX167" fmla="*/ 38854 w 1393694"/>
                <a:gd name="connsiteY167" fmla="*/ 942224 h 1436082"/>
                <a:gd name="connsiteX168" fmla="*/ 42635 w 1393694"/>
                <a:gd name="connsiteY168" fmla="*/ 941468 h 1436082"/>
                <a:gd name="connsiteX169" fmla="*/ 59171 w 1393694"/>
                <a:gd name="connsiteY169" fmla="*/ 927274 h 1436082"/>
                <a:gd name="connsiteX170" fmla="*/ 67184 w 1393694"/>
                <a:gd name="connsiteY170" fmla="*/ 885926 h 1436082"/>
                <a:gd name="connsiteX171" fmla="*/ 81361 w 1393694"/>
                <a:gd name="connsiteY171" fmla="*/ 848899 h 1436082"/>
                <a:gd name="connsiteX172" fmla="*/ 176897 w 1393694"/>
                <a:gd name="connsiteY172" fmla="*/ 836125 h 1436082"/>
                <a:gd name="connsiteX173" fmla="*/ 249245 w 1393694"/>
                <a:gd name="connsiteY173" fmla="*/ 859483 h 1436082"/>
                <a:gd name="connsiteX174" fmla="*/ 273927 w 1393694"/>
                <a:gd name="connsiteY174" fmla="*/ 893632 h 1436082"/>
                <a:gd name="connsiteX175" fmla="*/ 277715 w 1393694"/>
                <a:gd name="connsiteY175" fmla="*/ 913034 h 1436082"/>
                <a:gd name="connsiteX176" fmla="*/ 262713 w 1393694"/>
                <a:gd name="connsiteY176" fmla="*/ 909304 h 1436082"/>
                <a:gd name="connsiteX177" fmla="*/ 261266 w 1393694"/>
                <a:gd name="connsiteY177" fmla="*/ 904160 h 1436082"/>
                <a:gd name="connsiteX178" fmla="*/ 249245 w 1393694"/>
                <a:gd name="connsiteY178" fmla="*/ 883534 h 1436082"/>
                <a:gd name="connsiteX179" fmla="*/ 152369 w 1393694"/>
                <a:gd name="connsiteY179" fmla="*/ 863183 h 1436082"/>
                <a:gd name="connsiteX180" fmla="*/ 144347 w 1393694"/>
                <a:gd name="connsiteY180" fmla="*/ 846532 h 1436082"/>
                <a:gd name="connsiteX181" fmla="*/ 176897 w 1393694"/>
                <a:gd name="connsiteY181" fmla="*/ 836125 h 1436082"/>
                <a:gd name="connsiteX182" fmla="*/ 1311944 w 1393694"/>
                <a:gd name="connsiteY182" fmla="*/ 806497 h 1436082"/>
                <a:gd name="connsiteX183" fmla="*/ 1387817 w 1393694"/>
                <a:gd name="connsiteY183" fmla="*/ 888519 h 1436082"/>
                <a:gd name="connsiteX184" fmla="*/ 1384116 w 1393694"/>
                <a:gd name="connsiteY184" fmla="*/ 957589 h 1436082"/>
                <a:gd name="connsiteX185" fmla="*/ 1373012 w 1393694"/>
                <a:gd name="connsiteY185" fmla="*/ 958206 h 1436082"/>
                <a:gd name="connsiteX186" fmla="*/ 1318112 w 1393694"/>
                <a:gd name="connsiteY186" fmla="*/ 820681 h 1436082"/>
                <a:gd name="connsiteX187" fmla="*/ 1243473 w 1393694"/>
                <a:gd name="connsiteY187" fmla="*/ 844733 h 1436082"/>
                <a:gd name="connsiteX188" fmla="*/ 1266914 w 1393694"/>
                <a:gd name="connsiteY188" fmla="*/ 903320 h 1436082"/>
                <a:gd name="connsiteX189" fmla="*/ 1352039 w 1393694"/>
                <a:gd name="connsiteY189" fmla="*/ 897153 h 1436082"/>
                <a:gd name="connsiteX190" fmla="*/ 1363760 w 1393694"/>
                <a:gd name="connsiteY190" fmla="*/ 887902 h 1436082"/>
                <a:gd name="connsiteX191" fmla="*/ 1371162 w 1393694"/>
                <a:gd name="connsiteY191" fmla="*/ 901470 h 1436082"/>
                <a:gd name="connsiteX192" fmla="*/ 1260745 w 1393694"/>
                <a:gd name="connsiteY192" fmla="*/ 917503 h 1436082"/>
                <a:gd name="connsiteX193" fmla="*/ 1232370 w 1393694"/>
                <a:gd name="connsiteY193" fmla="*/ 842266 h 1436082"/>
                <a:gd name="connsiteX194" fmla="*/ 1311944 w 1393694"/>
                <a:gd name="connsiteY194" fmla="*/ 806497 h 1436082"/>
                <a:gd name="connsiteX195" fmla="*/ 933939 w 1393694"/>
                <a:gd name="connsiteY195" fmla="*/ 774641 h 1436082"/>
                <a:gd name="connsiteX196" fmla="*/ 999203 w 1393694"/>
                <a:gd name="connsiteY196" fmla="*/ 797242 h 1436082"/>
                <a:gd name="connsiteX197" fmla="*/ 1089898 w 1393694"/>
                <a:gd name="connsiteY197" fmla="*/ 935354 h 1436082"/>
                <a:gd name="connsiteX198" fmla="*/ 1026967 w 1393694"/>
                <a:gd name="connsiteY198" fmla="*/ 1077166 h 1436082"/>
                <a:gd name="connsiteX199" fmla="*/ 1022648 w 1393694"/>
                <a:gd name="connsiteY199" fmla="*/ 1067917 h 1436082"/>
                <a:gd name="connsiteX200" fmla="*/ 1076941 w 1393694"/>
                <a:gd name="connsiteY200" fmla="*/ 955084 h 1436082"/>
                <a:gd name="connsiteX201" fmla="*/ 991182 w 1393694"/>
                <a:gd name="connsiteY201" fmla="*/ 806491 h 1436082"/>
                <a:gd name="connsiteX202" fmla="*/ 838791 w 1393694"/>
                <a:gd name="connsiteY202" fmla="*/ 810191 h 1436082"/>
                <a:gd name="connsiteX203" fmla="*/ 801773 w 1393694"/>
                <a:gd name="connsiteY203" fmla="*/ 932272 h 1436082"/>
                <a:gd name="connsiteX204" fmla="*/ 918997 w 1393694"/>
                <a:gd name="connsiteY204" fmla="*/ 965567 h 1436082"/>
                <a:gd name="connsiteX205" fmla="*/ 979460 w 1393694"/>
                <a:gd name="connsiteY205" fmla="*/ 894661 h 1436082"/>
                <a:gd name="connsiteX206" fmla="*/ 949228 w 1393694"/>
                <a:gd name="connsiteY206" fmla="*/ 817589 h 1436082"/>
                <a:gd name="connsiteX207" fmla="*/ 884447 w 1393694"/>
                <a:gd name="connsiteY207" fmla="*/ 844102 h 1436082"/>
                <a:gd name="connsiteX208" fmla="*/ 893701 w 1393694"/>
                <a:gd name="connsiteY208" fmla="*/ 889112 h 1436082"/>
                <a:gd name="connsiteX209" fmla="*/ 947377 w 1393694"/>
                <a:gd name="connsiteY209" fmla="*/ 879246 h 1436082"/>
                <a:gd name="connsiteX210" fmla="*/ 936272 w 1393694"/>
                <a:gd name="connsiteY210" fmla="*/ 839169 h 1436082"/>
                <a:gd name="connsiteX211" fmla="*/ 923316 w 1393694"/>
                <a:gd name="connsiteY211" fmla="*/ 858283 h 1436082"/>
                <a:gd name="connsiteX212" fmla="*/ 915295 w 1393694"/>
                <a:gd name="connsiteY212" fmla="*/ 862599 h 1436082"/>
                <a:gd name="connsiteX213" fmla="*/ 936889 w 1393694"/>
                <a:gd name="connsiteY213" fmla="*/ 828071 h 1436082"/>
                <a:gd name="connsiteX214" fmla="*/ 966504 w 1393694"/>
                <a:gd name="connsiteY214" fmla="*/ 858283 h 1436082"/>
                <a:gd name="connsiteX215" fmla="*/ 906658 w 1393694"/>
                <a:gd name="connsiteY215" fmla="*/ 907608 h 1436082"/>
                <a:gd name="connsiteX216" fmla="*/ 869640 w 1393694"/>
                <a:gd name="connsiteY216" fmla="*/ 861982 h 1436082"/>
                <a:gd name="connsiteX217" fmla="*/ 950462 w 1393694"/>
                <a:gd name="connsiteY217" fmla="*/ 808341 h 1436082"/>
                <a:gd name="connsiteX218" fmla="*/ 996118 w 1393694"/>
                <a:gd name="connsiteY218" fmla="*/ 874930 h 1436082"/>
                <a:gd name="connsiteX219" fmla="*/ 883213 w 1393694"/>
                <a:gd name="connsiteY219" fmla="*/ 983447 h 1436082"/>
                <a:gd name="connsiteX220" fmla="*/ 783264 w 1393694"/>
                <a:gd name="connsiteY220" fmla="*/ 916240 h 1436082"/>
                <a:gd name="connsiteX221" fmla="*/ 831387 w 1393694"/>
                <a:gd name="connsiteY221" fmla="*/ 799092 h 1436082"/>
                <a:gd name="connsiteX222" fmla="*/ 933939 w 1393694"/>
                <a:gd name="connsiteY222" fmla="*/ 774641 h 1436082"/>
                <a:gd name="connsiteX223" fmla="*/ 1764 w 1393694"/>
                <a:gd name="connsiteY223" fmla="*/ 753998 h 1436082"/>
                <a:gd name="connsiteX224" fmla="*/ 12027 w 1393694"/>
                <a:gd name="connsiteY224" fmla="*/ 765793 h 1436082"/>
                <a:gd name="connsiteX225" fmla="*/ 13570 w 1393694"/>
                <a:gd name="connsiteY225" fmla="*/ 767566 h 1436082"/>
                <a:gd name="connsiteX226" fmla="*/ 7882 w 1393694"/>
                <a:gd name="connsiteY226" fmla="*/ 777921 h 1436082"/>
                <a:gd name="connsiteX227" fmla="*/ 3278 w 1393694"/>
                <a:gd name="connsiteY227" fmla="*/ 783980 h 1436082"/>
                <a:gd name="connsiteX228" fmla="*/ 571 w 1393694"/>
                <a:gd name="connsiteY228" fmla="*/ 707769 h 1436082"/>
                <a:gd name="connsiteX229" fmla="*/ 24059 w 1393694"/>
                <a:gd name="connsiteY229" fmla="*/ 726258 h 1436082"/>
                <a:gd name="connsiteX230" fmla="*/ 126477 w 1393694"/>
                <a:gd name="connsiteY230" fmla="*/ 862511 h 1436082"/>
                <a:gd name="connsiteX231" fmla="*/ 160411 w 1393694"/>
                <a:gd name="connsiteY231" fmla="*/ 992599 h 1436082"/>
                <a:gd name="connsiteX232" fmla="*/ 88224 w 1393694"/>
                <a:gd name="connsiteY232" fmla="*/ 1007396 h 1436082"/>
                <a:gd name="connsiteX233" fmla="*/ 52439 w 1393694"/>
                <a:gd name="connsiteY233" fmla="*/ 963622 h 1436082"/>
                <a:gd name="connsiteX234" fmla="*/ 67247 w 1393694"/>
                <a:gd name="connsiteY234" fmla="*/ 956224 h 1436082"/>
                <a:gd name="connsiteX235" fmla="*/ 136966 w 1393694"/>
                <a:gd name="connsiteY235" fmla="*/ 991982 h 1436082"/>
                <a:gd name="connsiteX236" fmla="*/ 148071 w 1393694"/>
                <a:gd name="connsiteY236" fmla="*/ 929713 h 1436082"/>
                <a:gd name="connsiteX237" fmla="*/ 28378 w 1393694"/>
                <a:gd name="connsiteY237" fmla="*/ 751536 h 1436082"/>
                <a:gd name="connsiteX238" fmla="*/ 18169 w 1393694"/>
                <a:gd name="connsiteY238" fmla="*/ 741354 h 1436082"/>
                <a:gd name="connsiteX239" fmla="*/ 470 w 1393694"/>
                <a:gd name="connsiteY239" fmla="*/ 728376 h 1436082"/>
                <a:gd name="connsiteX240" fmla="*/ 0 w 1393694"/>
                <a:gd name="connsiteY240" fmla="*/ 719077 h 1436082"/>
                <a:gd name="connsiteX241" fmla="*/ 167196 w 1393694"/>
                <a:gd name="connsiteY241" fmla="*/ 677212 h 1436082"/>
                <a:gd name="connsiteX242" fmla="*/ 168719 w 1393694"/>
                <a:gd name="connsiteY242" fmla="*/ 680196 h 1436082"/>
                <a:gd name="connsiteX243" fmla="*/ 174627 w 1393694"/>
                <a:gd name="connsiteY243" fmla="*/ 702799 h 1436082"/>
                <a:gd name="connsiteX244" fmla="*/ 127756 w 1393694"/>
                <a:gd name="connsiteY244" fmla="*/ 831681 h 1436082"/>
                <a:gd name="connsiteX245" fmla="*/ 120973 w 1393694"/>
                <a:gd name="connsiteY245" fmla="*/ 823048 h 1436082"/>
                <a:gd name="connsiteX246" fmla="*/ 159209 w 1393694"/>
                <a:gd name="connsiteY246" fmla="*/ 729316 h 1436082"/>
                <a:gd name="connsiteX247" fmla="*/ 154564 w 1393694"/>
                <a:gd name="connsiteY247" fmla="*/ 707010 h 1436082"/>
                <a:gd name="connsiteX248" fmla="*/ 151172 w 1393694"/>
                <a:gd name="connsiteY248" fmla="*/ 699107 h 1436082"/>
                <a:gd name="connsiteX249" fmla="*/ 163931 w 1393694"/>
                <a:gd name="connsiteY249" fmla="*/ 684569 h 1436082"/>
                <a:gd name="connsiteX250" fmla="*/ 123025 w 1393694"/>
                <a:gd name="connsiteY250" fmla="*/ 642009 h 1436082"/>
                <a:gd name="connsiteX251" fmla="*/ 160433 w 1393694"/>
                <a:gd name="connsiteY251" fmla="*/ 663959 h 1436082"/>
                <a:gd name="connsiteX252" fmla="*/ 162143 w 1393694"/>
                <a:gd name="connsiteY252" fmla="*/ 667310 h 1436082"/>
                <a:gd name="connsiteX253" fmla="*/ 158747 w 1393694"/>
                <a:gd name="connsiteY253" fmla="*/ 675743 h 1436082"/>
                <a:gd name="connsiteX254" fmla="*/ 148301 w 1393694"/>
                <a:gd name="connsiteY254" fmla="*/ 689685 h 1436082"/>
                <a:gd name="connsiteX255" fmla="*/ 147479 w 1393694"/>
                <a:gd name="connsiteY255" fmla="*/ 690503 h 1436082"/>
                <a:gd name="connsiteX256" fmla="*/ 144717 w 1393694"/>
                <a:gd name="connsiteY256" fmla="*/ 684068 h 1436082"/>
                <a:gd name="connsiteX257" fmla="*/ 106172 w 1393694"/>
                <a:gd name="connsiteY257" fmla="*/ 661482 h 1436082"/>
                <a:gd name="connsiteX258" fmla="*/ 91370 w 1393694"/>
                <a:gd name="connsiteY258" fmla="*/ 676899 h 1436082"/>
                <a:gd name="connsiteX259" fmla="*/ 108022 w 1393694"/>
                <a:gd name="connsiteY259" fmla="*/ 705883 h 1436082"/>
                <a:gd name="connsiteX260" fmla="*/ 143174 w 1393694"/>
                <a:gd name="connsiteY260" fmla="*/ 694782 h 1436082"/>
                <a:gd name="connsiteX261" fmla="*/ 147479 w 1393694"/>
                <a:gd name="connsiteY261" fmla="*/ 690503 h 1436082"/>
                <a:gd name="connsiteX262" fmla="*/ 151172 w 1393694"/>
                <a:gd name="connsiteY262" fmla="*/ 699107 h 1436082"/>
                <a:gd name="connsiteX263" fmla="*/ 145745 w 1393694"/>
                <a:gd name="connsiteY263" fmla="*/ 705289 h 1436082"/>
                <a:gd name="connsiteX264" fmla="*/ 117889 w 1393694"/>
                <a:gd name="connsiteY264" fmla="*/ 721299 h 1436082"/>
                <a:gd name="connsiteX265" fmla="*/ 73485 w 1393694"/>
                <a:gd name="connsiteY265" fmla="*/ 683065 h 1436082"/>
                <a:gd name="connsiteX266" fmla="*/ 115422 w 1393694"/>
                <a:gd name="connsiteY266" fmla="*/ 642366 h 1436082"/>
                <a:gd name="connsiteX267" fmla="*/ 123025 w 1393694"/>
                <a:gd name="connsiteY267" fmla="*/ 642009 h 1436082"/>
                <a:gd name="connsiteX268" fmla="*/ 35549 w 1393694"/>
                <a:gd name="connsiteY268" fmla="*/ 506576 h 1436082"/>
                <a:gd name="connsiteX269" fmla="*/ 37448 w 1393694"/>
                <a:gd name="connsiteY269" fmla="*/ 506649 h 1436082"/>
                <a:gd name="connsiteX270" fmla="*/ 39454 w 1393694"/>
                <a:gd name="connsiteY270" fmla="*/ 506726 h 1436082"/>
                <a:gd name="connsiteX271" fmla="*/ 55505 w 1393694"/>
                <a:gd name="connsiteY271" fmla="*/ 588119 h 1436082"/>
                <a:gd name="connsiteX272" fmla="*/ 133904 w 1393694"/>
                <a:gd name="connsiteY272" fmla="*/ 580103 h 1436082"/>
                <a:gd name="connsiteX273" fmla="*/ 140695 w 1393694"/>
                <a:gd name="connsiteY273" fmla="*/ 592435 h 1436082"/>
                <a:gd name="connsiteX274" fmla="*/ 54270 w 1393694"/>
                <a:gd name="connsiteY274" fmla="*/ 604768 h 1436082"/>
                <a:gd name="connsiteX275" fmla="*/ 22498 w 1393694"/>
                <a:gd name="connsiteY275" fmla="*/ 569129 h 1436082"/>
                <a:gd name="connsiteX276" fmla="*/ 20055 w 1393694"/>
                <a:gd name="connsiteY276" fmla="*/ 556489 h 1436082"/>
                <a:gd name="connsiteX277" fmla="*/ 43207 w 1393694"/>
                <a:gd name="connsiteY277" fmla="*/ 481906 h 1436082"/>
                <a:gd name="connsiteX278" fmla="*/ 83970 w 1393694"/>
                <a:gd name="connsiteY278" fmla="*/ 490512 h 1436082"/>
                <a:gd name="connsiteX279" fmla="*/ 172777 w 1393694"/>
                <a:gd name="connsiteY279" fmla="*/ 579466 h 1436082"/>
                <a:gd name="connsiteX280" fmla="*/ 174283 w 1393694"/>
                <a:gd name="connsiteY280" fmla="*/ 661246 h 1436082"/>
                <a:gd name="connsiteX281" fmla="*/ 167196 w 1393694"/>
                <a:gd name="connsiteY281" fmla="*/ 677212 h 1436082"/>
                <a:gd name="connsiteX282" fmla="*/ 162143 w 1393694"/>
                <a:gd name="connsiteY282" fmla="*/ 667310 h 1436082"/>
                <a:gd name="connsiteX283" fmla="*/ 167111 w 1393694"/>
                <a:gd name="connsiteY283" fmla="*/ 654979 h 1436082"/>
                <a:gd name="connsiteX284" fmla="*/ 165993 w 1393694"/>
                <a:gd name="connsiteY284" fmla="*/ 629416 h 1436082"/>
                <a:gd name="connsiteX285" fmla="*/ 71794 w 1393694"/>
                <a:gd name="connsiteY285" fmla="*/ 496452 h 1436082"/>
                <a:gd name="connsiteX286" fmla="*/ 39745 w 1393694"/>
                <a:gd name="connsiteY286" fmla="*/ 493059 h 1436082"/>
                <a:gd name="connsiteX287" fmla="*/ 66504 w 1393694"/>
                <a:gd name="connsiteY287" fmla="*/ 420540 h 1436082"/>
                <a:gd name="connsiteX288" fmla="*/ 66699 w 1393694"/>
                <a:gd name="connsiteY288" fmla="*/ 421984 h 1436082"/>
                <a:gd name="connsiteX289" fmla="*/ 50046 w 1393694"/>
                <a:gd name="connsiteY289" fmla="*/ 472716 h 1436082"/>
                <a:gd name="connsiteX290" fmla="*/ 47965 w 1393694"/>
                <a:gd name="connsiteY290" fmla="*/ 471483 h 1436082"/>
                <a:gd name="connsiteX291" fmla="*/ 46679 w 1393694"/>
                <a:gd name="connsiteY291" fmla="*/ 470721 h 1436082"/>
                <a:gd name="connsiteX292" fmla="*/ 56581 w 1393694"/>
                <a:gd name="connsiteY292" fmla="*/ 438821 h 1436082"/>
                <a:gd name="connsiteX293" fmla="*/ 135958 w 1393694"/>
                <a:gd name="connsiteY293" fmla="*/ 337193 h 1436082"/>
                <a:gd name="connsiteX294" fmla="*/ 161621 w 1393694"/>
                <a:gd name="connsiteY294" fmla="*/ 340737 h 1436082"/>
                <a:gd name="connsiteX295" fmla="*/ 217107 w 1393694"/>
                <a:gd name="connsiteY295" fmla="*/ 453578 h 1436082"/>
                <a:gd name="connsiteX296" fmla="*/ 177650 w 1393694"/>
                <a:gd name="connsiteY296" fmla="*/ 562719 h 1436082"/>
                <a:gd name="connsiteX297" fmla="*/ 170868 w 1393694"/>
                <a:gd name="connsiteY297" fmla="*/ 549154 h 1436082"/>
                <a:gd name="connsiteX298" fmla="*/ 183816 w 1393694"/>
                <a:gd name="connsiteY298" fmla="*/ 536821 h 1436082"/>
                <a:gd name="connsiteX299" fmla="*/ 201077 w 1393694"/>
                <a:gd name="connsiteY299" fmla="*/ 426447 h 1436082"/>
                <a:gd name="connsiteX300" fmla="*/ 123396 w 1393694"/>
                <a:gd name="connsiteY300" fmla="*/ 353070 h 1436082"/>
                <a:gd name="connsiteX301" fmla="*/ 95653 w 1393694"/>
                <a:gd name="connsiteY301" fmla="*/ 378351 h 1436082"/>
                <a:gd name="connsiteX302" fmla="*/ 130795 w 1393694"/>
                <a:gd name="connsiteY302" fmla="*/ 428297 h 1436082"/>
                <a:gd name="connsiteX303" fmla="*/ 182582 w 1393694"/>
                <a:gd name="connsiteY303" fmla="*/ 415348 h 1436082"/>
                <a:gd name="connsiteX304" fmla="*/ 185665 w 1393694"/>
                <a:gd name="connsiteY304" fmla="*/ 428914 h 1436082"/>
                <a:gd name="connsiteX305" fmla="*/ 99352 w 1393694"/>
                <a:gd name="connsiteY305" fmla="*/ 433230 h 1436082"/>
                <a:gd name="connsiteX306" fmla="*/ 84836 w 1393694"/>
                <a:gd name="connsiteY306" fmla="*/ 407525 h 1436082"/>
                <a:gd name="connsiteX307" fmla="*/ 83830 w 1393694"/>
                <a:gd name="connsiteY307" fmla="*/ 388619 h 1436082"/>
                <a:gd name="connsiteX308" fmla="*/ 106528 w 1393694"/>
                <a:gd name="connsiteY308" fmla="*/ 346801 h 1436082"/>
                <a:gd name="connsiteX309" fmla="*/ 112983 w 1393694"/>
                <a:gd name="connsiteY309" fmla="*/ 341778 h 1436082"/>
                <a:gd name="connsiteX310" fmla="*/ 135958 w 1393694"/>
                <a:gd name="connsiteY310" fmla="*/ 337193 h 1436082"/>
                <a:gd name="connsiteX311" fmla="*/ 228276 w 1393694"/>
                <a:gd name="connsiteY311" fmla="*/ 245137 h 1436082"/>
                <a:gd name="connsiteX312" fmla="*/ 236918 w 1393694"/>
                <a:gd name="connsiteY312" fmla="*/ 255622 h 1436082"/>
                <a:gd name="connsiteX313" fmla="*/ 167158 w 1393694"/>
                <a:gd name="connsiteY313" fmla="*/ 289546 h 1436082"/>
                <a:gd name="connsiteX314" fmla="*/ 145967 w 1393694"/>
                <a:gd name="connsiteY314" fmla="*/ 288640 h 1436082"/>
                <a:gd name="connsiteX315" fmla="*/ 156145 w 1393694"/>
                <a:gd name="connsiteY315" fmla="*/ 276304 h 1436082"/>
                <a:gd name="connsiteX316" fmla="*/ 158746 w 1393694"/>
                <a:gd name="connsiteY316" fmla="*/ 276593 h 1436082"/>
                <a:gd name="connsiteX317" fmla="*/ 198643 w 1393694"/>
                <a:gd name="connsiteY317" fmla="*/ 267342 h 1436082"/>
                <a:gd name="connsiteX318" fmla="*/ 228276 w 1393694"/>
                <a:gd name="connsiteY318" fmla="*/ 245137 h 1436082"/>
                <a:gd name="connsiteX319" fmla="*/ 270872 w 1393694"/>
                <a:gd name="connsiteY319" fmla="*/ 233999 h 1436082"/>
                <a:gd name="connsiteX320" fmla="*/ 343030 w 1393694"/>
                <a:gd name="connsiteY320" fmla="*/ 253143 h 1436082"/>
                <a:gd name="connsiteX321" fmla="*/ 359065 w 1393694"/>
                <a:gd name="connsiteY321" fmla="*/ 335893 h 1436082"/>
                <a:gd name="connsiteX322" fmla="*/ 316510 w 1393694"/>
                <a:gd name="connsiteY322" fmla="*/ 339598 h 1436082"/>
                <a:gd name="connsiteX323" fmla="*/ 326378 w 1393694"/>
                <a:gd name="connsiteY323" fmla="*/ 280315 h 1436082"/>
                <a:gd name="connsiteX324" fmla="*/ 339329 w 1393694"/>
                <a:gd name="connsiteY324" fmla="*/ 288960 h 1436082"/>
                <a:gd name="connsiteX325" fmla="*/ 320210 w 1393694"/>
                <a:gd name="connsiteY325" fmla="*/ 311191 h 1436082"/>
                <a:gd name="connsiteX326" fmla="*/ 340563 w 1393694"/>
                <a:gd name="connsiteY326" fmla="*/ 334040 h 1436082"/>
                <a:gd name="connsiteX327" fmla="*/ 351664 w 1393694"/>
                <a:gd name="connsiteY327" fmla="*/ 284637 h 1436082"/>
                <a:gd name="connsiteX328" fmla="*/ 277039 w 1393694"/>
                <a:gd name="connsiteY328" fmla="*/ 247586 h 1436082"/>
                <a:gd name="connsiteX329" fmla="*/ 270872 w 1393694"/>
                <a:gd name="connsiteY329" fmla="*/ 233999 h 1436082"/>
                <a:gd name="connsiteX330" fmla="*/ 224565 w 1393694"/>
                <a:gd name="connsiteY330" fmla="*/ 198672 h 1436082"/>
                <a:gd name="connsiteX331" fmla="*/ 238771 w 1393694"/>
                <a:gd name="connsiteY331" fmla="*/ 209363 h 1436082"/>
                <a:gd name="connsiteX332" fmla="*/ 275195 w 1393694"/>
                <a:gd name="connsiteY332" fmla="*/ 335805 h 1436082"/>
                <a:gd name="connsiteX333" fmla="*/ 222719 w 1393694"/>
                <a:gd name="connsiteY333" fmla="*/ 418454 h 1436082"/>
                <a:gd name="connsiteX334" fmla="*/ 219633 w 1393694"/>
                <a:gd name="connsiteY334" fmla="*/ 401801 h 1436082"/>
                <a:gd name="connsiteX335" fmla="*/ 261613 w 1393694"/>
                <a:gd name="connsiteY335" fmla="*/ 298798 h 1436082"/>
                <a:gd name="connsiteX336" fmla="*/ 250500 w 1393694"/>
                <a:gd name="connsiteY336" fmla="*/ 252538 h 1436082"/>
                <a:gd name="connsiteX337" fmla="*/ 233581 w 1393694"/>
                <a:gd name="connsiteY337" fmla="*/ 223655 h 1436082"/>
                <a:gd name="connsiteX338" fmla="*/ 215672 w 1393694"/>
                <a:gd name="connsiteY338" fmla="*/ 206010 h 1436082"/>
                <a:gd name="connsiteX339" fmla="*/ 1064445 w 1393694"/>
                <a:gd name="connsiteY339" fmla="*/ 150275 h 1436082"/>
                <a:gd name="connsiteX340" fmla="*/ 1045937 w 1393694"/>
                <a:gd name="connsiteY340" fmla="*/ 232712 h 1436082"/>
                <a:gd name="connsiteX341" fmla="*/ 1064445 w 1393694"/>
                <a:gd name="connsiteY341" fmla="*/ 150275 h 1436082"/>
                <a:gd name="connsiteX342" fmla="*/ 1048488 w 1393694"/>
                <a:gd name="connsiteY342" fmla="*/ 123686 h 1436082"/>
                <a:gd name="connsiteX343" fmla="*/ 1058977 w 1393694"/>
                <a:gd name="connsiteY343" fmla="*/ 140931 h 1436082"/>
                <a:gd name="connsiteX344" fmla="*/ 988019 w 1393694"/>
                <a:gd name="connsiteY344" fmla="*/ 180963 h 1436082"/>
                <a:gd name="connsiteX345" fmla="*/ 1048488 w 1393694"/>
                <a:gd name="connsiteY345" fmla="*/ 123686 h 1436082"/>
                <a:gd name="connsiteX346" fmla="*/ 318273 w 1393694"/>
                <a:gd name="connsiteY346" fmla="*/ 121591 h 1436082"/>
                <a:gd name="connsiteX347" fmla="*/ 318205 w 1393694"/>
                <a:gd name="connsiteY347" fmla="*/ 127926 h 1436082"/>
                <a:gd name="connsiteX348" fmla="*/ 263926 w 1393694"/>
                <a:gd name="connsiteY348" fmla="*/ 222276 h 1436082"/>
                <a:gd name="connsiteX349" fmla="*/ 256526 w 1393694"/>
                <a:gd name="connsiteY349" fmla="*/ 211176 h 1436082"/>
                <a:gd name="connsiteX350" fmla="*/ 296858 w 1393694"/>
                <a:gd name="connsiteY350" fmla="*/ 153942 h 1436082"/>
                <a:gd name="connsiteX351" fmla="*/ 300853 w 1393694"/>
                <a:gd name="connsiteY351" fmla="*/ 135729 h 1436082"/>
                <a:gd name="connsiteX352" fmla="*/ 317441 w 1393694"/>
                <a:gd name="connsiteY352" fmla="*/ 122042 h 1436082"/>
                <a:gd name="connsiteX353" fmla="*/ 1071666 w 1393694"/>
                <a:gd name="connsiteY353" fmla="*/ 94418 h 1436082"/>
                <a:gd name="connsiteX354" fmla="*/ 1083440 w 1393694"/>
                <a:gd name="connsiteY354" fmla="*/ 100809 h 1436082"/>
                <a:gd name="connsiteX355" fmla="*/ 1082156 w 1393694"/>
                <a:gd name="connsiteY355" fmla="*/ 103858 h 1436082"/>
                <a:gd name="connsiteX356" fmla="*/ 1065154 w 1393694"/>
                <a:gd name="connsiteY356" fmla="*/ 132961 h 1436082"/>
                <a:gd name="connsiteX357" fmla="*/ 1056518 w 1393694"/>
                <a:gd name="connsiteY357" fmla="*/ 120605 h 1436082"/>
                <a:gd name="connsiteX358" fmla="*/ 1071477 w 1393694"/>
                <a:gd name="connsiteY358" fmla="*/ 99987 h 1436082"/>
                <a:gd name="connsiteX359" fmla="*/ 982540 w 1393694"/>
                <a:gd name="connsiteY359" fmla="*/ 68099 h 1436082"/>
                <a:gd name="connsiteX360" fmla="*/ 1043064 w 1393694"/>
                <a:gd name="connsiteY360" fmla="*/ 120013 h 1436082"/>
                <a:gd name="connsiteX361" fmla="*/ 982540 w 1393694"/>
                <a:gd name="connsiteY361" fmla="*/ 68099 h 1436082"/>
                <a:gd name="connsiteX362" fmla="*/ 477162 w 1393694"/>
                <a:gd name="connsiteY362" fmla="*/ 44043 h 1436082"/>
                <a:gd name="connsiteX363" fmla="*/ 486682 w 1393694"/>
                <a:gd name="connsiteY363" fmla="*/ 49002 h 1436082"/>
                <a:gd name="connsiteX364" fmla="*/ 511356 w 1393694"/>
                <a:gd name="connsiteY364" fmla="*/ 98969 h 1436082"/>
                <a:gd name="connsiteX365" fmla="*/ 497169 w 1393694"/>
                <a:gd name="connsiteY365" fmla="*/ 155722 h 1436082"/>
                <a:gd name="connsiteX366" fmla="*/ 441035 w 1393694"/>
                <a:gd name="connsiteY366" fmla="*/ 169293 h 1436082"/>
                <a:gd name="connsiteX367" fmla="*/ 407109 w 1393694"/>
                <a:gd name="connsiteY367" fmla="*/ 105138 h 1436082"/>
                <a:gd name="connsiteX368" fmla="*/ 457691 w 1393694"/>
                <a:gd name="connsiteY368" fmla="*/ 73060 h 1436082"/>
                <a:gd name="connsiteX369" fmla="*/ 483598 w 1393694"/>
                <a:gd name="connsiteY369" fmla="*/ 118709 h 1436082"/>
                <a:gd name="connsiteX370" fmla="*/ 445970 w 1393694"/>
                <a:gd name="connsiteY370" fmla="*/ 134748 h 1436082"/>
                <a:gd name="connsiteX371" fmla="*/ 436718 w 1393694"/>
                <a:gd name="connsiteY371" fmla="*/ 113774 h 1436082"/>
                <a:gd name="connsiteX372" fmla="*/ 459541 w 1393694"/>
                <a:gd name="connsiteY372" fmla="*/ 124261 h 1436082"/>
                <a:gd name="connsiteX373" fmla="*/ 460158 w 1393694"/>
                <a:gd name="connsiteY373" fmla="*/ 92183 h 1436082"/>
                <a:gd name="connsiteX374" fmla="*/ 421913 w 1393694"/>
                <a:gd name="connsiteY374" fmla="*/ 95885 h 1436082"/>
                <a:gd name="connsiteX375" fmla="*/ 433017 w 1393694"/>
                <a:gd name="connsiteY375" fmla="*/ 155105 h 1436082"/>
                <a:gd name="connsiteX376" fmla="*/ 494702 w 1393694"/>
                <a:gd name="connsiteY376" fmla="*/ 139683 h 1436082"/>
                <a:gd name="connsiteX377" fmla="*/ 500253 w 1393694"/>
                <a:gd name="connsiteY377" fmla="*/ 94651 h 1436082"/>
                <a:gd name="connsiteX378" fmla="*/ 461045 w 1393694"/>
                <a:gd name="connsiteY378" fmla="*/ 50583 h 1436082"/>
                <a:gd name="connsiteX379" fmla="*/ 457051 w 1393694"/>
                <a:gd name="connsiteY379" fmla="*/ 50286 h 1436082"/>
                <a:gd name="connsiteX380" fmla="*/ 960196 w 1393694"/>
                <a:gd name="connsiteY380" fmla="*/ 43223 h 1436082"/>
                <a:gd name="connsiteX381" fmla="*/ 994733 w 1393694"/>
                <a:gd name="connsiteY381" fmla="*/ 53944 h 1436082"/>
                <a:gd name="connsiteX382" fmla="*/ 946715 w 1393694"/>
                <a:gd name="connsiteY382" fmla="*/ 74272 h 1436082"/>
                <a:gd name="connsiteX383" fmla="*/ 869606 w 1393694"/>
                <a:gd name="connsiteY383" fmla="*/ 126166 h 1436082"/>
                <a:gd name="connsiteX384" fmla="*/ 807920 w 1393694"/>
                <a:gd name="connsiteY384" fmla="*/ 126784 h 1436082"/>
                <a:gd name="connsiteX385" fmla="*/ 775226 w 1393694"/>
                <a:gd name="connsiteY385" fmla="*/ 52650 h 1436082"/>
                <a:gd name="connsiteX386" fmla="*/ 785712 w 1393694"/>
                <a:gd name="connsiteY386" fmla="*/ 62534 h 1436082"/>
                <a:gd name="connsiteX387" fmla="*/ 811004 w 1393694"/>
                <a:gd name="connsiteY387" fmla="*/ 113810 h 1436082"/>
                <a:gd name="connsiteX388" fmla="*/ 859120 w 1393694"/>
                <a:gd name="connsiteY388" fmla="*/ 116899 h 1436082"/>
                <a:gd name="connsiteX389" fmla="*/ 902917 w 1393694"/>
                <a:gd name="connsiteY389" fmla="*/ 85392 h 1436082"/>
                <a:gd name="connsiteX390" fmla="*/ 946252 w 1393694"/>
                <a:gd name="connsiteY390" fmla="*/ 49252 h 1436082"/>
                <a:gd name="connsiteX391" fmla="*/ 530281 w 1393694"/>
                <a:gd name="connsiteY391" fmla="*/ 27554 h 1436082"/>
                <a:gd name="connsiteX392" fmla="*/ 536599 w 1393694"/>
                <a:gd name="connsiteY392" fmla="*/ 34882 h 1436082"/>
                <a:gd name="connsiteX393" fmla="*/ 551452 w 1393694"/>
                <a:gd name="connsiteY393" fmla="*/ 76145 h 1436082"/>
                <a:gd name="connsiteX394" fmla="*/ 484215 w 1393694"/>
                <a:gd name="connsiteY394" fmla="*/ 198903 h 1436082"/>
                <a:gd name="connsiteX395" fmla="*/ 371332 w 1393694"/>
                <a:gd name="connsiteY395" fmla="*/ 169910 h 1436082"/>
                <a:gd name="connsiteX396" fmla="*/ 365240 w 1393694"/>
                <a:gd name="connsiteY396" fmla="*/ 102671 h 1436082"/>
                <a:gd name="connsiteX397" fmla="*/ 369164 w 1393694"/>
                <a:gd name="connsiteY397" fmla="*/ 93968 h 1436082"/>
                <a:gd name="connsiteX398" fmla="*/ 387888 w 1393694"/>
                <a:gd name="connsiteY398" fmla="*/ 83805 h 1436082"/>
                <a:gd name="connsiteX399" fmla="*/ 385519 w 1393694"/>
                <a:gd name="connsiteY399" fmla="*/ 87865 h 1436082"/>
                <a:gd name="connsiteX400" fmla="*/ 377501 w 1393694"/>
                <a:gd name="connsiteY400" fmla="*/ 132898 h 1436082"/>
                <a:gd name="connsiteX401" fmla="*/ 389837 w 1393694"/>
                <a:gd name="connsiteY401" fmla="*/ 164975 h 1436082"/>
                <a:gd name="connsiteX402" fmla="*/ 434251 w 1393694"/>
                <a:gd name="connsiteY402" fmla="*/ 195819 h 1436082"/>
                <a:gd name="connsiteX403" fmla="*/ 500869 w 1393694"/>
                <a:gd name="connsiteY403" fmla="*/ 178547 h 1436082"/>
                <a:gd name="connsiteX404" fmla="*/ 533563 w 1393694"/>
                <a:gd name="connsiteY404" fmla="*/ 61340 h 1436082"/>
                <a:gd name="connsiteX405" fmla="*/ 527896 w 1393694"/>
                <a:gd name="connsiteY405" fmla="*/ 48597 h 1436082"/>
                <a:gd name="connsiteX406" fmla="*/ 515790 w 1393694"/>
                <a:gd name="connsiteY406" fmla="*/ 32052 h 1436082"/>
                <a:gd name="connsiteX407" fmla="*/ 598466 w 1393694"/>
                <a:gd name="connsiteY407" fmla="*/ 11329 h 1436082"/>
                <a:gd name="connsiteX408" fmla="*/ 598459 w 1393694"/>
                <a:gd name="connsiteY408" fmla="*/ 14218 h 1436082"/>
                <a:gd name="connsiteX409" fmla="*/ 600761 w 1393694"/>
                <a:gd name="connsiteY409" fmla="*/ 25520 h 1436082"/>
                <a:gd name="connsiteX410" fmla="*/ 706819 w 1393694"/>
                <a:gd name="connsiteY410" fmla="*/ 74239 h 1436082"/>
                <a:gd name="connsiteX411" fmla="*/ 703736 w 1393694"/>
                <a:gd name="connsiteY411" fmla="*/ 89039 h 1436082"/>
                <a:gd name="connsiteX412" fmla="*/ 662423 w 1393694"/>
                <a:gd name="connsiteY412" fmla="*/ 93972 h 1436082"/>
                <a:gd name="connsiteX413" fmla="*/ 600144 w 1393694"/>
                <a:gd name="connsiteY413" fmla="*/ 52038 h 1436082"/>
                <a:gd name="connsiteX414" fmla="*/ 586743 w 1393694"/>
                <a:gd name="connsiteY414" fmla="*/ 21598 h 1436082"/>
                <a:gd name="connsiteX415" fmla="*/ 585744 w 1393694"/>
                <a:gd name="connsiteY415" fmla="*/ 12611 h 1436082"/>
                <a:gd name="connsiteX416" fmla="*/ 821940 w 1393694"/>
                <a:gd name="connsiteY416" fmla="*/ 9354 h 1436082"/>
                <a:gd name="connsiteX417" fmla="*/ 835481 w 1393694"/>
                <a:gd name="connsiteY417" fmla="*/ 10719 h 1436082"/>
                <a:gd name="connsiteX418" fmla="*/ 835692 w 1393694"/>
                <a:gd name="connsiteY418" fmla="*/ 13803 h 1436082"/>
                <a:gd name="connsiteX419" fmla="*/ 823976 w 1393694"/>
                <a:gd name="connsiteY419" fmla="*/ 15653 h 1436082"/>
                <a:gd name="connsiteX420" fmla="*/ 651272 w 1393694"/>
                <a:gd name="connsiteY420" fmla="*/ 6006 h 1436082"/>
                <a:gd name="connsiteX421" fmla="*/ 650023 w 1393694"/>
                <a:gd name="connsiteY421" fmla="*/ 9592 h 1436082"/>
                <a:gd name="connsiteX422" fmla="*/ 688244 w 1393694"/>
                <a:gd name="connsiteY422" fmla="*/ 38555 h 1436082"/>
                <a:gd name="connsiteX423" fmla="*/ 716601 w 1393694"/>
                <a:gd name="connsiteY423" fmla="*/ 25614 h 1436082"/>
                <a:gd name="connsiteX424" fmla="*/ 722767 w 1393694"/>
                <a:gd name="connsiteY424" fmla="*/ 43485 h 1436082"/>
                <a:gd name="connsiteX425" fmla="*/ 651872 w 1393694"/>
                <a:gd name="connsiteY425" fmla="*/ 45333 h 1436082"/>
                <a:gd name="connsiteX426" fmla="*/ 639234 w 1393694"/>
                <a:gd name="connsiteY426" fmla="*/ 21301 h 1436082"/>
                <a:gd name="connsiteX427" fmla="*/ 639322 w 1393694"/>
                <a:gd name="connsiteY427" fmla="*/ 7210 h 1436082"/>
                <a:gd name="connsiteX428" fmla="*/ 769302 w 1393694"/>
                <a:gd name="connsiteY428" fmla="*/ 4047 h 1436082"/>
                <a:gd name="connsiteX429" fmla="*/ 783556 w 1393694"/>
                <a:gd name="connsiteY429" fmla="*/ 5484 h 1436082"/>
                <a:gd name="connsiteX430" fmla="*/ 783337 w 1393694"/>
                <a:gd name="connsiteY430" fmla="*/ 6114 h 1436082"/>
                <a:gd name="connsiteX431" fmla="*/ 782663 w 1393694"/>
                <a:gd name="connsiteY431" fmla="*/ 10720 h 1436082"/>
                <a:gd name="connsiteX432" fmla="*/ 813493 w 1393694"/>
                <a:gd name="connsiteY432" fmla="*/ 45871 h 1436082"/>
                <a:gd name="connsiteX433" fmla="*/ 850953 w 1393694"/>
                <a:gd name="connsiteY433" fmla="*/ 18120 h 1436082"/>
                <a:gd name="connsiteX434" fmla="*/ 852275 w 1393694"/>
                <a:gd name="connsiteY434" fmla="*/ 12412 h 1436082"/>
                <a:gd name="connsiteX435" fmla="*/ 865105 w 1393694"/>
                <a:gd name="connsiteY435" fmla="*/ 13705 h 1436082"/>
                <a:gd name="connsiteX436" fmla="*/ 866268 w 1393694"/>
                <a:gd name="connsiteY436" fmla="*/ 14066 h 1436082"/>
                <a:gd name="connsiteX437" fmla="*/ 866243 w 1393694"/>
                <a:gd name="connsiteY437" fmla="*/ 16655 h 1436082"/>
                <a:gd name="connsiteX438" fmla="*/ 843091 w 1393694"/>
                <a:gd name="connsiteY438" fmla="*/ 52038 h 1436082"/>
                <a:gd name="connsiteX439" fmla="*/ 777730 w 1393694"/>
                <a:gd name="connsiteY439" fmla="*/ 39088 h 1436082"/>
                <a:gd name="connsiteX440" fmla="*/ 768712 w 1393694"/>
                <a:gd name="connsiteY440" fmla="*/ 9949 h 1436082"/>
                <a:gd name="connsiteX441" fmla="*/ 729158 w 1393694"/>
                <a:gd name="connsiteY441" fmla="*/ 0 h 1436082"/>
                <a:gd name="connsiteX442" fmla="*/ 747981 w 1393694"/>
                <a:gd name="connsiteY442" fmla="*/ 1898 h 1436082"/>
                <a:gd name="connsiteX443" fmla="*/ 750045 w 1393694"/>
                <a:gd name="connsiteY443" fmla="*/ 6743 h 1436082"/>
                <a:gd name="connsiteX444" fmla="*/ 750507 w 1393694"/>
                <a:gd name="connsiteY444" fmla="*/ 74912 h 1436082"/>
                <a:gd name="connsiteX445" fmla="*/ 661736 w 1393694"/>
                <a:gd name="connsiteY445" fmla="*/ 145161 h 1436082"/>
                <a:gd name="connsiteX446" fmla="*/ 566183 w 1393694"/>
                <a:gd name="connsiteY446" fmla="*/ 103874 h 1436082"/>
                <a:gd name="connsiteX447" fmla="*/ 569265 w 1393694"/>
                <a:gd name="connsiteY447" fmla="*/ 89701 h 1436082"/>
                <a:gd name="connsiteX448" fmla="*/ 677147 w 1393694"/>
                <a:gd name="connsiteY448" fmla="*/ 127290 h 1436082"/>
                <a:gd name="connsiteX449" fmla="*/ 738178 w 1393694"/>
                <a:gd name="connsiteY449" fmla="*/ 38555 h 1436082"/>
                <a:gd name="connsiteX450" fmla="*/ 733400 w 1393694"/>
                <a:gd name="connsiteY450" fmla="*/ 6897 h 143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</a:cxnLst>
              <a:rect l="l" t="t" r="r" b="b"/>
              <a:pathLst>
                <a:path w="1393694" h="1436082">
                  <a:moveTo>
                    <a:pt x="816411" y="1409543"/>
                  </a:moveTo>
                  <a:cubicBezTo>
                    <a:pt x="837200" y="1409620"/>
                    <a:pt x="851059" y="1416262"/>
                    <a:pt x="851059" y="1416262"/>
                  </a:cubicBezTo>
                  <a:lnTo>
                    <a:pt x="844095" y="1426567"/>
                  </a:lnTo>
                  <a:lnTo>
                    <a:pt x="749709" y="1436082"/>
                  </a:lnTo>
                  <a:lnTo>
                    <a:pt x="780897" y="1416002"/>
                  </a:lnTo>
                  <a:cubicBezTo>
                    <a:pt x="793890" y="1411107"/>
                    <a:pt x="806017" y="1409504"/>
                    <a:pt x="816411" y="1409543"/>
                  </a:cubicBezTo>
                  <a:close/>
                  <a:moveTo>
                    <a:pt x="817146" y="1287953"/>
                  </a:moveTo>
                  <a:cubicBezTo>
                    <a:pt x="817146" y="1287953"/>
                    <a:pt x="888104" y="1298465"/>
                    <a:pt x="868359" y="1371433"/>
                  </a:cubicBezTo>
                  <a:cubicBezTo>
                    <a:pt x="868359" y="1371433"/>
                    <a:pt x="837507" y="1333713"/>
                    <a:pt x="817146" y="1287953"/>
                  </a:cubicBezTo>
                  <a:close/>
                  <a:moveTo>
                    <a:pt x="1081127" y="1284168"/>
                  </a:moveTo>
                  <a:cubicBezTo>
                    <a:pt x="1095300" y="1286097"/>
                    <a:pt x="1105776" y="1291653"/>
                    <a:pt x="1105776" y="1291653"/>
                  </a:cubicBezTo>
                  <a:lnTo>
                    <a:pt x="1124197" y="1314761"/>
                  </a:lnTo>
                  <a:lnTo>
                    <a:pt x="1122559" y="1316112"/>
                  </a:lnTo>
                  <a:lnTo>
                    <a:pt x="1113941" y="1320790"/>
                  </a:lnTo>
                  <a:lnTo>
                    <a:pt x="1096995" y="1303670"/>
                  </a:lnTo>
                  <a:cubicBezTo>
                    <a:pt x="1088637" y="1298905"/>
                    <a:pt x="1078662" y="1296591"/>
                    <a:pt x="1066954" y="1297825"/>
                  </a:cubicBezTo>
                  <a:cubicBezTo>
                    <a:pt x="1055862" y="1299060"/>
                    <a:pt x="1041073" y="1309553"/>
                    <a:pt x="1034910" y="1318195"/>
                  </a:cubicBezTo>
                  <a:cubicBezTo>
                    <a:pt x="1025974" y="1330541"/>
                    <a:pt x="1026437" y="1342886"/>
                    <a:pt x="1032291" y="1352917"/>
                  </a:cubicBezTo>
                  <a:lnTo>
                    <a:pt x="1039914" y="1360971"/>
                  </a:lnTo>
                  <a:lnTo>
                    <a:pt x="1027768" y="1367563"/>
                  </a:lnTo>
                  <a:lnTo>
                    <a:pt x="1019996" y="1345838"/>
                  </a:lnTo>
                  <a:cubicBezTo>
                    <a:pt x="1017656" y="1319276"/>
                    <a:pt x="1034294" y="1298443"/>
                    <a:pt x="1034294" y="1298443"/>
                  </a:cubicBezTo>
                  <a:cubicBezTo>
                    <a:pt x="1049084" y="1283936"/>
                    <a:pt x="1066954" y="1282239"/>
                    <a:pt x="1081127" y="1284168"/>
                  </a:cubicBezTo>
                  <a:close/>
                  <a:moveTo>
                    <a:pt x="916580" y="1205516"/>
                  </a:moveTo>
                  <a:cubicBezTo>
                    <a:pt x="939970" y="1208597"/>
                    <a:pt x="956589" y="1221538"/>
                    <a:pt x="956589" y="1221538"/>
                  </a:cubicBezTo>
                  <a:cubicBezTo>
                    <a:pt x="998446" y="1253583"/>
                    <a:pt x="1000908" y="1305964"/>
                    <a:pt x="1000908" y="1305964"/>
                  </a:cubicBezTo>
                  <a:cubicBezTo>
                    <a:pt x="1002447" y="1327071"/>
                    <a:pt x="1001600" y="1343787"/>
                    <a:pt x="999465" y="1356988"/>
                  </a:cubicBezTo>
                  <a:lnTo>
                    <a:pt x="990742" y="1385450"/>
                  </a:lnTo>
                  <a:lnTo>
                    <a:pt x="962611" y="1394182"/>
                  </a:lnTo>
                  <a:lnTo>
                    <a:pt x="960282" y="1392239"/>
                  </a:lnTo>
                  <a:cubicBezTo>
                    <a:pt x="971978" y="1390391"/>
                    <a:pt x="976902" y="1374368"/>
                    <a:pt x="976902" y="1374368"/>
                  </a:cubicBezTo>
                  <a:cubicBezTo>
                    <a:pt x="994753" y="1316441"/>
                    <a:pt x="980595" y="1285012"/>
                    <a:pt x="980595" y="1285012"/>
                  </a:cubicBezTo>
                  <a:cubicBezTo>
                    <a:pt x="965823" y="1226469"/>
                    <a:pt x="912887" y="1224004"/>
                    <a:pt x="912887" y="1224004"/>
                  </a:cubicBezTo>
                  <a:cubicBezTo>
                    <a:pt x="912887" y="1224004"/>
                    <a:pt x="912887" y="1224004"/>
                    <a:pt x="916580" y="1205516"/>
                  </a:cubicBezTo>
                  <a:close/>
                  <a:moveTo>
                    <a:pt x="1231156" y="1203690"/>
                  </a:moveTo>
                  <a:lnTo>
                    <a:pt x="1246850" y="1206701"/>
                  </a:lnTo>
                  <a:lnTo>
                    <a:pt x="1237390" y="1218166"/>
                  </a:lnTo>
                  <a:lnTo>
                    <a:pt x="1234856" y="1217869"/>
                  </a:lnTo>
                  <a:cubicBezTo>
                    <a:pt x="1234856" y="1217869"/>
                    <a:pt x="1234856" y="1217869"/>
                    <a:pt x="1231156" y="1203690"/>
                  </a:cubicBezTo>
                  <a:close/>
                  <a:moveTo>
                    <a:pt x="812155" y="1125286"/>
                  </a:moveTo>
                  <a:cubicBezTo>
                    <a:pt x="819398" y="1124502"/>
                    <a:pt x="827416" y="1124762"/>
                    <a:pt x="836282" y="1126382"/>
                  </a:cubicBezTo>
                  <a:cubicBezTo>
                    <a:pt x="836282" y="1126382"/>
                    <a:pt x="894871" y="1136251"/>
                    <a:pt x="898571" y="1195470"/>
                  </a:cubicBezTo>
                  <a:cubicBezTo>
                    <a:pt x="898571" y="1195470"/>
                    <a:pt x="896104" y="1260857"/>
                    <a:pt x="812845" y="1270109"/>
                  </a:cubicBezTo>
                  <a:lnTo>
                    <a:pt x="802978" y="1257773"/>
                  </a:lnTo>
                  <a:cubicBezTo>
                    <a:pt x="802978" y="1257773"/>
                    <a:pt x="862800" y="1271343"/>
                    <a:pt x="883769" y="1207807"/>
                  </a:cubicBezTo>
                  <a:cubicBezTo>
                    <a:pt x="887470" y="1196086"/>
                    <a:pt x="881919" y="1176347"/>
                    <a:pt x="876369" y="1165860"/>
                  </a:cubicBezTo>
                  <a:cubicBezTo>
                    <a:pt x="861567" y="1140569"/>
                    <a:pt x="824563" y="1130082"/>
                    <a:pt x="798044" y="1141803"/>
                  </a:cubicBezTo>
                  <a:cubicBezTo>
                    <a:pt x="783242" y="1147355"/>
                    <a:pt x="767823" y="1163393"/>
                    <a:pt x="762273" y="1178198"/>
                  </a:cubicBezTo>
                  <a:cubicBezTo>
                    <a:pt x="746237" y="1218910"/>
                    <a:pt x="754255" y="1271960"/>
                    <a:pt x="775841" y="1307738"/>
                  </a:cubicBezTo>
                  <a:cubicBezTo>
                    <a:pt x="784475" y="1323159"/>
                    <a:pt x="796193" y="1336114"/>
                    <a:pt x="809762" y="1347834"/>
                  </a:cubicBezTo>
                  <a:cubicBezTo>
                    <a:pt x="809762" y="1347834"/>
                    <a:pt x="830576" y="1371082"/>
                    <a:pt x="881832" y="1390253"/>
                  </a:cubicBezTo>
                  <a:lnTo>
                    <a:pt x="931631" y="1403799"/>
                  </a:lnTo>
                  <a:lnTo>
                    <a:pt x="904026" y="1412368"/>
                  </a:lnTo>
                  <a:lnTo>
                    <a:pt x="883153" y="1406513"/>
                  </a:lnTo>
                  <a:cubicBezTo>
                    <a:pt x="843065" y="1393327"/>
                    <a:pt x="796194" y="1369115"/>
                    <a:pt x="769057" y="1325010"/>
                  </a:cubicBezTo>
                  <a:cubicBezTo>
                    <a:pt x="769057" y="1325010"/>
                    <a:pt x="728969" y="1263324"/>
                    <a:pt x="748704" y="1187450"/>
                  </a:cubicBezTo>
                  <a:cubicBezTo>
                    <a:pt x="748704" y="1187450"/>
                    <a:pt x="761453" y="1130776"/>
                    <a:pt x="812155" y="1125286"/>
                  </a:cubicBezTo>
                  <a:close/>
                  <a:moveTo>
                    <a:pt x="1120651" y="1119619"/>
                  </a:moveTo>
                  <a:cubicBezTo>
                    <a:pt x="1152731" y="1122704"/>
                    <a:pt x="1186660" y="1146157"/>
                    <a:pt x="1203317" y="1174547"/>
                  </a:cubicBezTo>
                  <a:cubicBezTo>
                    <a:pt x="1213342" y="1191674"/>
                    <a:pt x="1219357" y="1208415"/>
                    <a:pt x="1222740" y="1223893"/>
                  </a:cubicBezTo>
                  <a:lnTo>
                    <a:pt x="1223516" y="1232815"/>
                  </a:lnTo>
                  <a:lnTo>
                    <a:pt x="1209898" y="1244051"/>
                  </a:lnTo>
                  <a:lnTo>
                    <a:pt x="1208252" y="1218367"/>
                  </a:lnTo>
                  <a:cubicBezTo>
                    <a:pt x="1197765" y="1177016"/>
                    <a:pt x="1162601" y="1131345"/>
                    <a:pt x="1115099" y="1136282"/>
                  </a:cubicBezTo>
                  <a:cubicBezTo>
                    <a:pt x="1091656" y="1139368"/>
                    <a:pt x="1079318" y="1146157"/>
                    <a:pt x="1071915" y="1168993"/>
                  </a:cubicBezTo>
                  <a:cubicBezTo>
                    <a:pt x="1067596" y="1182571"/>
                    <a:pt x="1066979" y="1199851"/>
                    <a:pt x="1076850" y="1210961"/>
                  </a:cubicBezTo>
                  <a:cubicBezTo>
                    <a:pt x="1094741" y="1230711"/>
                    <a:pt x="1130522" y="1232562"/>
                    <a:pt x="1153964" y="1225156"/>
                  </a:cubicBezTo>
                  <a:cubicBezTo>
                    <a:pt x="1155815" y="1224539"/>
                    <a:pt x="1188511" y="1210961"/>
                    <a:pt x="1187277" y="1207875"/>
                  </a:cubicBezTo>
                  <a:cubicBezTo>
                    <a:pt x="1187277" y="1207875"/>
                    <a:pt x="1194064" y="1220218"/>
                    <a:pt x="1194064" y="1220218"/>
                  </a:cubicBezTo>
                  <a:cubicBezTo>
                    <a:pt x="1155198" y="1243672"/>
                    <a:pt x="1120034" y="1242437"/>
                    <a:pt x="1120034" y="1242437"/>
                  </a:cubicBezTo>
                  <a:cubicBezTo>
                    <a:pt x="1083636" y="1241203"/>
                    <a:pt x="1047238" y="1214047"/>
                    <a:pt x="1055258" y="1173930"/>
                  </a:cubicBezTo>
                  <a:cubicBezTo>
                    <a:pt x="1058959" y="1152329"/>
                    <a:pt x="1070064" y="1138751"/>
                    <a:pt x="1087338" y="1126407"/>
                  </a:cubicBezTo>
                  <a:cubicBezTo>
                    <a:pt x="1095975" y="1119619"/>
                    <a:pt x="1110163" y="1118384"/>
                    <a:pt x="1120651" y="1119619"/>
                  </a:cubicBezTo>
                  <a:close/>
                  <a:moveTo>
                    <a:pt x="988170" y="1068112"/>
                  </a:moveTo>
                  <a:cubicBezTo>
                    <a:pt x="995373" y="1068545"/>
                    <a:pt x="1003589" y="1071780"/>
                    <a:pt x="1012692" y="1079638"/>
                  </a:cubicBezTo>
                  <a:cubicBezTo>
                    <a:pt x="1012692" y="1079638"/>
                    <a:pt x="1058977" y="1125242"/>
                    <a:pt x="1005903" y="1185636"/>
                  </a:cubicBezTo>
                  <a:cubicBezTo>
                    <a:pt x="1005903" y="1185636"/>
                    <a:pt x="975663" y="1218298"/>
                    <a:pt x="918887" y="1189334"/>
                  </a:cubicBezTo>
                  <a:cubicBezTo>
                    <a:pt x="922589" y="1168997"/>
                    <a:pt x="922589" y="1168997"/>
                    <a:pt x="922589" y="1168997"/>
                  </a:cubicBezTo>
                  <a:cubicBezTo>
                    <a:pt x="922589" y="1168997"/>
                    <a:pt x="978749" y="1191183"/>
                    <a:pt x="1000967" y="1162218"/>
                  </a:cubicBezTo>
                  <a:cubicBezTo>
                    <a:pt x="1000967" y="1162218"/>
                    <a:pt x="1025034" y="1124626"/>
                    <a:pt x="1006520" y="1104289"/>
                  </a:cubicBezTo>
                  <a:cubicBezTo>
                    <a:pt x="1006520" y="1104289"/>
                    <a:pt x="1004669" y="1132021"/>
                    <a:pt x="968875" y="1129555"/>
                  </a:cubicBezTo>
                  <a:cubicBezTo>
                    <a:pt x="968875" y="1129555"/>
                    <a:pt x="943572" y="1127707"/>
                    <a:pt x="954063" y="1090731"/>
                  </a:cubicBezTo>
                  <a:cubicBezTo>
                    <a:pt x="954063" y="1090731"/>
                    <a:pt x="966560" y="1066812"/>
                    <a:pt x="988170" y="1068112"/>
                  </a:cubicBezTo>
                  <a:close/>
                  <a:moveTo>
                    <a:pt x="1107599" y="988207"/>
                  </a:moveTo>
                  <a:cubicBezTo>
                    <a:pt x="1107599" y="988207"/>
                    <a:pt x="1119937" y="1048033"/>
                    <a:pt x="1197054" y="1051734"/>
                  </a:cubicBezTo>
                  <a:cubicBezTo>
                    <a:pt x="1197054" y="1051734"/>
                    <a:pt x="1234071" y="1056668"/>
                    <a:pt x="1280341" y="1038165"/>
                  </a:cubicBezTo>
                  <a:cubicBezTo>
                    <a:pt x="1282809" y="1055434"/>
                    <a:pt x="1282809" y="1055434"/>
                    <a:pt x="1282809" y="1055434"/>
                  </a:cubicBezTo>
                  <a:cubicBezTo>
                    <a:pt x="1282809" y="1055434"/>
                    <a:pt x="1223583" y="1081339"/>
                    <a:pt x="1153253" y="1059752"/>
                  </a:cubicBezTo>
                  <a:cubicBezTo>
                    <a:pt x="1153253" y="1059752"/>
                    <a:pt x="1110684" y="1048033"/>
                    <a:pt x="1100196" y="1004859"/>
                  </a:cubicBezTo>
                  <a:close/>
                  <a:moveTo>
                    <a:pt x="1377119" y="984554"/>
                  </a:moveTo>
                  <a:cubicBezTo>
                    <a:pt x="1377119" y="984554"/>
                    <a:pt x="1381420" y="1022828"/>
                    <a:pt x="1318750" y="1046904"/>
                  </a:cubicBezTo>
                  <a:cubicBezTo>
                    <a:pt x="1315679" y="1032088"/>
                    <a:pt x="1315679" y="1032088"/>
                    <a:pt x="1315679" y="1032088"/>
                  </a:cubicBezTo>
                  <a:cubicBezTo>
                    <a:pt x="1315679" y="1032088"/>
                    <a:pt x="1357458" y="1020976"/>
                    <a:pt x="1364216" y="985172"/>
                  </a:cubicBezTo>
                  <a:cubicBezTo>
                    <a:pt x="1377119" y="984554"/>
                    <a:pt x="1377119" y="984554"/>
                    <a:pt x="1377119" y="984554"/>
                  </a:cubicBezTo>
                  <a:close/>
                  <a:moveTo>
                    <a:pt x="1356702" y="965967"/>
                  </a:moveTo>
                  <a:lnTo>
                    <a:pt x="1393694" y="966232"/>
                  </a:lnTo>
                  <a:lnTo>
                    <a:pt x="1390180" y="977553"/>
                  </a:lnTo>
                  <a:lnTo>
                    <a:pt x="1376050" y="977988"/>
                  </a:lnTo>
                  <a:cubicBezTo>
                    <a:pt x="1359476" y="979374"/>
                    <a:pt x="1336197" y="983381"/>
                    <a:pt x="1309371" y="993861"/>
                  </a:cubicBezTo>
                  <a:lnTo>
                    <a:pt x="1306288" y="980916"/>
                  </a:lnTo>
                  <a:cubicBezTo>
                    <a:pt x="1306288" y="980916"/>
                    <a:pt x="1325868" y="970282"/>
                    <a:pt x="1356702" y="965967"/>
                  </a:cubicBezTo>
                  <a:close/>
                  <a:moveTo>
                    <a:pt x="1244502" y="939548"/>
                  </a:moveTo>
                  <a:cubicBezTo>
                    <a:pt x="1259686" y="941859"/>
                    <a:pt x="1277567" y="950796"/>
                    <a:pt x="1288358" y="977298"/>
                  </a:cubicBezTo>
                  <a:cubicBezTo>
                    <a:pt x="1288358" y="977298"/>
                    <a:pt x="1316722" y="1036467"/>
                    <a:pt x="1294525" y="1106113"/>
                  </a:cubicBezTo>
                  <a:cubicBezTo>
                    <a:pt x="1294525" y="1106113"/>
                    <a:pt x="1277876" y="1157885"/>
                    <a:pt x="1226081" y="1191168"/>
                  </a:cubicBezTo>
                  <a:cubicBezTo>
                    <a:pt x="1220531" y="1178841"/>
                    <a:pt x="1220531" y="1178841"/>
                    <a:pt x="1220531" y="1178841"/>
                  </a:cubicBezTo>
                  <a:cubicBezTo>
                    <a:pt x="1220531" y="1178841"/>
                    <a:pt x="1271094" y="1151722"/>
                    <a:pt x="1285892" y="1087007"/>
                  </a:cubicBezTo>
                  <a:cubicBezTo>
                    <a:pt x="1285892" y="1087007"/>
                    <a:pt x="1300691" y="1005650"/>
                    <a:pt x="1267394" y="974216"/>
                  </a:cubicBezTo>
                  <a:cubicBezTo>
                    <a:pt x="1267394" y="974216"/>
                    <a:pt x="1242729" y="942783"/>
                    <a:pt x="1206965" y="963123"/>
                  </a:cubicBezTo>
                  <a:cubicBezTo>
                    <a:pt x="1206965" y="963123"/>
                    <a:pt x="1186617" y="989625"/>
                    <a:pt x="1214365" y="1006266"/>
                  </a:cubicBezTo>
                  <a:cubicBezTo>
                    <a:pt x="1214365" y="1006266"/>
                    <a:pt x="1243345" y="1023523"/>
                    <a:pt x="1266160" y="1000102"/>
                  </a:cubicBezTo>
                  <a:cubicBezTo>
                    <a:pt x="1271710" y="1018593"/>
                    <a:pt x="1271710" y="1018593"/>
                    <a:pt x="1271710" y="1018593"/>
                  </a:cubicBezTo>
                  <a:cubicBezTo>
                    <a:pt x="1271710" y="1018593"/>
                    <a:pt x="1225464" y="1046328"/>
                    <a:pt x="1192166" y="1008115"/>
                  </a:cubicBezTo>
                  <a:cubicBezTo>
                    <a:pt x="1192166" y="1008115"/>
                    <a:pt x="1167502" y="966204"/>
                    <a:pt x="1216832" y="941550"/>
                  </a:cubicBezTo>
                  <a:cubicBezTo>
                    <a:pt x="1216832" y="941550"/>
                    <a:pt x="1229318" y="937236"/>
                    <a:pt x="1244502" y="939548"/>
                  </a:cubicBezTo>
                  <a:close/>
                  <a:moveTo>
                    <a:pt x="277715" y="913034"/>
                  </a:moveTo>
                  <a:lnTo>
                    <a:pt x="302928" y="919303"/>
                  </a:lnTo>
                  <a:cubicBezTo>
                    <a:pt x="302928" y="919303"/>
                    <a:pt x="349824" y="948288"/>
                    <a:pt x="365249" y="1013658"/>
                  </a:cubicBezTo>
                  <a:cubicBezTo>
                    <a:pt x="365249" y="1013658"/>
                    <a:pt x="382527" y="1064844"/>
                    <a:pt x="329461" y="1117881"/>
                  </a:cubicBezTo>
                  <a:cubicBezTo>
                    <a:pt x="329461" y="1117881"/>
                    <a:pt x="268991" y="1156733"/>
                    <a:pt x="237521" y="1096913"/>
                  </a:cubicBezTo>
                  <a:cubicBezTo>
                    <a:pt x="237521" y="1096913"/>
                    <a:pt x="213456" y="1051894"/>
                    <a:pt x="248628" y="992690"/>
                  </a:cubicBezTo>
                  <a:cubicBezTo>
                    <a:pt x="248628" y="992690"/>
                    <a:pt x="259272" y="979277"/>
                    <a:pt x="264671" y="958925"/>
                  </a:cubicBezTo>
                  <a:lnTo>
                    <a:pt x="266849" y="924024"/>
                  </a:lnTo>
                  <a:lnTo>
                    <a:pt x="280652" y="928083"/>
                  </a:lnTo>
                  <a:lnTo>
                    <a:pt x="281949" y="934720"/>
                  </a:lnTo>
                  <a:cubicBezTo>
                    <a:pt x="281331" y="961855"/>
                    <a:pt x="265288" y="981590"/>
                    <a:pt x="254798" y="1005641"/>
                  </a:cubicBezTo>
                  <a:cubicBezTo>
                    <a:pt x="244926" y="1029692"/>
                    <a:pt x="238755" y="1055594"/>
                    <a:pt x="246777" y="1082112"/>
                  </a:cubicBezTo>
                  <a:cubicBezTo>
                    <a:pt x="246777" y="1082112"/>
                    <a:pt x="263437" y="1136999"/>
                    <a:pt x="317737" y="1108630"/>
                  </a:cubicBezTo>
                  <a:cubicBezTo>
                    <a:pt x="317737" y="1108630"/>
                    <a:pt x="368952" y="1084579"/>
                    <a:pt x="352908" y="1013658"/>
                  </a:cubicBezTo>
                  <a:cubicBezTo>
                    <a:pt x="352908" y="1013658"/>
                    <a:pt x="344887" y="960622"/>
                    <a:pt x="297375" y="934720"/>
                  </a:cubicBezTo>
                  <a:cubicBezTo>
                    <a:pt x="297375" y="934720"/>
                    <a:pt x="294367" y="932831"/>
                    <a:pt x="289006" y="930538"/>
                  </a:cubicBezTo>
                  <a:lnTo>
                    <a:pt x="280652" y="928083"/>
                  </a:lnTo>
                  <a:close/>
                  <a:moveTo>
                    <a:pt x="257893" y="908106"/>
                  </a:moveTo>
                  <a:lnTo>
                    <a:pt x="262713" y="909304"/>
                  </a:lnTo>
                  <a:lnTo>
                    <a:pt x="266850" y="924005"/>
                  </a:lnTo>
                  <a:lnTo>
                    <a:pt x="266849" y="924024"/>
                  </a:lnTo>
                  <a:lnTo>
                    <a:pt x="266522" y="923928"/>
                  </a:lnTo>
                  <a:cubicBezTo>
                    <a:pt x="247702" y="920691"/>
                    <a:pt x="222095" y="921769"/>
                    <a:pt x="194945" y="939037"/>
                  </a:cubicBezTo>
                  <a:cubicBezTo>
                    <a:pt x="186306" y="924236"/>
                    <a:pt x="186306" y="924236"/>
                    <a:pt x="186306" y="924236"/>
                  </a:cubicBezTo>
                  <a:cubicBezTo>
                    <a:pt x="186306" y="924236"/>
                    <a:pt x="216156" y="905504"/>
                    <a:pt x="257893" y="908106"/>
                  </a:cubicBezTo>
                  <a:close/>
                  <a:moveTo>
                    <a:pt x="1052218" y="887248"/>
                  </a:moveTo>
                  <a:lnTo>
                    <a:pt x="1052833" y="905746"/>
                  </a:lnTo>
                  <a:cubicBezTo>
                    <a:pt x="1012821" y="907596"/>
                    <a:pt x="1020824" y="939043"/>
                    <a:pt x="1020824" y="939043"/>
                  </a:cubicBezTo>
                  <a:cubicBezTo>
                    <a:pt x="1034982" y="972958"/>
                    <a:pt x="1063914" y="950143"/>
                    <a:pt x="1063914" y="950143"/>
                  </a:cubicBezTo>
                  <a:cubicBezTo>
                    <a:pt x="1063914" y="950143"/>
                    <a:pt x="1063914" y="950143"/>
                    <a:pt x="1065760" y="964942"/>
                  </a:cubicBezTo>
                  <a:cubicBezTo>
                    <a:pt x="1050986" y="975424"/>
                    <a:pt x="1037444" y="971724"/>
                    <a:pt x="1037444" y="971724"/>
                  </a:cubicBezTo>
                  <a:cubicBezTo>
                    <a:pt x="995585" y="960009"/>
                    <a:pt x="1008512" y="918079"/>
                    <a:pt x="1008512" y="918079"/>
                  </a:cubicBezTo>
                  <a:cubicBezTo>
                    <a:pt x="1020824" y="890331"/>
                    <a:pt x="1052218" y="887248"/>
                    <a:pt x="1052218" y="887248"/>
                  </a:cubicBezTo>
                  <a:close/>
                  <a:moveTo>
                    <a:pt x="20360" y="882648"/>
                  </a:moveTo>
                  <a:lnTo>
                    <a:pt x="24192" y="884461"/>
                  </a:lnTo>
                  <a:cubicBezTo>
                    <a:pt x="30510" y="888549"/>
                    <a:pt x="38215" y="895492"/>
                    <a:pt x="43762" y="906908"/>
                  </a:cubicBezTo>
                  <a:cubicBezTo>
                    <a:pt x="34517" y="914315"/>
                    <a:pt x="34517" y="914315"/>
                    <a:pt x="34517" y="914315"/>
                  </a:cubicBezTo>
                  <a:cubicBezTo>
                    <a:pt x="34517" y="914315"/>
                    <a:pt x="33631" y="912386"/>
                    <a:pt x="31936" y="909783"/>
                  </a:cubicBezTo>
                  <a:lnTo>
                    <a:pt x="27023" y="904112"/>
                  </a:lnTo>
                  <a:close/>
                  <a:moveTo>
                    <a:pt x="1130228" y="869308"/>
                  </a:moveTo>
                  <a:cubicBezTo>
                    <a:pt x="1149439" y="866532"/>
                    <a:pt x="1171042" y="869925"/>
                    <a:pt x="1180609" y="894602"/>
                  </a:cubicBezTo>
                  <a:cubicBezTo>
                    <a:pt x="1180609" y="894602"/>
                    <a:pt x="1188633" y="935320"/>
                    <a:pt x="1153451" y="935320"/>
                  </a:cubicBezTo>
                  <a:cubicBezTo>
                    <a:pt x="1153451" y="935320"/>
                    <a:pt x="1125058" y="936554"/>
                    <a:pt x="1126292" y="910026"/>
                  </a:cubicBezTo>
                  <a:cubicBezTo>
                    <a:pt x="1126292" y="910026"/>
                    <a:pt x="1124440" y="895836"/>
                    <a:pt x="1138637" y="889667"/>
                  </a:cubicBezTo>
                  <a:cubicBezTo>
                    <a:pt x="1138637" y="889667"/>
                    <a:pt x="1112713" y="889050"/>
                    <a:pt x="1097282" y="897070"/>
                  </a:cubicBezTo>
                  <a:lnTo>
                    <a:pt x="1094196" y="881030"/>
                  </a:lnTo>
                  <a:cubicBezTo>
                    <a:pt x="1094196" y="881030"/>
                    <a:pt x="1111016" y="872084"/>
                    <a:pt x="1130228" y="869308"/>
                  </a:cubicBezTo>
                  <a:close/>
                  <a:moveTo>
                    <a:pt x="81361" y="848899"/>
                  </a:moveTo>
                  <a:cubicBezTo>
                    <a:pt x="90606" y="861859"/>
                    <a:pt x="90606" y="861859"/>
                    <a:pt x="90606" y="861859"/>
                  </a:cubicBezTo>
                  <a:cubicBezTo>
                    <a:pt x="90606" y="861859"/>
                    <a:pt x="78279" y="873584"/>
                    <a:pt x="81361" y="903206"/>
                  </a:cubicBezTo>
                  <a:cubicBezTo>
                    <a:pt x="81361" y="903206"/>
                    <a:pt x="80667" y="937225"/>
                    <a:pt x="50157" y="951891"/>
                  </a:cubicBezTo>
                  <a:lnTo>
                    <a:pt x="42224" y="953083"/>
                  </a:lnTo>
                  <a:lnTo>
                    <a:pt x="38854" y="942224"/>
                  </a:lnTo>
                  <a:lnTo>
                    <a:pt x="42635" y="941468"/>
                  </a:lnTo>
                  <a:cubicBezTo>
                    <a:pt x="48616" y="938806"/>
                    <a:pt x="54394" y="934371"/>
                    <a:pt x="59171" y="927274"/>
                  </a:cubicBezTo>
                  <a:cubicBezTo>
                    <a:pt x="59171" y="927274"/>
                    <a:pt x="67801" y="913697"/>
                    <a:pt x="67184" y="885926"/>
                  </a:cubicBezTo>
                  <a:cubicBezTo>
                    <a:pt x="67184" y="885926"/>
                    <a:pt x="67184" y="862476"/>
                    <a:pt x="81361" y="848899"/>
                  </a:cubicBezTo>
                  <a:close/>
                  <a:moveTo>
                    <a:pt x="176897" y="836125"/>
                  </a:moveTo>
                  <a:cubicBezTo>
                    <a:pt x="196488" y="833736"/>
                    <a:pt x="222712" y="836973"/>
                    <a:pt x="249245" y="859483"/>
                  </a:cubicBezTo>
                  <a:cubicBezTo>
                    <a:pt x="259735" y="868116"/>
                    <a:pt x="268220" y="880296"/>
                    <a:pt x="273927" y="893632"/>
                  </a:cubicBezTo>
                  <a:lnTo>
                    <a:pt x="277715" y="913034"/>
                  </a:lnTo>
                  <a:lnTo>
                    <a:pt x="262713" y="909304"/>
                  </a:lnTo>
                  <a:lnTo>
                    <a:pt x="261266" y="904160"/>
                  </a:lnTo>
                  <a:cubicBezTo>
                    <a:pt x="258414" y="897381"/>
                    <a:pt x="254490" y="890473"/>
                    <a:pt x="249245" y="883534"/>
                  </a:cubicBezTo>
                  <a:cubicBezTo>
                    <a:pt x="249245" y="883534"/>
                    <a:pt x="214073" y="829265"/>
                    <a:pt x="152369" y="863183"/>
                  </a:cubicBezTo>
                  <a:lnTo>
                    <a:pt x="144347" y="846532"/>
                  </a:lnTo>
                  <a:cubicBezTo>
                    <a:pt x="144347" y="846532"/>
                    <a:pt x="157305" y="838515"/>
                    <a:pt x="176897" y="836125"/>
                  </a:cubicBezTo>
                  <a:close/>
                  <a:moveTo>
                    <a:pt x="1311944" y="806497"/>
                  </a:moveTo>
                  <a:cubicBezTo>
                    <a:pt x="1311944" y="806497"/>
                    <a:pt x="1369928" y="818214"/>
                    <a:pt x="1387817" y="888519"/>
                  </a:cubicBezTo>
                  <a:cubicBezTo>
                    <a:pt x="1387817" y="888519"/>
                    <a:pt x="1395836" y="922437"/>
                    <a:pt x="1384116" y="957589"/>
                  </a:cubicBezTo>
                  <a:lnTo>
                    <a:pt x="1373012" y="958206"/>
                  </a:lnTo>
                  <a:cubicBezTo>
                    <a:pt x="1373012" y="958206"/>
                    <a:pt x="1403855" y="860150"/>
                    <a:pt x="1318112" y="820681"/>
                  </a:cubicBezTo>
                  <a:cubicBezTo>
                    <a:pt x="1318112" y="820681"/>
                    <a:pt x="1271849" y="800946"/>
                    <a:pt x="1243473" y="844733"/>
                  </a:cubicBezTo>
                  <a:cubicBezTo>
                    <a:pt x="1243473" y="844733"/>
                    <a:pt x="1230519" y="883585"/>
                    <a:pt x="1266914" y="903320"/>
                  </a:cubicBezTo>
                  <a:cubicBezTo>
                    <a:pt x="1266914" y="903320"/>
                    <a:pt x="1316262" y="927371"/>
                    <a:pt x="1352039" y="897153"/>
                  </a:cubicBezTo>
                  <a:cubicBezTo>
                    <a:pt x="1363760" y="887902"/>
                    <a:pt x="1363760" y="887902"/>
                    <a:pt x="1363760" y="887902"/>
                  </a:cubicBezTo>
                  <a:cubicBezTo>
                    <a:pt x="1371162" y="901470"/>
                    <a:pt x="1371162" y="901470"/>
                    <a:pt x="1371162" y="901470"/>
                  </a:cubicBezTo>
                  <a:cubicBezTo>
                    <a:pt x="1371162" y="901470"/>
                    <a:pt x="1328599" y="942172"/>
                    <a:pt x="1260745" y="917503"/>
                  </a:cubicBezTo>
                  <a:cubicBezTo>
                    <a:pt x="1260745" y="917503"/>
                    <a:pt x="1219416" y="900236"/>
                    <a:pt x="1232370" y="842266"/>
                  </a:cubicBezTo>
                  <a:cubicBezTo>
                    <a:pt x="1232370" y="842266"/>
                    <a:pt x="1247175" y="797246"/>
                    <a:pt x="1311944" y="806497"/>
                  </a:cubicBezTo>
                  <a:close/>
                  <a:moveTo>
                    <a:pt x="933939" y="774641"/>
                  </a:moveTo>
                  <a:cubicBezTo>
                    <a:pt x="954010" y="777011"/>
                    <a:pt x="976067" y="783678"/>
                    <a:pt x="999203" y="797242"/>
                  </a:cubicBezTo>
                  <a:cubicBezTo>
                    <a:pt x="999203" y="797242"/>
                    <a:pt x="1087430" y="845952"/>
                    <a:pt x="1089898" y="935354"/>
                  </a:cubicBezTo>
                  <a:cubicBezTo>
                    <a:pt x="1089898" y="935354"/>
                    <a:pt x="1099152" y="1044488"/>
                    <a:pt x="1026967" y="1077166"/>
                  </a:cubicBezTo>
                  <a:lnTo>
                    <a:pt x="1022648" y="1067917"/>
                  </a:lnTo>
                  <a:cubicBezTo>
                    <a:pt x="1022648" y="1067917"/>
                    <a:pt x="1076941" y="1065451"/>
                    <a:pt x="1076941" y="955084"/>
                  </a:cubicBezTo>
                  <a:cubicBezTo>
                    <a:pt x="1076941" y="955084"/>
                    <a:pt x="1088047" y="867531"/>
                    <a:pt x="991182" y="806491"/>
                  </a:cubicBezTo>
                  <a:cubicBezTo>
                    <a:pt x="991182" y="806491"/>
                    <a:pt x="917763" y="756548"/>
                    <a:pt x="838791" y="810191"/>
                  </a:cubicBezTo>
                  <a:cubicBezTo>
                    <a:pt x="838791" y="810191"/>
                    <a:pt x="767840" y="862599"/>
                    <a:pt x="801773" y="932272"/>
                  </a:cubicBezTo>
                  <a:cubicBezTo>
                    <a:pt x="801773" y="932272"/>
                    <a:pt x="828919" y="986530"/>
                    <a:pt x="918997" y="965567"/>
                  </a:cubicBezTo>
                  <a:cubicBezTo>
                    <a:pt x="918997" y="965567"/>
                    <a:pt x="966504" y="952001"/>
                    <a:pt x="979460" y="894661"/>
                  </a:cubicBezTo>
                  <a:cubicBezTo>
                    <a:pt x="979460" y="894661"/>
                    <a:pt x="1001054" y="841636"/>
                    <a:pt x="949228" y="817589"/>
                  </a:cubicBezTo>
                  <a:cubicBezTo>
                    <a:pt x="949228" y="817589"/>
                    <a:pt x="912210" y="797859"/>
                    <a:pt x="884447" y="844102"/>
                  </a:cubicBezTo>
                  <a:cubicBezTo>
                    <a:pt x="884447" y="844102"/>
                    <a:pt x="867172" y="875547"/>
                    <a:pt x="893701" y="889112"/>
                  </a:cubicBezTo>
                  <a:cubicBezTo>
                    <a:pt x="893701" y="889112"/>
                    <a:pt x="924550" y="905142"/>
                    <a:pt x="947377" y="879246"/>
                  </a:cubicBezTo>
                  <a:cubicBezTo>
                    <a:pt x="947377" y="879246"/>
                    <a:pt x="964036" y="844719"/>
                    <a:pt x="936272" y="839169"/>
                  </a:cubicBezTo>
                  <a:cubicBezTo>
                    <a:pt x="936272" y="839169"/>
                    <a:pt x="920231" y="841019"/>
                    <a:pt x="923316" y="858283"/>
                  </a:cubicBezTo>
                  <a:cubicBezTo>
                    <a:pt x="915295" y="862599"/>
                    <a:pt x="915295" y="862599"/>
                    <a:pt x="915295" y="862599"/>
                  </a:cubicBezTo>
                  <a:cubicBezTo>
                    <a:pt x="915295" y="862599"/>
                    <a:pt x="906041" y="839786"/>
                    <a:pt x="936889" y="828071"/>
                  </a:cubicBezTo>
                  <a:cubicBezTo>
                    <a:pt x="936889" y="828071"/>
                    <a:pt x="965270" y="825605"/>
                    <a:pt x="966504" y="858283"/>
                  </a:cubicBezTo>
                  <a:cubicBezTo>
                    <a:pt x="966504" y="858283"/>
                    <a:pt x="967738" y="912541"/>
                    <a:pt x="906658" y="907608"/>
                  </a:cubicBezTo>
                  <a:cubicBezTo>
                    <a:pt x="906658" y="907608"/>
                    <a:pt x="864704" y="908842"/>
                    <a:pt x="869640" y="861982"/>
                  </a:cubicBezTo>
                  <a:cubicBezTo>
                    <a:pt x="869640" y="861982"/>
                    <a:pt x="885681" y="792310"/>
                    <a:pt x="950462" y="808341"/>
                  </a:cubicBezTo>
                  <a:cubicBezTo>
                    <a:pt x="950462" y="808341"/>
                    <a:pt x="996735" y="820672"/>
                    <a:pt x="996118" y="874930"/>
                  </a:cubicBezTo>
                  <a:cubicBezTo>
                    <a:pt x="996118" y="874930"/>
                    <a:pt x="985013" y="979747"/>
                    <a:pt x="883213" y="983447"/>
                  </a:cubicBezTo>
                  <a:cubicBezTo>
                    <a:pt x="883213" y="983447"/>
                    <a:pt x="803007" y="985296"/>
                    <a:pt x="783264" y="916240"/>
                  </a:cubicBezTo>
                  <a:cubicBezTo>
                    <a:pt x="783264" y="916240"/>
                    <a:pt x="770308" y="842869"/>
                    <a:pt x="831387" y="799092"/>
                  </a:cubicBezTo>
                  <a:cubicBezTo>
                    <a:pt x="831387" y="799092"/>
                    <a:pt x="873727" y="767531"/>
                    <a:pt x="933939" y="774641"/>
                  </a:cubicBezTo>
                  <a:close/>
                  <a:moveTo>
                    <a:pt x="1764" y="753998"/>
                  </a:moveTo>
                  <a:lnTo>
                    <a:pt x="12027" y="765793"/>
                  </a:lnTo>
                  <a:cubicBezTo>
                    <a:pt x="13570" y="767566"/>
                    <a:pt x="13570" y="767566"/>
                    <a:pt x="13570" y="767566"/>
                  </a:cubicBezTo>
                  <a:cubicBezTo>
                    <a:pt x="13570" y="767566"/>
                    <a:pt x="11680" y="771727"/>
                    <a:pt x="7882" y="777921"/>
                  </a:cubicBezTo>
                  <a:lnTo>
                    <a:pt x="3278" y="783980"/>
                  </a:lnTo>
                  <a:close/>
                  <a:moveTo>
                    <a:pt x="571" y="707769"/>
                  </a:moveTo>
                  <a:lnTo>
                    <a:pt x="24059" y="726258"/>
                  </a:lnTo>
                  <a:cubicBezTo>
                    <a:pt x="24059" y="726258"/>
                    <a:pt x="105500" y="815655"/>
                    <a:pt x="126477" y="862511"/>
                  </a:cubicBezTo>
                  <a:cubicBezTo>
                    <a:pt x="126477" y="862511"/>
                    <a:pt x="188175" y="952525"/>
                    <a:pt x="160411" y="992599"/>
                  </a:cubicBezTo>
                  <a:cubicBezTo>
                    <a:pt x="160411" y="992599"/>
                    <a:pt x="142519" y="1023425"/>
                    <a:pt x="88224" y="1007396"/>
                  </a:cubicBezTo>
                  <a:cubicBezTo>
                    <a:pt x="88224" y="1007396"/>
                    <a:pt x="64163" y="995682"/>
                    <a:pt x="52439" y="963622"/>
                  </a:cubicBezTo>
                  <a:cubicBezTo>
                    <a:pt x="67247" y="956224"/>
                    <a:pt x="67247" y="956224"/>
                    <a:pt x="67247" y="956224"/>
                  </a:cubicBezTo>
                  <a:cubicBezTo>
                    <a:pt x="67247" y="956224"/>
                    <a:pt x="89458" y="1012944"/>
                    <a:pt x="136966" y="991982"/>
                  </a:cubicBezTo>
                  <a:cubicBezTo>
                    <a:pt x="136966" y="991982"/>
                    <a:pt x="173367" y="978419"/>
                    <a:pt x="148071" y="929713"/>
                  </a:cubicBezTo>
                  <a:cubicBezTo>
                    <a:pt x="148071" y="929713"/>
                    <a:pt x="85756" y="805174"/>
                    <a:pt x="28378" y="751536"/>
                  </a:cubicBezTo>
                  <a:cubicBezTo>
                    <a:pt x="28378" y="751536"/>
                    <a:pt x="24637" y="747220"/>
                    <a:pt x="18169" y="741354"/>
                  </a:cubicBezTo>
                  <a:lnTo>
                    <a:pt x="470" y="728376"/>
                  </a:lnTo>
                  <a:lnTo>
                    <a:pt x="0" y="719077"/>
                  </a:lnTo>
                  <a:close/>
                  <a:moveTo>
                    <a:pt x="167196" y="677212"/>
                  </a:moveTo>
                  <a:lnTo>
                    <a:pt x="168719" y="680196"/>
                  </a:lnTo>
                  <a:cubicBezTo>
                    <a:pt x="171139" y="686611"/>
                    <a:pt x="173162" y="694089"/>
                    <a:pt x="174627" y="702799"/>
                  </a:cubicBezTo>
                  <a:cubicBezTo>
                    <a:pt x="174627" y="702799"/>
                    <a:pt x="190662" y="790365"/>
                    <a:pt x="127756" y="831681"/>
                  </a:cubicBezTo>
                  <a:cubicBezTo>
                    <a:pt x="120973" y="823048"/>
                    <a:pt x="120973" y="823048"/>
                    <a:pt x="120973" y="823048"/>
                  </a:cubicBezTo>
                  <a:cubicBezTo>
                    <a:pt x="120973" y="823048"/>
                    <a:pt x="171544" y="784815"/>
                    <a:pt x="159209" y="729316"/>
                  </a:cubicBezTo>
                  <a:cubicBezTo>
                    <a:pt x="158439" y="722686"/>
                    <a:pt x="156935" y="714901"/>
                    <a:pt x="154564" y="707010"/>
                  </a:cubicBezTo>
                  <a:lnTo>
                    <a:pt x="151172" y="699107"/>
                  </a:lnTo>
                  <a:lnTo>
                    <a:pt x="163931" y="684569"/>
                  </a:lnTo>
                  <a:close/>
                  <a:moveTo>
                    <a:pt x="123025" y="642009"/>
                  </a:moveTo>
                  <a:cubicBezTo>
                    <a:pt x="132296" y="642453"/>
                    <a:pt x="148233" y="646095"/>
                    <a:pt x="160433" y="663959"/>
                  </a:cubicBezTo>
                  <a:lnTo>
                    <a:pt x="162143" y="667310"/>
                  </a:lnTo>
                  <a:lnTo>
                    <a:pt x="158747" y="675743"/>
                  </a:lnTo>
                  <a:cubicBezTo>
                    <a:pt x="155201" y="681639"/>
                    <a:pt x="151308" y="686400"/>
                    <a:pt x="148301" y="689685"/>
                  </a:cubicBezTo>
                  <a:lnTo>
                    <a:pt x="147479" y="690503"/>
                  </a:lnTo>
                  <a:lnTo>
                    <a:pt x="144717" y="684068"/>
                  </a:lnTo>
                  <a:cubicBezTo>
                    <a:pt x="136236" y="669961"/>
                    <a:pt x="123748" y="659632"/>
                    <a:pt x="106172" y="661482"/>
                  </a:cubicBezTo>
                  <a:cubicBezTo>
                    <a:pt x="98771" y="662099"/>
                    <a:pt x="91370" y="668882"/>
                    <a:pt x="91370" y="676899"/>
                  </a:cubicBezTo>
                  <a:cubicBezTo>
                    <a:pt x="91987" y="687999"/>
                    <a:pt x="97538" y="700949"/>
                    <a:pt x="108022" y="705883"/>
                  </a:cubicBezTo>
                  <a:cubicBezTo>
                    <a:pt x="120973" y="712666"/>
                    <a:pt x="133923" y="702799"/>
                    <a:pt x="143174" y="694782"/>
                  </a:cubicBezTo>
                  <a:lnTo>
                    <a:pt x="147479" y="690503"/>
                  </a:lnTo>
                  <a:lnTo>
                    <a:pt x="151172" y="699107"/>
                  </a:lnTo>
                  <a:lnTo>
                    <a:pt x="145745" y="705289"/>
                  </a:lnTo>
                  <a:cubicBezTo>
                    <a:pt x="138173" y="711529"/>
                    <a:pt x="128990" y="716983"/>
                    <a:pt x="117889" y="721299"/>
                  </a:cubicBezTo>
                  <a:cubicBezTo>
                    <a:pt x="117889" y="721299"/>
                    <a:pt x="79036" y="734249"/>
                    <a:pt x="73485" y="683065"/>
                  </a:cubicBezTo>
                  <a:cubicBezTo>
                    <a:pt x="73485" y="683065"/>
                    <a:pt x="68552" y="648532"/>
                    <a:pt x="115422" y="642366"/>
                  </a:cubicBezTo>
                  <a:cubicBezTo>
                    <a:pt x="115422" y="642366"/>
                    <a:pt x="118390" y="641788"/>
                    <a:pt x="123025" y="642009"/>
                  </a:cubicBezTo>
                  <a:close/>
                  <a:moveTo>
                    <a:pt x="35549" y="506576"/>
                  </a:moveTo>
                  <a:lnTo>
                    <a:pt x="37448" y="506649"/>
                  </a:lnTo>
                  <a:cubicBezTo>
                    <a:pt x="39454" y="506726"/>
                    <a:pt x="39454" y="506726"/>
                    <a:pt x="39454" y="506726"/>
                  </a:cubicBezTo>
                  <a:cubicBezTo>
                    <a:pt x="39454" y="506726"/>
                    <a:pt x="17848" y="556055"/>
                    <a:pt x="55505" y="588119"/>
                  </a:cubicBezTo>
                  <a:cubicBezTo>
                    <a:pt x="55505" y="588119"/>
                    <a:pt x="95630" y="618333"/>
                    <a:pt x="133904" y="580103"/>
                  </a:cubicBezTo>
                  <a:cubicBezTo>
                    <a:pt x="140695" y="592435"/>
                    <a:pt x="140695" y="592435"/>
                    <a:pt x="140695" y="592435"/>
                  </a:cubicBezTo>
                  <a:cubicBezTo>
                    <a:pt x="140695" y="592435"/>
                    <a:pt x="101803" y="628199"/>
                    <a:pt x="54270" y="604768"/>
                  </a:cubicBezTo>
                  <a:cubicBezTo>
                    <a:pt x="54270" y="604768"/>
                    <a:pt x="32741" y="592628"/>
                    <a:pt x="22498" y="569129"/>
                  </a:cubicBezTo>
                  <a:lnTo>
                    <a:pt x="20055" y="556489"/>
                  </a:lnTo>
                  <a:close/>
                  <a:moveTo>
                    <a:pt x="43207" y="481906"/>
                  </a:moveTo>
                  <a:lnTo>
                    <a:pt x="83970" y="490512"/>
                  </a:lnTo>
                  <a:cubicBezTo>
                    <a:pt x="118352" y="502229"/>
                    <a:pt x="156742" y="527050"/>
                    <a:pt x="172777" y="579466"/>
                  </a:cubicBezTo>
                  <a:cubicBezTo>
                    <a:pt x="172777" y="579466"/>
                    <a:pt x="186027" y="621380"/>
                    <a:pt x="174283" y="661246"/>
                  </a:cubicBezTo>
                  <a:lnTo>
                    <a:pt x="167196" y="677212"/>
                  </a:lnTo>
                  <a:lnTo>
                    <a:pt x="162143" y="667310"/>
                  </a:lnTo>
                  <a:lnTo>
                    <a:pt x="167111" y="654979"/>
                  </a:lnTo>
                  <a:cubicBezTo>
                    <a:pt x="168730" y="647145"/>
                    <a:pt x="168769" y="638512"/>
                    <a:pt x="165993" y="629416"/>
                  </a:cubicBezTo>
                  <a:cubicBezTo>
                    <a:pt x="165993" y="629416"/>
                    <a:pt x="149467" y="519409"/>
                    <a:pt x="71794" y="496452"/>
                  </a:cubicBezTo>
                  <a:lnTo>
                    <a:pt x="39745" y="493059"/>
                  </a:lnTo>
                  <a:close/>
                  <a:moveTo>
                    <a:pt x="66504" y="420540"/>
                  </a:moveTo>
                  <a:lnTo>
                    <a:pt x="66699" y="421984"/>
                  </a:lnTo>
                  <a:cubicBezTo>
                    <a:pt x="66699" y="461963"/>
                    <a:pt x="50046" y="472716"/>
                    <a:pt x="50046" y="472716"/>
                  </a:cubicBezTo>
                  <a:cubicBezTo>
                    <a:pt x="50046" y="472716"/>
                    <a:pt x="50046" y="472716"/>
                    <a:pt x="47965" y="471483"/>
                  </a:cubicBezTo>
                  <a:lnTo>
                    <a:pt x="46679" y="470721"/>
                  </a:lnTo>
                  <a:lnTo>
                    <a:pt x="56581" y="438821"/>
                  </a:lnTo>
                  <a:close/>
                  <a:moveTo>
                    <a:pt x="135958" y="337193"/>
                  </a:moveTo>
                  <a:cubicBezTo>
                    <a:pt x="150369" y="336884"/>
                    <a:pt x="161621" y="340737"/>
                    <a:pt x="161621" y="340737"/>
                  </a:cubicBezTo>
                  <a:cubicBezTo>
                    <a:pt x="214641" y="366636"/>
                    <a:pt x="217107" y="453578"/>
                    <a:pt x="217107" y="453578"/>
                  </a:cubicBezTo>
                  <a:cubicBezTo>
                    <a:pt x="218957" y="524489"/>
                    <a:pt x="177650" y="562719"/>
                    <a:pt x="177650" y="562719"/>
                  </a:cubicBezTo>
                  <a:cubicBezTo>
                    <a:pt x="177650" y="562719"/>
                    <a:pt x="177650" y="562719"/>
                    <a:pt x="170868" y="549154"/>
                  </a:cubicBezTo>
                  <a:cubicBezTo>
                    <a:pt x="179499" y="545454"/>
                    <a:pt x="183816" y="536821"/>
                    <a:pt x="183816" y="536821"/>
                  </a:cubicBezTo>
                  <a:cubicBezTo>
                    <a:pt x="209709" y="489342"/>
                    <a:pt x="201077" y="426447"/>
                    <a:pt x="201077" y="426447"/>
                  </a:cubicBezTo>
                  <a:cubicBezTo>
                    <a:pt x="196145" y="388833"/>
                    <a:pt x="169019" y="340121"/>
                    <a:pt x="123396" y="353070"/>
                  </a:cubicBezTo>
                  <a:cubicBezTo>
                    <a:pt x="112916" y="356153"/>
                    <a:pt x="99968" y="368485"/>
                    <a:pt x="95653" y="378351"/>
                  </a:cubicBezTo>
                  <a:cubicBezTo>
                    <a:pt x="82090" y="405482"/>
                    <a:pt x="104901" y="427064"/>
                    <a:pt x="130795" y="428297"/>
                  </a:cubicBezTo>
                  <a:cubicBezTo>
                    <a:pt x="134494" y="428914"/>
                    <a:pt x="185049" y="424598"/>
                    <a:pt x="182582" y="415348"/>
                  </a:cubicBezTo>
                  <a:cubicBezTo>
                    <a:pt x="182582" y="415965"/>
                    <a:pt x="185665" y="428914"/>
                    <a:pt x="185665" y="428914"/>
                  </a:cubicBezTo>
                  <a:cubicBezTo>
                    <a:pt x="124629" y="456044"/>
                    <a:pt x="99352" y="433230"/>
                    <a:pt x="99352" y="433230"/>
                  </a:cubicBezTo>
                  <a:cubicBezTo>
                    <a:pt x="91492" y="424906"/>
                    <a:pt x="87061" y="416080"/>
                    <a:pt x="84836" y="407525"/>
                  </a:cubicBezTo>
                  <a:lnTo>
                    <a:pt x="83830" y="388619"/>
                  </a:lnTo>
                  <a:lnTo>
                    <a:pt x="106528" y="346801"/>
                  </a:lnTo>
                  <a:lnTo>
                    <a:pt x="112983" y="341778"/>
                  </a:lnTo>
                  <a:cubicBezTo>
                    <a:pt x="120757" y="338541"/>
                    <a:pt x="128753" y="337346"/>
                    <a:pt x="135958" y="337193"/>
                  </a:cubicBezTo>
                  <a:close/>
                  <a:moveTo>
                    <a:pt x="228276" y="245137"/>
                  </a:moveTo>
                  <a:cubicBezTo>
                    <a:pt x="228276" y="245137"/>
                    <a:pt x="236918" y="255622"/>
                    <a:pt x="236918" y="255622"/>
                  </a:cubicBezTo>
                  <a:cubicBezTo>
                    <a:pt x="202347" y="285228"/>
                    <a:pt x="167158" y="289546"/>
                    <a:pt x="167158" y="289546"/>
                  </a:cubicBezTo>
                  <a:lnTo>
                    <a:pt x="145967" y="288640"/>
                  </a:lnTo>
                  <a:lnTo>
                    <a:pt x="156145" y="276304"/>
                  </a:lnTo>
                  <a:lnTo>
                    <a:pt x="158746" y="276593"/>
                  </a:lnTo>
                  <a:cubicBezTo>
                    <a:pt x="173023" y="276285"/>
                    <a:pt x="187531" y="272584"/>
                    <a:pt x="198643" y="267342"/>
                  </a:cubicBezTo>
                  <a:cubicBezTo>
                    <a:pt x="199878" y="266108"/>
                    <a:pt x="230127" y="247604"/>
                    <a:pt x="228276" y="245137"/>
                  </a:cubicBezTo>
                  <a:close/>
                  <a:moveTo>
                    <a:pt x="270872" y="233999"/>
                  </a:moveTo>
                  <a:cubicBezTo>
                    <a:pt x="314660" y="229059"/>
                    <a:pt x="343030" y="253143"/>
                    <a:pt x="343030" y="253143"/>
                  </a:cubicBezTo>
                  <a:cubicBezTo>
                    <a:pt x="391135" y="298840"/>
                    <a:pt x="359065" y="335893"/>
                    <a:pt x="359065" y="335893"/>
                  </a:cubicBezTo>
                  <a:cubicBezTo>
                    <a:pt x="331312" y="356889"/>
                    <a:pt x="316510" y="339598"/>
                    <a:pt x="316510" y="339598"/>
                  </a:cubicBezTo>
                  <a:cubicBezTo>
                    <a:pt x="298624" y="305016"/>
                    <a:pt x="326378" y="280315"/>
                    <a:pt x="326378" y="280315"/>
                  </a:cubicBezTo>
                  <a:cubicBezTo>
                    <a:pt x="326378" y="280315"/>
                    <a:pt x="326378" y="280315"/>
                    <a:pt x="339329" y="288960"/>
                  </a:cubicBezTo>
                  <a:cubicBezTo>
                    <a:pt x="323911" y="292665"/>
                    <a:pt x="320210" y="311191"/>
                    <a:pt x="320210" y="311191"/>
                  </a:cubicBezTo>
                  <a:cubicBezTo>
                    <a:pt x="319593" y="337127"/>
                    <a:pt x="340563" y="334040"/>
                    <a:pt x="340563" y="334040"/>
                  </a:cubicBezTo>
                  <a:cubicBezTo>
                    <a:pt x="372633" y="323542"/>
                    <a:pt x="351664" y="284637"/>
                    <a:pt x="351664" y="284637"/>
                  </a:cubicBezTo>
                  <a:cubicBezTo>
                    <a:pt x="320210" y="241410"/>
                    <a:pt x="277039" y="247586"/>
                    <a:pt x="277039" y="247586"/>
                  </a:cubicBezTo>
                  <a:cubicBezTo>
                    <a:pt x="277039" y="247586"/>
                    <a:pt x="277039" y="247586"/>
                    <a:pt x="270872" y="233999"/>
                  </a:cubicBezTo>
                  <a:close/>
                  <a:moveTo>
                    <a:pt x="224565" y="198672"/>
                  </a:moveTo>
                  <a:lnTo>
                    <a:pt x="238771" y="209363"/>
                  </a:lnTo>
                  <a:cubicBezTo>
                    <a:pt x="289394" y="271042"/>
                    <a:pt x="275195" y="335805"/>
                    <a:pt x="275195" y="335805"/>
                  </a:cubicBezTo>
                  <a:cubicBezTo>
                    <a:pt x="259143" y="401801"/>
                    <a:pt x="222719" y="418454"/>
                    <a:pt x="222719" y="418454"/>
                  </a:cubicBezTo>
                  <a:cubicBezTo>
                    <a:pt x="222719" y="418454"/>
                    <a:pt x="222719" y="418454"/>
                    <a:pt x="219633" y="401801"/>
                  </a:cubicBezTo>
                  <a:cubicBezTo>
                    <a:pt x="269639" y="370962"/>
                    <a:pt x="261613" y="298798"/>
                    <a:pt x="261613" y="298798"/>
                  </a:cubicBezTo>
                  <a:cubicBezTo>
                    <a:pt x="259761" y="282761"/>
                    <a:pt x="257291" y="267342"/>
                    <a:pt x="250500" y="252538"/>
                  </a:cubicBezTo>
                  <a:cubicBezTo>
                    <a:pt x="246333" y="242670"/>
                    <a:pt x="240584" y="232763"/>
                    <a:pt x="233581" y="223655"/>
                  </a:cubicBezTo>
                  <a:lnTo>
                    <a:pt x="215672" y="206010"/>
                  </a:lnTo>
                  <a:close/>
                  <a:moveTo>
                    <a:pt x="1064445" y="150275"/>
                  </a:moveTo>
                  <a:cubicBezTo>
                    <a:pt x="1064445" y="150275"/>
                    <a:pt x="1084804" y="202567"/>
                    <a:pt x="1045937" y="232712"/>
                  </a:cubicBezTo>
                  <a:cubicBezTo>
                    <a:pt x="1045937" y="232712"/>
                    <a:pt x="1039150" y="183496"/>
                    <a:pt x="1064445" y="150275"/>
                  </a:cubicBezTo>
                  <a:close/>
                  <a:moveTo>
                    <a:pt x="1048488" y="123686"/>
                  </a:moveTo>
                  <a:lnTo>
                    <a:pt x="1058977" y="140931"/>
                  </a:lnTo>
                  <a:cubicBezTo>
                    <a:pt x="1042934" y="181580"/>
                    <a:pt x="988019" y="180963"/>
                    <a:pt x="988019" y="180963"/>
                  </a:cubicBezTo>
                  <a:cubicBezTo>
                    <a:pt x="1013317" y="121839"/>
                    <a:pt x="1048488" y="123686"/>
                    <a:pt x="1048488" y="123686"/>
                  </a:cubicBezTo>
                  <a:close/>
                  <a:moveTo>
                    <a:pt x="318273" y="121591"/>
                  </a:moveTo>
                  <a:lnTo>
                    <a:pt x="318205" y="127926"/>
                  </a:lnTo>
                  <a:cubicBezTo>
                    <a:pt x="318205" y="127926"/>
                    <a:pt x="309570" y="180960"/>
                    <a:pt x="263926" y="222276"/>
                  </a:cubicBezTo>
                  <a:cubicBezTo>
                    <a:pt x="256526" y="211176"/>
                    <a:pt x="256526" y="211176"/>
                    <a:pt x="256526" y="211176"/>
                  </a:cubicBezTo>
                  <a:cubicBezTo>
                    <a:pt x="256526" y="211176"/>
                    <a:pt x="282200" y="191751"/>
                    <a:pt x="296858" y="153942"/>
                  </a:cubicBezTo>
                  <a:lnTo>
                    <a:pt x="300853" y="135729"/>
                  </a:lnTo>
                  <a:lnTo>
                    <a:pt x="317441" y="122042"/>
                  </a:lnTo>
                  <a:close/>
                  <a:moveTo>
                    <a:pt x="1071666" y="94418"/>
                  </a:moveTo>
                  <a:lnTo>
                    <a:pt x="1083440" y="100809"/>
                  </a:lnTo>
                  <a:lnTo>
                    <a:pt x="1082156" y="103858"/>
                  </a:lnTo>
                  <a:cubicBezTo>
                    <a:pt x="1076489" y="115123"/>
                    <a:pt x="1065617" y="133424"/>
                    <a:pt x="1065154" y="132961"/>
                  </a:cubicBezTo>
                  <a:cubicBezTo>
                    <a:pt x="1056518" y="120605"/>
                    <a:pt x="1056518" y="120605"/>
                    <a:pt x="1056518" y="120605"/>
                  </a:cubicBezTo>
                  <a:cubicBezTo>
                    <a:pt x="1056518" y="120605"/>
                    <a:pt x="1066850" y="111802"/>
                    <a:pt x="1071477" y="99987"/>
                  </a:cubicBezTo>
                  <a:close/>
                  <a:moveTo>
                    <a:pt x="982540" y="68099"/>
                  </a:moveTo>
                  <a:cubicBezTo>
                    <a:pt x="982540" y="68099"/>
                    <a:pt x="1033183" y="74897"/>
                    <a:pt x="1043064" y="120013"/>
                  </a:cubicBezTo>
                  <a:cubicBezTo>
                    <a:pt x="1043064" y="120013"/>
                    <a:pt x="1004156" y="110742"/>
                    <a:pt x="982540" y="68099"/>
                  </a:cubicBezTo>
                  <a:close/>
                  <a:moveTo>
                    <a:pt x="477162" y="44043"/>
                  </a:moveTo>
                  <a:lnTo>
                    <a:pt x="486682" y="49002"/>
                  </a:lnTo>
                  <a:cubicBezTo>
                    <a:pt x="500869" y="60107"/>
                    <a:pt x="508889" y="81697"/>
                    <a:pt x="511356" y="98969"/>
                  </a:cubicBezTo>
                  <a:cubicBezTo>
                    <a:pt x="513824" y="118092"/>
                    <a:pt x="512590" y="141534"/>
                    <a:pt x="497169" y="155722"/>
                  </a:cubicBezTo>
                  <a:cubicBezTo>
                    <a:pt x="482981" y="168676"/>
                    <a:pt x="459541" y="172994"/>
                    <a:pt x="441035" y="169293"/>
                  </a:cubicBezTo>
                  <a:cubicBezTo>
                    <a:pt x="441035" y="169293"/>
                    <a:pt x="396006" y="161273"/>
                    <a:pt x="407109" y="105138"/>
                  </a:cubicBezTo>
                  <a:cubicBezTo>
                    <a:pt x="407109" y="105138"/>
                    <a:pt x="415128" y="68125"/>
                    <a:pt x="457691" y="73060"/>
                  </a:cubicBezTo>
                  <a:cubicBezTo>
                    <a:pt x="474962" y="74911"/>
                    <a:pt x="491617" y="103904"/>
                    <a:pt x="483598" y="118709"/>
                  </a:cubicBezTo>
                  <a:cubicBezTo>
                    <a:pt x="476813" y="131664"/>
                    <a:pt x="459541" y="141534"/>
                    <a:pt x="445970" y="134748"/>
                  </a:cubicBezTo>
                  <a:cubicBezTo>
                    <a:pt x="438569" y="131664"/>
                    <a:pt x="434867" y="121177"/>
                    <a:pt x="436718" y="113774"/>
                  </a:cubicBezTo>
                  <a:cubicBezTo>
                    <a:pt x="442886" y="123645"/>
                    <a:pt x="447821" y="127346"/>
                    <a:pt x="459541" y="124261"/>
                  </a:cubicBezTo>
                  <a:cubicBezTo>
                    <a:pt x="459541" y="124261"/>
                    <a:pt x="478663" y="118709"/>
                    <a:pt x="460158" y="92183"/>
                  </a:cubicBezTo>
                  <a:cubicBezTo>
                    <a:pt x="460158" y="92183"/>
                    <a:pt x="442886" y="74911"/>
                    <a:pt x="421913" y="95885"/>
                  </a:cubicBezTo>
                  <a:cubicBezTo>
                    <a:pt x="421913" y="95885"/>
                    <a:pt x="396006" y="128580"/>
                    <a:pt x="433017" y="155105"/>
                  </a:cubicBezTo>
                  <a:cubicBezTo>
                    <a:pt x="433017" y="155105"/>
                    <a:pt x="462009" y="171144"/>
                    <a:pt x="494702" y="139683"/>
                  </a:cubicBezTo>
                  <a:cubicBezTo>
                    <a:pt x="505804" y="129814"/>
                    <a:pt x="503337" y="107606"/>
                    <a:pt x="500253" y="94651"/>
                  </a:cubicBezTo>
                  <a:cubicBezTo>
                    <a:pt x="495164" y="73369"/>
                    <a:pt x="480707" y="56251"/>
                    <a:pt x="461045" y="50583"/>
                  </a:cubicBezTo>
                  <a:lnTo>
                    <a:pt x="457051" y="50286"/>
                  </a:lnTo>
                  <a:close/>
                  <a:moveTo>
                    <a:pt x="960196" y="43223"/>
                  </a:moveTo>
                  <a:lnTo>
                    <a:pt x="994733" y="53944"/>
                  </a:lnTo>
                  <a:lnTo>
                    <a:pt x="946715" y="74272"/>
                  </a:lnTo>
                  <a:cubicBezTo>
                    <a:pt x="921423" y="93423"/>
                    <a:pt x="901067" y="115663"/>
                    <a:pt x="869606" y="126166"/>
                  </a:cubicBezTo>
                  <a:cubicBezTo>
                    <a:pt x="848016" y="133579"/>
                    <a:pt x="829510" y="131725"/>
                    <a:pt x="807920" y="126784"/>
                  </a:cubicBezTo>
                  <a:cubicBezTo>
                    <a:pt x="807920" y="126784"/>
                    <a:pt x="749318" y="112574"/>
                    <a:pt x="775226" y="52650"/>
                  </a:cubicBezTo>
                  <a:cubicBezTo>
                    <a:pt x="785712" y="62534"/>
                    <a:pt x="785712" y="62534"/>
                    <a:pt x="785712" y="62534"/>
                  </a:cubicBezTo>
                  <a:cubicBezTo>
                    <a:pt x="785712" y="62534"/>
                    <a:pt x="763505" y="102690"/>
                    <a:pt x="811004" y="113810"/>
                  </a:cubicBezTo>
                  <a:cubicBezTo>
                    <a:pt x="827043" y="117517"/>
                    <a:pt x="843081" y="119370"/>
                    <a:pt x="859120" y="116899"/>
                  </a:cubicBezTo>
                  <a:cubicBezTo>
                    <a:pt x="878243" y="113192"/>
                    <a:pt x="891197" y="99601"/>
                    <a:pt x="902917" y="85392"/>
                  </a:cubicBezTo>
                  <a:cubicBezTo>
                    <a:pt x="915255" y="71183"/>
                    <a:pt x="929905" y="58519"/>
                    <a:pt x="946252" y="49252"/>
                  </a:cubicBezTo>
                  <a:close/>
                  <a:moveTo>
                    <a:pt x="530281" y="27554"/>
                  </a:moveTo>
                  <a:lnTo>
                    <a:pt x="536599" y="34882"/>
                  </a:lnTo>
                  <a:cubicBezTo>
                    <a:pt x="543857" y="46535"/>
                    <a:pt x="549447" y="60260"/>
                    <a:pt x="551452" y="76145"/>
                  </a:cubicBezTo>
                  <a:cubicBezTo>
                    <a:pt x="551452" y="76145"/>
                    <a:pt x="560704" y="161273"/>
                    <a:pt x="484215" y="198903"/>
                  </a:cubicBezTo>
                  <a:cubicBezTo>
                    <a:pt x="484215" y="198903"/>
                    <a:pt x="407109" y="230364"/>
                    <a:pt x="371332" y="169910"/>
                  </a:cubicBezTo>
                  <a:cubicBezTo>
                    <a:pt x="360537" y="151404"/>
                    <a:pt x="359149" y="125958"/>
                    <a:pt x="365240" y="102671"/>
                  </a:cubicBezTo>
                  <a:lnTo>
                    <a:pt x="369164" y="93968"/>
                  </a:lnTo>
                  <a:lnTo>
                    <a:pt x="387888" y="83805"/>
                  </a:lnTo>
                  <a:lnTo>
                    <a:pt x="385519" y="87865"/>
                  </a:lnTo>
                  <a:cubicBezTo>
                    <a:pt x="378734" y="102671"/>
                    <a:pt x="375033" y="116858"/>
                    <a:pt x="377501" y="132898"/>
                  </a:cubicBezTo>
                  <a:cubicBezTo>
                    <a:pt x="379351" y="144618"/>
                    <a:pt x="383668" y="155105"/>
                    <a:pt x="389837" y="164975"/>
                  </a:cubicBezTo>
                  <a:cubicBezTo>
                    <a:pt x="400324" y="181631"/>
                    <a:pt x="413894" y="193968"/>
                    <a:pt x="434251" y="195819"/>
                  </a:cubicBezTo>
                  <a:cubicBezTo>
                    <a:pt x="457691" y="197669"/>
                    <a:pt x="481747" y="192734"/>
                    <a:pt x="500869" y="178547"/>
                  </a:cubicBezTo>
                  <a:cubicBezTo>
                    <a:pt x="500869" y="178547"/>
                    <a:pt x="558853" y="134748"/>
                    <a:pt x="533563" y="61340"/>
                  </a:cubicBezTo>
                  <a:cubicBezTo>
                    <a:pt x="533563" y="61340"/>
                    <a:pt x="531944" y="56212"/>
                    <a:pt x="527896" y="48597"/>
                  </a:cubicBezTo>
                  <a:lnTo>
                    <a:pt x="515790" y="32052"/>
                  </a:lnTo>
                  <a:close/>
                  <a:moveTo>
                    <a:pt x="598466" y="11329"/>
                  </a:moveTo>
                  <a:lnTo>
                    <a:pt x="598459" y="14218"/>
                  </a:lnTo>
                  <a:cubicBezTo>
                    <a:pt x="599412" y="21242"/>
                    <a:pt x="600761" y="25520"/>
                    <a:pt x="600761" y="25520"/>
                  </a:cubicBezTo>
                  <a:cubicBezTo>
                    <a:pt x="630976" y="95206"/>
                    <a:pt x="706819" y="74239"/>
                    <a:pt x="706819" y="74239"/>
                  </a:cubicBezTo>
                  <a:lnTo>
                    <a:pt x="703736" y="89039"/>
                  </a:lnTo>
                  <a:cubicBezTo>
                    <a:pt x="684621" y="97056"/>
                    <a:pt x="662423" y="93972"/>
                    <a:pt x="662423" y="93972"/>
                  </a:cubicBezTo>
                  <a:cubicBezTo>
                    <a:pt x="619876" y="84106"/>
                    <a:pt x="600144" y="52038"/>
                    <a:pt x="600144" y="52038"/>
                  </a:cubicBezTo>
                  <a:cubicBezTo>
                    <a:pt x="594132" y="42633"/>
                    <a:pt x="589623" y="32304"/>
                    <a:pt x="586743" y="21598"/>
                  </a:cubicBezTo>
                  <a:lnTo>
                    <a:pt x="585744" y="12611"/>
                  </a:lnTo>
                  <a:close/>
                  <a:moveTo>
                    <a:pt x="821940" y="9354"/>
                  </a:moveTo>
                  <a:lnTo>
                    <a:pt x="835481" y="10719"/>
                  </a:lnTo>
                  <a:lnTo>
                    <a:pt x="835692" y="13803"/>
                  </a:lnTo>
                  <a:cubicBezTo>
                    <a:pt x="835692" y="13803"/>
                    <a:pt x="823976" y="15653"/>
                    <a:pt x="823976" y="15653"/>
                  </a:cubicBezTo>
                  <a:close/>
                  <a:moveTo>
                    <a:pt x="651272" y="6006"/>
                  </a:moveTo>
                  <a:lnTo>
                    <a:pt x="650023" y="9592"/>
                  </a:lnTo>
                  <a:cubicBezTo>
                    <a:pt x="650023" y="9592"/>
                    <a:pt x="651255" y="43485"/>
                    <a:pt x="688244" y="38555"/>
                  </a:cubicBezTo>
                  <a:cubicBezTo>
                    <a:pt x="688244" y="38555"/>
                    <a:pt x="705505" y="36706"/>
                    <a:pt x="716601" y="25614"/>
                  </a:cubicBezTo>
                  <a:cubicBezTo>
                    <a:pt x="722767" y="43485"/>
                    <a:pt x="722767" y="43485"/>
                    <a:pt x="722767" y="43485"/>
                  </a:cubicBezTo>
                  <a:cubicBezTo>
                    <a:pt x="722767" y="43485"/>
                    <a:pt x="682696" y="65668"/>
                    <a:pt x="651872" y="45333"/>
                  </a:cubicBezTo>
                  <a:cubicBezTo>
                    <a:pt x="651872" y="45333"/>
                    <a:pt x="642933" y="35782"/>
                    <a:pt x="639234" y="21301"/>
                  </a:cubicBezTo>
                  <a:lnTo>
                    <a:pt x="639322" y="7210"/>
                  </a:lnTo>
                  <a:close/>
                  <a:moveTo>
                    <a:pt x="769302" y="4047"/>
                  </a:moveTo>
                  <a:lnTo>
                    <a:pt x="783556" y="5484"/>
                  </a:lnTo>
                  <a:lnTo>
                    <a:pt x="783337" y="6114"/>
                  </a:lnTo>
                  <a:cubicBezTo>
                    <a:pt x="782779" y="8831"/>
                    <a:pt x="782663" y="10720"/>
                    <a:pt x="782663" y="10720"/>
                  </a:cubicBezTo>
                  <a:cubicBezTo>
                    <a:pt x="785129" y="55738"/>
                    <a:pt x="813493" y="45871"/>
                    <a:pt x="813493" y="45871"/>
                  </a:cubicBezTo>
                  <a:cubicBezTo>
                    <a:pt x="836308" y="40937"/>
                    <a:pt x="846482" y="28912"/>
                    <a:pt x="850953" y="18120"/>
                  </a:cubicBezTo>
                  <a:lnTo>
                    <a:pt x="852275" y="12412"/>
                  </a:lnTo>
                  <a:lnTo>
                    <a:pt x="865105" y="13705"/>
                  </a:lnTo>
                  <a:lnTo>
                    <a:pt x="866268" y="14066"/>
                  </a:lnTo>
                  <a:lnTo>
                    <a:pt x="866243" y="16655"/>
                  </a:lnTo>
                  <a:cubicBezTo>
                    <a:pt x="860780" y="40937"/>
                    <a:pt x="843091" y="52038"/>
                    <a:pt x="843091" y="52038"/>
                  </a:cubicBezTo>
                  <a:cubicBezTo>
                    <a:pt x="796844" y="82256"/>
                    <a:pt x="777730" y="39088"/>
                    <a:pt x="777730" y="39088"/>
                  </a:cubicBezTo>
                  <a:cubicBezTo>
                    <a:pt x="773106" y="30146"/>
                    <a:pt x="769406" y="19970"/>
                    <a:pt x="768712" y="9949"/>
                  </a:cubicBezTo>
                  <a:close/>
                  <a:moveTo>
                    <a:pt x="729158" y="0"/>
                  </a:moveTo>
                  <a:lnTo>
                    <a:pt x="747981" y="1898"/>
                  </a:lnTo>
                  <a:lnTo>
                    <a:pt x="750045" y="6743"/>
                  </a:lnTo>
                  <a:cubicBezTo>
                    <a:pt x="755285" y="23304"/>
                    <a:pt x="758522" y="46874"/>
                    <a:pt x="750507" y="74912"/>
                  </a:cubicBezTo>
                  <a:cubicBezTo>
                    <a:pt x="750507" y="74912"/>
                    <a:pt x="729547" y="138382"/>
                    <a:pt x="661736" y="145161"/>
                  </a:cubicBezTo>
                  <a:cubicBezTo>
                    <a:pt x="661736" y="145161"/>
                    <a:pt x="605637" y="158101"/>
                    <a:pt x="566183" y="103874"/>
                  </a:cubicBezTo>
                  <a:lnTo>
                    <a:pt x="569265" y="89701"/>
                  </a:lnTo>
                  <a:cubicBezTo>
                    <a:pt x="569265" y="89701"/>
                    <a:pt x="598240" y="141464"/>
                    <a:pt x="677147" y="127290"/>
                  </a:cubicBezTo>
                  <a:cubicBezTo>
                    <a:pt x="677147" y="127290"/>
                    <a:pt x="734479" y="111269"/>
                    <a:pt x="738178" y="38555"/>
                  </a:cubicBezTo>
                  <a:cubicBezTo>
                    <a:pt x="738178" y="38555"/>
                    <a:pt x="738949" y="22996"/>
                    <a:pt x="733400" y="6897"/>
                  </a:cubicBezTo>
                  <a:close/>
                </a:path>
              </a:pathLst>
            </a:custGeom>
            <a:solidFill>
              <a:srgbClr val="80A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45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57822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8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90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宣传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40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0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62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71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50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552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119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75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97A46-A488-435F-BA1E-DAC5790370D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81126-3408-4112-99C7-90BFB8ACF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88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1">
            <a:lum bright="-1000"/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30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g"/><Relationship Id="rId5" Type="http://schemas.openxmlformats.org/officeDocument/2006/relationships/image" Target="../media/image10.jpg"/><Relationship Id="rId4" Type="http://schemas.openxmlformats.org/officeDocument/2006/relationships/image" Target="../media/image16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tags" Target="../tags/tag3.xml"/><Relationship Id="rId7" Type="http://schemas.openxmlformats.org/officeDocument/2006/relationships/image" Target="../media/image1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4.xml"/><Relationship Id="rId9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4562874" y="4620734"/>
            <a:ext cx="3066252" cy="506100"/>
            <a:chOff x="4562874" y="4620734"/>
            <a:chExt cx="3066252" cy="506100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2874" y="4620908"/>
              <a:ext cx="249915" cy="505926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379211" y="4620734"/>
              <a:ext cx="249915" cy="505926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1656373" y="2952174"/>
            <a:ext cx="88792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设计</a:t>
            </a:r>
            <a:r>
              <a:rPr lang="en-US" altLang="zh-CN" sz="60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PPT</a:t>
            </a:r>
            <a:r>
              <a:rPr lang="zh-CN" altLang="en-US" sz="60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模版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952750" y="4063453"/>
            <a:ext cx="6286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国学知识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/</a:t>
            </a:r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传统文化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/</a:t>
            </a:r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毕业答辩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/</a:t>
            </a:r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通用模板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835111" y="4642952"/>
            <a:ext cx="2521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报告人：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XXX</a:t>
            </a:r>
            <a:endParaRPr lang="zh-CN" altLang="en-US" sz="2400" b="1" dirty="0">
              <a:solidFill>
                <a:srgbClr val="0F0C08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756337" y="1731166"/>
            <a:ext cx="1006183" cy="1027345"/>
            <a:chOff x="4668409" y="1137482"/>
            <a:chExt cx="1006183" cy="102734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2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980718" y="1731166"/>
            <a:ext cx="1006183" cy="1027345"/>
            <a:chOff x="4668409" y="1137482"/>
            <a:chExt cx="1006183" cy="1027345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0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05099" y="1731166"/>
            <a:ext cx="1006183" cy="1027345"/>
            <a:chOff x="4668409" y="1137482"/>
            <a:chExt cx="1006183" cy="1027345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1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29481" y="1731166"/>
            <a:ext cx="1006183" cy="1027345"/>
            <a:chOff x="4668409" y="1137482"/>
            <a:chExt cx="1006183" cy="1027345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8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9222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"/>
            <a:ext cx="12192000" cy="2695575"/>
          </a:xfrm>
          <a:prstGeom prst="rect">
            <a:avLst/>
          </a:prstGeom>
          <a:solidFill>
            <a:srgbClr val="0F0C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4805" y="1224675"/>
            <a:ext cx="10646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4806" y="639900"/>
            <a:ext cx="361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点击此处输入标题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52443" y="3051748"/>
            <a:ext cx="1382455" cy="1379461"/>
            <a:chOff x="1037034" y="3097289"/>
            <a:chExt cx="1649494" cy="1645922"/>
          </a:xfrm>
        </p:grpSpPr>
        <p:sp>
          <p:nvSpPr>
            <p:cNvPr id="6" name="椭圆 5"/>
            <p:cNvSpPr/>
            <p:nvPr/>
          </p:nvSpPr>
          <p:spPr>
            <a:xfrm>
              <a:off x="1038820" y="3097289"/>
              <a:ext cx="1645922" cy="1645922"/>
            </a:xfrm>
            <a:prstGeom prst="ellipse">
              <a:avLst/>
            </a:prstGeom>
            <a:solidFill>
              <a:srgbClr val="0F0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037034" y="3512818"/>
              <a:ext cx="1649494" cy="812760"/>
              <a:chOff x="1037034" y="3474718"/>
              <a:chExt cx="1649494" cy="812760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1037034" y="3474718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037034" y="3920250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</p:grpSp>
      </p:grpSp>
      <p:sp>
        <p:nvSpPr>
          <p:cNvPr id="11" name="statistics-on-laptop_82095"/>
          <p:cNvSpPr>
            <a:spLocks noChangeAspect="1"/>
          </p:cNvSpPr>
          <p:nvPr/>
        </p:nvSpPr>
        <p:spPr bwMode="auto">
          <a:xfrm>
            <a:off x="1498202" y="4541024"/>
            <a:ext cx="490937" cy="364169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rgbClr val="0F0C08"/>
          </a:solidFill>
          <a:ln>
            <a:noFill/>
          </a:ln>
        </p:spPr>
      </p:sp>
      <p:sp>
        <p:nvSpPr>
          <p:cNvPr id="13" name="文本框 12"/>
          <p:cNvSpPr txBox="1"/>
          <p:nvPr/>
        </p:nvSpPr>
        <p:spPr>
          <a:xfrm>
            <a:off x="454223" y="5015008"/>
            <a:ext cx="2578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953996" y="3051748"/>
            <a:ext cx="1382455" cy="1379461"/>
            <a:chOff x="1037034" y="3097289"/>
            <a:chExt cx="1649494" cy="1645922"/>
          </a:xfrm>
        </p:grpSpPr>
        <p:sp>
          <p:nvSpPr>
            <p:cNvPr id="19" name="椭圆 18"/>
            <p:cNvSpPr/>
            <p:nvPr/>
          </p:nvSpPr>
          <p:spPr>
            <a:xfrm>
              <a:off x="1038820" y="3097289"/>
              <a:ext cx="1645922" cy="1645922"/>
            </a:xfrm>
            <a:prstGeom prst="ellipse">
              <a:avLst/>
            </a:prstGeom>
            <a:solidFill>
              <a:srgbClr val="0F0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037034" y="3512818"/>
              <a:ext cx="1649494" cy="812760"/>
              <a:chOff x="1037034" y="3474718"/>
              <a:chExt cx="1649494" cy="812760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037034" y="3474718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037034" y="3920250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</p:grpSp>
      </p:grpSp>
      <p:sp>
        <p:nvSpPr>
          <p:cNvPr id="40" name="statistics-on-laptop_82095"/>
          <p:cNvSpPr>
            <a:spLocks noChangeAspect="1"/>
          </p:cNvSpPr>
          <p:nvPr/>
        </p:nvSpPr>
        <p:spPr bwMode="auto">
          <a:xfrm>
            <a:off x="4399755" y="4499483"/>
            <a:ext cx="490937" cy="447250"/>
          </a:xfrm>
          <a:custGeom>
            <a:avLst/>
            <a:gdLst>
              <a:gd name="connsiteX0" fmla="*/ 260506 w 331788"/>
              <a:gd name="connsiteY0" fmla="*/ 76839 h 302264"/>
              <a:gd name="connsiteX1" fmla="*/ 326604 w 331788"/>
              <a:gd name="connsiteY1" fmla="*/ 76839 h 302264"/>
              <a:gd name="connsiteX2" fmla="*/ 326604 w 331788"/>
              <a:gd name="connsiteY2" fmla="*/ 291959 h 302264"/>
              <a:gd name="connsiteX3" fmla="*/ 331788 w 331788"/>
              <a:gd name="connsiteY3" fmla="*/ 297111 h 302264"/>
              <a:gd name="connsiteX4" fmla="*/ 326604 w 331788"/>
              <a:gd name="connsiteY4" fmla="*/ 302264 h 302264"/>
              <a:gd name="connsiteX5" fmla="*/ 5184 w 331788"/>
              <a:gd name="connsiteY5" fmla="*/ 302264 h 302264"/>
              <a:gd name="connsiteX6" fmla="*/ 0 w 331788"/>
              <a:gd name="connsiteY6" fmla="*/ 297111 h 302264"/>
              <a:gd name="connsiteX7" fmla="*/ 5184 w 331788"/>
              <a:gd name="connsiteY7" fmla="*/ 291959 h 302264"/>
              <a:gd name="connsiteX8" fmla="*/ 11664 w 331788"/>
              <a:gd name="connsiteY8" fmla="*/ 291959 h 302264"/>
              <a:gd name="connsiteX9" fmla="*/ 11664 w 331788"/>
              <a:gd name="connsiteY9" fmla="*/ 214670 h 302264"/>
              <a:gd name="connsiteX10" fmla="*/ 77763 w 331788"/>
              <a:gd name="connsiteY10" fmla="*/ 214670 h 302264"/>
              <a:gd name="connsiteX11" fmla="*/ 77763 w 331788"/>
              <a:gd name="connsiteY11" fmla="*/ 291959 h 302264"/>
              <a:gd name="connsiteX12" fmla="*/ 94612 w 331788"/>
              <a:gd name="connsiteY12" fmla="*/ 291959 h 302264"/>
              <a:gd name="connsiteX13" fmla="*/ 94612 w 331788"/>
              <a:gd name="connsiteY13" fmla="*/ 165721 h 302264"/>
              <a:gd name="connsiteX14" fmla="*/ 160710 w 331788"/>
              <a:gd name="connsiteY14" fmla="*/ 165721 h 302264"/>
              <a:gd name="connsiteX15" fmla="*/ 160710 w 331788"/>
              <a:gd name="connsiteY15" fmla="*/ 291959 h 302264"/>
              <a:gd name="connsiteX16" fmla="*/ 177559 w 331788"/>
              <a:gd name="connsiteY16" fmla="*/ 291959 h 302264"/>
              <a:gd name="connsiteX17" fmla="*/ 177559 w 331788"/>
              <a:gd name="connsiteY17" fmla="*/ 121924 h 302264"/>
              <a:gd name="connsiteX18" fmla="*/ 243657 w 331788"/>
              <a:gd name="connsiteY18" fmla="*/ 121924 h 302264"/>
              <a:gd name="connsiteX19" fmla="*/ 243657 w 331788"/>
              <a:gd name="connsiteY19" fmla="*/ 291959 h 302264"/>
              <a:gd name="connsiteX20" fmla="*/ 260506 w 331788"/>
              <a:gd name="connsiteY20" fmla="*/ 291959 h 302264"/>
              <a:gd name="connsiteX21" fmla="*/ 260506 w 331788"/>
              <a:gd name="connsiteY21" fmla="*/ 76839 h 302264"/>
              <a:gd name="connsiteX22" fmla="*/ 212230 w 331788"/>
              <a:gd name="connsiteY22" fmla="*/ 334 h 302264"/>
              <a:gd name="connsiteX23" fmla="*/ 259954 w 331788"/>
              <a:gd name="connsiteY23" fmla="*/ 4179 h 302264"/>
              <a:gd name="connsiteX24" fmla="*/ 261244 w 331788"/>
              <a:gd name="connsiteY24" fmla="*/ 5460 h 302264"/>
              <a:gd name="connsiteX25" fmla="*/ 262534 w 331788"/>
              <a:gd name="connsiteY25" fmla="*/ 5460 h 302264"/>
              <a:gd name="connsiteX26" fmla="*/ 263823 w 331788"/>
              <a:gd name="connsiteY26" fmla="*/ 6742 h 302264"/>
              <a:gd name="connsiteX27" fmla="*/ 263823 w 331788"/>
              <a:gd name="connsiteY27" fmla="*/ 8024 h 302264"/>
              <a:gd name="connsiteX28" fmla="*/ 265113 w 331788"/>
              <a:gd name="connsiteY28" fmla="*/ 8024 h 302264"/>
              <a:gd name="connsiteX29" fmla="*/ 265113 w 331788"/>
              <a:gd name="connsiteY29" fmla="*/ 9305 h 302264"/>
              <a:gd name="connsiteX30" fmla="*/ 265113 w 331788"/>
              <a:gd name="connsiteY30" fmla="*/ 10587 h 302264"/>
              <a:gd name="connsiteX31" fmla="*/ 265113 w 331788"/>
              <a:gd name="connsiteY31" fmla="*/ 11869 h 302264"/>
              <a:gd name="connsiteX32" fmla="*/ 263823 w 331788"/>
              <a:gd name="connsiteY32" fmla="*/ 11869 h 302264"/>
              <a:gd name="connsiteX33" fmla="*/ 244476 w 331788"/>
              <a:gd name="connsiteY33" fmla="*/ 55445 h 302264"/>
              <a:gd name="connsiteX34" fmla="*/ 239316 w 331788"/>
              <a:gd name="connsiteY34" fmla="*/ 58008 h 302264"/>
              <a:gd name="connsiteX35" fmla="*/ 238026 w 331788"/>
              <a:gd name="connsiteY35" fmla="*/ 58008 h 302264"/>
              <a:gd name="connsiteX36" fmla="*/ 234157 w 331788"/>
              <a:gd name="connsiteY36" fmla="*/ 50318 h 302264"/>
              <a:gd name="connsiteX37" fmla="*/ 247055 w 331788"/>
              <a:gd name="connsiteY37" fmla="*/ 23403 h 302264"/>
              <a:gd name="connsiteX38" fmla="*/ 47129 w 331788"/>
              <a:gd name="connsiteY38" fmla="*/ 137470 h 302264"/>
              <a:gd name="connsiteX39" fmla="*/ 44549 w 331788"/>
              <a:gd name="connsiteY39" fmla="*/ 138752 h 302264"/>
              <a:gd name="connsiteX40" fmla="*/ 40680 w 331788"/>
              <a:gd name="connsiteY40" fmla="*/ 136189 h 302264"/>
              <a:gd name="connsiteX41" fmla="*/ 41970 w 331788"/>
              <a:gd name="connsiteY41" fmla="*/ 128499 h 302264"/>
              <a:gd name="connsiteX42" fmla="*/ 241896 w 331788"/>
              <a:gd name="connsiteY42" fmla="*/ 13150 h 302264"/>
              <a:gd name="connsiteX43" fmla="*/ 212230 w 331788"/>
              <a:gd name="connsiteY43" fmla="*/ 10587 h 302264"/>
              <a:gd name="connsiteX44" fmla="*/ 207070 w 331788"/>
              <a:gd name="connsiteY44" fmla="*/ 5460 h 302264"/>
              <a:gd name="connsiteX45" fmla="*/ 212230 w 331788"/>
              <a:gd name="connsiteY45" fmla="*/ 334 h 302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31788" h="302264">
                <a:moveTo>
                  <a:pt x="260506" y="76839"/>
                </a:moveTo>
                <a:cubicBezTo>
                  <a:pt x="260506" y="76839"/>
                  <a:pt x="260506" y="76839"/>
                  <a:pt x="326604" y="76839"/>
                </a:cubicBezTo>
                <a:cubicBezTo>
                  <a:pt x="326604" y="76839"/>
                  <a:pt x="326604" y="76839"/>
                  <a:pt x="326604" y="291959"/>
                </a:cubicBezTo>
                <a:cubicBezTo>
                  <a:pt x="329196" y="291959"/>
                  <a:pt x="331788" y="294535"/>
                  <a:pt x="331788" y="297111"/>
                </a:cubicBezTo>
                <a:cubicBezTo>
                  <a:pt x="331788" y="299688"/>
                  <a:pt x="329196" y="302264"/>
                  <a:pt x="326604" y="302264"/>
                </a:cubicBezTo>
                <a:cubicBezTo>
                  <a:pt x="326604" y="302264"/>
                  <a:pt x="326604" y="302264"/>
                  <a:pt x="5184" y="302264"/>
                </a:cubicBezTo>
                <a:cubicBezTo>
                  <a:pt x="2592" y="302264"/>
                  <a:pt x="0" y="299688"/>
                  <a:pt x="0" y="297111"/>
                </a:cubicBezTo>
                <a:cubicBezTo>
                  <a:pt x="0" y="294535"/>
                  <a:pt x="2592" y="291959"/>
                  <a:pt x="5184" y="291959"/>
                </a:cubicBezTo>
                <a:cubicBezTo>
                  <a:pt x="5184" y="291959"/>
                  <a:pt x="5184" y="291959"/>
                  <a:pt x="11664" y="291959"/>
                </a:cubicBezTo>
                <a:cubicBezTo>
                  <a:pt x="11664" y="291959"/>
                  <a:pt x="11664" y="291959"/>
                  <a:pt x="11664" y="214670"/>
                </a:cubicBezTo>
                <a:cubicBezTo>
                  <a:pt x="11664" y="214670"/>
                  <a:pt x="11664" y="214670"/>
                  <a:pt x="77763" y="214670"/>
                </a:cubicBezTo>
                <a:cubicBezTo>
                  <a:pt x="77763" y="214670"/>
                  <a:pt x="77763" y="214670"/>
                  <a:pt x="77763" y="291959"/>
                </a:cubicBezTo>
                <a:cubicBezTo>
                  <a:pt x="77763" y="291959"/>
                  <a:pt x="77763" y="291959"/>
                  <a:pt x="94612" y="291959"/>
                </a:cubicBezTo>
                <a:cubicBezTo>
                  <a:pt x="94612" y="291959"/>
                  <a:pt x="94612" y="291959"/>
                  <a:pt x="94612" y="165721"/>
                </a:cubicBezTo>
                <a:cubicBezTo>
                  <a:pt x="94612" y="165721"/>
                  <a:pt x="94612" y="165721"/>
                  <a:pt x="160710" y="165721"/>
                </a:cubicBezTo>
                <a:cubicBezTo>
                  <a:pt x="160710" y="165721"/>
                  <a:pt x="160710" y="165721"/>
                  <a:pt x="160710" y="291959"/>
                </a:cubicBezTo>
                <a:cubicBezTo>
                  <a:pt x="160710" y="291959"/>
                  <a:pt x="160710" y="291959"/>
                  <a:pt x="177559" y="291959"/>
                </a:cubicBezTo>
                <a:cubicBezTo>
                  <a:pt x="177559" y="291959"/>
                  <a:pt x="177559" y="291959"/>
                  <a:pt x="177559" y="121924"/>
                </a:cubicBezTo>
                <a:cubicBezTo>
                  <a:pt x="177559" y="121924"/>
                  <a:pt x="177559" y="121924"/>
                  <a:pt x="243657" y="121924"/>
                </a:cubicBezTo>
                <a:cubicBezTo>
                  <a:pt x="243657" y="121924"/>
                  <a:pt x="243657" y="121924"/>
                  <a:pt x="243657" y="291959"/>
                </a:cubicBezTo>
                <a:cubicBezTo>
                  <a:pt x="243657" y="291959"/>
                  <a:pt x="243657" y="291959"/>
                  <a:pt x="260506" y="291959"/>
                </a:cubicBezTo>
                <a:cubicBezTo>
                  <a:pt x="260506" y="291959"/>
                  <a:pt x="260506" y="291959"/>
                  <a:pt x="260506" y="76839"/>
                </a:cubicBezTo>
                <a:close/>
                <a:moveTo>
                  <a:pt x="212230" y="334"/>
                </a:moveTo>
                <a:cubicBezTo>
                  <a:pt x="212230" y="334"/>
                  <a:pt x="212230" y="334"/>
                  <a:pt x="259954" y="4179"/>
                </a:cubicBezTo>
                <a:cubicBezTo>
                  <a:pt x="259954" y="4179"/>
                  <a:pt x="261244" y="4179"/>
                  <a:pt x="261244" y="5460"/>
                </a:cubicBezTo>
                <a:cubicBezTo>
                  <a:pt x="262534" y="5460"/>
                  <a:pt x="262534" y="5460"/>
                  <a:pt x="262534" y="5460"/>
                </a:cubicBezTo>
                <a:cubicBezTo>
                  <a:pt x="262534" y="5460"/>
                  <a:pt x="263823" y="6742"/>
                  <a:pt x="263823" y="6742"/>
                </a:cubicBezTo>
                <a:cubicBezTo>
                  <a:pt x="263823" y="6742"/>
                  <a:pt x="263823" y="8024"/>
                  <a:pt x="263823" y="8024"/>
                </a:cubicBezTo>
                <a:cubicBezTo>
                  <a:pt x="263823" y="8024"/>
                  <a:pt x="265113" y="8024"/>
                  <a:pt x="265113" y="8024"/>
                </a:cubicBezTo>
                <a:cubicBezTo>
                  <a:pt x="265113" y="8024"/>
                  <a:pt x="265113" y="8024"/>
                  <a:pt x="265113" y="9305"/>
                </a:cubicBezTo>
                <a:cubicBezTo>
                  <a:pt x="265113" y="9305"/>
                  <a:pt x="265113" y="10587"/>
                  <a:pt x="265113" y="10587"/>
                </a:cubicBezTo>
                <a:cubicBezTo>
                  <a:pt x="265113" y="10587"/>
                  <a:pt x="265113" y="11869"/>
                  <a:pt x="265113" y="11869"/>
                </a:cubicBezTo>
                <a:cubicBezTo>
                  <a:pt x="263823" y="11869"/>
                  <a:pt x="263823" y="11869"/>
                  <a:pt x="263823" y="11869"/>
                </a:cubicBezTo>
                <a:cubicBezTo>
                  <a:pt x="263823" y="11869"/>
                  <a:pt x="263823" y="11869"/>
                  <a:pt x="244476" y="55445"/>
                </a:cubicBezTo>
                <a:cubicBezTo>
                  <a:pt x="244476" y="56726"/>
                  <a:pt x="241896" y="58008"/>
                  <a:pt x="239316" y="58008"/>
                </a:cubicBezTo>
                <a:cubicBezTo>
                  <a:pt x="239316" y="58008"/>
                  <a:pt x="238026" y="58008"/>
                  <a:pt x="238026" y="58008"/>
                </a:cubicBezTo>
                <a:cubicBezTo>
                  <a:pt x="234157" y="56726"/>
                  <a:pt x="232867" y="52881"/>
                  <a:pt x="234157" y="50318"/>
                </a:cubicBezTo>
                <a:cubicBezTo>
                  <a:pt x="234157" y="50318"/>
                  <a:pt x="234157" y="50318"/>
                  <a:pt x="247055" y="23403"/>
                </a:cubicBezTo>
                <a:cubicBezTo>
                  <a:pt x="247055" y="23403"/>
                  <a:pt x="247055" y="23403"/>
                  <a:pt x="47129" y="137470"/>
                </a:cubicBezTo>
                <a:cubicBezTo>
                  <a:pt x="47129" y="138752"/>
                  <a:pt x="45839" y="138752"/>
                  <a:pt x="44549" y="138752"/>
                </a:cubicBezTo>
                <a:cubicBezTo>
                  <a:pt x="43260" y="138752"/>
                  <a:pt x="40680" y="137470"/>
                  <a:pt x="40680" y="136189"/>
                </a:cubicBezTo>
                <a:cubicBezTo>
                  <a:pt x="38100" y="133625"/>
                  <a:pt x="39390" y="129780"/>
                  <a:pt x="41970" y="128499"/>
                </a:cubicBezTo>
                <a:cubicBezTo>
                  <a:pt x="41970" y="128499"/>
                  <a:pt x="41970" y="128499"/>
                  <a:pt x="241896" y="13150"/>
                </a:cubicBezTo>
                <a:cubicBezTo>
                  <a:pt x="241896" y="13150"/>
                  <a:pt x="241896" y="13150"/>
                  <a:pt x="212230" y="10587"/>
                </a:cubicBezTo>
                <a:cubicBezTo>
                  <a:pt x="208360" y="10587"/>
                  <a:pt x="207070" y="8024"/>
                  <a:pt x="207070" y="5460"/>
                </a:cubicBezTo>
                <a:cubicBezTo>
                  <a:pt x="207070" y="1615"/>
                  <a:pt x="209650" y="-948"/>
                  <a:pt x="212230" y="334"/>
                </a:cubicBezTo>
                <a:close/>
              </a:path>
            </a:pathLst>
          </a:custGeom>
          <a:solidFill>
            <a:srgbClr val="0F0C08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F0C08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55776" y="5015008"/>
            <a:ext cx="2578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855549" y="3051748"/>
            <a:ext cx="1382455" cy="1379461"/>
            <a:chOff x="1037034" y="3097289"/>
            <a:chExt cx="1649494" cy="1645922"/>
          </a:xfrm>
        </p:grpSpPr>
        <p:sp>
          <p:nvSpPr>
            <p:cNvPr id="27" name="椭圆 26"/>
            <p:cNvSpPr/>
            <p:nvPr/>
          </p:nvSpPr>
          <p:spPr>
            <a:xfrm>
              <a:off x="1038820" y="3097289"/>
              <a:ext cx="1645922" cy="1645922"/>
            </a:xfrm>
            <a:prstGeom prst="ellipse">
              <a:avLst/>
            </a:prstGeom>
            <a:solidFill>
              <a:srgbClr val="0F0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037034" y="3512818"/>
              <a:ext cx="1649494" cy="812760"/>
              <a:chOff x="1037034" y="3474718"/>
              <a:chExt cx="1649494" cy="812760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037034" y="3474718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037034" y="3920250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</p:grpSp>
      </p:grpSp>
      <p:sp>
        <p:nvSpPr>
          <p:cNvPr id="41" name="statistics-on-laptop_82095"/>
          <p:cNvSpPr>
            <a:spLocks noChangeAspect="1"/>
          </p:cNvSpPr>
          <p:nvPr/>
        </p:nvSpPr>
        <p:spPr bwMode="auto">
          <a:xfrm>
            <a:off x="7318926" y="4477640"/>
            <a:ext cx="455701" cy="490937"/>
          </a:xfrm>
          <a:custGeom>
            <a:avLst/>
            <a:gdLst>
              <a:gd name="T0" fmla="*/ 233 w 238"/>
              <a:gd name="T1" fmla="*/ 236 h 256"/>
              <a:gd name="T2" fmla="*/ 173 w 238"/>
              <a:gd name="T3" fmla="*/ 210 h 256"/>
              <a:gd name="T4" fmla="*/ 168 w 238"/>
              <a:gd name="T5" fmla="*/ 207 h 256"/>
              <a:gd name="T6" fmla="*/ 164 w 238"/>
              <a:gd name="T7" fmla="*/ 195 h 256"/>
              <a:gd name="T8" fmla="*/ 159 w 238"/>
              <a:gd name="T9" fmla="*/ 189 h 256"/>
              <a:gd name="T10" fmla="*/ 157 w 238"/>
              <a:gd name="T11" fmla="*/ 186 h 256"/>
              <a:gd name="T12" fmla="*/ 158 w 238"/>
              <a:gd name="T13" fmla="*/ 167 h 256"/>
              <a:gd name="T14" fmla="*/ 167 w 238"/>
              <a:gd name="T15" fmla="*/ 149 h 256"/>
              <a:gd name="T16" fmla="*/ 178 w 238"/>
              <a:gd name="T17" fmla="*/ 113 h 256"/>
              <a:gd name="T18" fmla="*/ 172 w 238"/>
              <a:gd name="T19" fmla="*/ 109 h 256"/>
              <a:gd name="T20" fmla="*/ 179 w 238"/>
              <a:gd name="T21" fmla="*/ 77 h 256"/>
              <a:gd name="T22" fmla="*/ 180 w 238"/>
              <a:gd name="T23" fmla="*/ 84 h 256"/>
              <a:gd name="T24" fmla="*/ 180 w 238"/>
              <a:gd name="T25" fmla="*/ 86 h 256"/>
              <a:gd name="T26" fmla="*/ 216 w 238"/>
              <a:gd name="T27" fmla="*/ 63 h 256"/>
              <a:gd name="T28" fmla="*/ 119 w 238"/>
              <a:gd name="T29" fmla="*/ 0 h 256"/>
              <a:gd name="T30" fmla="*/ 21 w 238"/>
              <a:gd name="T31" fmla="*/ 63 h 256"/>
              <a:gd name="T32" fmla="*/ 30 w 238"/>
              <a:gd name="T33" fmla="*/ 69 h 256"/>
              <a:gd name="T34" fmla="*/ 30 w 238"/>
              <a:gd name="T35" fmla="*/ 82 h 256"/>
              <a:gd name="T36" fmla="*/ 27 w 238"/>
              <a:gd name="T37" fmla="*/ 85 h 256"/>
              <a:gd name="T38" fmla="*/ 29 w 238"/>
              <a:gd name="T39" fmla="*/ 89 h 256"/>
              <a:gd name="T40" fmla="*/ 21 w 238"/>
              <a:gd name="T41" fmla="*/ 133 h 256"/>
              <a:gd name="T42" fmla="*/ 41 w 238"/>
              <a:gd name="T43" fmla="*/ 133 h 256"/>
              <a:gd name="T44" fmla="*/ 33 w 238"/>
              <a:gd name="T45" fmla="*/ 89 h 256"/>
              <a:gd name="T46" fmla="*/ 35 w 238"/>
              <a:gd name="T47" fmla="*/ 85 h 256"/>
              <a:gd name="T48" fmla="*/ 32 w 238"/>
              <a:gd name="T49" fmla="*/ 82 h 256"/>
              <a:gd name="T50" fmla="*/ 32 w 238"/>
              <a:gd name="T51" fmla="*/ 70 h 256"/>
              <a:gd name="T52" fmla="*/ 57 w 238"/>
              <a:gd name="T53" fmla="*/ 86 h 256"/>
              <a:gd name="T54" fmla="*/ 57 w 238"/>
              <a:gd name="T55" fmla="*/ 85 h 256"/>
              <a:gd name="T56" fmla="*/ 58 w 238"/>
              <a:gd name="T57" fmla="*/ 92 h 256"/>
              <a:gd name="T58" fmla="*/ 67 w 238"/>
              <a:gd name="T59" fmla="*/ 109 h 256"/>
              <a:gd name="T60" fmla="*/ 67 w 238"/>
              <a:gd name="T61" fmla="*/ 110 h 256"/>
              <a:gd name="T62" fmla="*/ 67 w 238"/>
              <a:gd name="T63" fmla="*/ 110 h 256"/>
              <a:gd name="T64" fmla="*/ 65 w 238"/>
              <a:gd name="T65" fmla="*/ 113 h 256"/>
              <a:gd name="T66" fmla="*/ 62 w 238"/>
              <a:gd name="T67" fmla="*/ 118 h 256"/>
              <a:gd name="T68" fmla="*/ 66 w 238"/>
              <a:gd name="T69" fmla="*/ 138 h 256"/>
              <a:gd name="T70" fmla="*/ 70 w 238"/>
              <a:gd name="T71" fmla="*/ 148 h 256"/>
              <a:gd name="T72" fmla="*/ 80 w 238"/>
              <a:gd name="T73" fmla="*/ 166 h 256"/>
              <a:gd name="T74" fmla="*/ 82 w 238"/>
              <a:gd name="T75" fmla="*/ 170 h 256"/>
              <a:gd name="T76" fmla="*/ 80 w 238"/>
              <a:gd name="T77" fmla="*/ 186 h 256"/>
              <a:gd name="T78" fmla="*/ 77 w 238"/>
              <a:gd name="T79" fmla="*/ 189 h 256"/>
              <a:gd name="T80" fmla="*/ 71 w 238"/>
              <a:gd name="T81" fmla="*/ 195 h 256"/>
              <a:gd name="T82" fmla="*/ 67 w 238"/>
              <a:gd name="T83" fmla="*/ 206 h 256"/>
              <a:gd name="T84" fmla="*/ 64 w 238"/>
              <a:gd name="T85" fmla="*/ 209 h 256"/>
              <a:gd name="T86" fmla="*/ 41 w 238"/>
              <a:gd name="T87" fmla="*/ 217 h 256"/>
              <a:gd name="T88" fmla="*/ 4 w 238"/>
              <a:gd name="T89" fmla="*/ 237 h 256"/>
              <a:gd name="T90" fmla="*/ 2 w 238"/>
              <a:gd name="T91" fmla="*/ 256 h 256"/>
              <a:gd name="T92" fmla="*/ 235 w 238"/>
              <a:gd name="T93" fmla="*/ 256 h 256"/>
              <a:gd name="T94" fmla="*/ 233 w 238"/>
              <a:gd name="T95" fmla="*/ 23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" h="256">
                <a:moveTo>
                  <a:pt x="233" y="236"/>
                </a:moveTo>
                <a:cubicBezTo>
                  <a:pt x="210" y="226"/>
                  <a:pt x="197" y="218"/>
                  <a:pt x="173" y="210"/>
                </a:cubicBezTo>
                <a:cubicBezTo>
                  <a:pt x="171" y="209"/>
                  <a:pt x="169" y="208"/>
                  <a:pt x="168" y="207"/>
                </a:cubicBezTo>
                <a:cubicBezTo>
                  <a:pt x="166" y="203"/>
                  <a:pt x="165" y="199"/>
                  <a:pt x="164" y="195"/>
                </a:cubicBezTo>
                <a:cubicBezTo>
                  <a:pt x="163" y="193"/>
                  <a:pt x="162" y="190"/>
                  <a:pt x="159" y="189"/>
                </a:cubicBezTo>
                <a:cubicBezTo>
                  <a:pt x="158" y="189"/>
                  <a:pt x="157" y="187"/>
                  <a:pt x="157" y="186"/>
                </a:cubicBezTo>
                <a:cubicBezTo>
                  <a:pt x="157" y="177"/>
                  <a:pt x="154" y="171"/>
                  <a:pt x="158" y="167"/>
                </a:cubicBezTo>
                <a:cubicBezTo>
                  <a:pt x="165" y="161"/>
                  <a:pt x="164" y="153"/>
                  <a:pt x="167" y="149"/>
                </a:cubicBezTo>
                <a:cubicBezTo>
                  <a:pt x="171" y="145"/>
                  <a:pt x="180" y="117"/>
                  <a:pt x="178" y="113"/>
                </a:cubicBezTo>
                <a:cubicBezTo>
                  <a:pt x="176" y="109"/>
                  <a:pt x="170" y="111"/>
                  <a:pt x="172" y="109"/>
                </a:cubicBezTo>
                <a:cubicBezTo>
                  <a:pt x="177" y="102"/>
                  <a:pt x="179" y="89"/>
                  <a:pt x="179" y="77"/>
                </a:cubicBezTo>
                <a:cubicBezTo>
                  <a:pt x="180" y="79"/>
                  <a:pt x="180" y="81"/>
                  <a:pt x="180" y="84"/>
                </a:cubicBezTo>
                <a:cubicBezTo>
                  <a:pt x="180" y="86"/>
                  <a:pt x="180" y="86"/>
                  <a:pt x="180" y="86"/>
                </a:cubicBezTo>
                <a:cubicBezTo>
                  <a:pt x="216" y="63"/>
                  <a:pt x="216" y="63"/>
                  <a:pt x="216" y="63"/>
                </a:cubicBezTo>
                <a:cubicBezTo>
                  <a:pt x="119" y="0"/>
                  <a:pt x="119" y="0"/>
                  <a:pt x="119" y="0"/>
                </a:cubicBezTo>
                <a:cubicBezTo>
                  <a:pt x="21" y="63"/>
                  <a:pt x="21" y="63"/>
                  <a:pt x="21" y="63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82"/>
                  <a:pt x="30" y="82"/>
                  <a:pt x="30" y="82"/>
                </a:cubicBezTo>
                <a:cubicBezTo>
                  <a:pt x="29" y="82"/>
                  <a:pt x="27" y="84"/>
                  <a:pt x="27" y="85"/>
                </a:cubicBezTo>
                <a:cubicBezTo>
                  <a:pt x="27" y="87"/>
                  <a:pt x="28" y="88"/>
                  <a:pt x="29" y="89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33" y="89"/>
                  <a:pt x="33" y="89"/>
                  <a:pt x="33" y="89"/>
                </a:cubicBezTo>
                <a:cubicBezTo>
                  <a:pt x="34" y="88"/>
                  <a:pt x="35" y="87"/>
                  <a:pt x="35" y="85"/>
                </a:cubicBezTo>
                <a:cubicBezTo>
                  <a:pt x="35" y="84"/>
                  <a:pt x="34" y="82"/>
                  <a:pt x="32" y="82"/>
                </a:cubicBezTo>
                <a:cubicBezTo>
                  <a:pt x="32" y="70"/>
                  <a:pt x="32" y="70"/>
                  <a:pt x="32" y="70"/>
                </a:cubicBezTo>
                <a:cubicBezTo>
                  <a:pt x="57" y="86"/>
                  <a:pt x="57" y="86"/>
                  <a:pt x="57" y="86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7"/>
                  <a:pt x="57" y="89"/>
                  <a:pt x="58" y="92"/>
                </a:cubicBezTo>
                <a:cubicBezTo>
                  <a:pt x="60" y="100"/>
                  <a:pt x="64" y="100"/>
                  <a:pt x="67" y="109"/>
                </a:cubicBezTo>
                <a:cubicBezTo>
                  <a:pt x="67" y="109"/>
                  <a:pt x="67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6" y="111"/>
                  <a:pt x="66" y="113"/>
                  <a:pt x="65" y="113"/>
                </a:cubicBezTo>
                <a:cubicBezTo>
                  <a:pt x="61" y="114"/>
                  <a:pt x="61" y="116"/>
                  <a:pt x="62" y="118"/>
                </a:cubicBezTo>
                <a:cubicBezTo>
                  <a:pt x="62" y="120"/>
                  <a:pt x="65" y="133"/>
                  <a:pt x="66" y="138"/>
                </a:cubicBezTo>
                <a:cubicBezTo>
                  <a:pt x="67" y="141"/>
                  <a:pt x="70" y="144"/>
                  <a:pt x="70" y="148"/>
                </a:cubicBezTo>
                <a:cubicBezTo>
                  <a:pt x="72" y="155"/>
                  <a:pt x="75" y="161"/>
                  <a:pt x="80" y="166"/>
                </a:cubicBezTo>
                <a:cubicBezTo>
                  <a:pt x="81" y="167"/>
                  <a:pt x="82" y="169"/>
                  <a:pt x="82" y="170"/>
                </a:cubicBezTo>
                <a:cubicBezTo>
                  <a:pt x="81" y="175"/>
                  <a:pt x="81" y="181"/>
                  <a:pt x="80" y="186"/>
                </a:cubicBezTo>
                <a:cubicBezTo>
                  <a:pt x="80" y="187"/>
                  <a:pt x="78" y="189"/>
                  <a:pt x="77" y="189"/>
                </a:cubicBezTo>
                <a:cubicBezTo>
                  <a:pt x="73" y="190"/>
                  <a:pt x="72" y="193"/>
                  <a:pt x="71" y="195"/>
                </a:cubicBezTo>
                <a:cubicBezTo>
                  <a:pt x="70" y="199"/>
                  <a:pt x="69" y="203"/>
                  <a:pt x="67" y="206"/>
                </a:cubicBezTo>
                <a:cubicBezTo>
                  <a:pt x="67" y="207"/>
                  <a:pt x="65" y="209"/>
                  <a:pt x="64" y="209"/>
                </a:cubicBezTo>
                <a:cubicBezTo>
                  <a:pt x="56" y="212"/>
                  <a:pt x="49" y="214"/>
                  <a:pt x="41" y="217"/>
                </a:cubicBezTo>
                <a:cubicBezTo>
                  <a:pt x="33" y="220"/>
                  <a:pt x="12" y="233"/>
                  <a:pt x="4" y="237"/>
                </a:cubicBezTo>
                <a:cubicBezTo>
                  <a:pt x="0" y="239"/>
                  <a:pt x="2" y="256"/>
                  <a:pt x="2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8" y="238"/>
                  <a:pt x="233" y="236"/>
                </a:cubicBezTo>
                <a:close/>
              </a:path>
            </a:pathLst>
          </a:custGeom>
          <a:solidFill>
            <a:srgbClr val="0F0C08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F0C08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257329" y="5015008"/>
            <a:ext cx="2578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9757102" y="3051748"/>
            <a:ext cx="1382455" cy="1379461"/>
            <a:chOff x="1037034" y="3097289"/>
            <a:chExt cx="1649494" cy="1645922"/>
          </a:xfrm>
        </p:grpSpPr>
        <p:sp>
          <p:nvSpPr>
            <p:cNvPr id="35" name="椭圆 34"/>
            <p:cNvSpPr/>
            <p:nvPr/>
          </p:nvSpPr>
          <p:spPr>
            <a:xfrm>
              <a:off x="1038820" y="3097289"/>
              <a:ext cx="1645922" cy="1645922"/>
            </a:xfrm>
            <a:prstGeom prst="ellipse">
              <a:avLst/>
            </a:prstGeom>
            <a:solidFill>
              <a:srgbClr val="0F0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037034" y="3512818"/>
              <a:ext cx="1649494" cy="812760"/>
              <a:chOff x="1037034" y="3474718"/>
              <a:chExt cx="1649494" cy="812760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1037034" y="3474718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1037034" y="3920250"/>
                <a:ext cx="1649494" cy="36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</p:grpSp>
      </p:grpSp>
      <p:sp>
        <p:nvSpPr>
          <p:cNvPr id="42" name="statistics-on-laptop_82095"/>
          <p:cNvSpPr>
            <a:spLocks noChangeAspect="1"/>
          </p:cNvSpPr>
          <p:nvPr/>
        </p:nvSpPr>
        <p:spPr bwMode="auto">
          <a:xfrm>
            <a:off x="10202861" y="4481164"/>
            <a:ext cx="490937" cy="483889"/>
          </a:xfrm>
          <a:custGeom>
            <a:avLst/>
            <a:gdLst>
              <a:gd name="connsiteX0" fmla="*/ 155534 w 331788"/>
              <a:gd name="connsiteY0" fmla="*/ 53107 h 327025"/>
              <a:gd name="connsiteX1" fmla="*/ 176255 w 331788"/>
              <a:gd name="connsiteY1" fmla="*/ 53107 h 327025"/>
              <a:gd name="connsiteX2" fmla="*/ 283746 w 331788"/>
              <a:gd name="connsiteY2" fmla="*/ 141384 h 327025"/>
              <a:gd name="connsiteX3" fmla="*/ 288926 w 331788"/>
              <a:gd name="connsiteY3" fmla="*/ 154366 h 327025"/>
              <a:gd name="connsiteX4" fmla="*/ 288926 w 331788"/>
              <a:gd name="connsiteY4" fmla="*/ 310149 h 327025"/>
              <a:gd name="connsiteX5" fmla="*/ 273385 w 331788"/>
              <a:gd name="connsiteY5" fmla="*/ 327025 h 327025"/>
              <a:gd name="connsiteX6" fmla="*/ 207337 w 331788"/>
              <a:gd name="connsiteY6" fmla="*/ 327025 h 327025"/>
              <a:gd name="connsiteX7" fmla="*/ 207337 w 331788"/>
              <a:gd name="connsiteY7" fmla="*/ 234854 h 327025"/>
              <a:gd name="connsiteX8" fmla="*/ 195681 w 331788"/>
              <a:gd name="connsiteY8" fmla="*/ 223170 h 327025"/>
              <a:gd name="connsiteX9" fmla="*/ 136108 w 331788"/>
              <a:gd name="connsiteY9" fmla="*/ 223170 h 327025"/>
              <a:gd name="connsiteX10" fmla="*/ 124452 w 331788"/>
              <a:gd name="connsiteY10" fmla="*/ 234854 h 327025"/>
              <a:gd name="connsiteX11" fmla="*/ 124452 w 331788"/>
              <a:gd name="connsiteY11" fmla="*/ 327025 h 327025"/>
              <a:gd name="connsiteX12" fmla="*/ 58404 w 331788"/>
              <a:gd name="connsiteY12" fmla="*/ 327025 h 327025"/>
              <a:gd name="connsiteX13" fmla="*/ 42863 w 331788"/>
              <a:gd name="connsiteY13" fmla="*/ 310149 h 327025"/>
              <a:gd name="connsiteX14" fmla="*/ 42863 w 331788"/>
              <a:gd name="connsiteY14" fmla="*/ 154366 h 327025"/>
              <a:gd name="connsiteX15" fmla="*/ 48043 w 331788"/>
              <a:gd name="connsiteY15" fmla="*/ 141384 h 327025"/>
              <a:gd name="connsiteX16" fmla="*/ 155534 w 331788"/>
              <a:gd name="connsiteY16" fmla="*/ 53107 h 327025"/>
              <a:gd name="connsiteX17" fmla="*/ 165894 w 331788"/>
              <a:gd name="connsiteY17" fmla="*/ 0 h 327025"/>
              <a:gd name="connsiteX18" fmla="*/ 189223 w 331788"/>
              <a:gd name="connsiteY18" fmla="*/ 9125 h 327025"/>
              <a:gd name="connsiteX19" fmla="*/ 325308 w 331788"/>
              <a:gd name="connsiteY19" fmla="*/ 117321 h 327025"/>
              <a:gd name="connsiteX20" fmla="*/ 331788 w 331788"/>
              <a:gd name="connsiteY20" fmla="*/ 130356 h 327025"/>
              <a:gd name="connsiteX21" fmla="*/ 331788 w 331788"/>
              <a:gd name="connsiteY21" fmla="*/ 143392 h 327025"/>
              <a:gd name="connsiteX22" fmla="*/ 314940 w 331788"/>
              <a:gd name="connsiteY22" fmla="*/ 160338 h 327025"/>
              <a:gd name="connsiteX23" fmla="*/ 298091 w 331788"/>
              <a:gd name="connsiteY23" fmla="*/ 143392 h 327025"/>
              <a:gd name="connsiteX24" fmla="*/ 298091 w 331788"/>
              <a:gd name="connsiteY24" fmla="*/ 139481 h 327025"/>
              <a:gd name="connsiteX25" fmla="*/ 176263 w 331788"/>
              <a:gd name="connsiteY25" fmla="*/ 41714 h 327025"/>
              <a:gd name="connsiteX26" fmla="*/ 165894 w 331788"/>
              <a:gd name="connsiteY26" fmla="*/ 37804 h 327025"/>
              <a:gd name="connsiteX27" fmla="*/ 155526 w 331788"/>
              <a:gd name="connsiteY27" fmla="*/ 41714 h 327025"/>
              <a:gd name="connsiteX28" fmla="*/ 33697 w 331788"/>
              <a:gd name="connsiteY28" fmla="*/ 139481 h 327025"/>
              <a:gd name="connsiteX29" fmla="*/ 33697 w 331788"/>
              <a:gd name="connsiteY29" fmla="*/ 143392 h 327025"/>
              <a:gd name="connsiteX30" fmla="*/ 16849 w 331788"/>
              <a:gd name="connsiteY30" fmla="*/ 160338 h 327025"/>
              <a:gd name="connsiteX31" fmla="*/ 0 w 331788"/>
              <a:gd name="connsiteY31" fmla="*/ 143392 h 327025"/>
              <a:gd name="connsiteX32" fmla="*/ 0 w 331788"/>
              <a:gd name="connsiteY32" fmla="*/ 130356 h 327025"/>
              <a:gd name="connsiteX33" fmla="*/ 6480 w 331788"/>
              <a:gd name="connsiteY33" fmla="*/ 117321 h 327025"/>
              <a:gd name="connsiteX34" fmla="*/ 142565 w 331788"/>
              <a:gd name="connsiteY34" fmla="*/ 9125 h 327025"/>
              <a:gd name="connsiteX35" fmla="*/ 165894 w 331788"/>
              <a:gd name="connsiteY35" fmla="*/ 0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31788" h="327025">
                <a:moveTo>
                  <a:pt x="155534" y="53107"/>
                </a:moveTo>
                <a:cubicBezTo>
                  <a:pt x="162009" y="49212"/>
                  <a:pt x="169780" y="49212"/>
                  <a:pt x="176255" y="53107"/>
                </a:cubicBezTo>
                <a:cubicBezTo>
                  <a:pt x="176255" y="53107"/>
                  <a:pt x="176255" y="53107"/>
                  <a:pt x="283746" y="141384"/>
                </a:cubicBezTo>
                <a:cubicBezTo>
                  <a:pt x="286336" y="143980"/>
                  <a:pt x="288926" y="149173"/>
                  <a:pt x="288926" y="154366"/>
                </a:cubicBezTo>
                <a:cubicBezTo>
                  <a:pt x="288926" y="154366"/>
                  <a:pt x="288926" y="154366"/>
                  <a:pt x="288926" y="310149"/>
                </a:cubicBezTo>
                <a:cubicBezTo>
                  <a:pt x="288926" y="319236"/>
                  <a:pt x="282451" y="327025"/>
                  <a:pt x="273385" y="327025"/>
                </a:cubicBezTo>
                <a:cubicBezTo>
                  <a:pt x="273385" y="327025"/>
                  <a:pt x="273385" y="327025"/>
                  <a:pt x="207337" y="327025"/>
                </a:cubicBezTo>
                <a:cubicBezTo>
                  <a:pt x="207337" y="327025"/>
                  <a:pt x="207337" y="327025"/>
                  <a:pt x="207337" y="234854"/>
                </a:cubicBezTo>
                <a:cubicBezTo>
                  <a:pt x="207337" y="228363"/>
                  <a:pt x="202157" y="223170"/>
                  <a:pt x="195681" y="223170"/>
                </a:cubicBezTo>
                <a:cubicBezTo>
                  <a:pt x="195681" y="223170"/>
                  <a:pt x="195681" y="223170"/>
                  <a:pt x="136108" y="223170"/>
                </a:cubicBezTo>
                <a:cubicBezTo>
                  <a:pt x="129633" y="223170"/>
                  <a:pt x="124452" y="228363"/>
                  <a:pt x="124452" y="234854"/>
                </a:cubicBezTo>
                <a:cubicBezTo>
                  <a:pt x="124452" y="234854"/>
                  <a:pt x="124452" y="234854"/>
                  <a:pt x="124452" y="327025"/>
                </a:cubicBezTo>
                <a:cubicBezTo>
                  <a:pt x="124452" y="327025"/>
                  <a:pt x="124452" y="327025"/>
                  <a:pt x="58404" y="327025"/>
                </a:cubicBezTo>
                <a:cubicBezTo>
                  <a:pt x="49338" y="327025"/>
                  <a:pt x="42863" y="319236"/>
                  <a:pt x="42863" y="310149"/>
                </a:cubicBezTo>
                <a:cubicBezTo>
                  <a:pt x="42863" y="310149"/>
                  <a:pt x="42863" y="310149"/>
                  <a:pt x="42863" y="154366"/>
                </a:cubicBezTo>
                <a:cubicBezTo>
                  <a:pt x="42863" y="149173"/>
                  <a:pt x="45453" y="143980"/>
                  <a:pt x="48043" y="141384"/>
                </a:cubicBezTo>
                <a:cubicBezTo>
                  <a:pt x="48043" y="141384"/>
                  <a:pt x="48043" y="141384"/>
                  <a:pt x="155534" y="53107"/>
                </a:cubicBezTo>
                <a:close/>
                <a:moveTo>
                  <a:pt x="165894" y="0"/>
                </a:moveTo>
                <a:cubicBezTo>
                  <a:pt x="173670" y="0"/>
                  <a:pt x="182743" y="2607"/>
                  <a:pt x="189223" y="9125"/>
                </a:cubicBezTo>
                <a:cubicBezTo>
                  <a:pt x="189223" y="9125"/>
                  <a:pt x="189223" y="9125"/>
                  <a:pt x="325308" y="117321"/>
                </a:cubicBezTo>
                <a:cubicBezTo>
                  <a:pt x="329196" y="121231"/>
                  <a:pt x="331788" y="126446"/>
                  <a:pt x="331788" y="130356"/>
                </a:cubicBezTo>
                <a:cubicBezTo>
                  <a:pt x="331788" y="130356"/>
                  <a:pt x="331788" y="138178"/>
                  <a:pt x="331788" y="143392"/>
                </a:cubicBezTo>
                <a:cubicBezTo>
                  <a:pt x="331788" y="152517"/>
                  <a:pt x="324012" y="160338"/>
                  <a:pt x="314940" y="160338"/>
                </a:cubicBezTo>
                <a:cubicBezTo>
                  <a:pt x="305867" y="160338"/>
                  <a:pt x="298091" y="152517"/>
                  <a:pt x="298091" y="143392"/>
                </a:cubicBezTo>
                <a:cubicBezTo>
                  <a:pt x="298091" y="142088"/>
                  <a:pt x="298091" y="140785"/>
                  <a:pt x="298091" y="139481"/>
                </a:cubicBezTo>
                <a:cubicBezTo>
                  <a:pt x="298091" y="139481"/>
                  <a:pt x="298091" y="139481"/>
                  <a:pt x="176263" y="41714"/>
                </a:cubicBezTo>
                <a:cubicBezTo>
                  <a:pt x="176263" y="41714"/>
                  <a:pt x="171078" y="37804"/>
                  <a:pt x="165894" y="37804"/>
                </a:cubicBezTo>
                <a:cubicBezTo>
                  <a:pt x="160710" y="37804"/>
                  <a:pt x="155526" y="41714"/>
                  <a:pt x="155526" y="41714"/>
                </a:cubicBezTo>
                <a:cubicBezTo>
                  <a:pt x="155526" y="41714"/>
                  <a:pt x="155526" y="41714"/>
                  <a:pt x="33697" y="139481"/>
                </a:cubicBezTo>
                <a:cubicBezTo>
                  <a:pt x="33697" y="140785"/>
                  <a:pt x="33697" y="142088"/>
                  <a:pt x="33697" y="143392"/>
                </a:cubicBezTo>
                <a:cubicBezTo>
                  <a:pt x="33697" y="152517"/>
                  <a:pt x="25921" y="160338"/>
                  <a:pt x="16849" y="160338"/>
                </a:cubicBezTo>
                <a:cubicBezTo>
                  <a:pt x="7776" y="160338"/>
                  <a:pt x="0" y="152517"/>
                  <a:pt x="0" y="143392"/>
                </a:cubicBezTo>
                <a:cubicBezTo>
                  <a:pt x="0" y="138178"/>
                  <a:pt x="0" y="130356"/>
                  <a:pt x="0" y="130356"/>
                </a:cubicBezTo>
                <a:cubicBezTo>
                  <a:pt x="0" y="126446"/>
                  <a:pt x="2592" y="121231"/>
                  <a:pt x="6480" y="117321"/>
                </a:cubicBezTo>
                <a:cubicBezTo>
                  <a:pt x="6480" y="117321"/>
                  <a:pt x="6480" y="117321"/>
                  <a:pt x="142565" y="9125"/>
                </a:cubicBezTo>
                <a:cubicBezTo>
                  <a:pt x="149046" y="2607"/>
                  <a:pt x="158118" y="0"/>
                  <a:pt x="165894" y="0"/>
                </a:cubicBezTo>
                <a:close/>
              </a:path>
            </a:pathLst>
          </a:custGeom>
          <a:solidFill>
            <a:srgbClr val="0F0C08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F0C08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158882" y="5015008"/>
            <a:ext cx="2578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</p:spTree>
    <p:extLst>
      <p:ext uri="{BB962C8B-B14F-4D97-AF65-F5344CB8AC3E}">
        <p14:creationId xmlns:p14="http://schemas.microsoft.com/office/powerpoint/2010/main" val="2400956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13" grpId="0"/>
      <p:bldP spid="40" grpId="0" animBg="1"/>
      <p:bldP spid="18" grpId="0"/>
      <p:bldP spid="41" grpId="0" animBg="1"/>
      <p:bldP spid="26" grpId="0"/>
      <p:bldP spid="42" grpId="0" animBg="1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65375" y="1914525"/>
            <a:ext cx="6858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56498" y="1499026"/>
            <a:ext cx="6479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463465" y="2894968"/>
            <a:ext cx="6479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170432" y="4290910"/>
            <a:ext cx="6479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034305" y="5686851"/>
            <a:ext cx="6479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445190" y="1272664"/>
            <a:ext cx="1345517" cy="1283719"/>
            <a:chOff x="2445190" y="1272664"/>
            <a:chExt cx="1345517" cy="1283719"/>
          </a:xfrm>
        </p:grpSpPr>
        <p:sp>
          <p:nvSpPr>
            <p:cNvPr id="4" name="文本框 3"/>
            <p:cNvSpPr txBox="1"/>
            <p:nvPr/>
          </p:nvSpPr>
          <p:spPr>
            <a:xfrm>
              <a:off x="2631182" y="1529804"/>
              <a:ext cx="11089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壹</a:t>
              </a: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5190" y="1272664"/>
              <a:ext cx="1345517" cy="1283719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3219866" y="2650691"/>
            <a:ext cx="1345517" cy="1283719"/>
            <a:chOff x="3219866" y="2650691"/>
            <a:chExt cx="1345517" cy="1283719"/>
          </a:xfrm>
        </p:grpSpPr>
        <p:sp>
          <p:nvSpPr>
            <p:cNvPr id="12" name="文本框 11"/>
            <p:cNvSpPr txBox="1"/>
            <p:nvPr/>
          </p:nvSpPr>
          <p:spPr>
            <a:xfrm>
              <a:off x="3338149" y="2925746"/>
              <a:ext cx="11089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贰</a:t>
              </a: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9866" y="2650691"/>
              <a:ext cx="1345517" cy="1283719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3892624" y="4079908"/>
            <a:ext cx="1345517" cy="1283719"/>
            <a:chOff x="3892624" y="4079908"/>
            <a:chExt cx="1345517" cy="1283719"/>
          </a:xfrm>
        </p:grpSpPr>
        <p:sp>
          <p:nvSpPr>
            <p:cNvPr id="17" name="文本框 16"/>
            <p:cNvSpPr txBox="1"/>
            <p:nvPr/>
          </p:nvSpPr>
          <p:spPr>
            <a:xfrm>
              <a:off x="4045116" y="4321688"/>
              <a:ext cx="11089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叁</a:t>
              </a: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2624" y="4079908"/>
              <a:ext cx="1345517" cy="1283719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3752835" y="5435089"/>
            <a:ext cx="1345517" cy="1283719"/>
            <a:chOff x="3752835" y="5435089"/>
            <a:chExt cx="1345517" cy="1283719"/>
          </a:xfrm>
        </p:grpSpPr>
        <p:sp>
          <p:nvSpPr>
            <p:cNvPr id="22" name="文本框 21"/>
            <p:cNvSpPr txBox="1"/>
            <p:nvPr/>
          </p:nvSpPr>
          <p:spPr>
            <a:xfrm>
              <a:off x="3908989" y="5717629"/>
              <a:ext cx="11089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肆</a:t>
              </a: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2835" y="5435089"/>
              <a:ext cx="1345517" cy="12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1376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5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756337" y="2027653"/>
            <a:ext cx="1006183" cy="959969"/>
            <a:chOff x="3756337" y="1798542"/>
            <a:chExt cx="1006183" cy="95996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6337" y="1798542"/>
              <a:ext cx="1006183" cy="95996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3928572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0718" y="2027653"/>
            <a:ext cx="1006183" cy="959969"/>
            <a:chOff x="4980718" y="1798542"/>
            <a:chExt cx="1006183" cy="959969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718" y="1798542"/>
              <a:ext cx="1006183" cy="959969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5152953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叁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05099" y="2027653"/>
            <a:ext cx="1006183" cy="959969"/>
            <a:chOff x="6205099" y="1798542"/>
            <a:chExt cx="1006183" cy="959969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5099" y="1798542"/>
              <a:ext cx="1006183" cy="95996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6377334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部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429481" y="2027653"/>
            <a:ext cx="1006183" cy="959969"/>
            <a:chOff x="7429481" y="1798542"/>
            <a:chExt cx="1006183" cy="959969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481" y="1798542"/>
              <a:ext cx="1006183" cy="95996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7601716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分</a:t>
              </a: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914650" y="3003226"/>
            <a:ext cx="6362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F0C08"/>
                </a:solidFill>
                <a:latin typeface="李旭科书法"/>
                <a:ea typeface="李旭科书法"/>
              </a:rPr>
              <a:t>请点击此处输入您的标题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399939" y="3905038"/>
            <a:ext cx="2017590" cy="307777"/>
            <a:chOff x="6399939" y="3675927"/>
            <a:chExt cx="2017590" cy="307777"/>
          </a:xfrm>
        </p:grpSpPr>
        <p:sp>
          <p:nvSpPr>
            <p:cNvPr id="67" name="文本框 66"/>
            <p:cNvSpPr txBox="1"/>
            <p:nvPr/>
          </p:nvSpPr>
          <p:spPr>
            <a:xfrm>
              <a:off x="6598848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3715451"/>
              <a:ext cx="219438" cy="225533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136621" y="4345186"/>
            <a:ext cx="2017590" cy="307777"/>
            <a:chOff x="4136621" y="4116075"/>
            <a:chExt cx="2017590" cy="307777"/>
          </a:xfrm>
        </p:grpSpPr>
        <p:sp>
          <p:nvSpPr>
            <p:cNvPr id="72" name="文本框 71"/>
            <p:cNvSpPr txBox="1"/>
            <p:nvPr/>
          </p:nvSpPr>
          <p:spPr>
            <a:xfrm>
              <a:off x="4335530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399939" y="4345186"/>
            <a:ext cx="2017590" cy="307777"/>
            <a:chOff x="6399939" y="4116075"/>
            <a:chExt cx="2017590" cy="307777"/>
          </a:xfrm>
        </p:grpSpPr>
        <p:sp>
          <p:nvSpPr>
            <p:cNvPr id="77" name="文本框 76"/>
            <p:cNvSpPr txBox="1"/>
            <p:nvPr/>
          </p:nvSpPr>
          <p:spPr>
            <a:xfrm>
              <a:off x="6598848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4136621" y="3905038"/>
            <a:ext cx="2017590" cy="307777"/>
            <a:chOff x="4136621" y="3675927"/>
            <a:chExt cx="2017590" cy="307777"/>
          </a:xfrm>
        </p:grpSpPr>
        <p:sp>
          <p:nvSpPr>
            <p:cNvPr id="62" name="文本框 61"/>
            <p:cNvSpPr txBox="1"/>
            <p:nvPr/>
          </p:nvSpPr>
          <p:spPr>
            <a:xfrm>
              <a:off x="4335530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3715451"/>
              <a:ext cx="219438" cy="2255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9070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27525" y="1660525"/>
            <a:ext cx="3536950" cy="3536950"/>
            <a:chOff x="4327525" y="1660525"/>
            <a:chExt cx="3536950" cy="353695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7525" y="1660525"/>
              <a:ext cx="3536950" cy="353695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864100" y="2551837"/>
              <a:ext cx="24638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输入</a:t>
              </a:r>
              <a:endPara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33450" y="1377448"/>
            <a:ext cx="4307568" cy="1492296"/>
            <a:chOff x="7693932" y="1429692"/>
            <a:chExt cx="4307568" cy="1492296"/>
          </a:xfrm>
        </p:grpSpPr>
        <p:sp>
          <p:nvSpPr>
            <p:cNvPr id="8" name="文本框 7"/>
            <p:cNvSpPr txBox="1"/>
            <p:nvPr/>
          </p:nvSpPr>
          <p:spPr>
            <a:xfrm>
              <a:off x="7693932" y="1906325"/>
              <a:ext cx="43075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693932" y="1429692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150983" y="1377448"/>
            <a:ext cx="4307568" cy="1492296"/>
            <a:chOff x="7693932" y="1429692"/>
            <a:chExt cx="4307568" cy="1492296"/>
          </a:xfrm>
        </p:grpSpPr>
        <p:sp>
          <p:nvSpPr>
            <p:cNvPr id="12" name="文本框 11"/>
            <p:cNvSpPr txBox="1"/>
            <p:nvPr/>
          </p:nvSpPr>
          <p:spPr>
            <a:xfrm>
              <a:off x="7693932" y="1906325"/>
              <a:ext cx="43075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693932" y="1429692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33450" y="3988257"/>
            <a:ext cx="4307568" cy="1492296"/>
            <a:chOff x="7693932" y="1429692"/>
            <a:chExt cx="4307568" cy="1492296"/>
          </a:xfrm>
        </p:grpSpPr>
        <p:sp>
          <p:nvSpPr>
            <p:cNvPr id="20" name="文本框 19"/>
            <p:cNvSpPr txBox="1"/>
            <p:nvPr/>
          </p:nvSpPr>
          <p:spPr>
            <a:xfrm>
              <a:off x="7693932" y="1906325"/>
              <a:ext cx="43075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693932" y="1429692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 flipH="1">
            <a:off x="150983" y="3988257"/>
            <a:ext cx="4307568" cy="1492296"/>
            <a:chOff x="7693932" y="1429692"/>
            <a:chExt cx="4307568" cy="1492296"/>
          </a:xfrm>
        </p:grpSpPr>
        <p:sp>
          <p:nvSpPr>
            <p:cNvPr id="18" name="文本框 17"/>
            <p:cNvSpPr txBox="1"/>
            <p:nvPr/>
          </p:nvSpPr>
          <p:spPr>
            <a:xfrm>
              <a:off x="7693932" y="1906325"/>
              <a:ext cx="43075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93932" y="1429692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434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3360" y="877608"/>
            <a:ext cx="2809156" cy="1737285"/>
            <a:chOff x="1369332" y="1209719"/>
            <a:chExt cx="3491062" cy="2159001"/>
          </a:xfrm>
        </p:grpSpPr>
        <p:sp>
          <p:nvSpPr>
            <p:cNvPr id="3" name="矩形 2"/>
            <p:cNvSpPr/>
            <p:nvPr/>
          </p:nvSpPr>
          <p:spPr bwMode="auto">
            <a:xfrm>
              <a:off x="1369332" y="1209719"/>
              <a:ext cx="3491062" cy="2159001"/>
            </a:xfrm>
            <a:prstGeom prst="rect">
              <a:avLst/>
            </a:prstGeom>
            <a:solidFill>
              <a:srgbClr val="0F0C08"/>
            </a:solidFill>
            <a:ln>
              <a:solidFill>
                <a:srgbClr val="1C4597"/>
              </a:solidFill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6" t="17611" r="7286" b="14937"/>
            <a:stretch>
              <a:fillRect/>
            </a:stretch>
          </p:blipFill>
          <p:spPr>
            <a:xfrm>
              <a:off x="1422264" y="1286898"/>
              <a:ext cx="3385199" cy="2004643"/>
            </a:xfrm>
            <a:custGeom>
              <a:avLst/>
              <a:gdLst>
                <a:gd name="connsiteX0" fmla="*/ 0 w 3385199"/>
                <a:gd name="connsiteY0" fmla="*/ 0 h 2004643"/>
                <a:gd name="connsiteX1" fmla="*/ 3385199 w 3385199"/>
                <a:gd name="connsiteY1" fmla="*/ 0 h 2004643"/>
                <a:gd name="connsiteX2" fmla="*/ 3385199 w 3385199"/>
                <a:gd name="connsiteY2" fmla="*/ 2004643 h 2004643"/>
                <a:gd name="connsiteX3" fmla="*/ 0 w 3385199"/>
                <a:gd name="connsiteY3" fmla="*/ 2004643 h 200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5199" h="2004643">
                  <a:moveTo>
                    <a:pt x="0" y="0"/>
                  </a:moveTo>
                  <a:lnTo>
                    <a:pt x="3385199" y="0"/>
                  </a:lnTo>
                  <a:lnTo>
                    <a:pt x="3385199" y="2004643"/>
                  </a:lnTo>
                  <a:lnTo>
                    <a:pt x="0" y="2004643"/>
                  </a:lnTo>
                  <a:close/>
                </a:path>
              </a:pathLst>
            </a:custGeom>
          </p:spPr>
        </p:pic>
      </p:grpSp>
      <p:sp>
        <p:nvSpPr>
          <p:cNvPr id="5" name="文本框 4"/>
          <p:cNvSpPr txBox="1"/>
          <p:nvPr/>
        </p:nvSpPr>
        <p:spPr>
          <a:xfrm>
            <a:off x="4533541" y="838309"/>
            <a:ext cx="65151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143360" y="2877858"/>
            <a:ext cx="2809156" cy="1737285"/>
            <a:chOff x="1369332" y="1209719"/>
            <a:chExt cx="3491062" cy="2159001"/>
          </a:xfrm>
        </p:grpSpPr>
        <p:sp>
          <p:nvSpPr>
            <p:cNvPr id="10" name="矩形 9"/>
            <p:cNvSpPr/>
            <p:nvPr/>
          </p:nvSpPr>
          <p:spPr bwMode="auto">
            <a:xfrm>
              <a:off x="1369332" y="1209719"/>
              <a:ext cx="3491062" cy="2159001"/>
            </a:xfrm>
            <a:prstGeom prst="rect">
              <a:avLst/>
            </a:prstGeom>
            <a:solidFill>
              <a:srgbClr val="0F0C08"/>
            </a:solidFill>
            <a:ln>
              <a:solidFill>
                <a:srgbClr val="1C4597"/>
              </a:solidFill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6" t="17611" r="7286" b="14937"/>
            <a:stretch>
              <a:fillRect/>
            </a:stretch>
          </p:blipFill>
          <p:spPr>
            <a:xfrm>
              <a:off x="1422264" y="1286898"/>
              <a:ext cx="3385199" cy="2004643"/>
            </a:xfrm>
            <a:custGeom>
              <a:avLst/>
              <a:gdLst>
                <a:gd name="connsiteX0" fmla="*/ 0 w 3385199"/>
                <a:gd name="connsiteY0" fmla="*/ 0 h 2004643"/>
                <a:gd name="connsiteX1" fmla="*/ 3385199 w 3385199"/>
                <a:gd name="connsiteY1" fmla="*/ 0 h 2004643"/>
                <a:gd name="connsiteX2" fmla="*/ 3385199 w 3385199"/>
                <a:gd name="connsiteY2" fmla="*/ 2004643 h 2004643"/>
                <a:gd name="connsiteX3" fmla="*/ 0 w 3385199"/>
                <a:gd name="connsiteY3" fmla="*/ 2004643 h 200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5199" h="2004643">
                  <a:moveTo>
                    <a:pt x="0" y="0"/>
                  </a:moveTo>
                  <a:lnTo>
                    <a:pt x="3385199" y="0"/>
                  </a:lnTo>
                  <a:lnTo>
                    <a:pt x="3385199" y="2004643"/>
                  </a:lnTo>
                  <a:lnTo>
                    <a:pt x="0" y="2004643"/>
                  </a:lnTo>
                  <a:close/>
                </a:path>
              </a:pathLst>
            </a:custGeom>
            <a:solidFill>
              <a:srgbClr val="0F0C08"/>
            </a:solidFill>
          </p:spPr>
        </p:pic>
      </p:grpSp>
      <p:sp>
        <p:nvSpPr>
          <p:cNvPr id="9" name="文本框 8"/>
          <p:cNvSpPr txBox="1"/>
          <p:nvPr/>
        </p:nvSpPr>
        <p:spPr>
          <a:xfrm>
            <a:off x="4533541" y="2838559"/>
            <a:ext cx="65151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143360" y="4878108"/>
            <a:ext cx="2809156" cy="1737285"/>
            <a:chOff x="1369332" y="1209719"/>
            <a:chExt cx="3491062" cy="2159001"/>
          </a:xfrm>
        </p:grpSpPr>
        <p:sp>
          <p:nvSpPr>
            <p:cNvPr id="15" name="矩形 14"/>
            <p:cNvSpPr/>
            <p:nvPr/>
          </p:nvSpPr>
          <p:spPr bwMode="auto">
            <a:xfrm>
              <a:off x="1369332" y="1209719"/>
              <a:ext cx="3491062" cy="2159001"/>
            </a:xfrm>
            <a:prstGeom prst="rect">
              <a:avLst/>
            </a:prstGeom>
            <a:solidFill>
              <a:srgbClr val="0F0C08"/>
            </a:solidFill>
            <a:ln>
              <a:solidFill>
                <a:srgbClr val="1C4597"/>
              </a:solidFill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6" t="17611" r="7286" b="14937"/>
            <a:stretch>
              <a:fillRect/>
            </a:stretch>
          </p:blipFill>
          <p:spPr>
            <a:xfrm>
              <a:off x="1422264" y="1286898"/>
              <a:ext cx="3385199" cy="2004643"/>
            </a:xfrm>
            <a:custGeom>
              <a:avLst/>
              <a:gdLst>
                <a:gd name="connsiteX0" fmla="*/ 0 w 3385199"/>
                <a:gd name="connsiteY0" fmla="*/ 0 h 2004643"/>
                <a:gd name="connsiteX1" fmla="*/ 3385199 w 3385199"/>
                <a:gd name="connsiteY1" fmla="*/ 0 h 2004643"/>
                <a:gd name="connsiteX2" fmla="*/ 3385199 w 3385199"/>
                <a:gd name="connsiteY2" fmla="*/ 2004643 h 2004643"/>
                <a:gd name="connsiteX3" fmla="*/ 0 w 3385199"/>
                <a:gd name="connsiteY3" fmla="*/ 2004643 h 200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5199" h="2004643">
                  <a:moveTo>
                    <a:pt x="0" y="0"/>
                  </a:moveTo>
                  <a:lnTo>
                    <a:pt x="3385199" y="0"/>
                  </a:lnTo>
                  <a:lnTo>
                    <a:pt x="3385199" y="2004643"/>
                  </a:lnTo>
                  <a:lnTo>
                    <a:pt x="0" y="2004643"/>
                  </a:lnTo>
                  <a:close/>
                </a:path>
              </a:pathLst>
            </a:custGeom>
          </p:spPr>
        </p:pic>
      </p:grpSp>
      <p:sp>
        <p:nvSpPr>
          <p:cNvPr id="14" name="文本框 13"/>
          <p:cNvSpPr txBox="1"/>
          <p:nvPr/>
        </p:nvSpPr>
        <p:spPr>
          <a:xfrm>
            <a:off x="4533541" y="4838809"/>
            <a:ext cx="65151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</p:spTree>
    <p:extLst>
      <p:ext uri="{BB962C8B-B14F-4D97-AF65-F5344CB8AC3E}">
        <p14:creationId xmlns:p14="http://schemas.microsoft.com/office/powerpoint/2010/main" val="10202145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577850"/>
            <a:ext cx="3168575" cy="6108700"/>
            <a:chOff x="0" y="374650"/>
            <a:chExt cx="3168575" cy="61087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130"/>
            <a:stretch/>
          </p:blipFill>
          <p:spPr>
            <a:xfrm flipH="1">
              <a:off x="0" y="374650"/>
              <a:ext cx="3168575" cy="6108700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61555" y="1352550"/>
              <a:ext cx="1552241" cy="4152900"/>
              <a:chOff x="61555" y="1352550"/>
              <a:chExt cx="1552241" cy="4152900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61555" y="1352550"/>
                <a:ext cx="800219" cy="415290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0C08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690466" y="2387600"/>
                <a:ext cx="923330" cy="208280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0C08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中国风</a:t>
                </a: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9013937" y="577850"/>
            <a:ext cx="3178063" cy="6108700"/>
            <a:chOff x="9013937" y="374650"/>
            <a:chExt cx="3178063" cy="61087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4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130"/>
            <a:stretch/>
          </p:blipFill>
          <p:spPr>
            <a:xfrm>
              <a:off x="9013937" y="374650"/>
              <a:ext cx="3168575" cy="6108700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 flipH="1">
              <a:off x="10639759" y="1352550"/>
              <a:ext cx="1552241" cy="4152900"/>
              <a:chOff x="61555" y="1352550"/>
              <a:chExt cx="1552241" cy="415290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61555" y="1352550"/>
                <a:ext cx="800219" cy="415290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0C08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点击输入标题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90466" y="2387600"/>
                <a:ext cx="923330" cy="208280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4800" dirty="0">
                    <a:solidFill>
                      <a:srgbClr val="0F0C08"/>
                    </a:solidFill>
                    <a:latin typeface="李旭科书法"/>
                    <a:ea typeface="李旭科书法"/>
                  </a:rPr>
                  <a:t>中国风</a:t>
                </a:r>
              </a:p>
            </p:txBody>
          </p:sp>
        </p:grpSp>
      </p:grpSp>
      <p:cxnSp>
        <p:nvCxnSpPr>
          <p:cNvPr id="14" name="直接连接符 13"/>
          <p:cNvCxnSpPr/>
          <p:nvPr/>
        </p:nvCxnSpPr>
        <p:spPr>
          <a:xfrm>
            <a:off x="3409364" y="2765251"/>
            <a:ext cx="5416625" cy="0"/>
          </a:xfrm>
          <a:prstGeom prst="line">
            <a:avLst/>
          </a:prstGeom>
          <a:ln w="57150">
            <a:solidFill>
              <a:srgbClr val="0F0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326228" y="2939702"/>
            <a:ext cx="55828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816360" y="1944469"/>
            <a:ext cx="4602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点击此处输入标题</a:t>
            </a:r>
          </a:p>
        </p:txBody>
      </p:sp>
    </p:spTree>
    <p:extLst>
      <p:ext uri="{BB962C8B-B14F-4D97-AF65-F5344CB8AC3E}">
        <p14:creationId xmlns:p14="http://schemas.microsoft.com/office/powerpoint/2010/main" val="293432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756337" y="2027653"/>
            <a:ext cx="1006183" cy="959969"/>
            <a:chOff x="3756337" y="1798542"/>
            <a:chExt cx="1006183" cy="95996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6337" y="1798542"/>
              <a:ext cx="1006183" cy="95996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3928572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0718" y="2027653"/>
            <a:ext cx="1006183" cy="959969"/>
            <a:chOff x="4980718" y="1798542"/>
            <a:chExt cx="1006183" cy="959969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718" y="1798542"/>
              <a:ext cx="1006183" cy="959969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5152953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肆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05099" y="2027653"/>
            <a:ext cx="1006183" cy="959969"/>
            <a:chOff x="6205099" y="1798542"/>
            <a:chExt cx="1006183" cy="959969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5099" y="1798542"/>
              <a:ext cx="1006183" cy="95996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6377334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部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429481" y="2027653"/>
            <a:ext cx="1006183" cy="959969"/>
            <a:chOff x="7429481" y="1798542"/>
            <a:chExt cx="1006183" cy="959969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481" y="1798542"/>
              <a:ext cx="1006183" cy="95996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7601716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分</a:t>
              </a: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914650" y="3003226"/>
            <a:ext cx="6362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F0C08"/>
                </a:solidFill>
                <a:latin typeface="李旭科书法"/>
                <a:ea typeface="李旭科书法"/>
              </a:rPr>
              <a:t>请点击此处输入您的标题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399939" y="3905038"/>
            <a:ext cx="2017590" cy="307777"/>
            <a:chOff x="6399939" y="3675927"/>
            <a:chExt cx="2017590" cy="307777"/>
          </a:xfrm>
        </p:grpSpPr>
        <p:sp>
          <p:nvSpPr>
            <p:cNvPr id="67" name="文本框 66"/>
            <p:cNvSpPr txBox="1"/>
            <p:nvPr/>
          </p:nvSpPr>
          <p:spPr>
            <a:xfrm>
              <a:off x="6598848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3715451"/>
              <a:ext cx="219438" cy="225533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136621" y="4345186"/>
            <a:ext cx="2017590" cy="307777"/>
            <a:chOff x="4136621" y="4116075"/>
            <a:chExt cx="2017590" cy="307777"/>
          </a:xfrm>
        </p:grpSpPr>
        <p:sp>
          <p:nvSpPr>
            <p:cNvPr id="72" name="文本框 71"/>
            <p:cNvSpPr txBox="1"/>
            <p:nvPr/>
          </p:nvSpPr>
          <p:spPr>
            <a:xfrm>
              <a:off x="4335530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399939" y="4345186"/>
            <a:ext cx="2017590" cy="307777"/>
            <a:chOff x="6399939" y="4116075"/>
            <a:chExt cx="2017590" cy="307777"/>
          </a:xfrm>
        </p:grpSpPr>
        <p:sp>
          <p:nvSpPr>
            <p:cNvPr id="77" name="文本框 76"/>
            <p:cNvSpPr txBox="1"/>
            <p:nvPr/>
          </p:nvSpPr>
          <p:spPr>
            <a:xfrm>
              <a:off x="6598848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4136621" y="3905038"/>
            <a:ext cx="2017590" cy="307777"/>
            <a:chOff x="4136621" y="3675927"/>
            <a:chExt cx="2017590" cy="307777"/>
          </a:xfrm>
        </p:grpSpPr>
        <p:sp>
          <p:nvSpPr>
            <p:cNvPr id="62" name="文本框 61"/>
            <p:cNvSpPr txBox="1"/>
            <p:nvPr/>
          </p:nvSpPr>
          <p:spPr>
            <a:xfrm>
              <a:off x="4335530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3715451"/>
              <a:ext cx="219438" cy="2255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5763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4" b="67778"/>
          <a:stretch/>
        </p:blipFill>
        <p:spPr>
          <a:xfrm>
            <a:off x="558375" y="969576"/>
            <a:ext cx="1866900" cy="216265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425275" y="1096794"/>
            <a:ext cx="9208350" cy="1908215"/>
            <a:chOff x="2946400" y="1241089"/>
            <a:chExt cx="9208350" cy="1908215"/>
          </a:xfrm>
        </p:grpSpPr>
        <p:sp>
          <p:nvSpPr>
            <p:cNvPr id="4" name="文本框 3"/>
            <p:cNvSpPr txBox="1"/>
            <p:nvPr/>
          </p:nvSpPr>
          <p:spPr>
            <a:xfrm>
              <a:off x="2946400" y="1764309"/>
              <a:ext cx="920835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46400" y="1241089"/>
              <a:ext cx="38616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4" b="67778"/>
          <a:stretch/>
        </p:blipFill>
        <p:spPr>
          <a:xfrm flipH="1">
            <a:off x="9766725" y="3655447"/>
            <a:ext cx="1866900" cy="216265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 flipH="1">
            <a:off x="558375" y="3782665"/>
            <a:ext cx="9208350" cy="1908215"/>
            <a:chOff x="2946400" y="1241089"/>
            <a:chExt cx="9208350" cy="1908215"/>
          </a:xfrm>
        </p:grpSpPr>
        <p:sp>
          <p:nvSpPr>
            <p:cNvPr id="11" name="文本框 10"/>
            <p:cNvSpPr txBox="1"/>
            <p:nvPr/>
          </p:nvSpPr>
          <p:spPr>
            <a:xfrm>
              <a:off x="2946400" y="1764309"/>
              <a:ext cx="920835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946400" y="1241089"/>
              <a:ext cx="38616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254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94227" y="999192"/>
            <a:ext cx="3838216" cy="4859617"/>
            <a:chOff x="7494227" y="999192"/>
            <a:chExt cx="3838216" cy="4859617"/>
          </a:xfrm>
        </p:grpSpPr>
        <p:sp>
          <p:nvSpPr>
            <p:cNvPr id="3" name="矩形 2"/>
            <p:cNvSpPr/>
            <p:nvPr/>
          </p:nvSpPr>
          <p:spPr bwMode="auto">
            <a:xfrm>
              <a:off x="7494227" y="999192"/>
              <a:ext cx="3838216" cy="4859617"/>
            </a:xfrm>
            <a:prstGeom prst="rect">
              <a:avLst/>
            </a:prstGeom>
            <a:solidFill>
              <a:srgbClr val="0F0C08"/>
            </a:solidFill>
            <a:ln>
              <a:solidFill>
                <a:srgbClr val="1C4597"/>
              </a:solidFill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3" t="5980" r="1133" b="19799"/>
            <a:stretch>
              <a:fillRect/>
            </a:stretch>
          </p:blipFill>
          <p:spPr>
            <a:xfrm>
              <a:off x="7573956" y="1100138"/>
              <a:ext cx="3678758" cy="4657725"/>
            </a:xfrm>
            <a:custGeom>
              <a:avLst/>
              <a:gdLst>
                <a:gd name="connsiteX0" fmla="*/ 0 w 3678758"/>
                <a:gd name="connsiteY0" fmla="*/ 0 h 4657725"/>
                <a:gd name="connsiteX1" fmla="*/ 3678758 w 3678758"/>
                <a:gd name="connsiteY1" fmla="*/ 0 h 4657725"/>
                <a:gd name="connsiteX2" fmla="*/ 3678758 w 3678758"/>
                <a:gd name="connsiteY2" fmla="*/ 4657725 h 4657725"/>
                <a:gd name="connsiteX3" fmla="*/ 0 w 3678758"/>
                <a:gd name="connsiteY3" fmla="*/ 4657725 h 465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78758" h="4657725">
                  <a:moveTo>
                    <a:pt x="0" y="0"/>
                  </a:moveTo>
                  <a:lnTo>
                    <a:pt x="3678758" y="0"/>
                  </a:lnTo>
                  <a:lnTo>
                    <a:pt x="3678758" y="4657725"/>
                  </a:lnTo>
                  <a:lnTo>
                    <a:pt x="0" y="4657725"/>
                  </a:lnTo>
                  <a:close/>
                </a:path>
              </a:pathLst>
            </a:custGeom>
          </p:spPr>
        </p:pic>
      </p:grpSp>
      <p:sp>
        <p:nvSpPr>
          <p:cNvPr id="31" name="文本框 30"/>
          <p:cNvSpPr txBox="1"/>
          <p:nvPr/>
        </p:nvSpPr>
        <p:spPr>
          <a:xfrm>
            <a:off x="5929036" y="1419226"/>
            <a:ext cx="584775" cy="4019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请点击此处输入您的标题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782548" y="1049665"/>
            <a:ext cx="877751" cy="4758672"/>
            <a:chOff x="2373175" y="1199047"/>
            <a:chExt cx="877751" cy="475867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373175" y="5512748"/>
              <a:ext cx="877751" cy="444971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175" y="1199047"/>
              <a:ext cx="877751" cy="444971"/>
            </a:xfrm>
            <a:prstGeom prst="rect">
              <a:avLst/>
            </a:prstGeom>
          </p:spPr>
        </p:pic>
      </p:grpSp>
      <p:sp>
        <p:nvSpPr>
          <p:cNvPr id="38" name="文本框 37"/>
          <p:cNvSpPr txBox="1"/>
          <p:nvPr/>
        </p:nvSpPr>
        <p:spPr>
          <a:xfrm>
            <a:off x="4711014" y="1419226"/>
            <a:ext cx="584775" cy="4019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请点击此处输入您的标题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564526" y="1049665"/>
            <a:ext cx="877751" cy="4758672"/>
            <a:chOff x="2373175" y="1199047"/>
            <a:chExt cx="877751" cy="4758672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373175" y="5512748"/>
              <a:ext cx="877751" cy="444971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175" y="1199047"/>
              <a:ext cx="877751" cy="444971"/>
            </a:xfrm>
            <a:prstGeom prst="rect">
              <a:avLst/>
            </a:prstGeom>
          </p:spPr>
        </p:pic>
      </p:grpSp>
      <p:sp>
        <p:nvSpPr>
          <p:cNvPr id="43" name="文本框 42"/>
          <p:cNvSpPr txBox="1"/>
          <p:nvPr/>
        </p:nvSpPr>
        <p:spPr>
          <a:xfrm>
            <a:off x="3492992" y="1419226"/>
            <a:ext cx="584775" cy="4019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请点击此处输入您的标题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346504" y="1049665"/>
            <a:ext cx="877751" cy="4758672"/>
            <a:chOff x="2373175" y="1199047"/>
            <a:chExt cx="877751" cy="4758672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373175" y="5512748"/>
              <a:ext cx="877751" cy="444971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175" y="1199047"/>
              <a:ext cx="877751" cy="444971"/>
            </a:xfrm>
            <a:prstGeom prst="rect">
              <a:avLst/>
            </a:prstGeom>
          </p:spPr>
        </p:pic>
      </p:grpSp>
      <p:sp>
        <p:nvSpPr>
          <p:cNvPr id="48" name="文本框 47"/>
          <p:cNvSpPr txBox="1"/>
          <p:nvPr/>
        </p:nvSpPr>
        <p:spPr>
          <a:xfrm>
            <a:off x="2274970" y="1419226"/>
            <a:ext cx="584775" cy="4019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请点击此处输入您的标题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2128482" y="1049665"/>
            <a:ext cx="877751" cy="4758672"/>
            <a:chOff x="2373175" y="1199047"/>
            <a:chExt cx="877751" cy="4758672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373175" y="5512748"/>
              <a:ext cx="877751" cy="444971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175" y="1199047"/>
              <a:ext cx="877751" cy="444971"/>
            </a:xfrm>
            <a:prstGeom prst="rect">
              <a:avLst/>
            </a:prstGeom>
          </p:spPr>
        </p:pic>
      </p:grpSp>
      <p:sp>
        <p:nvSpPr>
          <p:cNvPr id="53" name="文本框 52"/>
          <p:cNvSpPr txBox="1"/>
          <p:nvPr/>
        </p:nvSpPr>
        <p:spPr>
          <a:xfrm>
            <a:off x="1056948" y="1419226"/>
            <a:ext cx="584775" cy="4019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请点击此处输入您的标题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910460" y="1049665"/>
            <a:ext cx="877751" cy="4758672"/>
            <a:chOff x="2373175" y="1199047"/>
            <a:chExt cx="877751" cy="4758672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373175" y="5512748"/>
              <a:ext cx="877751" cy="444971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175" y="1199047"/>
              <a:ext cx="877751" cy="444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0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8" grpId="0"/>
      <p:bldP spid="43" grpId="0"/>
      <p:bldP spid="48" grpId="0"/>
      <p:bldP spid="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656399" y="5059808"/>
            <a:ext cx="877751" cy="871656"/>
            <a:chOff x="3780734" y="523028"/>
            <a:chExt cx="877751" cy="87165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0734" y="523028"/>
              <a:ext cx="877751" cy="871656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922092" y="666469"/>
              <a:ext cx="59503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rgbClr val="0F0C08"/>
                  </a:solidFill>
                  <a:latin typeface="李旭科书法"/>
                  <a:ea typeface="李旭科书法"/>
                </a:rPr>
                <a:t>肆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56399" y="3683599"/>
            <a:ext cx="877751" cy="871656"/>
            <a:chOff x="3780734" y="523028"/>
            <a:chExt cx="877751" cy="871656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0734" y="523028"/>
              <a:ext cx="877751" cy="871656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3922091" y="666469"/>
              <a:ext cx="59503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rgbClr val="0F0C08"/>
                  </a:solidFill>
                  <a:latin typeface="李旭科书法"/>
                  <a:ea typeface="李旭科书法"/>
                </a:rPr>
                <a:t>叁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656399" y="2307390"/>
            <a:ext cx="877751" cy="871656"/>
            <a:chOff x="3780734" y="523028"/>
            <a:chExt cx="877751" cy="871656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0734" y="523028"/>
              <a:ext cx="877751" cy="871656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3922091" y="666469"/>
              <a:ext cx="59503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rgbClr val="0F0C08"/>
                  </a:solidFill>
                  <a:latin typeface="李旭科书法"/>
                  <a:ea typeface="李旭科书法"/>
                </a:rPr>
                <a:t>贰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656399" y="931181"/>
            <a:ext cx="877751" cy="871656"/>
            <a:chOff x="3780734" y="523028"/>
            <a:chExt cx="877751" cy="871656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0734" y="523028"/>
              <a:ext cx="877751" cy="871656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3922092" y="666469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rgbClr val="0F0C08"/>
                  </a:solidFill>
                  <a:latin typeface="李旭科书法"/>
                  <a:ea typeface="李旭科书法"/>
                </a:rPr>
                <a:t>壹</a:t>
              </a:r>
            </a:p>
          </p:txBody>
        </p:sp>
      </p:grpSp>
      <p:sp>
        <p:nvSpPr>
          <p:cNvPr id="350" name="文本框 349"/>
          <p:cNvSpPr txBox="1"/>
          <p:nvPr/>
        </p:nvSpPr>
        <p:spPr>
          <a:xfrm>
            <a:off x="6715125" y="856856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352" name="文本框 351"/>
          <p:cNvSpPr txBox="1"/>
          <p:nvPr/>
        </p:nvSpPr>
        <p:spPr>
          <a:xfrm>
            <a:off x="6715125" y="3628953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353" name="文本框 352"/>
          <p:cNvSpPr txBox="1"/>
          <p:nvPr/>
        </p:nvSpPr>
        <p:spPr>
          <a:xfrm flipH="1">
            <a:off x="1238250" y="2272428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354" name="文本框 353"/>
          <p:cNvSpPr txBox="1"/>
          <p:nvPr/>
        </p:nvSpPr>
        <p:spPr>
          <a:xfrm flipH="1">
            <a:off x="1238250" y="4985482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</p:spTree>
    <p:extLst>
      <p:ext uri="{BB962C8B-B14F-4D97-AF65-F5344CB8AC3E}">
        <p14:creationId xmlns:p14="http://schemas.microsoft.com/office/powerpoint/2010/main" val="419489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" grpId="0"/>
      <p:bldP spid="352" grpId="0"/>
      <p:bldP spid="353" grpId="0"/>
      <p:bldP spid="3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536033" y="831790"/>
            <a:ext cx="3119934" cy="316966"/>
            <a:chOff x="4536033" y="831790"/>
            <a:chExt cx="3119934" cy="31696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6033" y="831790"/>
              <a:ext cx="950897" cy="316966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05070" y="831790"/>
              <a:ext cx="950897" cy="316966"/>
            </a:xfrm>
            <a:prstGeom prst="rect">
              <a:avLst/>
            </a:prstGeom>
          </p:spPr>
        </p:pic>
      </p:grpSp>
      <p:sp>
        <p:nvSpPr>
          <p:cNvPr id="83" name="文本框 82"/>
          <p:cNvSpPr txBox="1"/>
          <p:nvPr/>
        </p:nvSpPr>
        <p:spPr>
          <a:xfrm>
            <a:off x="5364019" y="676106"/>
            <a:ext cx="1463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0F0C08"/>
                </a:solidFill>
                <a:latin typeface="李旭科书法"/>
                <a:ea typeface="李旭科书法"/>
              </a:rPr>
              <a:t>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941074" y="2093814"/>
            <a:ext cx="877751" cy="3863905"/>
            <a:chOff x="8941074" y="2093814"/>
            <a:chExt cx="877751" cy="386390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8941074" y="5512748"/>
              <a:ext cx="877751" cy="444971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1074" y="2093814"/>
              <a:ext cx="877751" cy="444971"/>
            </a:xfrm>
            <a:prstGeom prst="rect">
              <a:avLst/>
            </a:prstGeom>
          </p:spPr>
        </p:pic>
      </p:grpSp>
      <p:sp>
        <p:nvSpPr>
          <p:cNvPr id="80" name="文本框 79"/>
          <p:cNvSpPr txBox="1"/>
          <p:nvPr/>
        </p:nvSpPr>
        <p:spPr>
          <a:xfrm>
            <a:off x="9074148" y="2541061"/>
            <a:ext cx="615553" cy="2971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F0C08"/>
                </a:solidFill>
                <a:latin typeface="李旭科书法"/>
                <a:ea typeface="李旭科书法"/>
              </a:rPr>
              <a:t>点击此处输入标题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299100" y="2093814"/>
            <a:ext cx="877751" cy="3863905"/>
            <a:chOff x="7299100" y="2093814"/>
            <a:chExt cx="877751" cy="3863905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7299100" y="5512748"/>
              <a:ext cx="877751" cy="444971"/>
            </a:xfrm>
            <a:prstGeom prst="rect">
              <a:avLst/>
            </a:prstGeom>
          </p:spPr>
        </p:pic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9100" y="2093814"/>
              <a:ext cx="877751" cy="444971"/>
            </a:xfrm>
            <a:prstGeom prst="rect">
              <a:avLst/>
            </a:prstGeom>
          </p:spPr>
        </p:pic>
      </p:grpSp>
      <p:sp>
        <p:nvSpPr>
          <p:cNvPr id="90" name="文本框 89"/>
          <p:cNvSpPr txBox="1"/>
          <p:nvPr/>
        </p:nvSpPr>
        <p:spPr>
          <a:xfrm>
            <a:off x="7432174" y="2541061"/>
            <a:ext cx="615553" cy="2971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F0C08"/>
                </a:solidFill>
                <a:latin typeface="李旭科书法"/>
                <a:ea typeface="李旭科书法"/>
              </a:rPr>
              <a:t>点击此处输入标题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657125" y="2093814"/>
            <a:ext cx="877751" cy="3863905"/>
            <a:chOff x="5657125" y="2093814"/>
            <a:chExt cx="877751" cy="3863905"/>
          </a:xfrm>
        </p:grpSpPr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5657125" y="5512748"/>
              <a:ext cx="877751" cy="444971"/>
            </a:xfrm>
            <a:prstGeom prst="rect">
              <a:avLst/>
            </a:prstGeom>
          </p:spPr>
        </p:pic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7125" y="2093814"/>
              <a:ext cx="877751" cy="444971"/>
            </a:xfrm>
            <a:prstGeom prst="rect">
              <a:avLst/>
            </a:prstGeom>
          </p:spPr>
        </p:pic>
      </p:grpSp>
      <p:sp>
        <p:nvSpPr>
          <p:cNvPr id="94" name="文本框 93"/>
          <p:cNvSpPr txBox="1"/>
          <p:nvPr/>
        </p:nvSpPr>
        <p:spPr>
          <a:xfrm>
            <a:off x="5790199" y="2541061"/>
            <a:ext cx="615553" cy="2971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F0C08"/>
                </a:solidFill>
                <a:latin typeface="李旭科书法"/>
                <a:ea typeface="李旭科书法"/>
              </a:rPr>
              <a:t>点击此处输入标题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015150" y="2093814"/>
            <a:ext cx="877751" cy="3863905"/>
            <a:chOff x="4015150" y="2093814"/>
            <a:chExt cx="877751" cy="3863905"/>
          </a:xfrm>
        </p:grpSpPr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015150" y="5512748"/>
              <a:ext cx="877751" cy="444971"/>
            </a:xfrm>
            <a:prstGeom prst="rect">
              <a:avLst/>
            </a:prstGeom>
          </p:spPr>
        </p:pic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5150" y="2093814"/>
              <a:ext cx="877751" cy="444971"/>
            </a:xfrm>
            <a:prstGeom prst="rect">
              <a:avLst/>
            </a:prstGeom>
          </p:spPr>
        </p:pic>
      </p:grpSp>
      <p:sp>
        <p:nvSpPr>
          <p:cNvPr id="98" name="文本框 97"/>
          <p:cNvSpPr txBox="1"/>
          <p:nvPr/>
        </p:nvSpPr>
        <p:spPr>
          <a:xfrm>
            <a:off x="4148224" y="2541061"/>
            <a:ext cx="615553" cy="2971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F0C08"/>
                </a:solidFill>
                <a:latin typeface="李旭科书法"/>
                <a:ea typeface="李旭科书法"/>
              </a:rPr>
              <a:t>点击此处输入标题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373175" y="2093814"/>
            <a:ext cx="877751" cy="3863905"/>
            <a:chOff x="2373175" y="2093814"/>
            <a:chExt cx="877751" cy="3863905"/>
          </a:xfrm>
        </p:grpSpPr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373175" y="5512748"/>
              <a:ext cx="877751" cy="444971"/>
            </a:xfrm>
            <a:prstGeom prst="rect">
              <a:avLst/>
            </a:prstGeom>
          </p:spPr>
        </p:pic>
        <p:pic>
          <p:nvPicPr>
            <p:cNvPr id="101" name="图片 10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175" y="2093814"/>
              <a:ext cx="877751" cy="444971"/>
            </a:xfrm>
            <a:prstGeom prst="rect">
              <a:avLst/>
            </a:prstGeom>
          </p:spPr>
        </p:pic>
      </p:grpSp>
      <p:sp>
        <p:nvSpPr>
          <p:cNvPr id="102" name="文本框 101"/>
          <p:cNvSpPr txBox="1"/>
          <p:nvPr/>
        </p:nvSpPr>
        <p:spPr>
          <a:xfrm>
            <a:off x="2506249" y="2541061"/>
            <a:ext cx="615553" cy="2971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F0C08"/>
                </a:solidFill>
                <a:latin typeface="李旭科书法"/>
                <a:ea typeface="李旭科书法"/>
              </a:rPr>
              <a:t>点击此处输入标题</a:t>
            </a:r>
          </a:p>
        </p:txBody>
      </p:sp>
    </p:spTree>
    <p:extLst>
      <p:ext uri="{BB962C8B-B14F-4D97-AF65-F5344CB8AC3E}">
        <p14:creationId xmlns:p14="http://schemas.microsoft.com/office/powerpoint/2010/main" val="2647596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0" grpId="0"/>
      <p:bldP spid="90" grpId="0"/>
      <p:bldP spid="94" grpId="0"/>
      <p:bldP spid="98" grpId="0"/>
      <p:bldP spid="10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756337" y="2027653"/>
            <a:ext cx="1006183" cy="959969"/>
            <a:chOff x="3756337" y="1798542"/>
            <a:chExt cx="1006183" cy="95996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6337" y="1798542"/>
              <a:ext cx="1006183" cy="95996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3928572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0718" y="2027653"/>
            <a:ext cx="1006183" cy="959969"/>
            <a:chOff x="4980718" y="1798542"/>
            <a:chExt cx="1006183" cy="959969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718" y="1798542"/>
              <a:ext cx="1006183" cy="959969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5152953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伍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05099" y="2027653"/>
            <a:ext cx="1006183" cy="959969"/>
            <a:chOff x="6205099" y="1798542"/>
            <a:chExt cx="1006183" cy="959969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5099" y="1798542"/>
              <a:ext cx="1006183" cy="95996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6377334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部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429481" y="2027653"/>
            <a:ext cx="1006183" cy="959969"/>
            <a:chOff x="7429481" y="1798542"/>
            <a:chExt cx="1006183" cy="959969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481" y="1798542"/>
              <a:ext cx="1006183" cy="95996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7601716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分</a:t>
              </a: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914650" y="3003226"/>
            <a:ext cx="6362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F0C08"/>
                </a:solidFill>
                <a:latin typeface="李旭科书法"/>
                <a:ea typeface="李旭科书法"/>
              </a:rPr>
              <a:t>请点击此处输入您的标题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399939" y="3905038"/>
            <a:ext cx="2017590" cy="307777"/>
            <a:chOff x="6399939" y="3675927"/>
            <a:chExt cx="2017590" cy="307777"/>
          </a:xfrm>
        </p:grpSpPr>
        <p:sp>
          <p:nvSpPr>
            <p:cNvPr id="67" name="文本框 66"/>
            <p:cNvSpPr txBox="1"/>
            <p:nvPr/>
          </p:nvSpPr>
          <p:spPr>
            <a:xfrm>
              <a:off x="6598848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3715451"/>
              <a:ext cx="219438" cy="225533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136621" y="4345186"/>
            <a:ext cx="2017590" cy="307777"/>
            <a:chOff x="4136621" y="4116075"/>
            <a:chExt cx="2017590" cy="307777"/>
          </a:xfrm>
        </p:grpSpPr>
        <p:sp>
          <p:nvSpPr>
            <p:cNvPr id="72" name="文本框 71"/>
            <p:cNvSpPr txBox="1"/>
            <p:nvPr/>
          </p:nvSpPr>
          <p:spPr>
            <a:xfrm>
              <a:off x="4335530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399939" y="4345186"/>
            <a:ext cx="2017590" cy="307777"/>
            <a:chOff x="6399939" y="4116075"/>
            <a:chExt cx="2017590" cy="307777"/>
          </a:xfrm>
        </p:grpSpPr>
        <p:sp>
          <p:nvSpPr>
            <p:cNvPr id="77" name="文本框 76"/>
            <p:cNvSpPr txBox="1"/>
            <p:nvPr/>
          </p:nvSpPr>
          <p:spPr>
            <a:xfrm>
              <a:off x="6598848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4136621" y="3905038"/>
            <a:ext cx="2017590" cy="307777"/>
            <a:chOff x="4136621" y="3675927"/>
            <a:chExt cx="2017590" cy="307777"/>
          </a:xfrm>
        </p:grpSpPr>
        <p:sp>
          <p:nvSpPr>
            <p:cNvPr id="62" name="文本框 61"/>
            <p:cNvSpPr txBox="1"/>
            <p:nvPr/>
          </p:nvSpPr>
          <p:spPr>
            <a:xfrm>
              <a:off x="4335530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3715451"/>
              <a:ext cx="219438" cy="2255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9564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55305" y="1688305"/>
            <a:ext cx="3481390" cy="3481390"/>
            <a:chOff x="561973" y="1481135"/>
            <a:chExt cx="3481390" cy="3481390"/>
          </a:xfrm>
        </p:grpSpPr>
        <p:grpSp>
          <p:nvGrpSpPr>
            <p:cNvPr id="4" name="组合 3"/>
            <p:cNvGrpSpPr/>
            <p:nvPr/>
          </p:nvGrpSpPr>
          <p:grpSpPr>
            <a:xfrm>
              <a:off x="561973" y="1481135"/>
              <a:ext cx="3481390" cy="3481390"/>
              <a:chOff x="333373" y="1481135"/>
              <a:chExt cx="3895728" cy="3895728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33375" y="1481137"/>
                <a:ext cx="3895725" cy="38957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373" y="1481135"/>
                <a:ext cx="3895728" cy="3895728"/>
              </a:xfrm>
              <a:prstGeom prst="rect">
                <a:avLst/>
              </a:prstGeom>
            </p:spPr>
          </p:pic>
        </p:grpSp>
        <p:sp>
          <p:nvSpPr>
            <p:cNvPr id="5" name="文本框 4"/>
            <p:cNvSpPr txBox="1"/>
            <p:nvPr/>
          </p:nvSpPr>
          <p:spPr>
            <a:xfrm>
              <a:off x="1179091" y="2252334"/>
              <a:ext cx="2247155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输入</a:t>
              </a:r>
              <a:endPara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77150" y="1039864"/>
            <a:ext cx="4295775" cy="1278212"/>
            <a:chOff x="4498181" y="2873512"/>
            <a:chExt cx="4295775" cy="1278212"/>
          </a:xfrm>
        </p:grpSpPr>
        <p:sp>
          <p:nvSpPr>
            <p:cNvPr id="9" name="文本框 8"/>
            <p:cNvSpPr txBox="1"/>
            <p:nvPr/>
          </p:nvSpPr>
          <p:spPr>
            <a:xfrm>
              <a:off x="4498181" y="3251478"/>
              <a:ext cx="429577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498181" y="2873512"/>
              <a:ext cx="3619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219075" y="1039864"/>
            <a:ext cx="4295775" cy="1278212"/>
            <a:chOff x="4498181" y="2873512"/>
            <a:chExt cx="4295775" cy="1278212"/>
          </a:xfrm>
        </p:grpSpPr>
        <p:sp>
          <p:nvSpPr>
            <p:cNvPr id="12" name="文本框 11"/>
            <p:cNvSpPr txBox="1"/>
            <p:nvPr/>
          </p:nvSpPr>
          <p:spPr>
            <a:xfrm>
              <a:off x="4498181" y="3251478"/>
              <a:ext cx="429577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98181" y="2873512"/>
              <a:ext cx="3619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677150" y="4539925"/>
            <a:ext cx="4295775" cy="1278212"/>
            <a:chOff x="4498181" y="2873512"/>
            <a:chExt cx="4295775" cy="1278212"/>
          </a:xfrm>
        </p:grpSpPr>
        <p:sp>
          <p:nvSpPr>
            <p:cNvPr id="23" name="文本框 22"/>
            <p:cNvSpPr txBox="1"/>
            <p:nvPr/>
          </p:nvSpPr>
          <p:spPr>
            <a:xfrm>
              <a:off x="4498181" y="3251478"/>
              <a:ext cx="429577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498181" y="2873512"/>
              <a:ext cx="3619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219075" y="4539925"/>
            <a:ext cx="4295775" cy="1278212"/>
            <a:chOff x="4498181" y="2873512"/>
            <a:chExt cx="4295775" cy="1278212"/>
          </a:xfrm>
        </p:grpSpPr>
        <p:sp>
          <p:nvSpPr>
            <p:cNvPr id="21" name="文本框 20"/>
            <p:cNvSpPr txBox="1"/>
            <p:nvPr/>
          </p:nvSpPr>
          <p:spPr>
            <a:xfrm>
              <a:off x="4498181" y="3251478"/>
              <a:ext cx="429577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498181" y="2873512"/>
              <a:ext cx="3619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6708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389991" y="1686251"/>
            <a:ext cx="3412019" cy="3485499"/>
            <a:chOff x="4276715" y="1114423"/>
            <a:chExt cx="3095635" cy="3162302"/>
          </a:xfrm>
        </p:grpSpPr>
        <p:grpSp>
          <p:nvGrpSpPr>
            <p:cNvPr id="4" name="组合 3"/>
            <p:cNvGrpSpPr/>
            <p:nvPr/>
          </p:nvGrpSpPr>
          <p:grpSpPr>
            <a:xfrm>
              <a:off x="4276715" y="2695574"/>
              <a:ext cx="3095635" cy="1581151"/>
              <a:chOff x="4276715" y="2695574"/>
              <a:chExt cx="3095635" cy="1581151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792" r="64167" b="45625"/>
              <a:stretch/>
            </p:blipFill>
            <p:spPr>
              <a:xfrm>
                <a:off x="5734045" y="2695574"/>
                <a:ext cx="1638305" cy="1581151"/>
              </a:xfrm>
              <a:prstGeom prst="rect">
                <a:avLst/>
              </a:prstGeom>
            </p:spPr>
          </p:pic>
          <p:pic>
            <p:nvPicPr>
              <p:cNvPr id="3" name="图片 2"/>
              <p:cNvPicPr>
                <a:picLocks noChangeAspect="1"/>
              </p:cNvPicPr>
              <p:nvPr/>
            </p:nvPicPr>
            <p:blipFill rotWithShape="1"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792" r="64167" b="45625"/>
              <a:stretch/>
            </p:blipFill>
            <p:spPr>
              <a:xfrm flipH="1">
                <a:off x="4276715" y="2695574"/>
                <a:ext cx="1638305" cy="1581151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 flipV="1">
              <a:off x="4276715" y="1114423"/>
              <a:ext cx="3095635" cy="1581151"/>
              <a:chOff x="4276715" y="2695574"/>
              <a:chExt cx="3095635" cy="1581151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792" r="64167" b="45625"/>
              <a:stretch/>
            </p:blipFill>
            <p:spPr>
              <a:xfrm>
                <a:off x="5734045" y="2695574"/>
                <a:ext cx="1638305" cy="1581151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792" r="64167" b="45625"/>
              <a:stretch/>
            </p:blipFill>
            <p:spPr>
              <a:xfrm flipH="1">
                <a:off x="4276715" y="2695574"/>
                <a:ext cx="1638305" cy="1581151"/>
              </a:xfrm>
              <a:prstGeom prst="rect">
                <a:avLst/>
              </a:prstGeom>
            </p:spPr>
          </p:pic>
        </p:grpSp>
      </p:grpSp>
      <p:sp>
        <p:nvSpPr>
          <p:cNvPr id="9" name="文本框 8"/>
          <p:cNvSpPr txBox="1"/>
          <p:nvPr/>
        </p:nvSpPr>
        <p:spPr>
          <a:xfrm>
            <a:off x="1131957" y="1897231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821419" y="1897231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31957" y="3945106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821419" y="3945106"/>
            <a:ext cx="4238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</p:spTree>
    <p:extLst>
      <p:ext uri="{BB962C8B-B14F-4D97-AF65-F5344CB8AC3E}">
        <p14:creationId xmlns:p14="http://schemas.microsoft.com/office/powerpoint/2010/main" val="28103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019806" y="1046617"/>
            <a:ext cx="2701016" cy="2701016"/>
            <a:chOff x="3741927" y="933824"/>
            <a:chExt cx="2781300" cy="2781300"/>
          </a:xfrm>
          <a:solidFill>
            <a:srgbClr val="0F0C08"/>
          </a:solidFill>
        </p:grpSpPr>
        <p:sp>
          <p:nvSpPr>
            <p:cNvPr id="24" name="菱形 23"/>
            <p:cNvSpPr/>
            <p:nvPr/>
          </p:nvSpPr>
          <p:spPr bwMode="auto">
            <a:xfrm>
              <a:off x="3741927" y="933824"/>
              <a:ext cx="2781300" cy="2781300"/>
            </a:xfrm>
            <a:prstGeom prst="diamond">
              <a:avLst/>
            </a:prstGeom>
            <a:grpFill/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9" t="21827" r="2799" b="21827"/>
            <a:stretch>
              <a:fillRect/>
            </a:stretch>
          </p:blipFill>
          <p:spPr>
            <a:xfrm flipH="1">
              <a:off x="3885607" y="1077504"/>
              <a:ext cx="2493940" cy="2493940"/>
            </a:xfrm>
            <a:custGeom>
              <a:avLst/>
              <a:gdLst>
                <a:gd name="connsiteX0" fmla="*/ 1246970 w 2493940"/>
                <a:gd name="connsiteY0" fmla="*/ 0 h 2493940"/>
                <a:gd name="connsiteX1" fmla="*/ 0 w 2493940"/>
                <a:gd name="connsiteY1" fmla="*/ 1246970 h 2493940"/>
                <a:gd name="connsiteX2" fmla="*/ 1246970 w 2493940"/>
                <a:gd name="connsiteY2" fmla="*/ 2493940 h 2493940"/>
                <a:gd name="connsiteX3" fmla="*/ 2493940 w 2493940"/>
                <a:gd name="connsiteY3" fmla="*/ 1246970 h 249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940" h="2493940">
                  <a:moveTo>
                    <a:pt x="1246970" y="0"/>
                  </a:moveTo>
                  <a:lnTo>
                    <a:pt x="0" y="1246970"/>
                  </a:lnTo>
                  <a:lnTo>
                    <a:pt x="1246970" y="2493940"/>
                  </a:lnTo>
                  <a:lnTo>
                    <a:pt x="2493940" y="1246970"/>
                  </a:lnTo>
                  <a:close/>
                </a:path>
              </a:pathLst>
            </a:custGeom>
            <a:grpFill/>
          </p:spPr>
        </p:pic>
      </p:grpSp>
      <p:grpSp>
        <p:nvGrpSpPr>
          <p:cNvPr id="25" name="组合 24"/>
          <p:cNvGrpSpPr/>
          <p:nvPr/>
        </p:nvGrpSpPr>
        <p:grpSpPr>
          <a:xfrm>
            <a:off x="3471178" y="1046617"/>
            <a:ext cx="2701016" cy="2701016"/>
            <a:chOff x="2112333" y="1280307"/>
            <a:chExt cx="2781300" cy="2781300"/>
          </a:xfrm>
          <a:solidFill>
            <a:srgbClr val="0F0C08"/>
          </a:solidFill>
        </p:grpSpPr>
        <p:sp>
          <p:nvSpPr>
            <p:cNvPr id="22" name="菱形 21"/>
            <p:cNvSpPr/>
            <p:nvPr/>
          </p:nvSpPr>
          <p:spPr bwMode="auto">
            <a:xfrm>
              <a:off x="2112333" y="1280307"/>
              <a:ext cx="2781300" cy="2781300"/>
            </a:xfrm>
            <a:prstGeom prst="diamond">
              <a:avLst/>
            </a:prstGeom>
            <a:grpFill/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35" t="2872" r="21873" b="2872"/>
            <a:stretch>
              <a:fillRect/>
            </a:stretch>
          </p:blipFill>
          <p:spPr>
            <a:xfrm flipH="1">
              <a:off x="2256013" y="1423987"/>
              <a:ext cx="2493940" cy="2493940"/>
            </a:xfrm>
            <a:custGeom>
              <a:avLst/>
              <a:gdLst>
                <a:gd name="connsiteX0" fmla="*/ 1246970 w 2493940"/>
                <a:gd name="connsiteY0" fmla="*/ 0 h 2493940"/>
                <a:gd name="connsiteX1" fmla="*/ 0 w 2493940"/>
                <a:gd name="connsiteY1" fmla="*/ 1246970 h 2493940"/>
                <a:gd name="connsiteX2" fmla="*/ 1246970 w 2493940"/>
                <a:gd name="connsiteY2" fmla="*/ 2493940 h 2493940"/>
                <a:gd name="connsiteX3" fmla="*/ 2493940 w 2493940"/>
                <a:gd name="connsiteY3" fmla="*/ 1246970 h 249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940" h="2493940">
                  <a:moveTo>
                    <a:pt x="1246970" y="0"/>
                  </a:moveTo>
                  <a:lnTo>
                    <a:pt x="0" y="1246970"/>
                  </a:lnTo>
                  <a:lnTo>
                    <a:pt x="1246970" y="2493940"/>
                  </a:lnTo>
                  <a:lnTo>
                    <a:pt x="2493940" y="1246970"/>
                  </a:lnTo>
                  <a:close/>
                </a:path>
              </a:pathLst>
            </a:custGeom>
            <a:grpFill/>
          </p:spPr>
        </p:pic>
      </p:grpSp>
      <p:grpSp>
        <p:nvGrpSpPr>
          <p:cNvPr id="26" name="组合 25"/>
          <p:cNvGrpSpPr/>
          <p:nvPr/>
        </p:nvGrpSpPr>
        <p:grpSpPr>
          <a:xfrm>
            <a:off x="922550" y="1046617"/>
            <a:ext cx="2701016" cy="2701016"/>
            <a:chOff x="3578153" y="785382"/>
            <a:chExt cx="2781300" cy="2781300"/>
          </a:xfrm>
        </p:grpSpPr>
        <p:sp>
          <p:nvSpPr>
            <p:cNvPr id="23" name="菱形 22"/>
            <p:cNvSpPr/>
            <p:nvPr/>
          </p:nvSpPr>
          <p:spPr bwMode="auto">
            <a:xfrm>
              <a:off x="3578153" y="785382"/>
              <a:ext cx="2781300" cy="2781300"/>
            </a:xfrm>
            <a:prstGeom prst="diamond">
              <a:avLst/>
            </a:prstGeom>
            <a:solidFill>
              <a:srgbClr val="0F0C08"/>
            </a:solidFill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45" t="19225" r="7446" b="23518"/>
            <a:stretch>
              <a:fillRect/>
            </a:stretch>
          </p:blipFill>
          <p:spPr>
            <a:xfrm flipH="1">
              <a:off x="3721833" y="929062"/>
              <a:ext cx="2493940" cy="2493940"/>
            </a:xfrm>
            <a:custGeom>
              <a:avLst/>
              <a:gdLst>
                <a:gd name="connsiteX0" fmla="*/ 1246970 w 2493940"/>
                <a:gd name="connsiteY0" fmla="*/ 0 h 2493940"/>
                <a:gd name="connsiteX1" fmla="*/ 0 w 2493940"/>
                <a:gd name="connsiteY1" fmla="*/ 1246970 h 2493940"/>
                <a:gd name="connsiteX2" fmla="*/ 1246970 w 2493940"/>
                <a:gd name="connsiteY2" fmla="*/ 2493940 h 2493940"/>
                <a:gd name="connsiteX3" fmla="*/ 2493940 w 2493940"/>
                <a:gd name="connsiteY3" fmla="*/ 1246970 h 249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940" h="2493940">
                  <a:moveTo>
                    <a:pt x="1246970" y="0"/>
                  </a:moveTo>
                  <a:lnTo>
                    <a:pt x="0" y="1246970"/>
                  </a:lnTo>
                  <a:lnTo>
                    <a:pt x="1246970" y="2493940"/>
                  </a:lnTo>
                  <a:lnTo>
                    <a:pt x="2493940" y="1246970"/>
                  </a:lnTo>
                  <a:close/>
                </a:path>
              </a:pathLst>
            </a:custGeom>
          </p:spPr>
        </p:pic>
      </p:grpSp>
      <p:grpSp>
        <p:nvGrpSpPr>
          <p:cNvPr id="28" name="组合 27"/>
          <p:cNvGrpSpPr/>
          <p:nvPr/>
        </p:nvGrpSpPr>
        <p:grpSpPr>
          <a:xfrm>
            <a:off x="8568434" y="1046617"/>
            <a:ext cx="2701016" cy="2701016"/>
            <a:chOff x="8029977" y="1887713"/>
            <a:chExt cx="2781300" cy="2781300"/>
          </a:xfrm>
          <a:solidFill>
            <a:srgbClr val="0F0C08"/>
          </a:solidFill>
        </p:grpSpPr>
        <p:sp>
          <p:nvSpPr>
            <p:cNvPr id="8" name="菱形 7"/>
            <p:cNvSpPr/>
            <p:nvPr/>
          </p:nvSpPr>
          <p:spPr bwMode="auto">
            <a:xfrm>
              <a:off x="8029977" y="1887713"/>
              <a:ext cx="2781300" cy="2781300"/>
            </a:xfrm>
            <a:prstGeom prst="diamond">
              <a:avLst/>
            </a:prstGeom>
            <a:grpFill/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" t="15415" r="5429" b="22965"/>
            <a:stretch>
              <a:fillRect/>
            </a:stretch>
          </p:blipFill>
          <p:spPr>
            <a:xfrm flipH="1">
              <a:off x="8173657" y="2031393"/>
              <a:ext cx="2493940" cy="2493940"/>
            </a:xfrm>
            <a:custGeom>
              <a:avLst/>
              <a:gdLst>
                <a:gd name="connsiteX0" fmla="*/ 1246970 w 2493940"/>
                <a:gd name="connsiteY0" fmla="*/ 0 h 2493940"/>
                <a:gd name="connsiteX1" fmla="*/ 0 w 2493940"/>
                <a:gd name="connsiteY1" fmla="*/ 1246970 h 2493940"/>
                <a:gd name="connsiteX2" fmla="*/ 1246970 w 2493940"/>
                <a:gd name="connsiteY2" fmla="*/ 2493940 h 2493940"/>
                <a:gd name="connsiteX3" fmla="*/ 2493940 w 2493940"/>
                <a:gd name="connsiteY3" fmla="*/ 1246970 h 249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940" h="2493940">
                  <a:moveTo>
                    <a:pt x="1246970" y="0"/>
                  </a:moveTo>
                  <a:lnTo>
                    <a:pt x="0" y="1246970"/>
                  </a:lnTo>
                  <a:lnTo>
                    <a:pt x="1246970" y="2493940"/>
                  </a:lnTo>
                  <a:lnTo>
                    <a:pt x="2493940" y="1246970"/>
                  </a:lnTo>
                  <a:close/>
                </a:path>
              </a:pathLst>
            </a:custGeom>
            <a:grpFill/>
          </p:spPr>
        </p:pic>
      </p:grpSp>
      <p:sp>
        <p:nvSpPr>
          <p:cNvPr id="37" name="矩形 36"/>
          <p:cNvSpPr/>
          <p:nvPr/>
        </p:nvSpPr>
        <p:spPr>
          <a:xfrm>
            <a:off x="1004256" y="4876227"/>
            <a:ext cx="101834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004205" y="4242526"/>
            <a:ext cx="4183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请点击此处输入标题</a:t>
            </a:r>
          </a:p>
        </p:txBody>
      </p:sp>
    </p:spTree>
    <p:extLst>
      <p:ext uri="{BB962C8B-B14F-4D97-AF65-F5344CB8AC3E}">
        <p14:creationId xmlns:p14="http://schemas.microsoft.com/office/powerpoint/2010/main" val="323598512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1850" y="1234440"/>
            <a:ext cx="2438401" cy="4389120"/>
            <a:chOff x="879987" y="1234440"/>
            <a:chExt cx="2438401" cy="4389120"/>
          </a:xfrm>
        </p:grpSpPr>
        <p:grpSp>
          <p:nvGrpSpPr>
            <p:cNvPr id="12" name="组合 11"/>
            <p:cNvGrpSpPr/>
            <p:nvPr/>
          </p:nvGrpSpPr>
          <p:grpSpPr>
            <a:xfrm>
              <a:off x="879987" y="1234440"/>
              <a:ext cx="2438401" cy="4389120"/>
              <a:chOff x="735057" y="1742440"/>
              <a:chExt cx="2438401" cy="4389120"/>
            </a:xfrm>
          </p:grpSpPr>
          <p:sp>
            <p:nvSpPr>
              <p:cNvPr id="5" name="Rounded Rectangle 3"/>
              <p:cNvSpPr/>
              <p:nvPr/>
            </p:nvSpPr>
            <p:spPr>
              <a:xfrm>
                <a:off x="735057" y="1742440"/>
                <a:ext cx="2438400" cy="4389120"/>
              </a:xfrm>
              <a:prstGeom prst="roundRect">
                <a:avLst>
                  <a:gd name="adj" fmla="val 0"/>
                </a:avLst>
              </a:prstGeom>
              <a:solidFill>
                <a:srgbClr val="0F0C08"/>
              </a:solidFill>
              <a:ln w="12700" cap="flat" cmpd="sng" algn="ctr">
                <a:solidFill>
                  <a:srgbClr val="F8FAFB">
                    <a:lumMod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1110571" y="3696193"/>
                <a:ext cx="1687373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MH_Entry_1">
                <a:hlinkClick r:id="rId8" action="ppaction://hlinksldjump"/>
              </p:cNvPr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735058" y="1742440"/>
                <a:ext cx="2438400" cy="608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5840" tIns="0" rIns="0" bIns="0" anchor="ctr" anchorCtr="0">
                <a:no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点击此处输入标题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834476" y="3936999"/>
                <a:ext cx="2239563" cy="1954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在这里进行编辑内容，建议使用微软雅黑，大小可进行适当调整。该模板为同用模板，模板中的图片都可进行编辑，希望您喜欢这套模板，也希望您能多多支持包图。在这里进行编辑内容，建议使用微软雅黑，大小可进行适当调整。该模板为同用模板，模板中的图片都可进行编辑，希望您喜欢这套模板，也希望您能多多支持包图。</a:t>
                </a:r>
              </a:p>
            </p:txBody>
          </p:sp>
          <p:sp>
            <p:nvSpPr>
              <p:cNvPr id="11" name="Rounded Rectangle 3"/>
              <p:cNvSpPr/>
              <p:nvPr/>
            </p:nvSpPr>
            <p:spPr>
              <a:xfrm>
                <a:off x="824922" y="1816671"/>
                <a:ext cx="2280060" cy="4240657"/>
              </a:xfrm>
              <a:prstGeom prst="roundRect">
                <a:avLst>
                  <a:gd name="adj" fmla="val 0"/>
                </a:avLst>
              </a:prstGeom>
              <a:noFill/>
              <a:ln w="28575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15" y="1801891"/>
              <a:ext cx="1917054" cy="1287574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3528483" y="1234440"/>
            <a:ext cx="2438401" cy="4389120"/>
            <a:chOff x="879987" y="1234440"/>
            <a:chExt cx="2438401" cy="4389120"/>
          </a:xfrm>
        </p:grpSpPr>
        <p:grpSp>
          <p:nvGrpSpPr>
            <p:cNvPr id="33" name="组合 32"/>
            <p:cNvGrpSpPr/>
            <p:nvPr/>
          </p:nvGrpSpPr>
          <p:grpSpPr>
            <a:xfrm>
              <a:off x="879987" y="1234440"/>
              <a:ext cx="2438401" cy="4389120"/>
              <a:chOff x="735057" y="1742440"/>
              <a:chExt cx="2438401" cy="4389120"/>
            </a:xfrm>
          </p:grpSpPr>
          <p:sp>
            <p:nvSpPr>
              <p:cNvPr id="35" name="Rounded Rectangle 3"/>
              <p:cNvSpPr/>
              <p:nvPr/>
            </p:nvSpPr>
            <p:spPr>
              <a:xfrm>
                <a:off x="735057" y="1742440"/>
                <a:ext cx="2438400" cy="4389120"/>
              </a:xfrm>
              <a:prstGeom prst="roundRect">
                <a:avLst>
                  <a:gd name="adj" fmla="val 0"/>
                </a:avLst>
              </a:prstGeom>
              <a:solidFill>
                <a:srgbClr val="0F0C08"/>
              </a:solidFill>
              <a:ln w="12700" cap="flat" cmpd="sng" algn="ctr">
                <a:solidFill>
                  <a:srgbClr val="F8FAFB">
                    <a:lumMod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1110571" y="3696193"/>
                <a:ext cx="1687373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MH_Entry_1">
                <a:hlinkClick r:id="rId8" action="ppaction://hlinksldjump"/>
              </p:cNvPr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735058" y="1742440"/>
                <a:ext cx="2438400" cy="608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5840" tIns="0" rIns="0" bIns="0" anchor="ctr" anchorCtr="0">
                <a:no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点击此处输入标题</a:t>
                </a: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834476" y="3936999"/>
                <a:ext cx="2239563" cy="1954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在这里进行编辑内容，建议使用微软雅黑，大小可进行适当调整。该模板为同用模板，模板中的图片都可进行编辑，希望您喜欢这套模板，也希望您能多多支持包图。在这里进行编辑内容，建议使用微软雅黑，大小可进行适当调整。该模板为同用模板，模板中的图片都可进行编辑，希望您喜欢这套模板，也希望您能多多支持包图。</a:t>
                </a:r>
              </a:p>
            </p:txBody>
          </p:sp>
          <p:sp>
            <p:nvSpPr>
              <p:cNvPr id="39" name="Rounded Rectangle 3"/>
              <p:cNvSpPr/>
              <p:nvPr/>
            </p:nvSpPr>
            <p:spPr>
              <a:xfrm>
                <a:off x="824922" y="1816671"/>
                <a:ext cx="2280060" cy="4240657"/>
              </a:xfrm>
              <a:prstGeom prst="roundRect">
                <a:avLst>
                  <a:gd name="adj" fmla="val 0"/>
                </a:avLst>
              </a:prstGeom>
              <a:noFill/>
              <a:ln w="28575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</p:grp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15" y="1801891"/>
              <a:ext cx="1917054" cy="1287574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>
            <a:off x="6225116" y="1234440"/>
            <a:ext cx="2438401" cy="4389120"/>
            <a:chOff x="879987" y="1234440"/>
            <a:chExt cx="2438401" cy="4389120"/>
          </a:xfrm>
        </p:grpSpPr>
        <p:grpSp>
          <p:nvGrpSpPr>
            <p:cNvPr id="41" name="组合 40"/>
            <p:cNvGrpSpPr/>
            <p:nvPr/>
          </p:nvGrpSpPr>
          <p:grpSpPr>
            <a:xfrm>
              <a:off x="879987" y="1234440"/>
              <a:ext cx="2438401" cy="4389120"/>
              <a:chOff x="735057" y="1742440"/>
              <a:chExt cx="2438401" cy="4389120"/>
            </a:xfrm>
          </p:grpSpPr>
          <p:sp>
            <p:nvSpPr>
              <p:cNvPr id="43" name="Rounded Rectangle 3"/>
              <p:cNvSpPr/>
              <p:nvPr/>
            </p:nvSpPr>
            <p:spPr>
              <a:xfrm>
                <a:off x="735057" y="1742440"/>
                <a:ext cx="2438400" cy="4389120"/>
              </a:xfrm>
              <a:prstGeom prst="roundRect">
                <a:avLst>
                  <a:gd name="adj" fmla="val 0"/>
                </a:avLst>
              </a:prstGeom>
              <a:solidFill>
                <a:srgbClr val="0F0C08"/>
              </a:solidFill>
              <a:ln w="12700" cap="flat" cmpd="sng" algn="ctr">
                <a:solidFill>
                  <a:srgbClr val="F8FAFB">
                    <a:lumMod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1110571" y="3696193"/>
                <a:ext cx="1687373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MH_Entry_1">
                <a:hlinkClick r:id="rId8" action="ppaction://hlinksldjump"/>
              </p:cNvPr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735058" y="1742440"/>
                <a:ext cx="2438400" cy="608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5840" tIns="0" rIns="0" bIns="0" anchor="ctr" anchorCtr="0">
                <a:no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点击此处输入标题</a:t>
                </a: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834476" y="3936999"/>
                <a:ext cx="2239563" cy="1954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在这里进行编辑内容，建议使用微软雅黑，大小可进行适当调整。该模板为同用模板，模板中的图片都可进行编辑，希望您喜欢这套模板，也希望您能多多支持包图。在这里进行编辑内容，建议使用微软雅黑，大小可进行适当调整。该模板为同用模板，模板中的图片都可进行编辑，希望您喜欢这套模板，也希望您能多多支持包图。</a:t>
                </a:r>
              </a:p>
            </p:txBody>
          </p:sp>
          <p:sp>
            <p:nvSpPr>
              <p:cNvPr id="47" name="Rounded Rectangle 3"/>
              <p:cNvSpPr/>
              <p:nvPr/>
            </p:nvSpPr>
            <p:spPr>
              <a:xfrm>
                <a:off x="824922" y="1816671"/>
                <a:ext cx="2280060" cy="4240657"/>
              </a:xfrm>
              <a:prstGeom prst="roundRect">
                <a:avLst>
                  <a:gd name="adj" fmla="val 0"/>
                </a:avLst>
              </a:prstGeom>
              <a:noFill/>
              <a:ln w="28575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</p:grp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15" y="1801891"/>
              <a:ext cx="1917054" cy="1287574"/>
            </a:xfrm>
            <a:prstGeom prst="rect">
              <a:avLst/>
            </a:prstGeom>
          </p:spPr>
        </p:pic>
      </p:grpSp>
      <p:grpSp>
        <p:nvGrpSpPr>
          <p:cNvPr id="48" name="组合 47"/>
          <p:cNvGrpSpPr/>
          <p:nvPr/>
        </p:nvGrpSpPr>
        <p:grpSpPr>
          <a:xfrm>
            <a:off x="8921750" y="1234440"/>
            <a:ext cx="2438401" cy="4389120"/>
            <a:chOff x="879987" y="1234440"/>
            <a:chExt cx="2438401" cy="4389120"/>
          </a:xfrm>
        </p:grpSpPr>
        <p:grpSp>
          <p:nvGrpSpPr>
            <p:cNvPr id="49" name="组合 48"/>
            <p:cNvGrpSpPr/>
            <p:nvPr/>
          </p:nvGrpSpPr>
          <p:grpSpPr>
            <a:xfrm>
              <a:off x="879987" y="1234440"/>
              <a:ext cx="2438401" cy="4389120"/>
              <a:chOff x="735057" y="1742440"/>
              <a:chExt cx="2438401" cy="4389120"/>
            </a:xfrm>
          </p:grpSpPr>
          <p:sp>
            <p:nvSpPr>
              <p:cNvPr id="51" name="Rounded Rectangle 3"/>
              <p:cNvSpPr/>
              <p:nvPr/>
            </p:nvSpPr>
            <p:spPr>
              <a:xfrm>
                <a:off x="735057" y="1742440"/>
                <a:ext cx="2438400" cy="4389120"/>
              </a:xfrm>
              <a:prstGeom prst="roundRect">
                <a:avLst>
                  <a:gd name="adj" fmla="val 0"/>
                </a:avLst>
              </a:prstGeom>
              <a:solidFill>
                <a:srgbClr val="0F0C08"/>
              </a:solidFill>
              <a:ln w="12700" cap="flat" cmpd="sng" algn="ctr">
                <a:solidFill>
                  <a:srgbClr val="F8FAFB">
                    <a:lumMod val="9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  <p:cxnSp>
            <p:nvCxnSpPr>
              <p:cNvPr id="52" name="直接连接符 51"/>
              <p:cNvCxnSpPr/>
              <p:nvPr/>
            </p:nvCxnSpPr>
            <p:spPr>
              <a:xfrm>
                <a:off x="1110571" y="3696193"/>
                <a:ext cx="1687373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MH_Entry_1">
                <a:hlinkClick r:id="rId8" action="ppaction://hlinksldjump"/>
              </p:cNvPr>
              <p:cNvSpPr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735058" y="1742440"/>
                <a:ext cx="2438400" cy="608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5840" tIns="0" rIns="0" bIns="0" anchor="ctr" anchorCtr="0">
                <a:no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李旭科书法"/>
                    <a:ea typeface="李旭科书法"/>
                    <a:cs typeface="+mn-cs"/>
                  </a:rPr>
                  <a:t>点击此处输入标题</a:t>
                </a: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834476" y="3936999"/>
                <a:ext cx="2239563" cy="1954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李旭科书法"/>
                    <a:ea typeface="李旭科书法"/>
                    <a:cs typeface="+mn-cs"/>
                  </a:rPr>
                  <a:t>在这里进行编辑内容，建议使用微软雅黑，大小可进行适当调整。该模板为同用模板，模板中的图片都可进行编辑，希望您喜欢这套模板，也希望您能多多支持包图。在这里进行编辑内容，建议使用微软雅黑，大小可进行适当调整。该模板为同用模板，模板中的图片都可进行编辑，希望您喜欢这套模板，也希望您能多多支持包图。</a:t>
                </a:r>
              </a:p>
            </p:txBody>
          </p:sp>
          <p:sp>
            <p:nvSpPr>
              <p:cNvPr id="55" name="Rounded Rectangle 3"/>
              <p:cNvSpPr/>
              <p:nvPr/>
            </p:nvSpPr>
            <p:spPr>
              <a:xfrm>
                <a:off x="824922" y="1816671"/>
                <a:ext cx="2280060" cy="4240657"/>
              </a:xfrm>
              <a:prstGeom prst="roundRect">
                <a:avLst>
                  <a:gd name="adj" fmla="val 0"/>
                </a:avLst>
              </a:prstGeom>
              <a:noFill/>
              <a:ln w="28575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417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5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endParaRPr>
              </a:p>
            </p:txBody>
          </p:sp>
        </p:grp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15" y="1801891"/>
              <a:ext cx="1917054" cy="12875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13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4562874" y="4620734"/>
            <a:ext cx="3066252" cy="506100"/>
            <a:chOff x="4562874" y="4620734"/>
            <a:chExt cx="3066252" cy="506100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2874" y="4620908"/>
              <a:ext cx="249915" cy="505926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379211" y="4620734"/>
              <a:ext cx="249915" cy="505926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1656373" y="2952174"/>
            <a:ext cx="88792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十分感谢您的观看指导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952750" y="4063453"/>
            <a:ext cx="6286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国学知识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/</a:t>
            </a:r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传统文化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/</a:t>
            </a:r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毕业答辩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/</a:t>
            </a:r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通用模板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835111" y="4642952"/>
            <a:ext cx="2521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报告人：</a:t>
            </a:r>
            <a:r>
              <a:rPr lang="en-US" altLang="zh-CN" sz="2400" b="1" dirty="0">
                <a:solidFill>
                  <a:srgbClr val="0F0C08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XXX</a:t>
            </a:r>
            <a:endParaRPr lang="zh-CN" altLang="en-US" sz="2400" b="1" dirty="0">
              <a:solidFill>
                <a:srgbClr val="0F0C08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756337" y="1731166"/>
            <a:ext cx="1006183" cy="1027345"/>
            <a:chOff x="4668409" y="1137482"/>
            <a:chExt cx="1006183" cy="102734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2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980718" y="1731166"/>
            <a:ext cx="1006183" cy="1027345"/>
            <a:chOff x="4668409" y="1137482"/>
            <a:chExt cx="1006183" cy="1027345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0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05099" y="1731166"/>
            <a:ext cx="1006183" cy="1027345"/>
            <a:chOff x="4668409" y="1137482"/>
            <a:chExt cx="1006183" cy="1027345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1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29481" y="1731166"/>
            <a:ext cx="1006183" cy="1027345"/>
            <a:chOff x="4668409" y="1137482"/>
            <a:chExt cx="1006183" cy="1027345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409" y="1204858"/>
              <a:ext cx="1006183" cy="95996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4831408" y="1137482"/>
              <a:ext cx="680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李旭科书法" panose="02000603000000000000" pitchFamily="2" charset="-122"/>
                  <a:ea typeface="李旭科书法" panose="02000603000000000000" pitchFamily="2" charset="-122"/>
                </a:rPr>
                <a:t>8</a:t>
              </a:r>
              <a:endParaRPr lang="zh-CN" altLang="en-US" sz="6000" b="1" dirty="0">
                <a:latin typeface="李旭科书法" panose="02000603000000000000" pitchFamily="2" charset="-122"/>
                <a:ea typeface="李旭科书法" panose="02000603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105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756337" y="2027653"/>
            <a:ext cx="1006183" cy="959969"/>
            <a:chOff x="3756337" y="1798542"/>
            <a:chExt cx="1006183" cy="95996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6337" y="1798542"/>
              <a:ext cx="1006183" cy="95996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3928572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0718" y="2027653"/>
            <a:ext cx="1006183" cy="959969"/>
            <a:chOff x="4980718" y="1798542"/>
            <a:chExt cx="1006183" cy="959969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718" y="1798542"/>
              <a:ext cx="1006183" cy="959969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5152953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05099" y="2027653"/>
            <a:ext cx="1006183" cy="959969"/>
            <a:chOff x="6205099" y="1798542"/>
            <a:chExt cx="1006183" cy="959969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5099" y="1798542"/>
              <a:ext cx="1006183" cy="95996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6377334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部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429481" y="2027653"/>
            <a:ext cx="1006183" cy="959969"/>
            <a:chOff x="7429481" y="1798542"/>
            <a:chExt cx="1006183" cy="959969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481" y="1798542"/>
              <a:ext cx="1006183" cy="95996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7601716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分</a:t>
              </a: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914650" y="3003226"/>
            <a:ext cx="6362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F0C08"/>
                </a:solidFill>
                <a:latin typeface="李旭科书法"/>
                <a:ea typeface="李旭科书法"/>
              </a:rPr>
              <a:t>请点击此处输入您的标题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399939" y="3905038"/>
            <a:ext cx="2017590" cy="307777"/>
            <a:chOff x="6399939" y="3675927"/>
            <a:chExt cx="2017590" cy="307777"/>
          </a:xfrm>
        </p:grpSpPr>
        <p:sp>
          <p:nvSpPr>
            <p:cNvPr id="67" name="文本框 66"/>
            <p:cNvSpPr txBox="1"/>
            <p:nvPr/>
          </p:nvSpPr>
          <p:spPr>
            <a:xfrm>
              <a:off x="6598848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3715451"/>
              <a:ext cx="219438" cy="225533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136621" y="4345186"/>
            <a:ext cx="2017590" cy="307777"/>
            <a:chOff x="4136621" y="4116075"/>
            <a:chExt cx="2017590" cy="307777"/>
          </a:xfrm>
        </p:grpSpPr>
        <p:sp>
          <p:nvSpPr>
            <p:cNvPr id="72" name="文本框 71"/>
            <p:cNvSpPr txBox="1"/>
            <p:nvPr/>
          </p:nvSpPr>
          <p:spPr>
            <a:xfrm>
              <a:off x="4335530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399939" y="4345186"/>
            <a:ext cx="2017590" cy="307777"/>
            <a:chOff x="6399939" y="4116075"/>
            <a:chExt cx="2017590" cy="307777"/>
          </a:xfrm>
        </p:grpSpPr>
        <p:sp>
          <p:nvSpPr>
            <p:cNvPr id="77" name="文本框 76"/>
            <p:cNvSpPr txBox="1"/>
            <p:nvPr/>
          </p:nvSpPr>
          <p:spPr>
            <a:xfrm>
              <a:off x="6598848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4136621" y="3905038"/>
            <a:ext cx="2017590" cy="307777"/>
            <a:chOff x="4136621" y="3675927"/>
            <a:chExt cx="2017590" cy="307777"/>
          </a:xfrm>
        </p:grpSpPr>
        <p:sp>
          <p:nvSpPr>
            <p:cNvPr id="62" name="文本框 61"/>
            <p:cNvSpPr txBox="1"/>
            <p:nvPr/>
          </p:nvSpPr>
          <p:spPr>
            <a:xfrm>
              <a:off x="4335530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3715451"/>
              <a:ext cx="219438" cy="2255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7095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85963" y="3718109"/>
            <a:ext cx="33337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57412" y="3181177"/>
            <a:ext cx="2990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点击此处输入标题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704236" y="1754897"/>
            <a:ext cx="1345517" cy="1283719"/>
            <a:chOff x="1699324" y="1803291"/>
            <a:chExt cx="1345517" cy="1283719"/>
          </a:xfrm>
        </p:grpSpPr>
        <p:sp>
          <p:nvSpPr>
            <p:cNvPr id="5" name="文本框 4"/>
            <p:cNvSpPr txBox="1"/>
            <p:nvPr/>
          </p:nvSpPr>
          <p:spPr>
            <a:xfrm>
              <a:off x="1997466" y="2071615"/>
              <a:ext cx="90091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壹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9324" y="1803291"/>
              <a:ext cx="1345517" cy="1283719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429126" y="3718109"/>
            <a:ext cx="33337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600575" y="3181177"/>
            <a:ext cx="2990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点击此处输入标题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347399" y="1754897"/>
            <a:ext cx="1345517" cy="1283719"/>
            <a:chOff x="1699324" y="1803291"/>
            <a:chExt cx="1345517" cy="1283719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9324" y="1803291"/>
              <a:ext cx="1345517" cy="128371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1978216" y="2071615"/>
              <a:ext cx="90091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贰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8072288" y="3718109"/>
            <a:ext cx="33337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243737" y="3181177"/>
            <a:ext cx="2990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rPr>
              <a:t>点击此处输入标题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8990561" y="1754897"/>
            <a:ext cx="1345517" cy="1283719"/>
            <a:chOff x="1699324" y="1803291"/>
            <a:chExt cx="1345517" cy="1283719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9324" y="1803291"/>
              <a:ext cx="1345517" cy="1283719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1958966" y="2071615"/>
              <a:ext cx="90091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3535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7" grpId="0"/>
      <p:bldP spid="28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90750"/>
            <a:ext cx="12192000" cy="2476500"/>
          </a:xfrm>
          <a:prstGeom prst="rect">
            <a:avLst/>
          </a:prstGeom>
          <a:solidFill>
            <a:srgbClr val="0F0C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61973" y="1688307"/>
            <a:ext cx="3481389" cy="3481388"/>
            <a:chOff x="561973" y="1688307"/>
            <a:chExt cx="3481389" cy="3481388"/>
          </a:xfrm>
        </p:grpSpPr>
        <p:grpSp>
          <p:nvGrpSpPr>
            <p:cNvPr id="10" name="组合 9"/>
            <p:cNvGrpSpPr/>
            <p:nvPr/>
          </p:nvGrpSpPr>
          <p:grpSpPr>
            <a:xfrm>
              <a:off x="561973" y="1688307"/>
              <a:ext cx="3481389" cy="3481388"/>
              <a:chOff x="561973" y="1688307"/>
              <a:chExt cx="3481389" cy="348138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561975" y="1688307"/>
                <a:ext cx="3481387" cy="34813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1973" y="1689167"/>
                <a:ext cx="3480528" cy="3480528"/>
              </a:xfrm>
              <a:prstGeom prst="rect">
                <a:avLst/>
              </a:prstGeom>
            </p:spPr>
          </p:pic>
        </p:grpSp>
        <p:sp>
          <p:nvSpPr>
            <p:cNvPr id="7" name="文本框 6"/>
            <p:cNvSpPr txBox="1"/>
            <p:nvPr/>
          </p:nvSpPr>
          <p:spPr>
            <a:xfrm>
              <a:off x="1179091" y="2459504"/>
              <a:ext cx="2247155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输入</a:t>
              </a:r>
              <a:endPara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李旭科书法"/>
                <a:ea typeface="李旭科书法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498181" y="2721114"/>
            <a:ext cx="6276974" cy="1415772"/>
            <a:chOff x="4498181" y="2666703"/>
            <a:chExt cx="6276974" cy="1415772"/>
          </a:xfrm>
        </p:grpSpPr>
        <p:sp>
          <p:nvSpPr>
            <p:cNvPr id="12" name="文本框 11"/>
            <p:cNvSpPr txBox="1"/>
            <p:nvPr/>
          </p:nvSpPr>
          <p:spPr>
            <a:xfrm>
              <a:off x="4498181" y="3251478"/>
              <a:ext cx="6276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98181" y="2666703"/>
              <a:ext cx="3619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9051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496019" y="1690419"/>
            <a:ext cx="3491062" cy="2159001"/>
            <a:chOff x="1369332" y="1209719"/>
            <a:chExt cx="3491062" cy="2159001"/>
          </a:xfrm>
        </p:grpSpPr>
        <p:sp>
          <p:nvSpPr>
            <p:cNvPr id="15" name="矩形 14"/>
            <p:cNvSpPr/>
            <p:nvPr/>
          </p:nvSpPr>
          <p:spPr bwMode="auto">
            <a:xfrm>
              <a:off x="1369332" y="1209719"/>
              <a:ext cx="3491062" cy="2159001"/>
            </a:xfrm>
            <a:prstGeom prst="rect">
              <a:avLst/>
            </a:prstGeom>
            <a:solidFill>
              <a:srgbClr val="0F0C08"/>
            </a:solidFill>
            <a:ln>
              <a:solidFill>
                <a:srgbClr val="1C4597"/>
              </a:solidFill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6" t="17611" r="7286" b="14937"/>
            <a:stretch>
              <a:fillRect/>
            </a:stretch>
          </p:blipFill>
          <p:spPr>
            <a:xfrm>
              <a:off x="1422264" y="1286898"/>
              <a:ext cx="3385199" cy="2004643"/>
            </a:xfrm>
            <a:custGeom>
              <a:avLst/>
              <a:gdLst>
                <a:gd name="connsiteX0" fmla="*/ 0 w 3385199"/>
                <a:gd name="connsiteY0" fmla="*/ 0 h 2004643"/>
                <a:gd name="connsiteX1" fmla="*/ 3385199 w 3385199"/>
                <a:gd name="connsiteY1" fmla="*/ 0 h 2004643"/>
                <a:gd name="connsiteX2" fmla="*/ 3385199 w 3385199"/>
                <a:gd name="connsiteY2" fmla="*/ 2004643 h 2004643"/>
                <a:gd name="connsiteX3" fmla="*/ 0 w 3385199"/>
                <a:gd name="connsiteY3" fmla="*/ 2004643 h 200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5199" h="2004643">
                  <a:moveTo>
                    <a:pt x="0" y="0"/>
                  </a:moveTo>
                  <a:lnTo>
                    <a:pt x="3385199" y="0"/>
                  </a:lnTo>
                  <a:lnTo>
                    <a:pt x="3385199" y="2004643"/>
                  </a:lnTo>
                  <a:lnTo>
                    <a:pt x="0" y="2004643"/>
                  </a:lnTo>
                  <a:close/>
                </a:path>
              </a:pathLst>
            </a:custGeom>
          </p:spPr>
        </p:pic>
      </p:grpSp>
      <p:grpSp>
        <p:nvGrpSpPr>
          <p:cNvPr id="2" name="组合 1"/>
          <p:cNvGrpSpPr/>
          <p:nvPr/>
        </p:nvGrpSpPr>
        <p:grpSpPr>
          <a:xfrm>
            <a:off x="574676" y="4109254"/>
            <a:ext cx="3333749" cy="1921927"/>
            <a:chOff x="574676" y="4109254"/>
            <a:chExt cx="3333749" cy="1921927"/>
          </a:xfrm>
        </p:grpSpPr>
        <p:sp>
          <p:nvSpPr>
            <p:cNvPr id="18" name="文本框 17"/>
            <p:cNvSpPr txBox="1"/>
            <p:nvPr/>
          </p:nvSpPr>
          <p:spPr>
            <a:xfrm>
              <a:off x="574676" y="4646186"/>
              <a:ext cx="33337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46125" y="4109254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350469" y="1690419"/>
            <a:ext cx="3491062" cy="2159001"/>
            <a:chOff x="1369332" y="1209719"/>
            <a:chExt cx="3491062" cy="2159001"/>
          </a:xfrm>
        </p:grpSpPr>
        <p:sp>
          <p:nvSpPr>
            <p:cNvPr id="25" name="矩形 24"/>
            <p:cNvSpPr/>
            <p:nvPr/>
          </p:nvSpPr>
          <p:spPr bwMode="auto">
            <a:xfrm>
              <a:off x="1369332" y="1209719"/>
              <a:ext cx="3491062" cy="2159001"/>
            </a:xfrm>
            <a:prstGeom prst="rect">
              <a:avLst/>
            </a:prstGeom>
            <a:solidFill>
              <a:srgbClr val="0F0C08"/>
            </a:solidFill>
            <a:ln>
              <a:solidFill>
                <a:srgbClr val="1C4597"/>
              </a:solidFill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6" t="17611" r="7286" b="14937"/>
            <a:stretch>
              <a:fillRect/>
            </a:stretch>
          </p:blipFill>
          <p:spPr>
            <a:xfrm>
              <a:off x="1422264" y="1286898"/>
              <a:ext cx="3385199" cy="2004643"/>
            </a:xfrm>
            <a:custGeom>
              <a:avLst/>
              <a:gdLst>
                <a:gd name="connsiteX0" fmla="*/ 0 w 3385199"/>
                <a:gd name="connsiteY0" fmla="*/ 0 h 2004643"/>
                <a:gd name="connsiteX1" fmla="*/ 3385199 w 3385199"/>
                <a:gd name="connsiteY1" fmla="*/ 0 h 2004643"/>
                <a:gd name="connsiteX2" fmla="*/ 3385199 w 3385199"/>
                <a:gd name="connsiteY2" fmla="*/ 2004643 h 2004643"/>
                <a:gd name="connsiteX3" fmla="*/ 0 w 3385199"/>
                <a:gd name="connsiteY3" fmla="*/ 2004643 h 200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5199" h="2004643">
                  <a:moveTo>
                    <a:pt x="0" y="0"/>
                  </a:moveTo>
                  <a:lnTo>
                    <a:pt x="3385199" y="0"/>
                  </a:lnTo>
                  <a:lnTo>
                    <a:pt x="3385199" y="2004643"/>
                  </a:lnTo>
                  <a:lnTo>
                    <a:pt x="0" y="2004643"/>
                  </a:lnTo>
                  <a:close/>
                </a:path>
              </a:pathLst>
            </a:custGeom>
          </p:spPr>
        </p:pic>
      </p:grpSp>
      <p:grpSp>
        <p:nvGrpSpPr>
          <p:cNvPr id="3" name="组合 2"/>
          <p:cNvGrpSpPr/>
          <p:nvPr/>
        </p:nvGrpSpPr>
        <p:grpSpPr>
          <a:xfrm>
            <a:off x="4429126" y="4109254"/>
            <a:ext cx="3333749" cy="1921927"/>
            <a:chOff x="4429126" y="4109254"/>
            <a:chExt cx="3333749" cy="1921927"/>
          </a:xfrm>
        </p:grpSpPr>
        <p:sp>
          <p:nvSpPr>
            <p:cNvPr id="23" name="文本框 22"/>
            <p:cNvSpPr txBox="1"/>
            <p:nvPr/>
          </p:nvSpPr>
          <p:spPr>
            <a:xfrm>
              <a:off x="4429126" y="4646186"/>
              <a:ext cx="33337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600575" y="4109254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204919" y="1690419"/>
            <a:ext cx="3491062" cy="2159001"/>
            <a:chOff x="1369332" y="1209719"/>
            <a:chExt cx="3491062" cy="2159001"/>
          </a:xfrm>
        </p:grpSpPr>
        <p:sp>
          <p:nvSpPr>
            <p:cNvPr id="31" name="矩形 30"/>
            <p:cNvSpPr/>
            <p:nvPr/>
          </p:nvSpPr>
          <p:spPr bwMode="auto">
            <a:xfrm>
              <a:off x="1369332" y="1209719"/>
              <a:ext cx="3491062" cy="2159001"/>
            </a:xfrm>
            <a:prstGeom prst="rect">
              <a:avLst/>
            </a:prstGeom>
            <a:solidFill>
              <a:srgbClr val="0F0C08"/>
            </a:solidFill>
            <a:ln>
              <a:solidFill>
                <a:srgbClr val="1C4597"/>
              </a:solidFill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F0C08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6" t="17611" r="7286" b="14937"/>
            <a:stretch>
              <a:fillRect/>
            </a:stretch>
          </p:blipFill>
          <p:spPr>
            <a:xfrm>
              <a:off x="1422264" y="1286898"/>
              <a:ext cx="3385199" cy="2004643"/>
            </a:xfrm>
            <a:custGeom>
              <a:avLst/>
              <a:gdLst>
                <a:gd name="connsiteX0" fmla="*/ 0 w 3385199"/>
                <a:gd name="connsiteY0" fmla="*/ 0 h 2004643"/>
                <a:gd name="connsiteX1" fmla="*/ 3385199 w 3385199"/>
                <a:gd name="connsiteY1" fmla="*/ 0 h 2004643"/>
                <a:gd name="connsiteX2" fmla="*/ 3385199 w 3385199"/>
                <a:gd name="connsiteY2" fmla="*/ 2004643 h 2004643"/>
                <a:gd name="connsiteX3" fmla="*/ 0 w 3385199"/>
                <a:gd name="connsiteY3" fmla="*/ 2004643 h 200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5199" h="2004643">
                  <a:moveTo>
                    <a:pt x="0" y="0"/>
                  </a:moveTo>
                  <a:lnTo>
                    <a:pt x="3385199" y="0"/>
                  </a:lnTo>
                  <a:lnTo>
                    <a:pt x="3385199" y="2004643"/>
                  </a:lnTo>
                  <a:lnTo>
                    <a:pt x="0" y="2004643"/>
                  </a:lnTo>
                  <a:close/>
                </a:path>
              </a:pathLst>
            </a:custGeom>
          </p:spPr>
        </p:pic>
      </p:grpSp>
      <p:grpSp>
        <p:nvGrpSpPr>
          <p:cNvPr id="4" name="组合 3"/>
          <p:cNvGrpSpPr/>
          <p:nvPr/>
        </p:nvGrpSpPr>
        <p:grpSpPr>
          <a:xfrm>
            <a:off x="8283576" y="4109254"/>
            <a:ext cx="3333749" cy="1921927"/>
            <a:chOff x="8283576" y="4109254"/>
            <a:chExt cx="3333749" cy="1921927"/>
          </a:xfrm>
        </p:grpSpPr>
        <p:sp>
          <p:nvSpPr>
            <p:cNvPr id="29" name="文本框 28"/>
            <p:cNvSpPr txBox="1"/>
            <p:nvPr/>
          </p:nvSpPr>
          <p:spPr>
            <a:xfrm>
              <a:off x="8283576" y="4646186"/>
              <a:ext cx="33337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455025" y="4109254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010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58826" y="3323464"/>
            <a:ext cx="3333749" cy="1921927"/>
            <a:chOff x="739776" y="3387254"/>
            <a:chExt cx="3333749" cy="1921927"/>
          </a:xfrm>
        </p:grpSpPr>
        <p:sp>
          <p:nvSpPr>
            <p:cNvPr id="3" name="文本框 2"/>
            <p:cNvSpPr txBox="1"/>
            <p:nvPr/>
          </p:nvSpPr>
          <p:spPr>
            <a:xfrm>
              <a:off x="739776" y="3924186"/>
              <a:ext cx="33337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11225" y="3387254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937" y="1612610"/>
            <a:ext cx="2504188" cy="1681918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4429126" y="3323464"/>
            <a:ext cx="3333749" cy="1921927"/>
            <a:chOff x="739776" y="3387254"/>
            <a:chExt cx="3333749" cy="1921927"/>
          </a:xfrm>
        </p:grpSpPr>
        <p:sp>
          <p:nvSpPr>
            <p:cNvPr id="21" name="文本框 20"/>
            <p:cNvSpPr txBox="1"/>
            <p:nvPr/>
          </p:nvSpPr>
          <p:spPr>
            <a:xfrm>
              <a:off x="739776" y="3924186"/>
              <a:ext cx="33337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11225" y="3387254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237" y="1612610"/>
            <a:ext cx="2504188" cy="168191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8099426" y="3323464"/>
            <a:ext cx="3333749" cy="1921927"/>
            <a:chOff x="739776" y="3387254"/>
            <a:chExt cx="3333749" cy="1921927"/>
          </a:xfrm>
        </p:grpSpPr>
        <p:sp>
          <p:nvSpPr>
            <p:cNvPr id="26" name="文本框 25"/>
            <p:cNvSpPr txBox="1"/>
            <p:nvPr/>
          </p:nvSpPr>
          <p:spPr>
            <a:xfrm>
              <a:off x="739776" y="3924186"/>
              <a:ext cx="33337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11225" y="3387254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537" y="1612610"/>
            <a:ext cx="2504188" cy="168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90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756337" y="2027653"/>
            <a:ext cx="1006183" cy="959969"/>
            <a:chOff x="3756337" y="1798542"/>
            <a:chExt cx="1006183" cy="95996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6337" y="1798542"/>
              <a:ext cx="1006183" cy="95996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3928572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0718" y="2027653"/>
            <a:ext cx="1006183" cy="959969"/>
            <a:chOff x="4980718" y="1798542"/>
            <a:chExt cx="1006183" cy="959969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718" y="1798542"/>
              <a:ext cx="1006183" cy="959969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5152953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贰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05099" y="2027653"/>
            <a:ext cx="1006183" cy="959969"/>
            <a:chOff x="6205099" y="1798542"/>
            <a:chExt cx="1006183" cy="959969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5099" y="1798542"/>
              <a:ext cx="1006183" cy="959969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6377334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部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429481" y="2027653"/>
            <a:ext cx="1006183" cy="959969"/>
            <a:chOff x="7429481" y="1798542"/>
            <a:chExt cx="1006183" cy="959969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481" y="1798542"/>
              <a:ext cx="1006183" cy="95996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7601716" y="1952838"/>
              <a:ext cx="68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F0C08"/>
                  </a:solidFill>
                  <a:latin typeface="李旭科书法" panose="02000603000000000000" pitchFamily="2" charset="-122"/>
                  <a:ea typeface="李旭科书法" panose="02000603000000000000" pitchFamily="2" charset="-122"/>
                </a:rPr>
                <a:t>分</a:t>
              </a: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914650" y="3003226"/>
            <a:ext cx="6362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F0C08"/>
                </a:solidFill>
                <a:latin typeface="李旭科书法"/>
                <a:ea typeface="李旭科书法"/>
              </a:rPr>
              <a:t>请点击此处输入您的标题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399939" y="3905038"/>
            <a:ext cx="2017590" cy="307777"/>
            <a:chOff x="6399939" y="3675927"/>
            <a:chExt cx="2017590" cy="307777"/>
          </a:xfrm>
        </p:grpSpPr>
        <p:sp>
          <p:nvSpPr>
            <p:cNvPr id="67" name="文本框 66"/>
            <p:cNvSpPr txBox="1"/>
            <p:nvPr/>
          </p:nvSpPr>
          <p:spPr>
            <a:xfrm>
              <a:off x="6598848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3715451"/>
              <a:ext cx="219438" cy="225533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136621" y="4345186"/>
            <a:ext cx="2017590" cy="307777"/>
            <a:chOff x="4136621" y="4116075"/>
            <a:chExt cx="2017590" cy="307777"/>
          </a:xfrm>
        </p:grpSpPr>
        <p:sp>
          <p:nvSpPr>
            <p:cNvPr id="72" name="文本框 71"/>
            <p:cNvSpPr txBox="1"/>
            <p:nvPr/>
          </p:nvSpPr>
          <p:spPr>
            <a:xfrm>
              <a:off x="4335530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399939" y="4345186"/>
            <a:ext cx="2017590" cy="307777"/>
            <a:chOff x="6399939" y="4116075"/>
            <a:chExt cx="2017590" cy="307777"/>
          </a:xfrm>
        </p:grpSpPr>
        <p:sp>
          <p:nvSpPr>
            <p:cNvPr id="77" name="文本框 76"/>
            <p:cNvSpPr txBox="1"/>
            <p:nvPr/>
          </p:nvSpPr>
          <p:spPr>
            <a:xfrm>
              <a:off x="6598848" y="4116075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939" y="4155599"/>
              <a:ext cx="219438" cy="225533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4136621" y="3905038"/>
            <a:ext cx="2017590" cy="307777"/>
            <a:chOff x="4136621" y="3675927"/>
            <a:chExt cx="2017590" cy="307777"/>
          </a:xfrm>
        </p:grpSpPr>
        <p:sp>
          <p:nvSpPr>
            <p:cNvPr id="62" name="文本框 61"/>
            <p:cNvSpPr txBox="1"/>
            <p:nvPr/>
          </p:nvSpPr>
          <p:spPr>
            <a:xfrm>
              <a:off x="4335530" y="3675927"/>
              <a:ext cx="18186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0F0C08"/>
                  </a:solidFill>
                  <a:latin typeface="李旭科书法"/>
                  <a:ea typeface="李旭科书法"/>
                </a:rPr>
                <a:t>点击输入说明性文字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621" y="3715451"/>
              <a:ext cx="219438" cy="2255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6615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461532" y="746618"/>
            <a:ext cx="8625568" cy="1122964"/>
            <a:chOff x="3960132" y="1074031"/>
            <a:chExt cx="7596868" cy="1122964"/>
          </a:xfrm>
        </p:grpSpPr>
        <p:sp>
          <p:nvSpPr>
            <p:cNvPr id="8" name="文本框 7"/>
            <p:cNvSpPr txBox="1"/>
            <p:nvPr/>
          </p:nvSpPr>
          <p:spPr>
            <a:xfrm>
              <a:off x="3960132" y="1550664"/>
              <a:ext cx="7596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960132" y="1074031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461532" y="2160551"/>
            <a:ext cx="8625568" cy="1122964"/>
            <a:chOff x="3960132" y="1074031"/>
            <a:chExt cx="7596868" cy="1122964"/>
          </a:xfrm>
        </p:grpSpPr>
        <p:sp>
          <p:nvSpPr>
            <p:cNvPr id="12" name="文本框 11"/>
            <p:cNvSpPr txBox="1"/>
            <p:nvPr/>
          </p:nvSpPr>
          <p:spPr>
            <a:xfrm>
              <a:off x="3960132" y="1550664"/>
              <a:ext cx="7596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960132" y="1074031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461532" y="3574484"/>
            <a:ext cx="8625568" cy="1122964"/>
            <a:chOff x="3960132" y="1074031"/>
            <a:chExt cx="7596868" cy="1122964"/>
          </a:xfrm>
        </p:grpSpPr>
        <p:sp>
          <p:nvSpPr>
            <p:cNvPr id="15" name="文本框 14"/>
            <p:cNvSpPr txBox="1"/>
            <p:nvPr/>
          </p:nvSpPr>
          <p:spPr>
            <a:xfrm>
              <a:off x="3960132" y="1550664"/>
              <a:ext cx="7596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960132" y="1074031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461532" y="4988418"/>
            <a:ext cx="8625568" cy="1122964"/>
            <a:chOff x="3960132" y="1074031"/>
            <a:chExt cx="7596868" cy="1122964"/>
          </a:xfrm>
        </p:grpSpPr>
        <p:sp>
          <p:nvSpPr>
            <p:cNvPr id="18" name="文本框 17"/>
            <p:cNvSpPr txBox="1"/>
            <p:nvPr/>
          </p:nvSpPr>
          <p:spPr>
            <a:xfrm>
              <a:off x="3960132" y="1550664"/>
              <a:ext cx="7596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在这里进行编辑内容，建议使用李旭科书法等古体书法字体，模板中的所有元素都可进行编辑替换。在这里进行编辑内容，建议使用李旭科书法等古体书法字体，模板中的所有元素都可进行编辑替换。在这里进行编辑内容，建议使用李旭科书法等古体书法字体，模板中的所有元素都可进行编辑替换。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960132" y="1074031"/>
              <a:ext cx="2990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F0C08"/>
                  </a:solidFill>
                  <a:effectLst/>
                  <a:uLnTx/>
                  <a:uFillTx/>
                  <a:latin typeface="李旭科书法"/>
                  <a:ea typeface="李旭科书法"/>
                  <a:cs typeface="+mn-cs"/>
                </a:rPr>
                <a:t>点击此处输入标题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3161633"/>
  <p:tag name="MH_LIBRARY" val="CONTENTS"/>
  <p:tag name="MH_TYPE" val="ENTRY"/>
  <p:tag name="ID" val="547141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3161633"/>
  <p:tag name="MH_LIBRARY" val="CONTENTS"/>
  <p:tag name="MH_TYPE" val="ENTRY"/>
  <p:tag name="ID" val="547141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3161633"/>
  <p:tag name="MH_LIBRARY" val="CONTENTS"/>
  <p:tag name="MH_TYPE" val="ENTRY"/>
  <p:tag name="ID" val="547141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3161633"/>
  <p:tag name="MH_LIBRARY" val="CONTENTS"/>
  <p:tag name="MH_TYPE" val="ENTRY"/>
  <p:tag name="ID" val="547141"/>
  <p:tag name="MH_ORDER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李旭科书法" panose="02000603000000000000" pitchFamily="2" charset="-122"/>
            <a:ea typeface="李旭科书法" panose="02000603000000000000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-1">
      <a:majorFont>
        <a:latin typeface="Calibri Light"/>
        <a:ea typeface="李旭科书法"/>
        <a:cs typeface=""/>
      </a:majorFont>
      <a:minorFont>
        <a:latin typeface="Calibri"/>
        <a:ea typeface="腾祥铁山楷书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1C4597"/>
        </a:solidFill>
        <a:ln>
          <a:noFill/>
        </a:ln>
      </a:spPr>
      <a:bodyPr/>
      <a:lstStyle/>
    </a:sp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1C4597"/>
            </a:solidFill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5112</Words>
  <Application>Microsoft Office PowerPoint</Application>
  <PresentationFormat>宽屏</PresentationFormat>
  <Paragraphs>206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等线 Light</vt:lpstr>
      <vt:lpstr>李旭科书法</vt:lpstr>
      <vt:lpstr>腾祥铁山楷书简</vt:lpstr>
      <vt:lpstr>Arial</vt:lpstr>
      <vt:lpstr>Calibri</vt:lpstr>
      <vt:lpstr>等线</vt:lpstr>
      <vt:lpstr>Office 主题​​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1</cp:revision>
  <dcterms:created xsi:type="dcterms:W3CDTF">2017-05-30T13:55:58Z</dcterms:created>
  <dcterms:modified xsi:type="dcterms:W3CDTF">2018-04-28T14:26:52Z</dcterms:modified>
</cp:coreProperties>
</file>