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AV" ContentType="audio/x-wav"/>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1" r:id="rId1"/>
  </p:sldMasterIdLst>
  <p:notesMasterIdLst>
    <p:notesMasterId r:id="rId27"/>
  </p:notesMasterIdLst>
  <p:handoutMasterIdLst>
    <p:handoutMasterId r:id="rId28"/>
  </p:handoutMasterIdLst>
  <p:sldIdLst>
    <p:sldId id="257" r:id="rId2"/>
    <p:sldId id="291" r:id="rId3"/>
    <p:sldId id="289" r:id="rId4"/>
    <p:sldId id="281" r:id="rId5"/>
    <p:sldId id="260" r:id="rId6"/>
    <p:sldId id="261" r:id="rId7"/>
    <p:sldId id="273" r:id="rId8"/>
    <p:sldId id="276" r:id="rId9"/>
    <p:sldId id="262" r:id="rId10"/>
    <p:sldId id="263" r:id="rId11"/>
    <p:sldId id="277" r:id="rId12"/>
    <p:sldId id="288" r:id="rId13"/>
    <p:sldId id="264" r:id="rId14"/>
    <p:sldId id="284" r:id="rId15"/>
    <p:sldId id="265" r:id="rId16"/>
    <p:sldId id="292" r:id="rId17"/>
    <p:sldId id="266" r:id="rId18"/>
    <p:sldId id="285" r:id="rId19"/>
    <p:sldId id="293" r:id="rId20"/>
    <p:sldId id="286" r:id="rId21"/>
    <p:sldId id="270" r:id="rId22"/>
    <p:sldId id="267" r:id="rId23"/>
    <p:sldId id="279" r:id="rId24"/>
    <p:sldId id="271" r:id="rId25"/>
    <p:sldId id="272" r:id="rId26"/>
  </p:sldIdLst>
  <p:sldSz cx="9144000" cy="5143500" type="screen16x9"/>
  <p:notesSz cx="6858000" cy="9144000"/>
  <p:defaultTextStyle>
    <a:defPPr>
      <a:defRPr lang="zh-CN"/>
    </a:defPPr>
    <a:lvl1pPr algn="l" rtl="0" fontAlgn="base">
      <a:spcBef>
        <a:spcPct val="0"/>
      </a:spcBef>
      <a:spcAft>
        <a:spcPct val="0"/>
      </a:spcAft>
      <a:defRPr kern="1200">
        <a:solidFill>
          <a:schemeClr val="tx1"/>
        </a:solidFill>
        <a:latin typeface="Arial" charset="0"/>
        <a:ea typeface="宋体" charset="-122"/>
        <a:cs typeface="+mn-cs"/>
      </a:defRPr>
    </a:lvl1pPr>
    <a:lvl2pPr marL="362834" algn="l" rtl="0" fontAlgn="base">
      <a:spcBef>
        <a:spcPct val="0"/>
      </a:spcBef>
      <a:spcAft>
        <a:spcPct val="0"/>
      </a:spcAft>
      <a:defRPr kern="1200">
        <a:solidFill>
          <a:schemeClr val="tx1"/>
        </a:solidFill>
        <a:latin typeface="Arial" charset="0"/>
        <a:ea typeface="宋体" charset="-122"/>
        <a:cs typeface="+mn-cs"/>
      </a:defRPr>
    </a:lvl2pPr>
    <a:lvl3pPr marL="725668" algn="l" rtl="0" fontAlgn="base">
      <a:spcBef>
        <a:spcPct val="0"/>
      </a:spcBef>
      <a:spcAft>
        <a:spcPct val="0"/>
      </a:spcAft>
      <a:defRPr kern="1200">
        <a:solidFill>
          <a:schemeClr val="tx1"/>
        </a:solidFill>
        <a:latin typeface="Arial" charset="0"/>
        <a:ea typeface="宋体" charset="-122"/>
        <a:cs typeface="+mn-cs"/>
      </a:defRPr>
    </a:lvl3pPr>
    <a:lvl4pPr marL="1088502" algn="l" rtl="0" fontAlgn="base">
      <a:spcBef>
        <a:spcPct val="0"/>
      </a:spcBef>
      <a:spcAft>
        <a:spcPct val="0"/>
      </a:spcAft>
      <a:defRPr kern="1200">
        <a:solidFill>
          <a:schemeClr val="tx1"/>
        </a:solidFill>
        <a:latin typeface="Arial" charset="0"/>
        <a:ea typeface="宋体" charset="-122"/>
        <a:cs typeface="+mn-cs"/>
      </a:defRPr>
    </a:lvl4pPr>
    <a:lvl5pPr marL="1451336" algn="l" rtl="0" fontAlgn="base">
      <a:spcBef>
        <a:spcPct val="0"/>
      </a:spcBef>
      <a:spcAft>
        <a:spcPct val="0"/>
      </a:spcAft>
      <a:defRPr kern="1200">
        <a:solidFill>
          <a:schemeClr val="tx1"/>
        </a:solidFill>
        <a:latin typeface="Arial" charset="0"/>
        <a:ea typeface="宋体" charset="-122"/>
        <a:cs typeface="+mn-cs"/>
      </a:defRPr>
    </a:lvl5pPr>
    <a:lvl6pPr marL="1814170" algn="l" defTabSz="725668" rtl="0" eaLnBrk="1" latinLnBrk="0" hangingPunct="1">
      <a:defRPr kern="1200">
        <a:solidFill>
          <a:schemeClr val="tx1"/>
        </a:solidFill>
        <a:latin typeface="Arial" charset="0"/>
        <a:ea typeface="宋体" charset="-122"/>
        <a:cs typeface="+mn-cs"/>
      </a:defRPr>
    </a:lvl6pPr>
    <a:lvl7pPr marL="2177004" algn="l" defTabSz="725668" rtl="0" eaLnBrk="1" latinLnBrk="0" hangingPunct="1">
      <a:defRPr kern="1200">
        <a:solidFill>
          <a:schemeClr val="tx1"/>
        </a:solidFill>
        <a:latin typeface="Arial" charset="0"/>
        <a:ea typeface="宋体" charset="-122"/>
        <a:cs typeface="+mn-cs"/>
      </a:defRPr>
    </a:lvl7pPr>
    <a:lvl8pPr marL="2539837" algn="l" defTabSz="725668" rtl="0" eaLnBrk="1" latinLnBrk="0" hangingPunct="1">
      <a:defRPr kern="1200">
        <a:solidFill>
          <a:schemeClr val="tx1"/>
        </a:solidFill>
        <a:latin typeface="Arial" charset="0"/>
        <a:ea typeface="宋体" charset="-122"/>
        <a:cs typeface="+mn-cs"/>
      </a:defRPr>
    </a:lvl8pPr>
    <a:lvl9pPr marL="2902671" algn="l" defTabSz="725668" rtl="0" eaLnBrk="1" latinLnBrk="0" hangingPunct="1">
      <a:defRPr kern="1200">
        <a:solidFill>
          <a:schemeClr val="tx1"/>
        </a:solidFill>
        <a:latin typeface="Arial" charset="0"/>
        <a:ea typeface="宋体" charset="-122"/>
        <a:cs typeface="+mn-cs"/>
      </a:defRPr>
    </a:lvl9pPr>
  </p:defaultTextStyle>
  <p:extLst>
    <p:ext uri="{EFAFB233-063F-42B5-8137-9DF3F51BA10A}">
      <p15:sldGuideLst xmlns:p15="http://schemas.microsoft.com/office/powerpoint/2012/main">
        <p15:guide id="1" orient="horz" pos="1621">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FFFFCC"/>
    <a:srgbClr val="0099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8173" autoAdjust="0"/>
    <p:restoredTop sz="92279" autoAdjust="0"/>
  </p:normalViewPr>
  <p:slideViewPr>
    <p:cSldViewPr>
      <p:cViewPr varScale="1">
        <p:scale>
          <a:sx n="139" d="100"/>
          <a:sy n="139" d="100"/>
        </p:scale>
        <p:origin x="714" y="120"/>
      </p:cViewPr>
      <p:guideLst>
        <p:guide orient="horz" pos="1621"/>
        <p:guide pos="2880"/>
      </p:guideLst>
    </p:cSldViewPr>
  </p:slideViewPr>
  <p:notesTextViewPr>
    <p:cViewPr>
      <p:scale>
        <a:sx n="100" d="100"/>
        <a:sy n="100" d="100"/>
      </p:scale>
      <p:origin x="0" y="0"/>
    </p:cViewPr>
  </p:notesTextViewPr>
  <p:sorterViewPr>
    <p:cViewPr>
      <p:scale>
        <a:sx n="100" d="100"/>
        <a:sy n="100" d="100"/>
      </p:scale>
      <p:origin x="0" y="0"/>
    </p:cViewPr>
  </p:sorterViewPr>
  <p:notesViewPr>
    <p:cSldViewPr>
      <p:cViewPr varScale="1">
        <p:scale>
          <a:sx n="51" d="100"/>
          <a:sy n="51" d="100"/>
        </p:scale>
        <p:origin x="-1968" y="-90"/>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pitchFamily="34" charset="0"/>
                <a:ea typeface="宋体" pitchFamily="2" charset="-122"/>
              </a:defRPr>
            </a:lvl1pPr>
          </a:lstStyle>
          <a:p>
            <a:pPr>
              <a:defRPr/>
            </a:pPr>
            <a:endParaRPr lang="en-US" altLang="zh-CN"/>
          </a:p>
        </p:txBody>
      </p:sp>
      <p:sp>
        <p:nvSpPr>
          <p:cNvPr id="4099" name="Rectangle 3"/>
          <p:cNvSpPr>
            <a:spLocks noGrp="1" noChangeArrowheads="1"/>
          </p:cNvSpPr>
          <p:nvPr>
            <p:ph type="dt" sz="quarter"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pitchFamily="34" charset="0"/>
                <a:ea typeface="宋体" pitchFamily="2" charset="-122"/>
              </a:defRPr>
            </a:lvl1pPr>
          </a:lstStyle>
          <a:p>
            <a:pPr>
              <a:defRPr/>
            </a:pPr>
            <a:endParaRPr lang="en-US" altLang="zh-CN"/>
          </a:p>
        </p:txBody>
      </p:sp>
      <p:sp>
        <p:nvSpPr>
          <p:cNvPr id="4100" name="Rectangle 4"/>
          <p:cNvSpPr>
            <a:spLocks noGrp="1" noChangeArrowheads="1"/>
          </p:cNvSpPr>
          <p:nvPr>
            <p:ph type="ftr" sz="quarter" idx="2"/>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pitchFamily="34" charset="0"/>
                <a:ea typeface="宋体" pitchFamily="2" charset="-122"/>
              </a:defRPr>
            </a:lvl1pPr>
          </a:lstStyle>
          <a:p>
            <a:pPr>
              <a:defRPr/>
            </a:pPr>
            <a:endParaRPr lang="en-US" altLang="zh-CN"/>
          </a:p>
        </p:txBody>
      </p:sp>
      <p:sp>
        <p:nvSpPr>
          <p:cNvPr id="4101" name="Rectangle 5"/>
          <p:cNvSpPr>
            <a:spLocks noGrp="1" noChangeArrowheads="1"/>
          </p:cNvSpPr>
          <p:nvPr>
            <p:ph type="sldNum" sz="quarter" idx="3"/>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Arial" pitchFamily="34" charset="0"/>
                <a:ea typeface="宋体" pitchFamily="2" charset="-122"/>
              </a:defRPr>
            </a:lvl1pPr>
          </a:lstStyle>
          <a:p>
            <a:pPr>
              <a:defRPr/>
            </a:pPr>
            <a:fld id="{536FEB2A-B06E-4BBA-B4D9-30368F46B164}" type="slidenum">
              <a:rPr lang="en-US" altLang="zh-CN"/>
              <a:pPr>
                <a:defRPr/>
              </a:pPr>
              <a:t>‹#›</a:t>
            </a:fld>
            <a:endParaRPr lang="en-US" altLang="zh-CN"/>
          </a:p>
        </p:txBody>
      </p:sp>
    </p:spTree>
    <p:extLst>
      <p:ext uri="{BB962C8B-B14F-4D97-AF65-F5344CB8AC3E}">
        <p14:creationId xmlns:p14="http://schemas.microsoft.com/office/powerpoint/2010/main" val="342799294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9634"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pitchFamily="34" charset="0"/>
                <a:ea typeface="宋体" pitchFamily="2" charset="-122"/>
              </a:defRPr>
            </a:lvl1pPr>
          </a:lstStyle>
          <a:p>
            <a:pPr>
              <a:defRPr/>
            </a:pPr>
            <a:endParaRPr lang="en-US" altLang="zh-CN"/>
          </a:p>
        </p:txBody>
      </p:sp>
      <p:sp>
        <p:nvSpPr>
          <p:cNvPr id="69635"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pitchFamily="34" charset="0"/>
                <a:ea typeface="宋体" pitchFamily="2" charset="-122"/>
              </a:defRPr>
            </a:lvl1pPr>
          </a:lstStyle>
          <a:p>
            <a:pPr>
              <a:defRPr/>
            </a:pPr>
            <a:endParaRPr lang="en-US" altLang="zh-CN"/>
          </a:p>
        </p:txBody>
      </p:sp>
      <p:sp>
        <p:nvSpPr>
          <p:cNvPr id="24580" name="Rectangle 4"/>
          <p:cNvSpPr>
            <a:spLocks noGrp="1" noRot="1" noChangeAspect="1" noChangeArrowheads="1" noTextEdit="1"/>
          </p:cNvSpPr>
          <p:nvPr>
            <p:ph type="sldImg" idx="2"/>
          </p:nvPr>
        </p:nvSpPr>
        <p:spPr bwMode="auto">
          <a:xfrm>
            <a:off x="381000" y="685800"/>
            <a:ext cx="6096000" cy="3429000"/>
          </a:xfrm>
          <a:prstGeom prst="rect">
            <a:avLst/>
          </a:prstGeom>
          <a:noFill/>
          <a:ln w="9525">
            <a:solidFill>
              <a:srgbClr val="000000"/>
            </a:solidFill>
            <a:miter lim="800000"/>
            <a:headEnd/>
            <a:tailEnd/>
          </a:ln>
        </p:spPr>
      </p:sp>
      <p:sp>
        <p:nvSpPr>
          <p:cNvPr id="69637"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9638"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pitchFamily="34" charset="0"/>
                <a:ea typeface="宋体" pitchFamily="2" charset="-122"/>
              </a:defRPr>
            </a:lvl1pPr>
          </a:lstStyle>
          <a:p>
            <a:pPr>
              <a:defRPr/>
            </a:pPr>
            <a:endParaRPr lang="en-US" altLang="zh-CN"/>
          </a:p>
        </p:txBody>
      </p:sp>
      <p:sp>
        <p:nvSpPr>
          <p:cNvPr id="69639"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Arial" pitchFamily="34" charset="0"/>
                <a:ea typeface="宋体" pitchFamily="2" charset="-122"/>
              </a:defRPr>
            </a:lvl1pPr>
          </a:lstStyle>
          <a:p>
            <a:pPr>
              <a:defRPr/>
            </a:pPr>
            <a:fld id="{1AB843A5-71BE-4CA3-851C-2DCFF06256F9}" type="slidenum">
              <a:rPr lang="en-US" altLang="zh-CN"/>
              <a:pPr>
                <a:defRPr/>
              </a:pPr>
              <a:t>‹#›</a:t>
            </a:fld>
            <a:endParaRPr lang="en-US" altLang="zh-CN"/>
          </a:p>
        </p:txBody>
      </p:sp>
    </p:spTree>
    <p:extLst>
      <p:ext uri="{BB962C8B-B14F-4D97-AF65-F5344CB8AC3E}">
        <p14:creationId xmlns:p14="http://schemas.microsoft.com/office/powerpoint/2010/main" val="2411860025"/>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000" kern="1200">
        <a:solidFill>
          <a:schemeClr val="tx1"/>
        </a:solidFill>
        <a:latin typeface="Arial" pitchFamily="34" charset="0"/>
        <a:ea typeface="宋体" pitchFamily="2" charset="-122"/>
        <a:cs typeface="+mn-cs"/>
      </a:defRPr>
    </a:lvl1pPr>
    <a:lvl2pPr marL="362834" algn="l" rtl="0" fontAlgn="base">
      <a:spcBef>
        <a:spcPct val="30000"/>
      </a:spcBef>
      <a:spcAft>
        <a:spcPct val="0"/>
      </a:spcAft>
      <a:defRPr sz="1000" kern="1200">
        <a:solidFill>
          <a:schemeClr val="tx1"/>
        </a:solidFill>
        <a:latin typeface="Arial" pitchFamily="34" charset="0"/>
        <a:ea typeface="宋体" pitchFamily="2" charset="-122"/>
        <a:cs typeface="+mn-cs"/>
      </a:defRPr>
    </a:lvl2pPr>
    <a:lvl3pPr marL="725668" algn="l" rtl="0" fontAlgn="base">
      <a:spcBef>
        <a:spcPct val="30000"/>
      </a:spcBef>
      <a:spcAft>
        <a:spcPct val="0"/>
      </a:spcAft>
      <a:defRPr sz="1000" kern="1200">
        <a:solidFill>
          <a:schemeClr val="tx1"/>
        </a:solidFill>
        <a:latin typeface="Arial" pitchFamily="34" charset="0"/>
        <a:ea typeface="宋体" pitchFamily="2" charset="-122"/>
        <a:cs typeface="+mn-cs"/>
      </a:defRPr>
    </a:lvl3pPr>
    <a:lvl4pPr marL="1088502" algn="l" rtl="0" fontAlgn="base">
      <a:spcBef>
        <a:spcPct val="30000"/>
      </a:spcBef>
      <a:spcAft>
        <a:spcPct val="0"/>
      </a:spcAft>
      <a:defRPr sz="1000" kern="1200">
        <a:solidFill>
          <a:schemeClr val="tx1"/>
        </a:solidFill>
        <a:latin typeface="Arial" pitchFamily="34" charset="0"/>
        <a:ea typeface="宋体" pitchFamily="2" charset="-122"/>
        <a:cs typeface="+mn-cs"/>
      </a:defRPr>
    </a:lvl4pPr>
    <a:lvl5pPr marL="1451336" algn="l" rtl="0" fontAlgn="base">
      <a:spcBef>
        <a:spcPct val="30000"/>
      </a:spcBef>
      <a:spcAft>
        <a:spcPct val="0"/>
      </a:spcAft>
      <a:defRPr sz="1000" kern="1200">
        <a:solidFill>
          <a:schemeClr val="tx1"/>
        </a:solidFill>
        <a:latin typeface="Arial" pitchFamily="34" charset="0"/>
        <a:ea typeface="宋体" pitchFamily="2" charset="-122"/>
        <a:cs typeface="+mn-cs"/>
      </a:defRPr>
    </a:lvl5pPr>
    <a:lvl6pPr marL="1814170" algn="l" defTabSz="725668" rtl="0" eaLnBrk="1" latinLnBrk="0" hangingPunct="1">
      <a:defRPr sz="1000" kern="1200">
        <a:solidFill>
          <a:schemeClr val="tx1"/>
        </a:solidFill>
        <a:latin typeface="+mn-lt"/>
        <a:ea typeface="+mn-ea"/>
        <a:cs typeface="+mn-cs"/>
      </a:defRPr>
    </a:lvl6pPr>
    <a:lvl7pPr marL="2177004" algn="l" defTabSz="725668" rtl="0" eaLnBrk="1" latinLnBrk="0" hangingPunct="1">
      <a:defRPr sz="1000" kern="1200">
        <a:solidFill>
          <a:schemeClr val="tx1"/>
        </a:solidFill>
        <a:latin typeface="+mn-lt"/>
        <a:ea typeface="+mn-ea"/>
        <a:cs typeface="+mn-cs"/>
      </a:defRPr>
    </a:lvl7pPr>
    <a:lvl8pPr marL="2539837" algn="l" defTabSz="725668" rtl="0" eaLnBrk="1" latinLnBrk="0" hangingPunct="1">
      <a:defRPr sz="1000" kern="1200">
        <a:solidFill>
          <a:schemeClr val="tx1"/>
        </a:solidFill>
        <a:latin typeface="+mn-lt"/>
        <a:ea typeface="+mn-ea"/>
        <a:cs typeface="+mn-cs"/>
      </a:defRPr>
    </a:lvl8pPr>
    <a:lvl9pPr marL="2902671" algn="l" defTabSz="725668" rtl="0" eaLnBrk="1" latinLnBrk="0" hangingPunct="1">
      <a:defRPr sz="10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1AB843A5-71BE-4CA3-851C-2DCFF06256F9}" type="slidenum">
              <a:rPr lang="en-US" altLang="zh-CN" smtClean="0"/>
              <a:pPr>
                <a:defRPr/>
              </a:pPr>
              <a:t>1</a:t>
            </a:fld>
            <a:endParaRPr lang="en-US" altLang="zh-CN"/>
          </a:p>
        </p:txBody>
      </p:sp>
    </p:spTree>
    <p:extLst>
      <p:ext uri="{BB962C8B-B14F-4D97-AF65-F5344CB8AC3E}">
        <p14:creationId xmlns:p14="http://schemas.microsoft.com/office/powerpoint/2010/main" val="352248451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1AB843A5-71BE-4CA3-851C-2DCFF06256F9}" type="slidenum">
              <a:rPr lang="en-US" altLang="zh-CN" smtClean="0"/>
              <a:pPr>
                <a:defRPr/>
              </a:pPr>
              <a:t>10</a:t>
            </a:fld>
            <a:endParaRPr lang="en-US" altLang="zh-CN"/>
          </a:p>
        </p:txBody>
      </p:sp>
    </p:spTree>
    <p:extLst>
      <p:ext uri="{BB962C8B-B14F-4D97-AF65-F5344CB8AC3E}">
        <p14:creationId xmlns:p14="http://schemas.microsoft.com/office/powerpoint/2010/main" val="29311253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1AB843A5-71BE-4CA3-851C-2DCFF06256F9}" type="slidenum">
              <a:rPr lang="en-US" altLang="zh-CN" smtClean="0"/>
              <a:pPr>
                <a:defRPr/>
              </a:pPr>
              <a:t>11</a:t>
            </a:fld>
            <a:endParaRPr lang="en-US" altLang="zh-CN"/>
          </a:p>
        </p:txBody>
      </p:sp>
    </p:spTree>
    <p:extLst>
      <p:ext uri="{BB962C8B-B14F-4D97-AF65-F5344CB8AC3E}">
        <p14:creationId xmlns:p14="http://schemas.microsoft.com/office/powerpoint/2010/main" val="64512424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1AB843A5-71BE-4CA3-851C-2DCFF06256F9}" type="slidenum">
              <a:rPr lang="en-US" altLang="zh-CN" smtClean="0"/>
              <a:pPr>
                <a:defRPr/>
              </a:pPr>
              <a:t>12</a:t>
            </a:fld>
            <a:endParaRPr lang="en-US" altLang="zh-CN"/>
          </a:p>
        </p:txBody>
      </p:sp>
    </p:spTree>
    <p:extLst>
      <p:ext uri="{BB962C8B-B14F-4D97-AF65-F5344CB8AC3E}">
        <p14:creationId xmlns:p14="http://schemas.microsoft.com/office/powerpoint/2010/main" val="211140020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1AB843A5-71BE-4CA3-851C-2DCFF06256F9}" type="slidenum">
              <a:rPr lang="en-US" altLang="zh-CN" smtClean="0"/>
              <a:pPr>
                <a:defRPr/>
              </a:pPr>
              <a:t>13</a:t>
            </a:fld>
            <a:endParaRPr lang="en-US" altLang="zh-CN"/>
          </a:p>
        </p:txBody>
      </p:sp>
    </p:spTree>
    <p:extLst>
      <p:ext uri="{BB962C8B-B14F-4D97-AF65-F5344CB8AC3E}">
        <p14:creationId xmlns:p14="http://schemas.microsoft.com/office/powerpoint/2010/main" val="406072577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F0BCC8B-52A4-47F7-BCFB-8FA40EE78296}" type="slidenum">
              <a:rPr lang="zh-CN" altLang="en-US"/>
              <a:pPr/>
              <a:t>14</a:t>
            </a:fld>
            <a:endParaRPr lang="en-US" altLang="zh-CN" dirty="0"/>
          </a:p>
        </p:txBody>
      </p:sp>
      <p:sp>
        <p:nvSpPr>
          <p:cNvPr id="96258" name="Rectangle 2"/>
          <p:cNvSpPr>
            <a:spLocks noGrp="1" noRot="1" noChangeAspect="1" noChangeArrowheads="1" noTextEdit="1"/>
          </p:cNvSpPr>
          <p:nvPr>
            <p:ph type="sldImg"/>
          </p:nvPr>
        </p:nvSpPr>
        <p:spPr>
          <a:xfrm>
            <a:off x="381000" y="685800"/>
            <a:ext cx="6096000" cy="3429000"/>
          </a:xfrm>
        </p:spPr>
      </p:sp>
      <p:sp>
        <p:nvSpPr>
          <p:cNvPr id="96259" name="Rectangle 3"/>
          <p:cNvSpPr>
            <a:spLocks noGrp="1" noRot="1" noChangeArrowheads="1"/>
          </p:cNvSpPr>
          <p:nvPr>
            <p:ph type="body" idx="1"/>
          </p:nvPr>
        </p:nvSpPr>
        <p:spPr/>
        <p:txBody>
          <a:bodyPr/>
          <a:lstStyle/>
          <a:p>
            <a:endParaRPr lang="zh-CN" altLang="en-US"/>
          </a:p>
        </p:txBody>
      </p:sp>
    </p:spTree>
    <p:extLst>
      <p:ext uri="{BB962C8B-B14F-4D97-AF65-F5344CB8AC3E}">
        <p14:creationId xmlns:p14="http://schemas.microsoft.com/office/powerpoint/2010/main" val="66040079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1AB843A5-71BE-4CA3-851C-2DCFF06256F9}" type="slidenum">
              <a:rPr lang="en-US" altLang="zh-CN" smtClean="0"/>
              <a:pPr>
                <a:defRPr/>
              </a:pPr>
              <a:t>15</a:t>
            </a:fld>
            <a:endParaRPr lang="en-US" altLang="zh-CN"/>
          </a:p>
        </p:txBody>
      </p:sp>
    </p:spTree>
    <p:extLst>
      <p:ext uri="{BB962C8B-B14F-4D97-AF65-F5344CB8AC3E}">
        <p14:creationId xmlns:p14="http://schemas.microsoft.com/office/powerpoint/2010/main" val="272622131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1AB843A5-71BE-4CA3-851C-2DCFF06256F9}" type="slidenum">
              <a:rPr lang="en-US" altLang="zh-CN" smtClean="0"/>
              <a:pPr>
                <a:defRPr/>
              </a:pPr>
              <a:t>16</a:t>
            </a:fld>
            <a:endParaRPr lang="en-US" altLang="zh-CN"/>
          </a:p>
        </p:txBody>
      </p:sp>
    </p:spTree>
    <p:extLst>
      <p:ext uri="{BB962C8B-B14F-4D97-AF65-F5344CB8AC3E}">
        <p14:creationId xmlns:p14="http://schemas.microsoft.com/office/powerpoint/2010/main" val="241906363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1AB843A5-71BE-4CA3-851C-2DCFF06256F9}" type="slidenum">
              <a:rPr lang="en-US" altLang="zh-CN" smtClean="0"/>
              <a:pPr>
                <a:defRPr/>
              </a:pPr>
              <a:t>17</a:t>
            </a:fld>
            <a:endParaRPr lang="en-US" altLang="zh-CN"/>
          </a:p>
        </p:txBody>
      </p:sp>
    </p:spTree>
    <p:extLst>
      <p:ext uri="{BB962C8B-B14F-4D97-AF65-F5344CB8AC3E}">
        <p14:creationId xmlns:p14="http://schemas.microsoft.com/office/powerpoint/2010/main" val="64504607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F0BCC8B-52A4-47F7-BCFB-8FA40EE78296}" type="slidenum">
              <a:rPr lang="zh-CN" altLang="en-US"/>
              <a:pPr/>
              <a:t>18</a:t>
            </a:fld>
            <a:endParaRPr lang="en-US" altLang="zh-CN" dirty="0"/>
          </a:p>
        </p:txBody>
      </p:sp>
      <p:sp>
        <p:nvSpPr>
          <p:cNvPr id="96258" name="Rectangle 2"/>
          <p:cNvSpPr>
            <a:spLocks noGrp="1" noRot="1" noChangeAspect="1" noChangeArrowheads="1" noTextEdit="1"/>
          </p:cNvSpPr>
          <p:nvPr>
            <p:ph type="sldImg"/>
          </p:nvPr>
        </p:nvSpPr>
        <p:spPr>
          <a:xfrm>
            <a:off x="381000" y="685800"/>
            <a:ext cx="6096000" cy="3429000"/>
          </a:xfrm>
        </p:spPr>
      </p:sp>
      <p:sp>
        <p:nvSpPr>
          <p:cNvPr id="96259" name="Rectangle 3"/>
          <p:cNvSpPr>
            <a:spLocks noGrp="1" noRot="1" noChangeArrowheads="1"/>
          </p:cNvSpPr>
          <p:nvPr>
            <p:ph type="body" idx="1"/>
          </p:nvPr>
        </p:nvSpPr>
        <p:spPr/>
        <p:txBody>
          <a:bodyPr/>
          <a:lstStyle/>
          <a:p>
            <a:endParaRPr lang="zh-CN" altLang="en-US"/>
          </a:p>
        </p:txBody>
      </p:sp>
    </p:spTree>
    <p:extLst>
      <p:ext uri="{BB962C8B-B14F-4D97-AF65-F5344CB8AC3E}">
        <p14:creationId xmlns:p14="http://schemas.microsoft.com/office/powerpoint/2010/main" val="205099310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1AB843A5-71BE-4CA3-851C-2DCFF06256F9}" type="slidenum">
              <a:rPr lang="en-US" altLang="zh-CN" smtClean="0"/>
              <a:pPr>
                <a:defRPr/>
              </a:pPr>
              <a:t>19</a:t>
            </a:fld>
            <a:endParaRPr lang="en-US" altLang="zh-CN"/>
          </a:p>
        </p:txBody>
      </p:sp>
    </p:spTree>
    <p:extLst>
      <p:ext uri="{BB962C8B-B14F-4D97-AF65-F5344CB8AC3E}">
        <p14:creationId xmlns:p14="http://schemas.microsoft.com/office/powerpoint/2010/main" val="247973989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1AB843A5-71BE-4CA3-851C-2DCFF06256F9}" type="slidenum">
              <a:rPr lang="en-US" altLang="zh-CN" smtClean="0"/>
              <a:pPr>
                <a:defRPr/>
              </a:pPr>
              <a:t>2</a:t>
            </a:fld>
            <a:endParaRPr lang="en-US" altLang="zh-CN"/>
          </a:p>
        </p:txBody>
      </p:sp>
    </p:spTree>
    <p:extLst>
      <p:ext uri="{BB962C8B-B14F-4D97-AF65-F5344CB8AC3E}">
        <p14:creationId xmlns:p14="http://schemas.microsoft.com/office/powerpoint/2010/main" val="278984240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F0BCC8B-52A4-47F7-BCFB-8FA40EE78296}" type="slidenum">
              <a:rPr lang="zh-CN" altLang="en-US"/>
              <a:pPr/>
              <a:t>20</a:t>
            </a:fld>
            <a:endParaRPr lang="en-US" altLang="zh-CN" dirty="0"/>
          </a:p>
        </p:txBody>
      </p:sp>
      <p:sp>
        <p:nvSpPr>
          <p:cNvPr id="96258" name="Rectangle 2"/>
          <p:cNvSpPr>
            <a:spLocks noGrp="1" noRot="1" noChangeAspect="1" noChangeArrowheads="1" noTextEdit="1"/>
          </p:cNvSpPr>
          <p:nvPr>
            <p:ph type="sldImg"/>
          </p:nvPr>
        </p:nvSpPr>
        <p:spPr>
          <a:xfrm>
            <a:off x="381000" y="685800"/>
            <a:ext cx="6096000" cy="3429000"/>
          </a:xfrm>
        </p:spPr>
      </p:sp>
      <p:sp>
        <p:nvSpPr>
          <p:cNvPr id="96259" name="Rectangle 3"/>
          <p:cNvSpPr>
            <a:spLocks noGrp="1" noRot="1" noChangeArrowheads="1"/>
          </p:cNvSpPr>
          <p:nvPr>
            <p:ph type="body" idx="1"/>
          </p:nvPr>
        </p:nvSpPr>
        <p:spPr/>
        <p:txBody>
          <a:bodyPr/>
          <a:lstStyle/>
          <a:p>
            <a:endParaRPr lang="zh-CN" altLang="en-US"/>
          </a:p>
        </p:txBody>
      </p:sp>
    </p:spTree>
    <p:extLst>
      <p:ext uri="{BB962C8B-B14F-4D97-AF65-F5344CB8AC3E}">
        <p14:creationId xmlns:p14="http://schemas.microsoft.com/office/powerpoint/2010/main" val="14724673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1AB843A5-71BE-4CA3-851C-2DCFF06256F9}" type="slidenum">
              <a:rPr lang="en-US" altLang="zh-CN" smtClean="0"/>
              <a:pPr>
                <a:defRPr/>
              </a:pPr>
              <a:t>21</a:t>
            </a:fld>
            <a:endParaRPr lang="en-US" altLang="zh-CN"/>
          </a:p>
        </p:txBody>
      </p:sp>
    </p:spTree>
    <p:extLst>
      <p:ext uri="{BB962C8B-B14F-4D97-AF65-F5344CB8AC3E}">
        <p14:creationId xmlns:p14="http://schemas.microsoft.com/office/powerpoint/2010/main" val="297537481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r>
              <a:rPr lang="en-US" altLang="zh-CN" dirty="0"/>
              <a:t>[-</a:t>
            </a:r>
            <a:r>
              <a:rPr lang="zh-CN" altLang="en-US" dirty="0"/>
              <a:t>婷婷</a:t>
            </a:r>
            <a:r>
              <a:rPr lang="en-US" altLang="zh-CN" dirty="0"/>
              <a:t>]</a:t>
            </a:r>
            <a:r>
              <a:rPr lang="zh-CN" altLang="en-US" dirty="0"/>
              <a:t>旗舰店</a:t>
            </a:r>
            <a:r>
              <a:rPr lang="en-US" altLang="zh-CN" dirty="0"/>
              <a:t>https://[-</a:t>
            </a:r>
            <a:r>
              <a:rPr lang="zh-CN" altLang="en-US" dirty="0"/>
              <a:t>婷婷</a:t>
            </a:r>
            <a:r>
              <a:rPr lang="en-US" altLang="zh-CN" dirty="0"/>
              <a:t>]</a:t>
            </a:r>
            <a:endParaRPr lang="zh-CN" altLang="en-US" dirty="0"/>
          </a:p>
        </p:txBody>
      </p:sp>
      <p:sp>
        <p:nvSpPr>
          <p:cNvPr id="4" name="灯片编号占位符 3"/>
          <p:cNvSpPr>
            <a:spLocks noGrp="1"/>
          </p:cNvSpPr>
          <p:nvPr>
            <p:ph type="sldNum" sz="quarter" idx="10"/>
          </p:nvPr>
        </p:nvSpPr>
        <p:spPr/>
        <p:txBody>
          <a:bodyPr/>
          <a:lstStyle/>
          <a:p>
            <a:pPr>
              <a:defRPr/>
            </a:pPr>
            <a:fld id="{1AB843A5-71BE-4CA3-851C-2DCFF06256F9}" type="slidenum">
              <a:rPr lang="en-US" altLang="zh-CN" smtClean="0"/>
              <a:pPr>
                <a:defRPr/>
              </a:pPr>
              <a:t>22</a:t>
            </a:fld>
            <a:endParaRPr lang="en-US" altLang="zh-CN"/>
          </a:p>
        </p:txBody>
      </p:sp>
    </p:spTree>
    <p:extLst>
      <p:ext uri="{BB962C8B-B14F-4D97-AF65-F5344CB8AC3E}">
        <p14:creationId xmlns:p14="http://schemas.microsoft.com/office/powerpoint/2010/main" val="73050814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1AB843A5-71BE-4CA3-851C-2DCFF06256F9}" type="slidenum">
              <a:rPr lang="en-US" altLang="zh-CN" smtClean="0"/>
              <a:pPr>
                <a:defRPr/>
              </a:pPr>
              <a:t>23</a:t>
            </a:fld>
            <a:endParaRPr lang="en-US" altLang="zh-CN"/>
          </a:p>
        </p:txBody>
      </p:sp>
    </p:spTree>
    <p:extLst>
      <p:ext uri="{BB962C8B-B14F-4D97-AF65-F5344CB8AC3E}">
        <p14:creationId xmlns:p14="http://schemas.microsoft.com/office/powerpoint/2010/main" val="413437222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1AB843A5-71BE-4CA3-851C-2DCFF06256F9}" type="slidenum">
              <a:rPr lang="en-US" altLang="zh-CN" smtClean="0"/>
              <a:pPr>
                <a:defRPr/>
              </a:pPr>
              <a:t>24</a:t>
            </a:fld>
            <a:endParaRPr lang="en-US" altLang="zh-CN"/>
          </a:p>
        </p:txBody>
      </p:sp>
    </p:spTree>
    <p:extLst>
      <p:ext uri="{BB962C8B-B14F-4D97-AF65-F5344CB8AC3E}">
        <p14:creationId xmlns:p14="http://schemas.microsoft.com/office/powerpoint/2010/main" val="349241666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1AB843A5-71BE-4CA3-851C-2DCFF06256F9}" type="slidenum">
              <a:rPr lang="en-US" altLang="zh-CN" smtClean="0"/>
              <a:pPr>
                <a:defRPr/>
              </a:pPr>
              <a:t>25</a:t>
            </a:fld>
            <a:endParaRPr lang="en-US" altLang="zh-CN"/>
          </a:p>
        </p:txBody>
      </p:sp>
    </p:spTree>
    <p:extLst>
      <p:ext uri="{BB962C8B-B14F-4D97-AF65-F5344CB8AC3E}">
        <p14:creationId xmlns:p14="http://schemas.microsoft.com/office/powerpoint/2010/main" val="115198851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1AB843A5-71BE-4CA3-851C-2DCFF06256F9}" type="slidenum">
              <a:rPr lang="en-US" altLang="zh-CN" smtClean="0"/>
              <a:pPr>
                <a:defRPr/>
              </a:pPr>
              <a:t>3</a:t>
            </a:fld>
            <a:endParaRPr lang="en-US" altLang="zh-CN"/>
          </a:p>
        </p:txBody>
      </p:sp>
    </p:spTree>
    <p:extLst>
      <p:ext uri="{BB962C8B-B14F-4D97-AF65-F5344CB8AC3E}">
        <p14:creationId xmlns:p14="http://schemas.microsoft.com/office/powerpoint/2010/main" val="230573498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1AB843A5-71BE-4CA3-851C-2DCFF06256F9}" type="slidenum">
              <a:rPr lang="en-US" altLang="zh-CN" smtClean="0"/>
              <a:pPr>
                <a:defRPr/>
              </a:pPr>
              <a:t>4</a:t>
            </a:fld>
            <a:endParaRPr lang="en-US" altLang="zh-CN"/>
          </a:p>
        </p:txBody>
      </p:sp>
    </p:spTree>
    <p:extLst>
      <p:ext uri="{BB962C8B-B14F-4D97-AF65-F5344CB8AC3E}">
        <p14:creationId xmlns:p14="http://schemas.microsoft.com/office/powerpoint/2010/main" val="52465444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1AB843A5-71BE-4CA3-851C-2DCFF06256F9}" type="slidenum">
              <a:rPr lang="en-US" altLang="zh-CN" smtClean="0"/>
              <a:pPr>
                <a:defRPr/>
              </a:pPr>
              <a:t>5</a:t>
            </a:fld>
            <a:endParaRPr lang="en-US" altLang="zh-CN"/>
          </a:p>
        </p:txBody>
      </p:sp>
    </p:spTree>
    <p:extLst>
      <p:ext uri="{BB962C8B-B14F-4D97-AF65-F5344CB8AC3E}">
        <p14:creationId xmlns:p14="http://schemas.microsoft.com/office/powerpoint/2010/main" val="169520858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1AB843A5-71BE-4CA3-851C-2DCFF06256F9}" type="slidenum">
              <a:rPr lang="en-US" altLang="zh-CN" smtClean="0"/>
              <a:pPr>
                <a:defRPr/>
              </a:pPr>
              <a:t>6</a:t>
            </a:fld>
            <a:endParaRPr lang="en-US" altLang="zh-CN"/>
          </a:p>
        </p:txBody>
      </p:sp>
    </p:spTree>
    <p:extLst>
      <p:ext uri="{BB962C8B-B14F-4D97-AF65-F5344CB8AC3E}">
        <p14:creationId xmlns:p14="http://schemas.microsoft.com/office/powerpoint/2010/main" val="168039055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1AB843A5-71BE-4CA3-851C-2DCFF06256F9}" type="slidenum">
              <a:rPr lang="en-US" altLang="zh-CN" smtClean="0"/>
              <a:pPr>
                <a:defRPr/>
              </a:pPr>
              <a:t>7</a:t>
            </a:fld>
            <a:endParaRPr lang="en-US" altLang="zh-CN"/>
          </a:p>
        </p:txBody>
      </p:sp>
    </p:spTree>
    <p:extLst>
      <p:ext uri="{BB962C8B-B14F-4D97-AF65-F5344CB8AC3E}">
        <p14:creationId xmlns:p14="http://schemas.microsoft.com/office/powerpoint/2010/main" val="315771461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1AB843A5-71BE-4CA3-851C-2DCFF06256F9}" type="slidenum">
              <a:rPr lang="en-US" altLang="zh-CN" smtClean="0"/>
              <a:pPr>
                <a:defRPr/>
              </a:pPr>
              <a:t>8</a:t>
            </a:fld>
            <a:endParaRPr lang="en-US" altLang="zh-CN"/>
          </a:p>
        </p:txBody>
      </p:sp>
    </p:spTree>
    <p:extLst>
      <p:ext uri="{BB962C8B-B14F-4D97-AF65-F5344CB8AC3E}">
        <p14:creationId xmlns:p14="http://schemas.microsoft.com/office/powerpoint/2010/main" val="116458444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1AB843A5-71BE-4CA3-851C-2DCFF06256F9}" type="slidenum">
              <a:rPr lang="en-US" altLang="zh-CN" smtClean="0"/>
              <a:pPr>
                <a:defRPr/>
              </a:pPr>
              <a:t>9</a:t>
            </a:fld>
            <a:endParaRPr lang="en-US" altLang="zh-CN"/>
          </a:p>
        </p:txBody>
      </p:sp>
    </p:spTree>
    <p:extLst>
      <p:ext uri="{BB962C8B-B14F-4D97-AF65-F5344CB8AC3E}">
        <p14:creationId xmlns:p14="http://schemas.microsoft.com/office/powerpoint/2010/main" val="180589336"/>
      </p:ext>
    </p:extLst>
  </p:cSld>
  <p:clrMapOvr>
    <a:masterClrMapping/>
  </p:clrMapOvr>
</p:notes>
</file>

<file path=ppt/slideLayouts/_rels/slideLayout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Master" Target="../slideMasters/slideMaster1.xml"/><Relationship Id="rId5" Type="http://schemas.microsoft.com/office/2007/relationships/hdphoto" Target="../media/hdphoto2.wdp"/><Relationship Id="rId4" Type="http://schemas.openxmlformats.org/officeDocument/2006/relationships/image" Target="../media/image2.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bg>
      <p:bgPr>
        <a:solidFill>
          <a:schemeClr val="tx1"/>
        </a:solidFill>
        <a:effectLst/>
      </p:bgPr>
    </p:bg>
    <p:spTree>
      <p:nvGrpSpPr>
        <p:cNvPr id="1" name=""/>
        <p:cNvGrpSpPr/>
        <p:nvPr/>
      </p:nvGrpSpPr>
      <p:grpSpPr>
        <a:xfrm>
          <a:off x="0" y="0"/>
          <a:ext cx="0" cy="0"/>
          <a:chOff x="0" y="0"/>
          <a:chExt cx="0" cy="0"/>
        </a:xfrm>
      </p:grpSpPr>
      <p:pic>
        <p:nvPicPr>
          <p:cNvPr id="3" name="Picture 6" descr="C:\Users\Administrator\Desktop\3.jpg"/>
          <p:cNvPicPr>
            <a:picLocks noChangeAspect="1" noChangeArrowheads="1"/>
          </p:cNvPicPr>
          <p:nvPr userDrawn="1"/>
        </p:nvPicPr>
        <p:blipFill>
          <a:blip r:embed="rId2">
            <a:extLst>
              <a:ext uri="{BEBA8EAE-BF5A-486C-A8C5-ECC9F3942E4B}">
                <a14:imgProps xmlns:a14="http://schemas.microsoft.com/office/drawing/2010/main">
                  <a14:imgLayer r:embed="rId3">
                    <a14:imgEffect>
                      <a14:colorTemperature colorTemp="5300"/>
                    </a14:imgEffect>
                    <a14:imgEffect>
                      <a14:saturation sat="66000"/>
                    </a14:imgEffect>
                  </a14:imgLayer>
                </a14:imgProps>
              </a:ext>
            </a:extLst>
          </a:blip>
          <a:stretch>
            <a:fillRect/>
          </a:stretch>
        </p:blipFill>
        <p:spPr bwMode="auto">
          <a:xfrm>
            <a:off x="312791" y="567719"/>
            <a:ext cx="8518419" cy="4157105"/>
          </a:xfrm>
          <a:prstGeom prst="rect">
            <a:avLst/>
          </a:prstGeom>
          <a:noFill/>
          <a:effectLst>
            <a:outerShdw blurRad="50800" dist="38100" dir="5400000" algn="t" rotWithShape="0">
              <a:prstClr val="black">
                <a:alpha val="40000"/>
              </a:prstClr>
            </a:outerShdw>
          </a:effectLst>
        </p:spPr>
      </p:pic>
      <p:pic>
        <p:nvPicPr>
          <p:cNvPr id="5" name="Picture 5" descr="C:\Users\Administrator\Desktop\4.png"/>
          <p:cNvPicPr>
            <a:picLocks noChangeAspect="1" noChangeArrowheads="1"/>
          </p:cNvPicPr>
          <p:nvPr userDrawn="1"/>
        </p:nvPicPr>
        <p:blipFill>
          <a:blip r:embed="rId4">
            <a:extLst>
              <a:ext uri="{BEBA8EAE-BF5A-486C-A8C5-ECC9F3942E4B}">
                <a14:imgProps xmlns:a14="http://schemas.microsoft.com/office/drawing/2010/main">
                  <a14:imgLayer r:embed="rId5">
                    <a14:imgEffect>
                      <a14:colorTemperature colorTemp="5300"/>
                    </a14:imgEffect>
                    <a14:imgEffect>
                      <a14:saturation sat="66000"/>
                    </a14:imgEffect>
                  </a14:imgLayer>
                </a14:imgProps>
              </a:ext>
            </a:extLst>
          </a:blip>
          <a:srcRect/>
          <a:stretch>
            <a:fillRect/>
          </a:stretch>
        </p:blipFill>
        <p:spPr bwMode="auto">
          <a:xfrm flipH="1">
            <a:off x="8305826" y="303498"/>
            <a:ext cx="714380" cy="4685548"/>
          </a:xfrm>
          <a:prstGeom prst="rect">
            <a:avLst/>
          </a:prstGeom>
          <a:noFill/>
        </p:spPr>
      </p:pic>
      <p:pic>
        <p:nvPicPr>
          <p:cNvPr id="6" name="Picture 5" descr="C:\Users\Administrator\Desktop\4.png"/>
          <p:cNvPicPr>
            <a:picLocks noChangeAspect="1" noChangeArrowheads="1"/>
          </p:cNvPicPr>
          <p:nvPr userDrawn="1"/>
        </p:nvPicPr>
        <p:blipFill>
          <a:blip r:embed="rId4">
            <a:extLst>
              <a:ext uri="{BEBA8EAE-BF5A-486C-A8C5-ECC9F3942E4B}">
                <a14:imgProps xmlns:a14="http://schemas.microsoft.com/office/drawing/2010/main">
                  <a14:imgLayer r:embed="rId5">
                    <a14:imgEffect>
                      <a14:colorTemperature colorTemp="5300"/>
                    </a14:imgEffect>
                    <a14:imgEffect>
                      <a14:saturation sat="66000"/>
                    </a14:imgEffect>
                  </a14:imgLayer>
                </a14:imgProps>
              </a:ext>
            </a:extLst>
          </a:blip>
          <a:srcRect/>
          <a:stretch>
            <a:fillRect/>
          </a:stretch>
        </p:blipFill>
        <p:spPr bwMode="auto">
          <a:xfrm>
            <a:off x="28544" y="303498"/>
            <a:ext cx="714380" cy="4685548"/>
          </a:xfrm>
          <a:prstGeom prst="rect">
            <a:avLst/>
          </a:prstGeom>
          <a:noFill/>
        </p:spPr>
      </p:pic>
    </p:spTree>
  </p:cSld>
  <p:clrMapOvr>
    <a:masterClrMapping/>
  </p:clrMapOvr>
  <mc:AlternateContent xmlns:mc="http://schemas.openxmlformats.org/markup-compatibility/2006" xmlns:p14="http://schemas.microsoft.com/office/powerpoint/2010/main">
    <mc:Choice Requires="p14">
      <p:transition spd="slow" p14:dur="1500" advTm="0">
        <p:push/>
      </p:transition>
    </mc:Choice>
    <mc:Fallback xmlns="">
      <p:transition spd="slow" advTm="0">
        <p:push/>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326" y="205388"/>
            <a:ext cx="8229348" cy="858090"/>
          </a:xfrm>
          <a:prstGeom prst="rect">
            <a:avLst/>
          </a:prstGeom>
        </p:spPr>
        <p:txBody>
          <a:bodyPr lIns="72567" tIns="36283" rIns="72567" bIns="36283"/>
          <a:lstStyle/>
          <a:p>
            <a:r>
              <a:rPr lang="zh-CN" altLang="en-US"/>
              <a:t>单击此处编辑母版标题样式</a:t>
            </a:r>
          </a:p>
        </p:txBody>
      </p:sp>
    </p:spTree>
  </p:cSld>
  <p:clrMapOvr>
    <a:masterClrMapping/>
  </p:clrMapOvr>
  <mc:AlternateContent xmlns:mc="http://schemas.openxmlformats.org/markup-compatibility/2006" xmlns:p14="http://schemas.microsoft.com/office/powerpoint/2010/main">
    <mc:Choice Requires="p14">
      <p:transition spd="slow" p14:dur="1500" advTm="0">
        <p:push/>
      </p:transition>
    </mc:Choice>
    <mc:Fallback xmlns="">
      <p:transition spd="slow" advTm="0">
        <p:push/>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500" advTm="0">
        <p:push/>
      </p:transition>
    </mc:Choice>
    <mc:Fallback xmlns="">
      <p:transition spd="slow" advTm="0">
        <p:push/>
      </p:transition>
    </mc:Fallback>
  </mc:AlternateConten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3" r:id="rId1"/>
    <p:sldLayoutId id="2147483668" r:id="rId2"/>
    <p:sldLayoutId id="2147483669" r:id="rId3"/>
  </p:sldLayoutIdLst>
  <mc:AlternateContent xmlns:mc="http://schemas.openxmlformats.org/markup-compatibility/2006" xmlns:p14="http://schemas.microsoft.com/office/powerpoint/2010/main">
    <mc:Choice Requires="p14">
      <p:transition spd="slow" p14:dur="1500" advTm="0">
        <p:push/>
      </p:transition>
    </mc:Choice>
    <mc:Fallback xmlns="">
      <p:transition spd="slow" advTm="0">
        <p:push/>
      </p:transition>
    </mc:Fallback>
  </mc:AlternateContent>
  <p:txStyles>
    <p:titleStyle>
      <a:lvl1pPr algn="ctr" rtl="0" eaLnBrk="0" fontAlgn="base" hangingPunct="0">
        <a:spcBef>
          <a:spcPct val="0"/>
        </a:spcBef>
        <a:spcAft>
          <a:spcPct val="0"/>
        </a:spcAft>
        <a:defRPr sz="3500">
          <a:solidFill>
            <a:schemeClr val="tx2"/>
          </a:solidFill>
          <a:latin typeface="+mj-lt"/>
          <a:ea typeface="+mj-ea"/>
          <a:cs typeface="+mj-cs"/>
        </a:defRPr>
      </a:lvl1pPr>
      <a:lvl2pPr algn="ctr" rtl="0" eaLnBrk="0" fontAlgn="base" hangingPunct="0">
        <a:spcBef>
          <a:spcPct val="0"/>
        </a:spcBef>
        <a:spcAft>
          <a:spcPct val="0"/>
        </a:spcAft>
        <a:defRPr sz="3500">
          <a:solidFill>
            <a:schemeClr val="tx2"/>
          </a:solidFill>
          <a:latin typeface="Arial" pitchFamily="34" charset="0"/>
          <a:ea typeface="宋体" pitchFamily="2" charset="-122"/>
        </a:defRPr>
      </a:lvl2pPr>
      <a:lvl3pPr algn="ctr" rtl="0" eaLnBrk="0" fontAlgn="base" hangingPunct="0">
        <a:spcBef>
          <a:spcPct val="0"/>
        </a:spcBef>
        <a:spcAft>
          <a:spcPct val="0"/>
        </a:spcAft>
        <a:defRPr sz="3500">
          <a:solidFill>
            <a:schemeClr val="tx2"/>
          </a:solidFill>
          <a:latin typeface="Arial" pitchFamily="34" charset="0"/>
          <a:ea typeface="宋体" pitchFamily="2" charset="-122"/>
        </a:defRPr>
      </a:lvl3pPr>
      <a:lvl4pPr algn="ctr" rtl="0" eaLnBrk="0" fontAlgn="base" hangingPunct="0">
        <a:spcBef>
          <a:spcPct val="0"/>
        </a:spcBef>
        <a:spcAft>
          <a:spcPct val="0"/>
        </a:spcAft>
        <a:defRPr sz="3500">
          <a:solidFill>
            <a:schemeClr val="tx2"/>
          </a:solidFill>
          <a:latin typeface="Arial" pitchFamily="34" charset="0"/>
          <a:ea typeface="宋体" pitchFamily="2" charset="-122"/>
        </a:defRPr>
      </a:lvl4pPr>
      <a:lvl5pPr algn="ctr" rtl="0" eaLnBrk="0" fontAlgn="base" hangingPunct="0">
        <a:spcBef>
          <a:spcPct val="0"/>
        </a:spcBef>
        <a:spcAft>
          <a:spcPct val="0"/>
        </a:spcAft>
        <a:defRPr sz="3500">
          <a:solidFill>
            <a:schemeClr val="tx2"/>
          </a:solidFill>
          <a:latin typeface="Arial" pitchFamily="34" charset="0"/>
          <a:ea typeface="宋体" pitchFamily="2" charset="-122"/>
        </a:defRPr>
      </a:lvl5pPr>
      <a:lvl6pPr marL="362834" algn="ctr" rtl="0" fontAlgn="base">
        <a:spcBef>
          <a:spcPct val="0"/>
        </a:spcBef>
        <a:spcAft>
          <a:spcPct val="0"/>
        </a:spcAft>
        <a:defRPr sz="3500">
          <a:solidFill>
            <a:schemeClr val="tx2"/>
          </a:solidFill>
          <a:latin typeface="Arial" pitchFamily="34" charset="0"/>
          <a:ea typeface="宋体" pitchFamily="2" charset="-122"/>
        </a:defRPr>
      </a:lvl6pPr>
      <a:lvl7pPr marL="725668" algn="ctr" rtl="0" fontAlgn="base">
        <a:spcBef>
          <a:spcPct val="0"/>
        </a:spcBef>
        <a:spcAft>
          <a:spcPct val="0"/>
        </a:spcAft>
        <a:defRPr sz="3500">
          <a:solidFill>
            <a:schemeClr val="tx2"/>
          </a:solidFill>
          <a:latin typeface="Arial" pitchFamily="34" charset="0"/>
          <a:ea typeface="宋体" pitchFamily="2" charset="-122"/>
        </a:defRPr>
      </a:lvl7pPr>
      <a:lvl8pPr marL="1088502" algn="ctr" rtl="0" fontAlgn="base">
        <a:spcBef>
          <a:spcPct val="0"/>
        </a:spcBef>
        <a:spcAft>
          <a:spcPct val="0"/>
        </a:spcAft>
        <a:defRPr sz="3500">
          <a:solidFill>
            <a:schemeClr val="tx2"/>
          </a:solidFill>
          <a:latin typeface="Arial" pitchFamily="34" charset="0"/>
          <a:ea typeface="宋体" pitchFamily="2" charset="-122"/>
        </a:defRPr>
      </a:lvl8pPr>
      <a:lvl9pPr marL="1451336" algn="ctr" rtl="0" fontAlgn="base">
        <a:spcBef>
          <a:spcPct val="0"/>
        </a:spcBef>
        <a:spcAft>
          <a:spcPct val="0"/>
        </a:spcAft>
        <a:defRPr sz="3500">
          <a:solidFill>
            <a:schemeClr val="tx2"/>
          </a:solidFill>
          <a:latin typeface="Arial" pitchFamily="34" charset="0"/>
          <a:ea typeface="宋体" pitchFamily="2" charset="-122"/>
        </a:defRPr>
      </a:lvl9pPr>
    </p:titleStyle>
    <p:bodyStyle>
      <a:lvl1pPr marL="272125" indent="-272125" algn="l" rtl="0" eaLnBrk="0" fontAlgn="base" hangingPunct="0">
        <a:spcBef>
          <a:spcPct val="20000"/>
        </a:spcBef>
        <a:spcAft>
          <a:spcPct val="0"/>
        </a:spcAft>
        <a:buChar char="•"/>
        <a:defRPr sz="2500">
          <a:solidFill>
            <a:schemeClr val="tx1"/>
          </a:solidFill>
          <a:latin typeface="+mn-lt"/>
          <a:ea typeface="+mn-ea"/>
          <a:cs typeface="+mn-cs"/>
        </a:defRPr>
      </a:lvl1pPr>
      <a:lvl2pPr marL="589605" indent="-226771" algn="l" rtl="0" eaLnBrk="0" fontAlgn="base" hangingPunct="0">
        <a:spcBef>
          <a:spcPct val="20000"/>
        </a:spcBef>
        <a:spcAft>
          <a:spcPct val="0"/>
        </a:spcAft>
        <a:buChar char="–"/>
        <a:defRPr sz="2200">
          <a:solidFill>
            <a:schemeClr val="tx1"/>
          </a:solidFill>
          <a:latin typeface="+mn-lt"/>
          <a:ea typeface="+mn-ea"/>
        </a:defRPr>
      </a:lvl2pPr>
      <a:lvl3pPr marL="907085" indent="-181417" algn="l" rtl="0" eaLnBrk="0" fontAlgn="base" hangingPunct="0">
        <a:spcBef>
          <a:spcPct val="20000"/>
        </a:spcBef>
        <a:spcAft>
          <a:spcPct val="0"/>
        </a:spcAft>
        <a:buChar char="•"/>
        <a:defRPr sz="1900">
          <a:solidFill>
            <a:schemeClr val="tx1"/>
          </a:solidFill>
          <a:latin typeface="+mn-lt"/>
          <a:ea typeface="+mn-ea"/>
        </a:defRPr>
      </a:lvl3pPr>
      <a:lvl4pPr marL="1269919" indent="-181417" algn="l" rtl="0" eaLnBrk="0" fontAlgn="base" hangingPunct="0">
        <a:spcBef>
          <a:spcPct val="20000"/>
        </a:spcBef>
        <a:spcAft>
          <a:spcPct val="0"/>
        </a:spcAft>
        <a:buChar char="–"/>
        <a:defRPr sz="1600">
          <a:solidFill>
            <a:schemeClr val="tx1"/>
          </a:solidFill>
          <a:latin typeface="+mn-lt"/>
          <a:ea typeface="+mn-ea"/>
        </a:defRPr>
      </a:lvl4pPr>
      <a:lvl5pPr marL="1632753" indent="-181417" algn="l" rtl="0" eaLnBrk="0" fontAlgn="base" hangingPunct="0">
        <a:spcBef>
          <a:spcPct val="20000"/>
        </a:spcBef>
        <a:spcAft>
          <a:spcPct val="0"/>
        </a:spcAft>
        <a:buChar char="»"/>
        <a:defRPr sz="1600">
          <a:solidFill>
            <a:schemeClr val="tx1"/>
          </a:solidFill>
          <a:latin typeface="+mn-lt"/>
          <a:ea typeface="+mn-ea"/>
        </a:defRPr>
      </a:lvl5pPr>
      <a:lvl6pPr marL="1995587" indent="-181417" algn="l" rtl="0" fontAlgn="base">
        <a:spcBef>
          <a:spcPct val="20000"/>
        </a:spcBef>
        <a:spcAft>
          <a:spcPct val="0"/>
        </a:spcAft>
        <a:buChar char="»"/>
        <a:defRPr sz="1600">
          <a:solidFill>
            <a:schemeClr val="tx1"/>
          </a:solidFill>
          <a:latin typeface="+mn-lt"/>
          <a:ea typeface="+mn-ea"/>
        </a:defRPr>
      </a:lvl6pPr>
      <a:lvl7pPr marL="2358420" indent="-181417" algn="l" rtl="0" fontAlgn="base">
        <a:spcBef>
          <a:spcPct val="20000"/>
        </a:spcBef>
        <a:spcAft>
          <a:spcPct val="0"/>
        </a:spcAft>
        <a:buChar char="»"/>
        <a:defRPr sz="1600">
          <a:solidFill>
            <a:schemeClr val="tx1"/>
          </a:solidFill>
          <a:latin typeface="+mn-lt"/>
          <a:ea typeface="+mn-ea"/>
        </a:defRPr>
      </a:lvl7pPr>
      <a:lvl8pPr marL="2721254" indent="-181417" algn="l" rtl="0" fontAlgn="base">
        <a:spcBef>
          <a:spcPct val="20000"/>
        </a:spcBef>
        <a:spcAft>
          <a:spcPct val="0"/>
        </a:spcAft>
        <a:buChar char="»"/>
        <a:defRPr sz="1600">
          <a:solidFill>
            <a:schemeClr val="tx1"/>
          </a:solidFill>
          <a:latin typeface="+mn-lt"/>
          <a:ea typeface="+mn-ea"/>
        </a:defRPr>
      </a:lvl8pPr>
      <a:lvl9pPr marL="3084088" indent="-181417" algn="l" rtl="0" fontAlgn="base">
        <a:spcBef>
          <a:spcPct val="20000"/>
        </a:spcBef>
        <a:spcAft>
          <a:spcPct val="0"/>
        </a:spcAft>
        <a:buChar char="»"/>
        <a:defRPr sz="1600">
          <a:solidFill>
            <a:schemeClr val="tx1"/>
          </a:solidFill>
          <a:latin typeface="+mn-lt"/>
          <a:ea typeface="+mn-ea"/>
        </a:defRPr>
      </a:lvl9pPr>
    </p:bodyStyle>
    <p:otherStyle>
      <a:defPPr>
        <a:defRPr lang="zh-CN"/>
      </a:defPPr>
      <a:lvl1pPr marL="0" algn="l" defTabSz="725668" rtl="0" eaLnBrk="1" latinLnBrk="0" hangingPunct="1">
        <a:defRPr sz="1400" kern="1200">
          <a:solidFill>
            <a:schemeClr val="tx1"/>
          </a:solidFill>
          <a:latin typeface="+mn-lt"/>
          <a:ea typeface="+mn-ea"/>
          <a:cs typeface="+mn-cs"/>
        </a:defRPr>
      </a:lvl1pPr>
      <a:lvl2pPr marL="362834" algn="l" defTabSz="725668" rtl="0" eaLnBrk="1" latinLnBrk="0" hangingPunct="1">
        <a:defRPr sz="1400" kern="1200">
          <a:solidFill>
            <a:schemeClr val="tx1"/>
          </a:solidFill>
          <a:latin typeface="+mn-lt"/>
          <a:ea typeface="+mn-ea"/>
          <a:cs typeface="+mn-cs"/>
        </a:defRPr>
      </a:lvl2pPr>
      <a:lvl3pPr marL="725668" algn="l" defTabSz="725668" rtl="0" eaLnBrk="1" latinLnBrk="0" hangingPunct="1">
        <a:defRPr sz="1400" kern="1200">
          <a:solidFill>
            <a:schemeClr val="tx1"/>
          </a:solidFill>
          <a:latin typeface="+mn-lt"/>
          <a:ea typeface="+mn-ea"/>
          <a:cs typeface="+mn-cs"/>
        </a:defRPr>
      </a:lvl3pPr>
      <a:lvl4pPr marL="1088502" algn="l" defTabSz="725668" rtl="0" eaLnBrk="1" latinLnBrk="0" hangingPunct="1">
        <a:defRPr sz="1400" kern="1200">
          <a:solidFill>
            <a:schemeClr val="tx1"/>
          </a:solidFill>
          <a:latin typeface="+mn-lt"/>
          <a:ea typeface="+mn-ea"/>
          <a:cs typeface="+mn-cs"/>
        </a:defRPr>
      </a:lvl4pPr>
      <a:lvl5pPr marL="1451336" algn="l" defTabSz="725668" rtl="0" eaLnBrk="1" latinLnBrk="0" hangingPunct="1">
        <a:defRPr sz="1400" kern="1200">
          <a:solidFill>
            <a:schemeClr val="tx1"/>
          </a:solidFill>
          <a:latin typeface="+mn-lt"/>
          <a:ea typeface="+mn-ea"/>
          <a:cs typeface="+mn-cs"/>
        </a:defRPr>
      </a:lvl5pPr>
      <a:lvl6pPr marL="1814170" algn="l" defTabSz="725668" rtl="0" eaLnBrk="1" latinLnBrk="0" hangingPunct="1">
        <a:defRPr sz="1400" kern="1200">
          <a:solidFill>
            <a:schemeClr val="tx1"/>
          </a:solidFill>
          <a:latin typeface="+mn-lt"/>
          <a:ea typeface="+mn-ea"/>
          <a:cs typeface="+mn-cs"/>
        </a:defRPr>
      </a:lvl6pPr>
      <a:lvl7pPr marL="2177004" algn="l" defTabSz="725668" rtl="0" eaLnBrk="1" latinLnBrk="0" hangingPunct="1">
        <a:defRPr sz="1400" kern="1200">
          <a:solidFill>
            <a:schemeClr val="tx1"/>
          </a:solidFill>
          <a:latin typeface="+mn-lt"/>
          <a:ea typeface="+mn-ea"/>
          <a:cs typeface="+mn-cs"/>
        </a:defRPr>
      </a:lvl7pPr>
      <a:lvl8pPr marL="2539837" algn="l" defTabSz="725668" rtl="0" eaLnBrk="1" latinLnBrk="0" hangingPunct="1">
        <a:defRPr sz="1400" kern="1200">
          <a:solidFill>
            <a:schemeClr val="tx1"/>
          </a:solidFill>
          <a:latin typeface="+mn-lt"/>
          <a:ea typeface="+mn-ea"/>
          <a:cs typeface="+mn-cs"/>
        </a:defRPr>
      </a:lvl8pPr>
      <a:lvl9pPr marL="2902671" algn="l" defTabSz="725668" rtl="0" eaLnBrk="1" latinLnBrk="0" hangingPunct="1">
        <a:defRPr sz="1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slideLayout" Target="../slideLayouts/slideLayout3.xml"/><Relationship Id="rId7" Type="http://schemas.openxmlformats.org/officeDocument/2006/relationships/image" Target="../media/image5.png"/><Relationship Id="rId12" Type="http://schemas.openxmlformats.org/officeDocument/2006/relationships/image" Target="../media/image8.png"/><Relationship Id="rId2" Type="http://schemas.openxmlformats.org/officeDocument/2006/relationships/audio" Target="../media/media1.WAV"/><Relationship Id="rId1" Type="http://schemas.microsoft.com/office/2007/relationships/media" Target="../media/media1.WAV"/><Relationship Id="rId6" Type="http://schemas.openxmlformats.org/officeDocument/2006/relationships/image" Target="../media/image4.png"/><Relationship Id="rId11" Type="http://schemas.openxmlformats.org/officeDocument/2006/relationships/image" Target="../media/image7.png"/><Relationship Id="rId5" Type="http://schemas.openxmlformats.org/officeDocument/2006/relationships/image" Target="../media/image3.jpeg"/><Relationship Id="rId10" Type="http://schemas.microsoft.com/office/2007/relationships/hdphoto" Target="../media/hdphoto2.wdp"/><Relationship Id="rId4" Type="http://schemas.openxmlformats.org/officeDocument/2006/relationships/notesSlide" Target="../notesSlides/notesSlide1.xml"/><Relationship Id="rId9"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3.xml"/><Relationship Id="rId1" Type="http://schemas.openxmlformats.org/officeDocument/2006/relationships/slideLayout" Target="../slideLayouts/slideLayout1.xml"/><Relationship Id="rId4" Type="http://schemas.openxmlformats.org/officeDocument/2006/relationships/image" Target="../media/image23.png"/></Relationships>
</file>

<file path=ppt/slides/_rels/slide14.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4.xml"/><Relationship Id="rId1" Type="http://schemas.openxmlformats.org/officeDocument/2006/relationships/slideLayout" Target="../slideLayouts/slideLayout1.xml"/><Relationship Id="rId5" Type="http://schemas.openxmlformats.org/officeDocument/2006/relationships/image" Target="../media/image19.png"/><Relationship Id="rId4" Type="http://schemas.openxmlformats.org/officeDocument/2006/relationships/image" Target="../media/image15.png"/></Relationships>
</file>

<file path=ppt/slides/_rels/slide15.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8.xml"/><Relationship Id="rId1" Type="http://schemas.openxmlformats.org/officeDocument/2006/relationships/slideLayout" Target="../slideLayouts/slideLayout1.xml"/><Relationship Id="rId5" Type="http://schemas.microsoft.com/office/2007/relationships/hdphoto" Target="../media/hdphoto6.wdp"/><Relationship Id="rId4" Type="http://schemas.openxmlformats.org/officeDocument/2006/relationships/image" Target="../media/image25.png"/></Relationships>
</file>

<file path=ppt/slides/_rels/slide1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9.xml"/><Relationship Id="rId1" Type="http://schemas.openxmlformats.org/officeDocument/2006/relationships/slideLayout" Target="../slideLayouts/slideLayout1.xml"/><Relationship Id="rId5" Type="http://schemas.openxmlformats.org/officeDocument/2006/relationships/image" Target="../media/image27.png"/><Relationship Id="rId4" Type="http://schemas.openxmlformats.org/officeDocument/2006/relationships/image" Target="../media/image26.png"/></Relationships>
</file>

<file path=ppt/slides/_rels/slide2.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9.jpeg"/><Relationship Id="rId7" Type="http://schemas.openxmlformats.org/officeDocument/2006/relationships/image" Target="../media/image12.png"/><Relationship Id="rId2" Type="http://schemas.openxmlformats.org/officeDocument/2006/relationships/notesSlide" Target="../notesSlides/notesSlide2.xml"/><Relationship Id="rId1" Type="http://schemas.openxmlformats.org/officeDocument/2006/relationships/slideLayout" Target="../slideLayouts/slideLayout3.xml"/><Relationship Id="rId6" Type="http://schemas.openxmlformats.org/officeDocument/2006/relationships/image" Target="../media/image11.png"/><Relationship Id="rId5" Type="http://schemas.microsoft.com/office/2007/relationships/hdphoto" Target="../media/hdphoto3.wdp"/><Relationship Id="rId4" Type="http://schemas.openxmlformats.org/officeDocument/2006/relationships/image" Target="../media/image10.png"/></Relationships>
</file>

<file path=ppt/slides/_rels/slide2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0.xml"/><Relationship Id="rId1" Type="http://schemas.openxmlformats.org/officeDocument/2006/relationships/slideLayout" Target="../slideLayouts/slideLayout1.xml"/><Relationship Id="rId4" Type="http://schemas.microsoft.com/office/2007/relationships/hdphoto" Target="../media/hdphoto4.wdp"/></Relationships>
</file>

<file path=ppt/slides/_rels/slide2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2.xml"/><Relationship Id="rId1" Type="http://schemas.openxmlformats.org/officeDocument/2006/relationships/slideLayout" Target="../slideLayouts/slideLayout1.xml"/><Relationship Id="rId4" Type="http://schemas.openxmlformats.org/officeDocument/2006/relationships/image" Target="../media/image28.pn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4.xml"/><Relationship Id="rId1" Type="http://schemas.openxmlformats.org/officeDocument/2006/relationships/slideLayout" Target="../slideLayouts/slideLayout1.xml"/><Relationship Id="rId4" Type="http://schemas.openxmlformats.org/officeDocument/2006/relationships/image" Target="../media/image16.png"/></Relationships>
</file>

<file path=ppt/slides/_rels/slide25.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3.jpeg"/><Relationship Id="rId7" Type="http://schemas.microsoft.com/office/2007/relationships/hdphoto" Target="../media/hdphoto2.wdp"/><Relationship Id="rId2" Type="http://schemas.openxmlformats.org/officeDocument/2006/relationships/notesSlide" Target="../notesSlides/notesSlide25.xml"/><Relationship Id="rId1" Type="http://schemas.openxmlformats.org/officeDocument/2006/relationships/slideLayout" Target="../slideLayouts/slideLayout3.xml"/><Relationship Id="rId6" Type="http://schemas.openxmlformats.org/officeDocument/2006/relationships/image" Target="../media/image2.png"/><Relationship Id="rId5" Type="http://schemas.openxmlformats.org/officeDocument/2006/relationships/image" Target="../media/image6.png"/><Relationship Id="rId4" Type="http://schemas.openxmlformats.org/officeDocument/2006/relationships/image" Target="../media/image5.png"/><Relationship Id="rId9" Type="http://schemas.openxmlformats.org/officeDocument/2006/relationships/image" Target="../media/image8.png"/></Relationships>
</file>

<file path=ppt/slides/_rels/slide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5.xml"/><Relationship Id="rId1" Type="http://schemas.openxmlformats.org/officeDocument/2006/relationships/slideLayout" Target="../slideLayouts/slideLayout1.xml"/><Relationship Id="rId5" Type="http://schemas.openxmlformats.org/officeDocument/2006/relationships/image" Target="../media/image15.png"/><Relationship Id="rId4" Type="http://schemas.microsoft.com/office/2007/relationships/hdphoto" Target="../media/hdphoto4.wdp"/></Relationships>
</file>

<file path=ppt/slides/_rels/slide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7.xml"/><Relationship Id="rId1" Type="http://schemas.openxmlformats.org/officeDocument/2006/relationships/slideLayout" Target="../slideLayouts/slideLayout1.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16.png"/></Relationships>
</file>

<file path=ppt/slides/_rels/slide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8.xml"/><Relationship Id="rId1" Type="http://schemas.openxmlformats.org/officeDocument/2006/relationships/slideLayout" Target="../slideLayouts/slideLayout1.xml"/><Relationship Id="rId5" Type="http://schemas.microsoft.com/office/2007/relationships/hdphoto" Target="../media/hdphoto5.wdp"/><Relationship Id="rId4" Type="http://schemas.openxmlformats.org/officeDocument/2006/relationships/image" Target="../media/image20.png"/></Relationships>
</file>

<file path=ppt/slides/_rels/slide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34" name="图片 3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15097" y="324087"/>
            <a:ext cx="8513805" cy="4528832"/>
          </a:xfrm>
          <a:prstGeom prst="rect">
            <a:avLst/>
          </a:prstGeom>
        </p:spPr>
      </p:pic>
      <p:pic>
        <p:nvPicPr>
          <p:cNvPr id="35" name="背景音乐 - 恋雪千年.wav">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684584" y="2640576"/>
            <a:ext cx="304800" cy="274320"/>
          </a:xfrm>
          <a:prstGeom prst="rect">
            <a:avLst/>
          </a:prstGeom>
        </p:spPr>
      </p:pic>
      <p:sp>
        <p:nvSpPr>
          <p:cNvPr id="36" name="矩形 35"/>
          <p:cNvSpPr/>
          <p:nvPr/>
        </p:nvSpPr>
        <p:spPr>
          <a:xfrm>
            <a:off x="0" y="0"/>
            <a:ext cx="326928" cy="51435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矩形 36"/>
          <p:cNvSpPr/>
          <p:nvPr/>
        </p:nvSpPr>
        <p:spPr>
          <a:xfrm>
            <a:off x="8840733" y="0"/>
            <a:ext cx="303267" cy="51435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矩形 37"/>
          <p:cNvSpPr/>
          <p:nvPr/>
        </p:nvSpPr>
        <p:spPr>
          <a:xfrm>
            <a:off x="0" y="0"/>
            <a:ext cx="9144000" cy="305963"/>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矩形 38"/>
          <p:cNvSpPr/>
          <p:nvPr/>
        </p:nvSpPr>
        <p:spPr>
          <a:xfrm>
            <a:off x="0" y="4834795"/>
            <a:ext cx="9144000" cy="305963"/>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0" name="Picture 10" descr="C:\Users\Administrator\Desktop\1.p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2288183" y="2777736"/>
            <a:ext cx="1314450" cy="512922"/>
          </a:xfrm>
          <a:prstGeom prst="rect">
            <a:avLst/>
          </a:prstGeom>
          <a:noFill/>
          <a:extLst>
            <a:ext uri="{909E8E84-426E-40DD-AFC4-6F175D3DCCD1}">
              <a14:hiddenFill xmlns:a14="http://schemas.microsoft.com/office/drawing/2010/main">
                <a:solidFill>
                  <a:srgbClr val="FFFFFF"/>
                </a:solidFill>
              </a14:hiddenFill>
            </a:ext>
          </a:extLst>
        </p:spPr>
      </p:pic>
      <p:pic>
        <p:nvPicPr>
          <p:cNvPr id="41" name="Picture 11" descr="C:\Users\Administrator\Desktop\2.pn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3771207" y="2885081"/>
            <a:ext cx="1228725" cy="691515"/>
          </a:xfrm>
          <a:prstGeom prst="rect">
            <a:avLst/>
          </a:prstGeom>
          <a:noFill/>
          <a:extLst>
            <a:ext uri="{909E8E84-426E-40DD-AFC4-6F175D3DCCD1}">
              <a14:hiddenFill xmlns:a14="http://schemas.microsoft.com/office/drawing/2010/main">
                <a:solidFill>
                  <a:srgbClr val="FFFFFF"/>
                </a:solidFill>
              </a14:hiddenFill>
            </a:ext>
          </a:extLst>
        </p:spPr>
      </p:pic>
      <p:pic>
        <p:nvPicPr>
          <p:cNvPr id="42" name="Picture 5" descr="C:\Users\Administrator\Desktop\4.png"/>
          <p:cNvPicPr>
            <a:picLocks noChangeAspect="1" noChangeArrowheads="1"/>
          </p:cNvPicPr>
          <p:nvPr/>
        </p:nvPicPr>
        <p:blipFill>
          <a:blip r:embed="rId9">
            <a:extLst>
              <a:ext uri="{BEBA8EAE-BF5A-486C-A8C5-ECC9F3942E4B}">
                <a14:imgProps xmlns:a14="http://schemas.microsoft.com/office/drawing/2010/main">
                  <a14:imgLayer r:embed="rId10">
                    <a14:imgEffect>
                      <a14:colorTemperature colorTemp="5300"/>
                    </a14:imgEffect>
                    <a14:imgEffect>
                      <a14:saturation sat="66000"/>
                    </a14:imgEffect>
                  </a14:imgLayer>
                </a14:imgProps>
              </a:ext>
            </a:extLst>
          </a:blip>
          <a:srcRect/>
          <a:stretch>
            <a:fillRect/>
          </a:stretch>
        </p:blipFill>
        <p:spPr bwMode="auto">
          <a:xfrm flipH="1">
            <a:off x="4333874" y="33783"/>
            <a:ext cx="714380" cy="5109440"/>
          </a:xfrm>
          <a:prstGeom prst="rect">
            <a:avLst/>
          </a:prstGeom>
          <a:noFill/>
        </p:spPr>
      </p:pic>
      <p:pic>
        <p:nvPicPr>
          <p:cNvPr id="43" name="Picture 5" descr="C:\Users\Administrator\Desktop\4.png"/>
          <p:cNvPicPr>
            <a:picLocks noChangeAspect="1" noChangeArrowheads="1"/>
          </p:cNvPicPr>
          <p:nvPr/>
        </p:nvPicPr>
        <p:blipFill>
          <a:blip r:embed="rId9">
            <a:extLst>
              <a:ext uri="{BEBA8EAE-BF5A-486C-A8C5-ECC9F3942E4B}">
                <a14:imgProps xmlns:a14="http://schemas.microsoft.com/office/drawing/2010/main">
                  <a14:imgLayer r:embed="rId10">
                    <a14:imgEffect>
                      <a14:colorTemperature colorTemp="5300"/>
                    </a14:imgEffect>
                    <a14:imgEffect>
                      <a14:saturation sat="66000"/>
                    </a14:imgEffect>
                  </a14:imgLayer>
                </a14:imgProps>
              </a:ext>
            </a:extLst>
          </a:blip>
          <a:srcRect/>
          <a:stretch>
            <a:fillRect/>
          </a:stretch>
        </p:blipFill>
        <p:spPr bwMode="auto">
          <a:xfrm>
            <a:off x="4176710" y="33783"/>
            <a:ext cx="714380" cy="5109440"/>
          </a:xfrm>
          <a:prstGeom prst="rect">
            <a:avLst/>
          </a:prstGeom>
          <a:noFill/>
        </p:spPr>
      </p:pic>
      <p:sp>
        <p:nvSpPr>
          <p:cNvPr id="44" name="TextBox 43"/>
          <p:cNvSpPr txBox="1"/>
          <p:nvPr/>
        </p:nvSpPr>
        <p:spPr>
          <a:xfrm>
            <a:off x="2342901" y="1183903"/>
            <a:ext cx="4344459" cy="646331"/>
          </a:xfrm>
          <a:prstGeom prst="rect">
            <a:avLst/>
          </a:prstGeom>
          <a:noFill/>
        </p:spPr>
        <p:txBody>
          <a:bodyPr wrap="none" rtlCol="0">
            <a:spAutoFit/>
          </a:bodyPr>
          <a:lstStyle/>
          <a:p>
            <a:r>
              <a:rPr lang="zh-CN" altLang="en-US" sz="3600" b="0" dirty="0">
                <a:latin typeface="叶根友毛笔行书" pitchFamily="2" charset="-122"/>
                <a:ea typeface="叶根友毛笔行书" pitchFamily="2" charset="-122"/>
              </a:rPr>
              <a:t>创意中国风动态</a:t>
            </a:r>
            <a:r>
              <a:rPr lang="en-US" altLang="zh-CN" sz="3600" b="0" dirty="0">
                <a:latin typeface="叶根友毛笔行书" pitchFamily="2" charset="-122"/>
                <a:ea typeface="叶根友毛笔行书" pitchFamily="2" charset="-122"/>
              </a:rPr>
              <a:t>PPT</a:t>
            </a:r>
            <a:endParaRPr lang="zh-CN" altLang="en-US" sz="3600" b="0" dirty="0">
              <a:latin typeface="叶根友毛笔行书" pitchFamily="2" charset="-122"/>
              <a:ea typeface="叶根友毛笔行书" pitchFamily="2" charset="-122"/>
            </a:endParaRPr>
          </a:p>
        </p:txBody>
      </p:sp>
      <p:sp>
        <p:nvSpPr>
          <p:cNvPr id="45" name="TextBox 44"/>
          <p:cNvSpPr txBox="1"/>
          <p:nvPr/>
        </p:nvSpPr>
        <p:spPr>
          <a:xfrm>
            <a:off x="2529185" y="1858052"/>
            <a:ext cx="3865161" cy="338554"/>
          </a:xfrm>
          <a:prstGeom prst="rect">
            <a:avLst/>
          </a:prstGeom>
          <a:noFill/>
        </p:spPr>
        <p:txBody>
          <a:bodyPr wrap="none" rtlCol="0">
            <a:spAutoFit/>
          </a:bodyPr>
          <a:lstStyle/>
          <a:p>
            <a:r>
              <a:rPr lang="zh-CN" altLang="en-US" sz="1600" b="0" u="sng" dirty="0">
                <a:latin typeface="微软雅黑" pitchFamily="34" charset="-122"/>
                <a:ea typeface="微软雅黑" pitchFamily="34" charset="-122"/>
              </a:rPr>
              <a:t>适合传统</a:t>
            </a:r>
            <a:r>
              <a:rPr lang="en-US" altLang="zh-CN" sz="1600" b="0" u="sng" dirty="0">
                <a:latin typeface="微软雅黑" pitchFamily="34" charset="-122"/>
                <a:ea typeface="微软雅黑" pitchFamily="34" charset="-122"/>
              </a:rPr>
              <a:t>/</a:t>
            </a:r>
            <a:r>
              <a:rPr lang="zh-CN" altLang="en-US" sz="1600" b="0" u="sng" dirty="0">
                <a:latin typeface="微软雅黑" pitchFamily="34" charset="-122"/>
                <a:ea typeface="微软雅黑" pitchFamily="34" charset="-122"/>
              </a:rPr>
              <a:t>文化</a:t>
            </a:r>
            <a:r>
              <a:rPr lang="en-US" altLang="zh-CN" sz="1600" b="0" u="sng" dirty="0">
                <a:latin typeface="微软雅黑" pitchFamily="34" charset="-122"/>
                <a:ea typeface="微软雅黑" pitchFamily="34" charset="-122"/>
              </a:rPr>
              <a:t>/</a:t>
            </a:r>
            <a:r>
              <a:rPr lang="zh-CN" altLang="en-US" sz="1600" b="0" u="sng" dirty="0">
                <a:latin typeface="微软雅黑" pitchFamily="34" charset="-122"/>
                <a:ea typeface="微软雅黑" pitchFamily="34" charset="-122"/>
              </a:rPr>
              <a:t>会议</a:t>
            </a:r>
            <a:r>
              <a:rPr lang="en-US" altLang="zh-CN" sz="1600" b="0" u="sng" dirty="0">
                <a:latin typeface="微软雅黑" pitchFamily="34" charset="-122"/>
                <a:ea typeface="微软雅黑" pitchFamily="34" charset="-122"/>
              </a:rPr>
              <a:t>/</a:t>
            </a:r>
            <a:r>
              <a:rPr lang="zh-CN" altLang="en-US" sz="1600" b="0" u="sng" dirty="0">
                <a:latin typeface="微软雅黑" pitchFamily="34" charset="-122"/>
                <a:ea typeface="微软雅黑" pitchFamily="34" charset="-122"/>
              </a:rPr>
              <a:t>报告</a:t>
            </a:r>
            <a:r>
              <a:rPr lang="en-US" altLang="zh-CN" sz="1600" b="0" u="sng" dirty="0">
                <a:latin typeface="微软雅黑" pitchFamily="34" charset="-122"/>
                <a:ea typeface="微软雅黑" pitchFamily="34" charset="-122"/>
              </a:rPr>
              <a:t>/</a:t>
            </a:r>
            <a:r>
              <a:rPr lang="zh-CN" altLang="en-US" sz="1600" b="0" u="sng" dirty="0">
                <a:latin typeface="微软雅黑" pitchFamily="34" charset="-122"/>
                <a:ea typeface="微软雅黑" pitchFamily="34" charset="-122"/>
              </a:rPr>
              <a:t>演讲</a:t>
            </a:r>
            <a:r>
              <a:rPr lang="en-US" altLang="zh-CN" sz="1600" b="0" u="sng" dirty="0">
                <a:latin typeface="微软雅黑" pitchFamily="34" charset="-122"/>
                <a:ea typeface="微软雅黑" pitchFamily="34" charset="-122"/>
              </a:rPr>
              <a:t>/</a:t>
            </a:r>
            <a:r>
              <a:rPr lang="zh-CN" altLang="en-US" sz="1600" b="0" u="sng" dirty="0">
                <a:latin typeface="微软雅黑" pitchFamily="34" charset="-122"/>
                <a:ea typeface="微软雅黑" pitchFamily="34" charset="-122"/>
              </a:rPr>
              <a:t>动态</a:t>
            </a:r>
            <a:r>
              <a:rPr lang="en-US" altLang="zh-CN" sz="1600" b="0" u="sng" dirty="0">
                <a:latin typeface="微软雅黑" pitchFamily="34" charset="-122"/>
                <a:ea typeface="微软雅黑" pitchFamily="34" charset="-122"/>
              </a:rPr>
              <a:t>PPT</a:t>
            </a:r>
            <a:endParaRPr lang="zh-CN" altLang="en-US" sz="1600" b="0" u="sng" dirty="0">
              <a:latin typeface="微软雅黑" pitchFamily="34" charset="-122"/>
              <a:ea typeface="微软雅黑" pitchFamily="34" charset="-122"/>
            </a:endParaRPr>
          </a:p>
        </p:txBody>
      </p:sp>
      <p:pic>
        <p:nvPicPr>
          <p:cNvPr id="46" name="Picture 2" descr="C:\Users\Administrator\Desktop\未标题-1.png"/>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6534754" y="1895434"/>
            <a:ext cx="246563" cy="272367"/>
          </a:xfrm>
          <a:prstGeom prst="rect">
            <a:avLst/>
          </a:prstGeom>
          <a:noFill/>
          <a:extLst>
            <a:ext uri="{909E8E84-426E-40DD-AFC4-6F175D3DCCD1}">
              <a14:hiddenFill xmlns:a14="http://schemas.microsoft.com/office/drawing/2010/main">
                <a:solidFill>
                  <a:srgbClr val="FFFFFF"/>
                </a:solidFill>
              </a14:hiddenFill>
            </a:ext>
          </a:extLst>
        </p:spPr>
      </p:pic>
      <p:pic>
        <p:nvPicPr>
          <p:cNvPr id="47" name="Picture 9" descr="C:\Users\Administrator\Desktop\b.png"/>
          <p:cNvPicPr>
            <a:picLocks noChangeAspect="1" noChangeArrowheads="1"/>
          </p:cNvPicPr>
          <p:nvPr/>
        </p:nvPicPr>
        <p:blipFill>
          <a:blip r:embed="rId12"/>
          <a:srcRect/>
          <a:stretch>
            <a:fillRect/>
          </a:stretch>
        </p:blipFill>
        <p:spPr bwMode="auto">
          <a:xfrm>
            <a:off x="7107670" y="305963"/>
            <a:ext cx="1928826" cy="1420208"/>
          </a:xfrm>
          <a:prstGeom prst="rect">
            <a:avLst/>
          </a:prstGeom>
          <a:noFill/>
        </p:spPr>
      </p:pic>
    </p:spTree>
  </p:cSld>
  <p:clrMapOvr>
    <a:masterClrMapping/>
  </p:clrMapOvr>
  <mc:AlternateContent xmlns:mc="http://schemas.openxmlformats.org/markup-compatibility/2006" xmlns:p14="http://schemas.microsoft.com/office/powerpoint/2010/main">
    <mc:Choice Requires="p14">
      <p:transition p14:dur="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35"/>
                                        </p:tgtEl>
                                      </p:cBhvr>
                                    </p:cmd>
                                  </p:childTnLst>
                                </p:cTn>
                              </p:par>
                            </p:childTnLst>
                          </p:cTn>
                        </p:par>
                        <p:par>
                          <p:cTn id="7" fill="hold">
                            <p:stCondLst>
                              <p:cond delay="0"/>
                            </p:stCondLst>
                            <p:childTnLst>
                              <p:par>
                                <p:cTn id="8" presetID="35" presetClass="path" presetSubtype="0" fill="hold" nodeType="afterEffect">
                                  <p:stCondLst>
                                    <p:cond delay="0"/>
                                  </p:stCondLst>
                                  <p:childTnLst>
                                    <p:animMotion origin="layout" path="M -3.33333E-6 0 L -0.4526 0 " pathEditMode="relative" rAng="0" ptsTypes="AA">
                                      <p:cBhvr>
                                        <p:cTn id="9" dur="3000" fill="hold"/>
                                        <p:tgtEl>
                                          <p:spTgt spid="43"/>
                                        </p:tgtEl>
                                        <p:attrNameLst>
                                          <p:attrName>ppt_x</p:attrName>
                                          <p:attrName>ppt_y</p:attrName>
                                        </p:attrNameLst>
                                      </p:cBhvr>
                                      <p:rCtr x="-226" y="0"/>
                                    </p:animMotion>
                                  </p:childTnLst>
                                </p:cTn>
                              </p:par>
                              <p:par>
                                <p:cTn id="10" presetID="63" presetClass="path" presetSubtype="0" fill="hold" nodeType="withEffect">
                                  <p:stCondLst>
                                    <p:cond delay="0"/>
                                  </p:stCondLst>
                                  <p:childTnLst>
                                    <p:animMotion origin="layout" path="M -4.16667E-6 0 L 0.43542 0 " pathEditMode="relative" rAng="0" ptsTypes="AA">
                                      <p:cBhvr>
                                        <p:cTn id="11" dur="3000" fill="hold"/>
                                        <p:tgtEl>
                                          <p:spTgt spid="42"/>
                                        </p:tgtEl>
                                        <p:attrNameLst>
                                          <p:attrName>ppt_x</p:attrName>
                                          <p:attrName>ppt_y</p:attrName>
                                        </p:attrNameLst>
                                      </p:cBhvr>
                                      <p:rCtr x="218" y="0"/>
                                    </p:animMotion>
                                  </p:childTnLst>
                                </p:cTn>
                              </p:par>
                              <p:par>
                                <p:cTn id="12" presetID="16" presetClass="entr" presetSubtype="37" fill="hold" nodeType="withEffect">
                                  <p:stCondLst>
                                    <p:cond delay="0"/>
                                  </p:stCondLst>
                                  <p:childTnLst>
                                    <p:set>
                                      <p:cBhvr>
                                        <p:cTn id="13" dur="1" fill="hold">
                                          <p:stCondLst>
                                            <p:cond delay="0"/>
                                          </p:stCondLst>
                                        </p:cTn>
                                        <p:tgtEl>
                                          <p:spTgt spid="34"/>
                                        </p:tgtEl>
                                        <p:attrNameLst>
                                          <p:attrName>style.visibility</p:attrName>
                                        </p:attrNameLst>
                                      </p:cBhvr>
                                      <p:to>
                                        <p:strVal val="visible"/>
                                      </p:to>
                                    </p:set>
                                    <p:animEffect transition="in" filter="barn(outVertical)">
                                      <p:cBhvr>
                                        <p:cTn id="14" dur="3000"/>
                                        <p:tgtEl>
                                          <p:spTgt spid="34"/>
                                        </p:tgtEl>
                                      </p:cBhvr>
                                    </p:animEffect>
                                  </p:childTnLst>
                                </p:cTn>
                              </p:par>
                            </p:childTnLst>
                          </p:cTn>
                        </p:par>
                        <p:par>
                          <p:cTn id="15" fill="hold">
                            <p:stCondLst>
                              <p:cond delay="3000"/>
                            </p:stCondLst>
                            <p:childTnLst>
                              <p:par>
                                <p:cTn id="16" presetID="2" presetClass="entr" presetSubtype="8" decel="32000" fill="hold" nodeType="afterEffect">
                                  <p:stCondLst>
                                    <p:cond delay="900"/>
                                  </p:stCondLst>
                                  <p:childTnLst>
                                    <p:set>
                                      <p:cBhvr>
                                        <p:cTn id="17" dur="1" fill="hold">
                                          <p:stCondLst>
                                            <p:cond delay="0"/>
                                          </p:stCondLst>
                                        </p:cTn>
                                        <p:tgtEl>
                                          <p:spTgt spid="40"/>
                                        </p:tgtEl>
                                        <p:attrNameLst>
                                          <p:attrName>style.visibility</p:attrName>
                                        </p:attrNameLst>
                                      </p:cBhvr>
                                      <p:to>
                                        <p:strVal val="visible"/>
                                      </p:to>
                                    </p:set>
                                    <p:anim calcmode="lin" valueType="num">
                                      <p:cBhvr additive="base">
                                        <p:cTn id="18" dur="10000" fill="hold"/>
                                        <p:tgtEl>
                                          <p:spTgt spid="40"/>
                                        </p:tgtEl>
                                        <p:attrNameLst>
                                          <p:attrName>ppt_x</p:attrName>
                                        </p:attrNameLst>
                                      </p:cBhvr>
                                      <p:tavLst>
                                        <p:tav tm="0">
                                          <p:val>
                                            <p:strVal val="0-#ppt_w/2"/>
                                          </p:val>
                                        </p:tav>
                                        <p:tav tm="100000">
                                          <p:val>
                                            <p:strVal val="#ppt_x"/>
                                          </p:val>
                                        </p:tav>
                                      </p:tavLst>
                                    </p:anim>
                                    <p:anim calcmode="lin" valueType="num">
                                      <p:cBhvr additive="base">
                                        <p:cTn id="19" dur="10000" fill="hold"/>
                                        <p:tgtEl>
                                          <p:spTgt spid="40"/>
                                        </p:tgtEl>
                                        <p:attrNameLst>
                                          <p:attrName>ppt_y</p:attrName>
                                        </p:attrNameLst>
                                      </p:cBhvr>
                                      <p:tavLst>
                                        <p:tav tm="0">
                                          <p:val>
                                            <p:strVal val="#ppt_y"/>
                                          </p:val>
                                        </p:tav>
                                        <p:tav tm="100000">
                                          <p:val>
                                            <p:strVal val="#ppt_y"/>
                                          </p:val>
                                        </p:tav>
                                      </p:tavLst>
                                    </p:anim>
                                  </p:childTnLst>
                                </p:cTn>
                              </p:par>
                              <p:par>
                                <p:cTn id="20" presetID="6" presetClass="emph" presetSubtype="0" fill="hold" nodeType="withEffect">
                                  <p:stCondLst>
                                    <p:cond delay="0"/>
                                  </p:stCondLst>
                                  <p:childTnLst>
                                    <p:animScale>
                                      <p:cBhvr>
                                        <p:cTn id="21" dur="10000" fill="hold"/>
                                        <p:tgtEl>
                                          <p:spTgt spid="34"/>
                                        </p:tgtEl>
                                      </p:cBhvr>
                                      <p:by x="130000" y="130000"/>
                                    </p:animScale>
                                  </p:childTnLst>
                                </p:cTn>
                              </p:par>
                              <p:par>
                                <p:cTn id="22" presetID="2" presetClass="entr" presetSubtype="8" decel="32000" fill="hold" nodeType="withEffect">
                                  <p:stCondLst>
                                    <p:cond delay="0"/>
                                  </p:stCondLst>
                                  <p:childTnLst>
                                    <p:set>
                                      <p:cBhvr>
                                        <p:cTn id="23" dur="1" fill="hold">
                                          <p:stCondLst>
                                            <p:cond delay="0"/>
                                          </p:stCondLst>
                                        </p:cTn>
                                        <p:tgtEl>
                                          <p:spTgt spid="41"/>
                                        </p:tgtEl>
                                        <p:attrNameLst>
                                          <p:attrName>style.visibility</p:attrName>
                                        </p:attrNameLst>
                                      </p:cBhvr>
                                      <p:to>
                                        <p:strVal val="visible"/>
                                      </p:to>
                                    </p:set>
                                    <p:anim calcmode="lin" valueType="num">
                                      <p:cBhvr additive="base">
                                        <p:cTn id="24" dur="10000" fill="hold"/>
                                        <p:tgtEl>
                                          <p:spTgt spid="41"/>
                                        </p:tgtEl>
                                        <p:attrNameLst>
                                          <p:attrName>ppt_x</p:attrName>
                                        </p:attrNameLst>
                                      </p:cBhvr>
                                      <p:tavLst>
                                        <p:tav tm="0">
                                          <p:val>
                                            <p:strVal val="0-#ppt_w/2"/>
                                          </p:val>
                                        </p:tav>
                                        <p:tav tm="100000">
                                          <p:val>
                                            <p:strVal val="#ppt_x"/>
                                          </p:val>
                                        </p:tav>
                                      </p:tavLst>
                                    </p:anim>
                                    <p:anim calcmode="lin" valueType="num">
                                      <p:cBhvr additive="base">
                                        <p:cTn id="25" dur="10000" fill="hold"/>
                                        <p:tgtEl>
                                          <p:spTgt spid="41"/>
                                        </p:tgtEl>
                                        <p:attrNameLst>
                                          <p:attrName>ppt_y</p:attrName>
                                        </p:attrNameLst>
                                      </p:cBhvr>
                                      <p:tavLst>
                                        <p:tav tm="0">
                                          <p:val>
                                            <p:strVal val="#ppt_y"/>
                                          </p:val>
                                        </p:tav>
                                        <p:tav tm="100000">
                                          <p:val>
                                            <p:strVal val="#ppt_y"/>
                                          </p:val>
                                        </p:tav>
                                      </p:tavLst>
                                    </p:anim>
                                  </p:childTnLst>
                                </p:cTn>
                              </p:par>
                              <p:par>
                                <p:cTn id="26" presetID="1" presetClass="entr" presetSubtype="0" fill="hold" nodeType="withEffect">
                                  <p:stCondLst>
                                    <p:cond delay="1100"/>
                                  </p:stCondLst>
                                  <p:childTnLst>
                                    <p:set>
                                      <p:cBhvr>
                                        <p:cTn id="27" dur="1" fill="hold">
                                          <p:stCondLst>
                                            <p:cond delay="0"/>
                                          </p:stCondLst>
                                        </p:cTn>
                                        <p:tgtEl>
                                          <p:spTgt spid="47"/>
                                        </p:tgtEl>
                                        <p:attrNameLst>
                                          <p:attrName>style.visibility</p:attrName>
                                        </p:attrNameLst>
                                      </p:cBhvr>
                                      <p:to>
                                        <p:strVal val="visible"/>
                                      </p:to>
                                    </p:set>
                                  </p:childTnLst>
                                </p:cTn>
                              </p:par>
                              <p:par>
                                <p:cTn id="28" presetID="22" presetClass="entr" presetSubtype="8" fill="hold" grpId="0" nodeType="withEffect">
                                  <p:stCondLst>
                                    <p:cond delay="1100"/>
                                  </p:stCondLst>
                                  <p:childTnLst>
                                    <p:set>
                                      <p:cBhvr>
                                        <p:cTn id="29" dur="1" fill="hold">
                                          <p:stCondLst>
                                            <p:cond delay="0"/>
                                          </p:stCondLst>
                                        </p:cTn>
                                        <p:tgtEl>
                                          <p:spTgt spid="44"/>
                                        </p:tgtEl>
                                        <p:attrNameLst>
                                          <p:attrName>style.visibility</p:attrName>
                                        </p:attrNameLst>
                                      </p:cBhvr>
                                      <p:to>
                                        <p:strVal val="visible"/>
                                      </p:to>
                                    </p:set>
                                    <p:animEffect transition="in" filter="wipe(left)">
                                      <p:cBhvr>
                                        <p:cTn id="30" dur="3000"/>
                                        <p:tgtEl>
                                          <p:spTgt spid="44"/>
                                        </p:tgtEl>
                                      </p:cBhvr>
                                    </p:animEffect>
                                  </p:childTnLst>
                                </p:cTn>
                              </p:par>
                              <p:par>
                                <p:cTn id="31" presetID="0" presetClass="path" presetSubtype="0" accel="50000" decel="50000" fill="hold" nodeType="withEffect">
                                  <p:stCondLst>
                                    <p:cond delay="1100"/>
                                  </p:stCondLst>
                                  <p:childTnLst>
                                    <p:animMotion origin="layout" path="M -0.54496 -0.01975 C -0.52951 -0.04352 -0.51406 -0.06698 -0.51094 -0.0679 C -0.50781 -0.06883 -0.52326 -0.03673 -0.52621 -0.02469 C -0.52917 -0.01265 -0.52951 -0.00278 -0.5283 0.0037 C -0.52708 0.01018 -0.52205 0.01883 -0.51858 0.01358 C -0.5151 0.00833 -0.50868 -0.02346 -0.50746 -0.02716 C -0.50625 -0.03086 -0.51319 -0.00216 -0.51094 -0.00864 C -0.50868 -0.01512 -0.49653 -0.06667 -0.49358 -0.06667 C -0.49062 -0.06667 -0.49305 -0.025 -0.49358 -0.00864 C -0.4941 0.00772 -0.49566 0.02593 -0.49705 0.03086 C -0.49844 0.0358 -0.50816 0.03426 -0.50191 0.02099 C -0.49566 0.00772 -0.46719 -0.04012 -0.45955 -0.04938 C -0.45191 -0.05864 -0.4559 -0.03796 -0.45608 -0.03457 C -0.45625 -0.03117 -0.45764 -0.03303 -0.46024 -0.02963 C -0.46285 -0.02624 -0.46736 -0.01883 -0.47135 -0.01482 C -0.47535 -0.0108 -0.48594 -0.00463 -0.48385 -0.00494 C -0.48177 -0.00525 -0.46042 -0.01883 -0.45885 -0.01728 C -0.45729 -0.01574 -0.47344 0.00247 -0.47413 0.00494 C -0.47483 0.00741 -0.46528 0.00093 -0.46302 -0.00247 C -0.46076 -0.00586 -0.45903 -0.01636 -0.46024 -0.01482 C -0.46146 -0.01327 -0.46805 0.00093 -0.46996 0.00741 C -0.47187 0.01389 -0.47031 0.02068 -0.47135 0.02469 C -0.4724 0.0287 -0.47812 0.03117 -0.47621 0.0321 C -0.4743 0.03302 -0.46424 0.03025 -0.46024 0.02963 C -0.45625 0.02901 -0.45365 0.03086 -0.45191 0.02839 C -0.45017 0.02593 -0.45017 0.01852 -0.44983 0.01481 C -0.44948 0.01111 -0.45295 0.00895 -0.44983 0.00617 C -0.4467 0.00339 -0.43437 0.0037 -0.43108 -0.00124 C -0.42778 -0.00617 -0.43125 -0.01821 -0.42969 -0.02346 C -0.42812 -0.0287 -0.42708 -0.03056 -0.42205 -0.03333 C -0.41701 -0.03611 -0.40052 -0.0429 -0.39913 -0.03951 C -0.39774 -0.03611 -0.40972 -0.01883 -0.41371 -0.01235 C -0.41771 -0.00586 -0.42274 0.00833 -0.42344 4.93827E-7 C -0.42413 -0.00833 -0.4184 -0.06543 -0.41788 -0.06173 C -0.41736 -0.05803 -0.42448 0.00833 -0.41996 0.02222 C -0.41545 0.03611 -0.39809 0.03488 -0.3908 0.02222 C -0.38351 0.00957 -0.38108 -0.0392 -0.37621 -0.05309 C -0.37135 -0.06698 -0.36528 -0.06574 -0.36163 -0.06049 C -0.35799 -0.05525 -0.35555 -0.03457 -0.35399 -0.02222 C -0.35243 -0.00988 -0.3526 0.00617 -0.3526 0.01358 C -0.3526 0.02099 -0.35035 0.02099 -0.35399 0.02222 C -0.35764 0.02346 -0.37083 0.02315 -0.37483 0.02099 C -0.37882 0.01883 -0.37743 0.01636 -0.3776 0.00864 C -0.37778 0.00093 -0.37795 -0.0213 -0.37621 -0.02593 C -0.37448 -0.03056 -0.36875 -0.02191 -0.36719 -0.01852 C -0.36562 -0.01512 -0.36458 -0.01019 -0.36649 -0.00617 C -0.3684 -0.00216 -0.37639 0.00586 -0.3783 0.00617 C -0.38021 0.00648 -0.38472 4.93827E-7 -0.3776 -0.0037 C -0.37049 -0.00741 -0.34514 -0.01327 -0.33594 -0.01605 C -0.32674 -0.01883 -0.32205 -0.02315 -0.32274 -0.01975 C -0.32344 -0.01636 -0.33993 0.00741 -0.3401 0.00494 C -0.34028 0.00247 -0.3283 -0.02747 -0.32413 -0.03457 C -0.31996 -0.04167 -0.31753 -0.04444 -0.3151 -0.03827 C -0.31267 -0.0321 -0.31163 -0.00772 -0.30955 0.00247 C -0.30746 0.01265 -0.30799 0.01883 -0.3026 0.02222 C -0.29722 0.02562 -0.2816 0.03025 -0.27691 0.02346 C -0.27222 0.01667 -0.26406 -0.01296 -0.27413 -0.01852 C -0.2842 -0.02407 -0.32882 -0.01358 -0.33733 -0.00988 C -0.34583 -0.00617 -0.3283 0.00154 -0.32552 0.0037 C -0.32274 0.00586 -0.33055 0.01265 -0.32066 0.0037 C -0.31076 -0.00525 -0.27378 -0.04475 -0.26649 -0.04938 C -0.2592 -0.05401 -0.27326 -0.03241 -0.27691 -0.02346 C -0.28055 -0.01451 -0.2901 -0.00031 -0.28871 0.00494 C -0.28733 0.01018 -0.27378 0.0108 -0.26858 0.00741 C -0.26337 0.00401 -0.26215 -0.00772 -0.25746 -0.01482 C -0.25278 -0.02191 -0.24201 -0.03673 -0.2408 -0.03457 C -0.23958 -0.03241 -0.2467 -0.00957 -0.24983 -0.00124 C -0.25295 0.0071 -0.25712 0.01296 -0.25955 0.01605 C -0.26198 0.01914 -0.26406 0.025 -0.26441 0.01728 C -0.26476 0.00957 -0.26389 -0.01698 -0.26163 -0.02963 C -0.25937 -0.04228 -0.25417 -0.05031 -0.25121 -0.05803 C -0.24826 -0.06574 -0.24687 -0.08056 -0.24358 -0.07654 C -0.24028 -0.07253 -0.23715 -0.04105 -0.23108 -0.03457 C -0.225 -0.02809 -0.20937 -0.03426 -0.20746 -0.03827 C -0.20555 -0.04228 -0.21684 -0.05772 -0.21927 -0.05803 C -0.2217 -0.05833 -0.21944 -0.04969 -0.22205 -0.03951 C -0.22465 -0.02932 -0.23472 -0.00154 -0.23455 0.0037 C -0.23437 0.00895 -0.22413 -0.0037 -0.22066 -0.00741 C -0.21719 -0.01111 -0.21528 -0.01389 -0.21371 -0.01852 C -0.21215 -0.02315 -0.20694 -0.04198 -0.21163 -0.03457 C -0.21632 -0.02716 -0.24045 0.01605 -0.24219 0.02593 C -0.24392 0.0358 -0.22812 0.02562 -0.22205 0.02469 C -0.21597 0.02376 -0.20903 0.02253 -0.20608 0.01975 C -0.20312 0.01697 -0.20833 0.01296 -0.20399 0.00741 C -0.19965 0.00185 -0.18316 -0.00432 -0.18038 -0.01358 C -0.1776 -0.02284 -0.18542 -0.05278 -0.18733 -0.04815 C -0.18924 -0.04352 -0.19305 0.01296 -0.19149 0.01481 C -0.18993 0.01667 -0.18194 -0.03179 -0.1776 -0.03704 C -0.17326 -0.04228 -0.16545 -0.02191 -0.1651 -0.01728 C -0.16476 -0.01265 -0.17812 -0.00679 -0.17552 -0.00988 C -0.17292 -0.01296 -0.15347 -0.03549 -0.14913 -0.0358 C -0.14479 -0.03611 -0.14948 -0.01944 -0.14983 -0.01235 C -0.15017 -0.00525 -0.15139 0.01111 -0.15121 0.00617 C -0.15104 0.00123 -0.15243 -0.03488 -0.14844 -0.04198 C -0.14444 -0.04907 -0.12882 -0.04167 -0.1276 -0.03704 C -0.12639 -0.03241 -0.1375 -0.01821 -0.1408 -0.01358 C -0.1441 -0.00895 -0.15069 -0.00617 -0.14774 -0.00988 C -0.14479 -0.01358 -0.12951 -0.02994 -0.12344 -0.0358 C -0.11736 -0.04167 -0.11753 -0.04352 -0.11163 -0.04444 C -0.10573 -0.04537 -0.08958 -0.04228 -0.08802 -0.04198 C -0.08646 -0.04167 -0.09896 -0.04846 -0.10191 -0.04198 C -0.10486 -0.03549 -0.10538 -0.01265 -0.10608 -0.0037 C -0.10677 0.00525 -0.11319 0.00957 -0.10608 0.01111 C -0.09896 0.01265 -0.07778 0.00586 -0.06302 0.00494 C -0.04826 0.00401 -0.03038 0.00556 -0.01719 0.00494 C -0.00399 0.00432 0.00903 0.00216 0.01615 0.00123 C 0.02326 0.00031 0.02431 0.00031 0.02587 4.93827E-7 " pathEditMode="relative" rAng="0" ptsTypes="aaaaaaaaaaaaaaaaaaaaaaaaaaaaaaaaaaaaaaaaaaaaaaaaaaaaaaaaaaaaaaaaaaaaaaaaaaaaaaaaaaaaaaaaaaaaaaaaaaaaaaaaaaA">
                                      <p:cBhvr>
                                        <p:cTn id="32" dur="3000" fill="hold"/>
                                        <p:tgtEl>
                                          <p:spTgt spid="47"/>
                                        </p:tgtEl>
                                        <p:attrNameLst>
                                          <p:attrName>ppt_x</p:attrName>
                                          <p:attrName>ppt_y</p:attrName>
                                        </p:attrNameLst>
                                      </p:cBhvr>
                                      <p:rCtr x="28542" y="-247"/>
                                    </p:animMotion>
                                  </p:childTnLst>
                                </p:cTn>
                              </p:par>
                              <p:par>
                                <p:cTn id="33" presetID="10" presetClass="exit" presetSubtype="0" fill="hold" nodeType="withEffect">
                                  <p:stCondLst>
                                    <p:cond delay="4300"/>
                                  </p:stCondLst>
                                  <p:childTnLst>
                                    <p:animEffect transition="out" filter="fade">
                                      <p:cBhvr>
                                        <p:cTn id="34" dur="1000"/>
                                        <p:tgtEl>
                                          <p:spTgt spid="47"/>
                                        </p:tgtEl>
                                      </p:cBhvr>
                                    </p:animEffect>
                                    <p:set>
                                      <p:cBhvr>
                                        <p:cTn id="35" dur="1" fill="hold">
                                          <p:stCondLst>
                                            <p:cond delay="999"/>
                                          </p:stCondLst>
                                        </p:cTn>
                                        <p:tgtEl>
                                          <p:spTgt spid="47"/>
                                        </p:tgtEl>
                                        <p:attrNameLst>
                                          <p:attrName>style.visibility</p:attrName>
                                        </p:attrNameLst>
                                      </p:cBhvr>
                                      <p:to>
                                        <p:strVal val="hidden"/>
                                      </p:to>
                                    </p:set>
                                  </p:childTnLst>
                                </p:cTn>
                              </p:par>
                              <p:par>
                                <p:cTn id="36" presetID="10" presetClass="entr" presetSubtype="0" fill="hold" grpId="0" nodeType="withEffect">
                                  <p:stCondLst>
                                    <p:cond delay="4200"/>
                                  </p:stCondLst>
                                  <p:childTnLst>
                                    <p:set>
                                      <p:cBhvr>
                                        <p:cTn id="37" dur="1" fill="hold">
                                          <p:stCondLst>
                                            <p:cond delay="0"/>
                                          </p:stCondLst>
                                        </p:cTn>
                                        <p:tgtEl>
                                          <p:spTgt spid="45"/>
                                        </p:tgtEl>
                                        <p:attrNameLst>
                                          <p:attrName>style.visibility</p:attrName>
                                        </p:attrNameLst>
                                      </p:cBhvr>
                                      <p:to>
                                        <p:strVal val="visible"/>
                                      </p:to>
                                    </p:set>
                                    <p:animEffect transition="in" filter="fade">
                                      <p:cBhvr>
                                        <p:cTn id="38" dur="500"/>
                                        <p:tgtEl>
                                          <p:spTgt spid="45"/>
                                        </p:tgtEl>
                                      </p:cBhvr>
                                    </p:animEffect>
                                  </p:childTnLst>
                                </p:cTn>
                              </p:par>
                              <p:par>
                                <p:cTn id="39" presetID="23" presetClass="entr" presetSubtype="32" fill="hold" nodeType="withEffect">
                                  <p:stCondLst>
                                    <p:cond delay="5500"/>
                                  </p:stCondLst>
                                  <p:childTnLst>
                                    <p:set>
                                      <p:cBhvr>
                                        <p:cTn id="40" dur="1" fill="hold">
                                          <p:stCondLst>
                                            <p:cond delay="0"/>
                                          </p:stCondLst>
                                        </p:cTn>
                                        <p:tgtEl>
                                          <p:spTgt spid="46"/>
                                        </p:tgtEl>
                                        <p:attrNameLst>
                                          <p:attrName>style.visibility</p:attrName>
                                        </p:attrNameLst>
                                      </p:cBhvr>
                                      <p:to>
                                        <p:strVal val="visible"/>
                                      </p:to>
                                    </p:set>
                                    <p:anim calcmode="lin" valueType="num">
                                      <p:cBhvr>
                                        <p:cTn id="41" dur="500" fill="hold"/>
                                        <p:tgtEl>
                                          <p:spTgt spid="46"/>
                                        </p:tgtEl>
                                        <p:attrNameLst>
                                          <p:attrName>ppt_w</p:attrName>
                                        </p:attrNameLst>
                                      </p:cBhvr>
                                      <p:tavLst>
                                        <p:tav tm="0">
                                          <p:val>
                                            <p:strVal val="4*#ppt_w"/>
                                          </p:val>
                                        </p:tav>
                                        <p:tav tm="100000">
                                          <p:val>
                                            <p:strVal val="#ppt_w"/>
                                          </p:val>
                                        </p:tav>
                                      </p:tavLst>
                                    </p:anim>
                                    <p:anim calcmode="lin" valueType="num">
                                      <p:cBhvr>
                                        <p:cTn id="42" dur="500" fill="hold"/>
                                        <p:tgtEl>
                                          <p:spTgt spid="46"/>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numSld="99" showWhenStopped="0">
                <p:cTn id="43" repeatCount="indefinite" fill="hold" display="0">
                  <p:stCondLst>
                    <p:cond delay="indefinite"/>
                  </p:stCondLst>
                  <p:endCondLst>
                    <p:cond evt="onPrev" delay="0">
                      <p:tgtEl>
                        <p:sldTgt/>
                      </p:tgtEl>
                    </p:cond>
                    <p:cond evt="onStopAudio" delay="0">
                      <p:tgtEl>
                        <p:sldTgt/>
                      </p:tgtEl>
                    </p:cond>
                  </p:endCondLst>
                </p:cTn>
                <p:tgtEl>
                  <p:spTgt spid="35"/>
                </p:tgtEl>
              </p:cMediaNode>
            </p:audio>
          </p:childTnLst>
        </p:cTn>
      </p:par>
    </p:tnLst>
    <p:bldLst>
      <p:bldP spid="44" grpId="0"/>
      <p:bldP spid="45"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67" name="Rectangle 9"/>
          <p:cNvSpPr>
            <a:spLocks noChangeArrowheads="1"/>
          </p:cNvSpPr>
          <p:nvPr/>
        </p:nvSpPr>
        <p:spPr bwMode="auto">
          <a:xfrm>
            <a:off x="395536" y="2564036"/>
            <a:ext cx="1630394" cy="565717"/>
          </a:xfrm>
          <a:prstGeom prst="rect">
            <a:avLst/>
          </a:prstGeom>
          <a:noFill/>
          <a:ln w="9525" algn="ctr">
            <a:noFill/>
            <a:miter lim="800000"/>
            <a:headEnd/>
            <a:tailEnd/>
          </a:ln>
        </p:spPr>
        <p:txBody>
          <a:bodyPr wrap="square" lIns="72567" tIns="36283" rIns="72567" bIns="36283">
            <a:spAutoFit/>
          </a:bodyPr>
          <a:lstStyle/>
          <a:p>
            <a:pPr algn="r" eaLnBrk="0" hangingPunct="0"/>
            <a:r>
              <a:rPr lang="zh-CN" altLang="en-US" b="1" dirty="0"/>
              <a:t>标题</a:t>
            </a:r>
            <a:r>
              <a:rPr lang="en-US" altLang="zh-CN" b="1" dirty="0"/>
              <a:t>3</a:t>
            </a:r>
          </a:p>
          <a:p>
            <a:pPr algn="r"/>
            <a:r>
              <a:rPr lang="zh-CN" altLang="en-US" sz="1400" dirty="0"/>
              <a:t>文字说明文字说明</a:t>
            </a:r>
            <a:endParaRPr lang="en-US" altLang="zh-CN" sz="1400" dirty="0"/>
          </a:p>
        </p:txBody>
      </p:sp>
      <p:sp>
        <p:nvSpPr>
          <p:cNvPr id="19468" name="Rectangle 16"/>
          <p:cNvSpPr>
            <a:spLocks noChangeArrowheads="1"/>
          </p:cNvSpPr>
          <p:nvPr/>
        </p:nvSpPr>
        <p:spPr bwMode="auto">
          <a:xfrm>
            <a:off x="2267744" y="915566"/>
            <a:ext cx="1630394" cy="565717"/>
          </a:xfrm>
          <a:prstGeom prst="rect">
            <a:avLst/>
          </a:prstGeom>
          <a:noFill/>
          <a:ln w="9525" algn="ctr">
            <a:noFill/>
            <a:miter lim="800000"/>
            <a:headEnd/>
            <a:tailEnd/>
          </a:ln>
        </p:spPr>
        <p:txBody>
          <a:bodyPr wrap="square" lIns="72567" tIns="36283" rIns="72567" bIns="36283">
            <a:spAutoFit/>
          </a:bodyPr>
          <a:lstStyle/>
          <a:p>
            <a:pPr algn="r" eaLnBrk="0" hangingPunct="0"/>
            <a:r>
              <a:rPr lang="zh-CN" altLang="en-US" b="1" dirty="0"/>
              <a:t>标题</a:t>
            </a:r>
            <a:r>
              <a:rPr lang="en-US" altLang="zh-CN" b="1" dirty="0"/>
              <a:t>1</a:t>
            </a:r>
          </a:p>
          <a:p>
            <a:pPr algn="r" eaLnBrk="0" hangingPunct="0"/>
            <a:r>
              <a:rPr lang="zh-CN" altLang="en-US" sz="1400" dirty="0"/>
              <a:t>文字说明文字说明</a:t>
            </a:r>
          </a:p>
        </p:txBody>
      </p:sp>
      <p:sp>
        <p:nvSpPr>
          <p:cNvPr id="19469" name="Rectangle 33"/>
          <p:cNvSpPr>
            <a:spLocks noChangeArrowheads="1"/>
          </p:cNvSpPr>
          <p:nvPr/>
        </p:nvSpPr>
        <p:spPr bwMode="auto">
          <a:xfrm>
            <a:off x="7190078" y="2593005"/>
            <a:ext cx="1630394" cy="565717"/>
          </a:xfrm>
          <a:prstGeom prst="rect">
            <a:avLst/>
          </a:prstGeom>
          <a:noFill/>
          <a:ln w="9525" algn="ctr">
            <a:noFill/>
            <a:miter lim="800000"/>
            <a:headEnd/>
            <a:tailEnd/>
          </a:ln>
        </p:spPr>
        <p:txBody>
          <a:bodyPr wrap="square" lIns="72567" tIns="36283" rIns="72567" bIns="36283">
            <a:spAutoFit/>
          </a:bodyPr>
          <a:lstStyle/>
          <a:p>
            <a:pPr eaLnBrk="0" hangingPunct="0"/>
            <a:r>
              <a:rPr lang="zh-CN" altLang="en-US" b="1" dirty="0"/>
              <a:t>标题</a:t>
            </a:r>
            <a:r>
              <a:rPr lang="en-US" altLang="zh-CN" b="1" dirty="0"/>
              <a:t>2</a:t>
            </a:r>
          </a:p>
          <a:p>
            <a:r>
              <a:rPr lang="zh-CN" altLang="en-US" sz="1400" dirty="0"/>
              <a:t>文字说明文字说明</a:t>
            </a:r>
          </a:p>
        </p:txBody>
      </p:sp>
      <p:sp>
        <p:nvSpPr>
          <p:cNvPr id="19470" name="Rectangle 35"/>
          <p:cNvSpPr>
            <a:spLocks noChangeArrowheads="1"/>
          </p:cNvSpPr>
          <p:nvPr/>
        </p:nvSpPr>
        <p:spPr bwMode="auto">
          <a:xfrm>
            <a:off x="5533894" y="4119526"/>
            <a:ext cx="1630394" cy="565717"/>
          </a:xfrm>
          <a:prstGeom prst="rect">
            <a:avLst/>
          </a:prstGeom>
          <a:noFill/>
          <a:ln w="9525" algn="ctr">
            <a:noFill/>
            <a:miter lim="800000"/>
            <a:headEnd/>
            <a:tailEnd/>
          </a:ln>
        </p:spPr>
        <p:txBody>
          <a:bodyPr wrap="square" lIns="72567" tIns="36283" rIns="72567" bIns="36283">
            <a:spAutoFit/>
          </a:bodyPr>
          <a:lstStyle/>
          <a:p>
            <a:pPr eaLnBrk="0" hangingPunct="0"/>
            <a:r>
              <a:rPr lang="zh-CN" altLang="en-US" b="1" dirty="0"/>
              <a:t>标题</a:t>
            </a:r>
            <a:r>
              <a:rPr lang="en-US" altLang="zh-CN" b="1" dirty="0"/>
              <a:t> 4</a:t>
            </a:r>
          </a:p>
          <a:p>
            <a:r>
              <a:rPr lang="zh-CN" altLang="en-US" sz="1400" dirty="0"/>
              <a:t>文字说明文字说明</a:t>
            </a:r>
          </a:p>
        </p:txBody>
      </p:sp>
      <p:sp>
        <p:nvSpPr>
          <p:cNvPr id="10" name="AutoShape 17"/>
          <p:cNvSpPr>
            <a:spLocks noChangeArrowheads="1"/>
          </p:cNvSpPr>
          <p:nvPr/>
        </p:nvSpPr>
        <p:spPr bwMode="gray">
          <a:xfrm>
            <a:off x="2722336" y="1015500"/>
            <a:ext cx="3854986" cy="3553498"/>
          </a:xfrm>
          <a:custGeom>
            <a:avLst/>
            <a:gdLst>
              <a:gd name="T0" fmla="*/ 353893610 w 21600"/>
              <a:gd name="T1" fmla="*/ 0 h 21600"/>
              <a:gd name="T2" fmla="*/ 103644858 w 21600"/>
              <a:gd name="T3" fmla="*/ 110834924 h 21600"/>
              <a:gd name="T4" fmla="*/ 0 w 21600"/>
              <a:gd name="T5" fmla="*/ 378443852 h 21600"/>
              <a:gd name="T6" fmla="*/ 103644858 w 21600"/>
              <a:gd name="T7" fmla="*/ 646052827 h 21600"/>
              <a:gd name="T8" fmla="*/ 353893610 w 21600"/>
              <a:gd name="T9" fmla="*/ 756887703 h 21600"/>
              <a:gd name="T10" fmla="*/ 604142226 w 21600"/>
              <a:gd name="T11" fmla="*/ 646052827 h 21600"/>
              <a:gd name="T12" fmla="*/ 707786858 w 21600"/>
              <a:gd name="T13" fmla="*/ 378443852 h 21600"/>
              <a:gd name="T14" fmla="*/ 604142226 w 21600"/>
              <a:gd name="T15" fmla="*/ 110834924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608" y="10800"/>
                </a:moveTo>
                <a:cubicBezTo>
                  <a:pt x="608" y="16429"/>
                  <a:pt x="5171" y="20992"/>
                  <a:pt x="10800" y="20992"/>
                </a:cubicBezTo>
                <a:cubicBezTo>
                  <a:pt x="16429" y="20992"/>
                  <a:pt x="20992" y="16429"/>
                  <a:pt x="20992" y="10800"/>
                </a:cubicBezTo>
                <a:cubicBezTo>
                  <a:pt x="20992" y="5171"/>
                  <a:pt x="16429" y="608"/>
                  <a:pt x="10800" y="608"/>
                </a:cubicBezTo>
                <a:cubicBezTo>
                  <a:pt x="5171" y="608"/>
                  <a:pt x="608" y="5171"/>
                  <a:pt x="608" y="10800"/>
                </a:cubicBezTo>
                <a:close/>
              </a:path>
            </a:pathLst>
          </a:custGeom>
          <a:solidFill>
            <a:schemeClr val="accent2">
              <a:alpha val="20000"/>
            </a:schemeClr>
          </a:solidFill>
          <a:ln w="9525">
            <a:noFill/>
            <a:round/>
            <a:headEnd/>
            <a:tailEnd/>
          </a:ln>
        </p:spPr>
        <p:txBody>
          <a:bodyPr wrap="none" anchor="ctr"/>
          <a:lstStyle/>
          <a:p>
            <a:pPr>
              <a:defRPr/>
            </a:pPr>
            <a:endParaRPr lang="zh-CN" altLang="en-US"/>
          </a:p>
        </p:txBody>
      </p:sp>
      <p:pic>
        <p:nvPicPr>
          <p:cNvPr id="101388" name="Picture 3" descr="C:\Users\Administrator\Desktop\9.png"/>
          <p:cNvPicPr>
            <a:picLocks noChangeAspect="1" noChangeArrowheads="1"/>
          </p:cNvPicPr>
          <p:nvPr/>
        </p:nvPicPr>
        <p:blipFill>
          <a:blip r:embed="rId3"/>
          <a:srcRect/>
          <a:stretch>
            <a:fillRect/>
          </a:stretch>
        </p:blipFill>
        <p:spPr bwMode="auto">
          <a:xfrm>
            <a:off x="2147923" y="2194419"/>
            <a:ext cx="1277170" cy="1174733"/>
          </a:xfrm>
          <a:prstGeom prst="rect">
            <a:avLst/>
          </a:prstGeom>
          <a:noFill/>
          <a:ln w="9525">
            <a:noFill/>
            <a:miter lim="800000"/>
            <a:headEnd/>
            <a:tailEnd/>
          </a:ln>
        </p:spPr>
      </p:pic>
      <p:pic>
        <p:nvPicPr>
          <p:cNvPr id="101389" name="Picture 3" descr="C:\Users\Administrator\Desktop\9.png"/>
          <p:cNvPicPr>
            <a:picLocks noChangeAspect="1" noChangeArrowheads="1"/>
          </p:cNvPicPr>
          <p:nvPr/>
        </p:nvPicPr>
        <p:blipFill>
          <a:blip r:embed="rId3"/>
          <a:srcRect/>
          <a:stretch>
            <a:fillRect/>
          </a:stretch>
        </p:blipFill>
        <p:spPr bwMode="auto">
          <a:xfrm>
            <a:off x="4041765" y="669498"/>
            <a:ext cx="1277170" cy="1212403"/>
          </a:xfrm>
          <a:prstGeom prst="rect">
            <a:avLst/>
          </a:prstGeom>
          <a:noFill/>
          <a:ln w="9525">
            <a:noFill/>
            <a:miter lim="800000"/>
            <a:headEnd/>
            <a:tailEnd/>
          </a:ln>
        </p:spPr>
      </p:pic>
      <p:pic>
        <p:nvPicPr>
          <p:cNvPr id="101390" name="Picture 3" descr="C:\Users\Administrator\Desktop\9.png"/>
          <p:cNvPicPr>
            <a:picLocks noChangeAspect="1" noChangeArrowheads="1"/>
          </p:cNvPicPr>
          <p:nvPr/>
        </p:nvPicPr>
        <p:blipFill>
          <a:blip r:embed="rId3"/>
          <a:srcRect/>
          <a:stretch>
            <a:fillRect/>
          </a:stretch>
        </p:blipFill>
        <p:spPr bwMode="auto">
          <a:xfrm>
            <a:off x="5669530" y="2194419"/>
            <a:ext cx="1278735" cy="1176128"/>
          </a:xfrm>
          <a:prstGeom prst="rect">
            <a:avLst/>
          </a:prstGeom>
          <a:noFill/>
          <a:ln w="9525">
            <a:noFill/>
            <a:miter lim="800000"/>
            <a:headEnd/>
            <a:tailEnd/>
          </a:ln>
        </p:spPr>
      </p:pic>
      <p:pic>
        <p:nvPicPr>
          <p:cNvPr id="101391" name="Picture 3" descr="C:\Users\Administrator\Desktop\9.png"/>
          <p:cNvPicPr>
            <a:picLocks noChangeAspect="1" noChangeArrowheads="1"/>
          </p:cNvPicPr>
          <p:nvPr/>
        </p:nvPicPr>
        <p:blipFill>
          <a:blip r:embed="rId3"/>
          <a:srcRect/>
          <a:stretch>
            <a:fillRect/>
          </a:stretch>
        </p:blipFill>
        <p:spPr bwMode="auto">
          <a:xfrm>
            <a:off x="4049591" y="3805841"/>
            <a:ext cx="1277170" cy="1093813"/>
          </a:xfrm>
          <a:prstGeom prst="rect">
            <a:avLst/>
          </a:prstGeom>
          <a:noFill/>
          <a:ln w="9525">
            <a:noFill/>
            <a:miter lim="800000"/>
            <a:headEnd/>
            <a:tailEnd/>
          </a:ln>
        </p:spPr>
      </p:pic>
      <p:sp>
        <p:nvSpPr>
          <p:cNvPr id="48" name="TextBox 47"/>
          <p:cNvSpPr txBox="1"/>
          <p:nvPr/>
        </p:nvSpPr>
        <p:spPr bwMode="auto">
          <a:xfrm>
            <a:off x="3880554" y="2283710"/>
            <a:ext cx="1627765" cy="954296"/>
          </a:xfrm>
          <a:prstGeom prst="rect">
            <a:avLst/>
          </a:prstGeom>
          <a:noFill/>
        </p:spPr>
        <p:txBody>
          <a:bodyPr wrap="none">
            <a:spAutoFit/>
          </a:bodyPr>
          <a:lstStyle/>
          <a:p>
            <a:pPr>
              <a:defRPr/>
            </a:pPr>
            <a:r>
              <a:rPr lang="zh-CN" altLang="en-US" sz="2800" b="1" dirty="0">
                <a:latin typeface="+mn-ea"/>
                <a:ea typeface="+mn-ea"/>
              </a:rPr>
              <a:t>单击此处</a:t>
            </a:r>
            <a:endParaRPr lang="en-US" altLang="zh-CN" sz="2800" b="1" dirty="0">
              <a:latin typeface="+mn-ea"/>
              <a:ea typeface="+mn-ea"/>
            </a:endParaRPr>
          </a:p>
          <a:p>
            <a:pPr>
              <a:defRPr/>
            </a:pPr>
            <a:r>
              <a:rPr lang="zh-CN" altLang="en-US" sz="2800" b="1" dirty="0">
                <a:latin typeface="+mn-ea"/>
                <a:ea typeface="+mn-ea"/>
              </a:rPr>
              <a:t>添加标题</a:t>
            </a:r>
          </a:p>
        </p:txBody>
      </p:sp>
      <p:sp>
        <p:nvSpPr>
          <p:cNvPr id="13" name="TextBox 12"/>
          <p:cNvSpPr txBox="1">
            <a:spLocks noChangeArrowheads="1"/>
          </p:cNvSpPr>
          <p:nvPr/>
        </p:nvSpPr>
        <p:spPr bwMode="auto">
          <a:xfrm>
            <a:off x="497174" y="195486"/>
            <a:ext cx="2778682" cy="411829"/>
          </a:xfrm>
          <a:prstGeom prst="rect">
            <a:avLst/>
          </a:prstGeom>
          <a:noFill/>
          <a:ln w="9525">
            <a:noFill/>
            <a:miter lim="800000"/>
            <a:headEnd/>
            <a:tailEnd/>
          </a:ln>
        </p:spPr>
        <p:txBody>
          <a:bodyPr wrap="none" lIns="72567" tIns="36283" rIns="72567" bIns="36283">
            <a:spAutoFit/>
          </a:bodyPr>
          <a:lstStyle/>
          <a:p>
            <a:r>
              <a:rPr lang="en-US" altLang="zh-CN" sz="2200" dirty="0">
                <a:solidFill>
                  <a:schemeClr val="bg1"/>
                </a:solidFill>
                <a:latin typeface="方正大标宋简体" pitchFamily="2" charset="-122"/>
                <a:ea typeface="方正大标宋简体" pitchFamily="2" charset="-122"/>
              </a:rPr>
              <a:t>&gt;&gt;</a:t>
            </a:r>
            <a:r>
              <a:rPr lang="zh-CN" altLang="en-US" sz="2200" dirty="0">
                <a:solidFill>
                  <a:schemeClr val="bg1"/>
                </a:solidFill>
                <a:latin typeface="方正大标宋简体" pitchFamily="2" charset="-122"/>
                <a:ea typeface="方正大标宋简体" pitchFamily="2" charset="-122"/>
              </a:rPr>
              <a:t>单击此处添加标题</a:t>
            </a:r>
          </a:p>
        </p:txBody>
      </p:sp>
    </p:spTree>
  </p:cSld>
  <p:clrMapOvr>
    <a:masterClrMapping/>
  </p:clrMapOvr>
  <mc:AlternateContent xmlns:mc="http://schemas.openxmlformats.org/markup-compatibility/2006" xmlns:p14="http://schemas.microsoft.com/office/powerpoint/2010/main">
    <mc:Choice Requires="p14">
      <p:transition spd="slow" p14:dur="1500" advTm="0">
        <p:push/>
      </p:transition>
    </mc:Choice>
    <mc:Fallback xmlns="">
      <p:transition spd="slow" advTm="0">
        <p:push/>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3"/>
                                        </p:tgtEl>
                                        <p:attrNameLst>
                                          <p:attrName>ppt_y</p:attrName>
                                        </p:attrNameLst>
                                      </p:cBhvr>
                                      <p:tavLst>
                                        <p:tav tm="0">
                                          <p:val>
                                            <p:strVal val="#ppt_y"/>
                                          </p:val>
                                        </p:tav>
                                        <p:tav tm="100000">
                                          <p:val>
                                            <p:strVal val="#ppt_y"/>
                                          </p:val>
                                        </p:tav>
                                      </p:tavLst>
                                    </p:anim>
                                    <p:anim calcmode="lin" valueType="num">
                                      <p:cBhvr>
                                        <p:cTn id="9" dur="5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3"/>
                                        </p:tgtEl>
                                      </p:cBhvr>
                                    </p:animEffect>
                                  </p:childTnLst>
                                </p:cTn>
                              </p:par>
                            </p:childTnLst>
                          </p:cTn>
                        </p:par>
                        <p:par>
                          <p:cTn id="12" fill="hold">
                            <p:stCondLst>
                              <p:cond delay="950"/>
                            </p:stCondLst>
                            <p:childTnLst>
                              <p:par>
                                <p:cTn id="13" presetID="31" presetClass="entr" presetSubtype="0" fill="hold" grpId="0" nodeType="afterEffect">
                                  <p:stCondLst>
                                    <p:cond delay="0"/>
                                  </p:stCondLst>
                                  <p:childTnLst>
                                    <p:set>
                                      <p:cBhvr>
                                        <p:cTn id="14" dur="1" fill="hold">
                                          <p:stCondLst>
                                            <p:cond delay="0"/>
                                          </p:stCondLst>
                                        </p:cTn>
                                        <p:tgtEl>
                                          <p:spTgt spid="10"/>
                                        </p:tgtEl>
                                        <p:attrNameLst>
                                          <p:attrName>style.visibility</p:attrName>
                                        </p:attrNameLst>
                                      </p:cBhvr>
                                      <p:to>
                                        <p:strVal val="visible"/>
                                      </p:to>
                                    </p:set>
                                    <p:anim calcmode="lin" valueType="num">
                                      <p:cBhvr>
                                        <p:cTn id="15" dur="1000" fill="hold"/>
                                        <p:tgtEl>
                                          <p:spTgt spid="10"/>
                                        </p:tgtEl>
                                        <p:attrNameLst>
                                          <p:attrName>ppt_w</p:attrName>
                                        </p:attrNameLst>
                                      </p:cBhvr>
                                      <p:tavLst>
                                        <p:tav tm="0">
                                          <p:val>
                                            <p:fltVal val="0"/>
                                          </p:val>
                                        </p:tav>
                                        <p:tav tm="100000">
                                          <p:val>
                                            <p:strVal val="#ppt_w"/>
                                          </p:val>
                                        </p:tav>
                                      </p:tavLst>
                                    </p:anim>
                                    <p:anim calcmode="lin" valueType="num">
                                      <p:cBhvr>
                                        <p:cTn id="16" dur="1000" fill="hold"/>
                                        <p:tgtEl>
                                          <p:spTgt spid="10"/>
                                        </p:tgtEl>
                                        <p:attrNameLst>
                                          <p:attrName>ppt_h</p:attrName>
                                        </p:attrNameLst>
                                      </p:cBhvr>
                                      <p:tavLst>
                                        <p:tav tm="0">
                                          <p:val>
                                            <p:fltVal val="0"/>
                                          </p:val>
                                        </p:tav>
                                        <p:tav tm="100000">
                                          <p:val>
                                            <p:strVal val="#ppt_h"/>
                                          </p:val>
                                        </p:tav>
                                      </p:tavLst>
                                    </p:anim>
                                    <p:anim calcmode="lin" valueType="num">
                                      <p:cBhvr>
                                        <p:cTn id="17" dur="1000" fill="hold"/>
                                        <p:tgtEl>
                                          <p:spTgt spid="10"/>
                                        </p:tgtEl>
                                        <p:attrNameLst>
                                          <p:attrName>style.rotation</p:attrName>
                                        </p:attrNameLst>
                                      </p:cBhvr>
                                      <p:tavLst>
                                        <p:tav tm="0">
                                          <p:val>
                                            <p:fltVal val="90"/>
                                          </p:val>
                                        </p:tav>
                                        <p:tav tm="100000">
                                          <p:val>
                                            <p:fltVal val="0"/>
                                          </p:val>
                                        </p:tav>
                                      </p:tavLst>
                                    </p:anim>
                                    <p:animEffect transition="in" filter="fade">
                                      <p:cBhvr>
                                        <p:cTn id="18" dur="1000"/>
                                        <p:tgtEl>
                                          <p:spTgt spid="10"/>
                                        </p:tgtEl>
                                      </p:cBhvr>
                                    </p:animEffect>
                                  </p:childTnLst>
                                </p:cTn>
                              </p:par>
                              <p:par>
                                <p:cTn id="19" presetID="2" presetClass="entr" presetSubtype="1" fill="hold" grpId="0" nodeType="withEffect">
                                  <p:stCondLst>
                                    <p:cond delay="0"/>
                                  </p:stCondLst>
                                  <p:childTnLst>
                                    <p:set>
                                      <p:cBhvr>
                                        <p:cTn id="20" dur="1" fill="hold">
                                          <p:stCondLst>
                                            <p:cond delay="0"/>
                                          </p:stCondLst>
                                        </p:cTn>
                                        <p:tgtEl>
                                          <p:spTgt spid="48"/>
                                        </p:tgtEl>
                                        <p:attrNameLst>
                                          <p:attrName>style.visibility</p:attrName>
                                        </p:attrNameLst>
                                      </p:cBhvr>
                                      <p:to>
                                        <p:strVal val="visible"/>
                                      </p:to>
                                    </p:set>
                                    <p:anim calcmode="lin" valueType="num">
                                      <p:cBhvr additive="base">
                                        <p:cTn id="21" dur="750" fill="hold"/>
                                        <p:tgtEl>
                                          <p:spTgt spid="48"/>
                                        </p:tgtEl>
                                        <p:attrNameLst>
                                          <p:attrName>ppt_x</p:attrName>
                                        </p:attrNameLst>
                                      </p:cBhvr>
                                      <p:tavLst>
                                        <p:tav tm="0">
                                          <p:val>
                                            <p:strVal val="#ppt_x"/>
                                          </p:val>
                                        </p:tav>
                                        <p:tav tm="100000">
                                          <p:val>
                                            <p:strVal val="#ppt_x"/>
                                          </p:val>
                                        </p:tav>
                                      </p:tavLst>
                                    </p:anim>
                                    <p:anim calcmode="lin" valueType="num">
                                      <p:cBhvr additive="base">
                                        <p:cTn id="22" dur="750" fill="hold"/>
                                        <p:tgtEl>
                                          <p:spTgt spid="48"/>
                                        </p:tgtEl>
                                        <p:attrNameLst>
                                          <p:attrName>ppt_y</p:attrName>
                                        </p:attrNameLst>
                                      </p:cBhvr>
                                      <p:tavLst>
                                        <p:tav tm="0">
                                          <p:val>
                                            <p:strVal val="0-#ppt_h/2"/>
                                          </p:val>
                                        </p:tav>
                                        <p:tav tm="100000">
                                          <p:val>
                                            <p:strVal val="#ppt_y"/>
                                          </p:val>
                                        </p:tav>
                                      </p:tavLst>
                                    </p:anim>
                                  </p:childTnLst>
                                </p:cTn>
                              </p:par>
                            </p:childTnLst>
                          </p:cTn>
                        </p:par>
                        <p:par>
                          <p:cTn id="23" fill="hold">
                            <p:stCondLst>
                              <p:cond delay="1950"/>
                            </p:stCondLst>
                            <p:childTnLst>
                              <p:par>
                                <p:cTn id="24" presetID="53" presetClass="entr" presetSubtype="16" fill="hold" nodeType="afterEffect">
                                  <p:stCondLst>
                                    <p:cond delay="0"/>
                                  </p:stCondLst>
                                  <p:childTnLst>
                                    <p:set>
                                      <p:cBhvr>
                                        <p:cTn id="25" dur="1" fill="hold">
                                          <p:stCondLst>
                                            <p:cond delay="0"/>
                                          </p:stCondLst>
                                        </p:cTn>
                                        <p:tgtEl>
                                          <p:spTgt spid="101389"/>
                                        </p:tgtEl>
                                        <p:attrNameLst>
                                          <p:attrName>style.visibility</p:attrName>
                                        </p:attrNameLst>
                                      </p:cBhvr>
                                      <p:to>
                                        <p:strVal val="visible"/>
                                      </p:to>
                                    </p:set>
                                    <p:anim calcmode="lin" valueType="num">
                                      <p:cBhvr>
                                        <p:cTn id="26" dur="500" fill="hold"/>
                                        <p:tgtEl>
                                          <p:spTgt spid="101389"/>
                                        </p:tgtEl>
                                        <p:attrNameLst>
                                          <p:attrName>ppt_w</p:attrName>
                                        </p:attrNameLst>
                                      </p:cBhvr>
                                      <p:tavLst>
                                        <p:tav tm="0">
                                          <p:val>
                                            <p:fltVal val="0"/>
                                          </p:val>
                                        </p:tav>
                                        <p:tav tm="100000">
                                          <p:val>
                                            <p:strVal val="#ppt_w"/>
                                          </p:val>
                                        </p:tav>
                                      </p:tavLst>
                                    </p:anim>
                                    <p:anim calcmode="lin" valueType="num">
                                      <p:cBhvr>
                                        <p:cTn id="27" dur="500" fill="hold"/>
                                        <p:tgtEl>
                                          <p:spTgt spid="101389"/>
                                        </p:tgtEl>
                                        <p:attrNameLst>
                                          <p:attrName>ppt_h</p:attrName>
                                        </p:attrNameLst>
                                      </p:cBhvr>
                                      <p:tavLst>
                                        <p:tav tm="0">
                                          <p:val>
                                            <p:fltVal val="0"/>
                                          </p:val>
                                        </p:tav>
                                        <p:tav tm="100000">
                                          <p:val>
                                            <p:strVal val="#ppt_h"/>
                                          </p:val>
                                        </p:tav>
                                      </p:tavLst>
                                    </p:anim>
                                    <p:animEffect transition="in" filter="fade">
                                      <p:cBhvr>
                                        <p:cTn id="28" dur="500"/>
                                        <p:tgtEl>
                                          <p:spTgt spid="101389"/>
                                        </p:tgtEl>
                                      </p:cBhvr>
                                    </p:animEffect>
                                  </p:childTnLst>
                                </p:cTn>
                              </p:par>
                            </p:childTnLst>
                          </p:cTn>
                        </p:par>
                        <p:par>
                          <p:cTn id="29" fill="hold">
                            <p:stCondLst>
                              <p:cond delay="2450"/>
                            </p:stCondLst>
                            <p:childTnLst>
                              <p:par>
                                <p:cTn id="30" presetID="53" presetClass="entr" presetSubtype="16" fill="hold" nodeType="afterEffect">
                                  <p:stCondLst>
                                    <p:cond delay="0"/>
                                  </p:stCondLst>
                                  <p:childTnLst>
                                    <p:set>
                                      <p:cBhvr>
                                        <p:cTn id="31" dur="1" fill="hold">
                                          <p:stCondLst>
                                            <p:cond delay="0"/>
                                          </p:stCondLst>
                                        </p:cTn>
                                        <p:tgtEl>
                                          <p:spTgt spid="101388"/>
                                        </p:tgtEl>
                                        <p:attrNameLst>
                                          <p:attrName>style.visibility</p:attrName>
                                        </p:attrNameLst>
                                      </p:cBhvr>
                                      <p:to>
                                        <p:strVal val="visible"/>
                                      </p:to>
                                    </p:set>
                                    <p:anim calcmode="lin" valueType="num">
                                      <p:cBhvr>
                                        <p:cTn id="32" dur="500" fill="hold"/>
                                        <p:tgtEl>
                                          <p:spTgt spid="101388"/>
                                        </p:tgtEl>
                                        <p:attrNameLst>
                                          <p:attrName>ppt_w</p:attrName>
                                        </p:attrNameLst>
                                      </p:cBhvr>
                                      <p:tavLst>
                                        <p:tav tm="0">
                                          <p:val>
                                            <p:fltVal val="0"/>
                                          </p:val>
                                        </p:tav>
                                        <p:tav tm="100000">
                                          <p:val>
                                            <p:strVal val="#ppt_w"/>
                                          </p:val>
                                        </p:tav>
                                      </p:tavLst>
                                    </p:anim>
                                    <p:anim calcmode="lin" valueType="num">
                                      <p:cBhvr>
                                        <p:cTn id="33" dur="500" fill="hold"/>
                                        <p:tgtEl>
                                          <p:spTgt spid="101388"/>
                                        </p:tgtEl>
                                        <p:attrNameLst>
                                          <p:attrName>ppt_h</p:attrName>
                                        </p:attrNameLst>
                                      </p:cBhvr>
                                      <p:tavLst>
                                        <p:tav tm="0">
                                          <p:val>
                                            <p:fltVal val="0"/>
                                          </p:val>
                                        </p:tav>
                                        <p:tav tm="100000">
                                          <p:val>
                                            <p:strVal val="#ppt_h"/>
                                          </p:val>
                                        </p:tav>
                                      </p:tavLst>
                                    </p:anim>
                                    <p:animEffect transition="in" filter="fade">
                                      <p:cBhvr>
                                        <p:cTn id="34" dur="500"/>
                                        <p:tgtEl>
                                          <p:spTgt spid="101388"/>
                                        </p:tgtEl>
                                      </p:cBhvr>
                                    </p:animEffect>
                                  </p:childTnLst>
                                </p:cTn>
                              </p:par>
                              <p:par>
                                <p:cTn id="35" presetID="53" presetClass="entr" presetSubtype="16" fill="hold" nodeType="withEffect">
                                  <p:stCondLst>
                                    <p:cond delay="400"/>
                                  </p:stCondLst>
                                  <p:childTnLst>
                                    <p:set>
                                      <p:cBhvr>
                                        <p:cTn id="36" dur="1" fill="hold">
                                          <p:stCondLst>
                                            <p:cond delay="0"/>
                                          </p:stCondLst>
                                        </p:cTn>
                                        <p:tgtEl>
                                          <p:spTgt spid="101391"/>
                                        </p:tgtEl>
                                        <p:attrNameLst>
                                          <p:attrName>style.visibility</p:attrName>
                                        </p:attrNameLst>
                                      </p:cBhvr>
                                      <p:to>
                                        <p:strVal val="visible"/>
                                      </p:to>
                                    </p:set>
                                    <p:anim calcmode="lin" valueType="num">
                                      <p:cBhvr>
                                        <p:cTn id="37" dur="500" fill="hold"/>
                                        <p:tgtEl>
                                          <p:spTgt spid="101391"/>
                                        </p:tgtEl>
                                        <p:attrNameLst>
                                          <p:attrName>ppt_w</p:attrName>
                                        </p:attrNameLst>
                                      </p:cBhvr>
                                      <p:tavLst>
                                        <p:tav tm="0">
                                          <p:val>
                                            <p:fltVal val="0"/>
                                          </p:val>
                                        </p:tav>
                                        <p:tav tm="100000">
                                          <p:val>
                                            <p:strVal val="#ppt_w"/>
                                          </p:val>
                                        </p:tav>
                                      </p:tavLst>
                                    </p:anim>
                                    <p:anim calcmode="lin" valueType="num">
                                      <p:cBhvr>
                                        <p:cTn id="38" dur="500" fill="hold"/>
                                        <p:tgtEl>
                                          <p:spTgt spid="101391"/>
                                        </p:tgtEl>
                                        <p:attrNameLst>
                                          <p:attrName>ppt_h</p:attrName>
                                        </p:attrNameLst>
                                      </p:cBhvr>
                                      <p:tavLst>
                                        <p:tav tm="0">
                                          <p:val>
                                            <p:fltVal val="0"/>
                                          </p:val>
                                        </p:tav>
                                        <p:tav tm="100000">
                                          <p:val>
                                            <p:strVal val="#ppt_h"/>
                                          </p:val>
                                        </p:tav>
                                      </p:tavLst>
                                    </p:anim>
                                    <p:animEffect transition="in" filter="fade">
                                      <p:cBhvr>
                                        <p:cTn id="39" dur="500"/>
                                        <p:tgtEl>
                                          <p:spTgt spid="101391"/>
                                        </p:tgtEl>
                                      </p:cBhvr>
                                    </p:animEffect>
                                  </p:childTnLst>
                                </p:cTn>
                              </p:par>
                              <p:par>
                                <p:cTn id="40" presetID="53" presetClass="entr" presetSubtype="16" fill="hold" nodeType="withEffect">
                                  <p:stCondLst>
                                    <p:cond delay="600"/>
                                  </p:stCondLst>
                                  <p:childTnLst>
                                    <p:set>
                                      <p:cBhvr>
                                        <p:cTn id="41" dur="1" fill="hold">
                                          <p:stCondLst>
                                            <p:cond delay="0"/>
                                          </p:stCondLst>
                                        </p:cTn>
                                        <p:tgtEl>
                                          <p:spTgt spid="101390"/>
                                        </p:tgtEl>
                                        <p:attrNameLst>
                                          <p:attrName>style.visibility</p:attrName>
                                        </p:attrNameLst>
                                      </p:cBhvr>
                                      <p:to>
                                        <p:strVal val="visible"/>
                                      </p:to>
                                    </p:set>
                                    <p:anim calcmode="lin" valueType="num">
                                      <p:cBhvr>
                                        <p:cTn id="42" dur="500" fill="hold"/>
                                        <p:tgtEl>
                                          <p:spTgt spid="101390"/>
                                        </p:tgtEl>
                                        <p:attrNameLst>
                                          <p:attrName>ppt_w</p:attrName>
                                        </p:attrNameLst>
                                      </p:cBhvr>
                                      <p:tavLst>
                                        <p:tav tm="0">
                                          <p:val>
                                            <p:fltVal val="0"/>
                                          </p:val>
                                        </p:tav>
                                        <p:tav tm="100000">
                                          <p:val>
                                            <p:strVal val="#ppt_w"/>
                                          </p:val>
                                        </p:tav>
                                      </p:tavLst>
                                    </p:anim>
                                    <p:anim calcmode="lin" valueType="num">
                                      <p:cBhvr>
                                        <p:cTn id="43" dur="500" fill="hold"/>
                                        <p:tgtEl>
                                          <p:spTgt spid="101390"/>
                                        </p:tgtEl>
                                        <p:attrNameLst>
                                          <p:attrName>ppt_h</p:attrName>
                                        </p:attrNameLst>
                                      </p:cBhvr>
                                      <p:tavLst>
                                        <p:tav tm="0">
                                          <p:val>
                                            <p:fltVal val="0"/>
                                          </p:val>
                                        </p:tav>
                                        <p:tav tm="100000">
                                          <p:val>
                                            <p:strVal val="#ppt_h"/>
                                          </p:val>
                                        </p:tav>
                                      </p:tavLst>
                                    </p:anim>
                                    <p:animEffect transition="in" filter="fade">
                                      <p:cBhvr>
                                        <p:cTn id="44" dur="500"/>
                                        <p:tgtEl>
                                          <p:spTgt spid="101390"/>
                                        </p:tgtEl>
                                      </p:cBhvr>
                                    </p:animEffect>
                                  </p:childTnLst>
                                </p:cTn>
                              </p:par>
                            </p:childTnLst>
                          </p:cTn>
                        </p:par>
                        <p:par>
                          <p:cTn id="45" fill="hold">
                            <p:stCondLst>
                              <p:cond delay="3550"/>
                            </p:stCondLst>
                            <p:childTnLst>
                              <p:par>
                                <p:cTn id="46" presetID="12" presetClass="entr" presetSubtype="8" fill="hold" grpId="0" nodeType="afterEffect">
                                  <p:stCondLst>
                                    <p:cond delay="0"/>
                                  </p:stCondLst>
                                  <p:childTnLst>
                                    <p:set>
                                      <p:cBhvr>
                                        <p:cTn id="47" dur="1" fill="hold">
                                          <p:stCondLst>
                                            <p:cond delay="0"/>
                                          </p:stCondLst>
                                        </p:cTn>
                                        <p:tgtEl>
                                          <p:spTgt spid="19468"/>
                                        </p:tgtEl>
                                        <p:attrNameLst>
                                          <p:attrName>style.visibility</p:attrName>
                                        </p:attrNameLst>
                                      </p:cBhvr>
                                      <p:to>
                                        <p:strVal val="visible"/>
                                      </p:to>
                                    </p:set>
                                    <p:animEffect transition="in" filter="slide(fromLeft)">
                                      <p:cBhvr>
                                        <p:cTn id="48" dur="500"/>
                                        <p:tgtEl>
                                          <p:spTgt spid="19468"/>
                                        </p:tgtEl>
                                      </p:cBhvr>
                                    </p:animEffect>
                                  </p:childTnLst>
                                </p:cTn>
                              </p:par>
                            </p:childTnLst>
                          </p:cTn>
                        </p:par>
                        <p:par>
                          <p:cTn id="49" fill="hold">
                            <p:stCondLst>
                              <p:cond delay="4050"/>
                            </p:stCondLst>
                            <p:childTnLst>
                              <p:par>
                                <p:cTn id="50" presetID="12" presetClass="entr" presetSubtype="2" fill="hold" grpId="0" nodeType="afterEffect">
                                  <p:stCondLst>
                                    <p:cond delay="0"/>
                                  </p:stCondLst>
                                  <p:childTnLst>
                                    <p:set>
                                      <p:cBhvr>
                                        <p:cTn id="51" dur="1" fill="hold">
                                          <p:stCondLst>
                                            <p:cond delay="0"/>
                                          </p:stCondLst>
                                        </p:cTn>
                                        <p:tgtEl>
                                          <p:spTgt spid="19469"/>
                                        </p:tgtEl>
                                        <p:attrNameLst>
                                          <p:attrName>style.visibility</p:attrName>
                                        </p:attrNameLst>
                                      </p:cBhvr>
                                      <p:to>
                                        <p:strVal val="visible"/>
                                      </p:to>
                                    </p:set>
                                    <p:animEffect transition="in" filter="slide(fromRight)">
                                      <p:cBhvr>
                                        <p:cTn id="52" dur="500"/>
                                        <p:tgtEl>
                                          <p:spTgt spid="19469"/>
                                        </p:tgtEl>
                                      </p:cBhvr>
                                    </p:animEffect>
                                  </p:childTnLst>
                                </p:cTn>
                              </p:par>
                            </p:childTnLst>
                          </p:cTn>
                        </p:par>
                        <p:par>
                          <p:cTn id="53" fill="hold">
                            <p:stCondLst>
                              <p:cond delay="4550"/>
                            </p:stCondLst>
                            <p:childTnLst>
                              <p:par>
                                <p:cTn id="54" presetID="12" presetClass="entr" presetSubtype="2" fill="hold" grpId="0" nodeType="afterEffect">
                                  <p:stCondLst>
                                    <p:cond delay="0"/>
                                  </p:stCondLst>
                                  <p:childTnLst>
                                    <p:set>
                                      <p:cBhvr>
                                        <p:cTn id="55" dur="1" fill="hold">
                                          <p:stCondLst>
                                            <p:cond delay="0"/>
                                          </p:stCondLst>
                                        </p:cTn>
                                        <p:tgtEl>
                                          <p:spTgt spid="19470"/>
                                        </p:tgtEl>
                                        <p:attrNameLst>
                                          <p:attrName>style.visibility</p:attrName>
                                        </p:attrNameLst>
                                      </p:cBhvr>
                                      <p:to>
                                        <p:strVal val="visible"/>
                                      </p:to>
                                    </p:set>
                                    <p:animEffect transition="in" filter="slide(fromRight)">
                                      <p:cBhvr>
                                        <p:cTn id="56" dur="500"/>
                                        <p:tgtEl>
                                          <p:spTgt spid="19470"/>
                                        </p:tgtEl>
                                      </p:cBhvr>
                                    </p:animEffect>
                                  </p:childTnLst>
                                </p:cTn>
                              </p:par>
                            </p:childTnLst>
                          </p:cTn>
                        </p:par>
                        <p:par>
                          <p:cTn id="57" fill="hold">
                            <p:stCondLst>
                              <p:cond delay="5050"/>
                            </p:stCondLst>
                            <p:childTnLst>
                              <p:par>
                                <p:cTn id="58" presetID="12" presetClass="entr" presetSubtype="8" fill="hold" grpId="0" nodeType="afterEffect">
                                  <p:stCondLst>
                                    <p:cond delay="0"/>
                                  </p:stCondLst>
                                  <p:childTnLst>
                                    <p:set>
                                      <p:cBhvr>
                                        <p:cTn id="59" dur="1" fill="hold">
                                          <p:stCondLst>
                                            <p:cond delay="0"/>
                                          </p:stCondLst>
                                        </p:cTn>
                                        <p:tgtEl>
                                          <p:spTgt spid="19467"/>
                                        </p:tgtEl>
                                        <p:attrNameLst>
                                          <p:attrName>style.visibility</p:attrName>
                                        </p:attrNameLst>
                                      </p:cBhvr>
                                      <p:to>
                                        <p:strVal val="visible"/>
                                      </p:to>
                                    </p:set>
                                    <p:animEffect transition="in" filter="slide(fromLeft)">
                                      <p:cBhvr>
                                        <p:cTn id="60" dur="500"/>
                                        <p:tgtEl>
                                          <p:spTgt spid="194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67" grpId="0"/>
      <p:bldP spid="19468" grpId="0"/>
      <p:bldP spid="19469" grpId="0"/>
      <p:bldP spid="19470" grpId="0"/>
      <p:bldP spid="10" grpId="0" animBg="1"/>
      <p:bldP spid="48" grpId="0"/>
      <p:bldP spid="1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9" name="Picture 3" descr="C:\Users\Administrator\Desktop\水墨 .png"/>
          <p:cNvPicPr>
            <a:picLocks noChangeAspect="1" noChangeArrowheads="1"/>
          </p:cNvPicPr>
          <p:nvPr/>
        </p:nvPicPr>
        <p:blipFill rotWithShape="1">
          <a:blip r:embed="rId3"/>
          <a:srcRect r="2784"/>
          <a:stretch/>
        </p:blipFill>
        <p:spPr bwMode="auto">
          <a:xfrm rot="1502184" flipH="1">
            <a:off x="628632" y="2299773"/>
            <a:ext cx="1783912" cy="735360"/>
          </a:xfrm>
          <a:prstGeom prst="rect">
            <a:avLst/>
          </a:prstGeom>
          <a:noFill/>
          <a:ln w="9525">
            <a:noFill/>
            <a:miter lim="800000"/>
            <a:headEnd/>
            <a:tailEnd/>
          </a:ln>
        </p:spPr>
      </p:pic>
      <p:pic>
        <p:nvPicPr>
          <p:cNvPr id="100" name="Picture 3" descr="C:\Users\Administrator\Desktop\水墨 .png"/>
          <p:cNvPicPr>
            <a:picLocks noChangeAspect="1" noChangeArrowheads="1"/>
          </p:cNvPicPr>
          <p:nvPr/>
        </p:nvPicPr>
        <p:blipFill rotWithShape="1">
          <a:blip r:embed="rId3"/>
          <a:srcRect r="2784"/>
          <a:stretch/>
        </p:blipFill>
        <p:spPr bwMode="auto">
          <a:xfrm rot="20215312" flipH="1">
            <a:off x="1814595" y="2287222"/>
            <a:ext cx="1783912" cy="735360"/>
          </a:xfrm>
          <a:prstGeom prst="rect">
            <a:avLst/>
          </a:prstGeom>
          <a:noFill/>
          <a:ln w="9525">
            <a:noFill/>
            <a:miter lim="800000"/>
            <a:headEnd/>
            <a:tailEnd/>
          </a:ln>
        </p:spPr>
      </p:pic>
      <p:pic>
        <p:nvPicPr>
          <p:cNvPr id="101" name="Picture 3" descr="C:\Users\Administrator\Desktop\水墨 .png"/>
          <p:cNvPicPr>
            <a:picLocks noChangeAspect="1" noChangeArrowheads="1"/>
          </p:cNvPicPr>
          <p:nvPr/>
        </p:nvPicPr>
        <p:blipFill rotWithShape="1">
          <a:blip r:embed="rId3"/>
          <a:srcRect r="2784"/>
          <a:stretch/>
        </p:blipFill>
        <p:spPr bwMode="auto">
          <a:xfrm rot="1822163" flipH="1">
            <a:off x="3102929" y="2299771"/>
            <a:ext cx="1783912" cy="735360"/>
          </a:xfrm>
          <a:prstGeom prst="rect">
            <a:avLst/>
          </a:prstGeom>
          <a:noFill/>
          <a:ln w="9525">
            <a:noFill/>
            <a:miter lim="800000"/>
            <a:headEnd/>
            <a:tailEnd/>
          </a:ln>
        </p:spPr>
      </p:pic>
      <p:pic>
        <p:nvPicPr>
          <p:cNvPr id="102" name="Picture 3" descr="C:\Users\Administrator\Desktop\水墨 .png"/>
          <p:cNvPicPr>
            <a:picLocks noChangeAspect="1" noChangeArrowheads="1"/>
          </p:cNvPicPr>
          <p:nvPr/>
        </p:nvPicPr>
        <p:blipFill rotWithShape="1">
          <a:blip r:embed="rId3"/>
          <a:srcRect r="2784"/>
          <a:stretch/>
        </p:blipFill>
        <p:spPr bwMode="auto">
          <a:xfrm rot="20404567" flipH="1">
            <a:off x="4327843" y="2388978"/>
            <a:ext cx="1783912" cy="735360"/>
          </a:xfrm>
          <a:prstGeom prst="rect">
            <a:avLst/>
          </a:prstGeom>
          <a:noFill/>
          <a:ln w="9525">
            <a:noFill/>
            <a:miter lim="800000"/>
            <a:headEnd/>
            <a:tailEnd/>
          </a:ln>
        </p:spPr>
      </p:pic>
      <p:pic>
        <p:nvPicPr>
          <p:cNvPr id="103" name="Picture 3" descr="C:\Users\Administrator\Desktop\水墨 .png"/>
          <p:cNvPicPr>
            <a:picLocks noChangeAspect="1" noChangeArrowheads="1"/>
          </p:cNvPicPr>
          <p:nvPr/>
        </p:nvPicPr>
        <p:blipFill rotWithShape="1">
          <a:blip r:embed="rId3"/>
          <a:srcRect r="2784"/>
          <a:stretch/>
        </p:blipFill>
        <p:spPr bwMode="auto">
          <a:xfrm rot="852896" flipH="1">
            <a:off x="5616178" y="2299773"/>
            <a:ext cx="1783912" cy="735360"/>
          </a:xfrm>
          <a:prstGeom prst="rect">
            <a:avLst/>
          </a:prstGeom>
          <a:noFill/>
          <a:ln w="9525">
            <a:noFill/>
            <a:miter lim="800000"/>
            <a:headEnd/>
            <a:tailEnd/>
          </a:ln>
        </p:spPr>
      </p:pic>
      <p:pic>
        <p:nvPicPr>
          <p:cNvPr id="104" name="Picture 3" descr="C:\Users\Administrator\Desktop\水墨 .png"/>
          <p:cNvPicPr>
            <a:picLocks noChangeAspect="1" noChangeArrowheads="1"/>
          </p:cNvPicPr>
          <p:nvPr/>
        </p:nvPicPr>
        <p:blipFill rotWithShape="1">
          <a:blip r:embed="rId3"/>
          <a:srcRect r="2784"/>
          <a:stretch/>
        </p:blipFill>
        <p:spPr bwMode="auto">
          <a:xfrm rot="19242050" flipH="1">
            <a:off x="6766113" y="2147175"/>
            <a:ext cx="1783912" cy="735360"/>
          </a:xfrm>
          <a:prstGeom prst="rect">
            <a:avLst/>
          </a:prstGeom>
          <a:noFill/>
          <a:ln w="9525">
            <a:noFill/>
            <a:miter lim="800000"/>
            <a:headEnd/>
            <a:tailEnd/>
          </a:ln>
        </p:spPr>
      </p:pic>
      <p:sp>
        <p:nvSpPr>
          <p:cNvPr id="105" name="TextBox 104"/>
          <p:cNvSpPr txBox="1"/>
          <p:nvPr/>
        </p:nvSpPr>
        <p:spPr>
          <a:xfrm>
            <a:off x="2460313" y="1083238"/>
            <a:ext cx="1800493" cy="738664"/>
          </a:xfrm>
          <a:prstGeom prst="rect">
            <a:avLst/>
          </a:prstGeom>
          <a:noFill/>
        </p:spPr>
        <p:txBody>
          <a:bodyPr wrap="none" rtlCol="0">
            <a:spAutoFit/>
          </a:bodyPr>
          <a:lstStyle/>
          <a:p>
            <a:r>
              <a:rPr lang="zh-CN" altLang="en-US" sz="1400" b="1" dirty="0">
                <a:solidFill>
                  <a:srgbClr val="000000"/>
                </a:solidFill>
                <a:latin typeface="宋体" charset="-122"/>
              </a:rPr>
              <a:t>在此处添加文字说明</a:t>
            </a:r>
            <a:endParaRPr lang="en-US" altLang="zh-CN" sz="1400" b="1" dirty="0">
              <a:solidFill>
                <a:srgbClr val="000000"/>
              </a:solidFill>
              <a:latin typeface="宋体" charset="-122"/>
            </a:endParaRPr>
          </a:p>
          <a:p>
            <a:r>
              <a:rPr lang="zh-CN" altLang="en-US" sz="1400" b="1" dirty="0">
                <a:solidFill>
                  <a:srgbClr val="000000"/>
                </a:solidFill>
                <a:latin typeface="宋体" charset="-122"/>
              </a:rPr>
              <a:t>在此处添加文字说明</a:t>
            </a:r>
            <a:endParaRPr lang="en-US" altLang="zh-CN" sz="1400" b="1" dirty="0">
              <a:solidFill>
                <a:srgbClr val="000000"/>
              </a:solidFill>
              <a:latin typeface="宋体" charset="-122"/>
            </a:endParaRPr>
          </a:p>
          <a:p>
            <a:r>
              <a:rPr lang="zh-CN" altLang="en-US" sz="1400" b="1" dirty="0">
                <a:solidFill>
                  <a:srgbClr val="000000"/>
                </a:solidFill>
                <a:latin typeface="宋体" charset="-122"/>
              </a:rPr>
              <a:t>在此处添加文字说明</a:t>
            </a:r>
            <a:endParaRPr lang="zh-CN" altLang="en-US" sz="1400" dirty="0"/>
          </a:p>
        </p:txBody>
      </p:sp>
      <p:cxnSp>
        <p:nvCxnSpPr>
          <p:cNvPr id="106" name="直接连接符 105"/>
          <p:cNvCxnSpPr/>
          <p:nvPr/>
        </p:nvCxnSpPr>
        <p:spPr>
          <a:xfrm>
            <a:off x="3288841" y="1748037"/>
            <a:ext cx="0" cy="556275"/>
          </a:xfrm>
          <a:prstGeom prst="line">
            <a:avLst/>
          </a:prstGeom>
          <a:ln w="38100">
            <a:solidFill>
              <a:schemeClr val="tx1">
                <a:lumMod val="65000"/>
                <a:lumOff val="3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07" name="直接连接符 106"/>
          <p:cNvCxnSpPr/>
          <p:nvPr/>
        </p:nvCxnSpPr>
        <p:spPr>
          <a:xfrm>
            <a:off x="2028555" y="3097751"/>
            <a:ext cx="0" cy="556275"/>
          </a:xfrm>
          <a:prstGeom prst="line">
            <a:avLst/>
          </a:prstGeom>
          <a:ln w="38100">
            <a:solidFill>
              <a:schemeClr val="tx1">
                <a:lumMod val="65000"/>
                <a:lumOff val="3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08" name="直接连接符 107"/>
          <p:cNvCxnSpPr/>
          <p:nvPr/>
        </p:nvCxnSpPr>
        <p:spPr>
          <a:xfrm>
            <a:off x="4548835" y="3112398"/>
            <a:ext cx="0" cy="556275"/>
          </a:xfrm>
          <a:prstGeom prst="line">
            <a:avLst/>
          </a:prstGeom>
          <a:ln w="38100">
            <a:solidFill>
              <a:schemeClr val="tx1">
                <a:lumMod val="65000"/>
                <a:lumOff val="3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09" name="直接连接符 108"/>
          <p:cNvCxnSpPr/>
          <p:nvPr/>
        </p:nvCxnSpPr>
        <p:spPr>
          <a:xfrm>
            <a:off x="5772971" y="1835767"/>
            <a:ext cx="0" cy="556275"/>
          </a:xfrm>
          <a:prstGeom prst="line">
            <a:avLst/>
          </a:prstGeom>
          <a:ln w="38100">
            <a:solidFill>
              <a:schemeClr val="tx1">
                <a:lumMod val="65000"/>
                <a:lumOff val="3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110" name="TextBox 109"/>
          <p:cNvSpPr txBox="1"/>
          <p:nvPr/>
        </p:nvSpPr>
        <p:spPr>
          <a:xfrm>
            <a:off x="4908586" y="1083238"/>
            <a:ext cx="1800493" cy="738664"/>
          </a:xfrm>
          <a:prstGeom prst="rect">
            <a:avLst/>
          </a:prstGeom>
          <a:noFill/>
        </p:spPr>
        <p:txBody>
          <a:bodyPr wrap="none" rtlCol="0">
            <a:spAutoFit/>
          </a:bodyPr>
          <a:lstStyle/>
          <a:p>
            <a:r>
              <a:rPr lang="zh-CN" altLang="en-US" sz="1400" b="1" dirty="0">
                <a:solidFill>
                  <a:srgbClr val="000000"/>
                </a:solidFill>
                <a:latin typeface="宋体" charset="-122"/>
              </a:rPr>
              <a:t>在此处添加文字说明</a:t>
            </a:r>
            <a:endParaRPr lang="en-US" altLang="zh-CN" sz="1400" b="1" dirty="0">
              <a:solidFill>
                <a:srgbClr val="000000"/>
              </a:solidFill>
              <a:latin typeface="宋体" charset="-122"/>
            </a:endParaRPr>
          </a:p>
          <a:p>
            <a:r>
              <a:rPr lang="zh-CN" altLang="en-US" sz="1400" b="1" dirty="0">
                <a:solidFill>
                  <a:srgbClr val="000000"/>
                </a:solidFill>
                <a:latin typeface="宋体" charset="-122"/>
              </a:rPr>
              <a:t>在此处添加文字说明</a:t>
            </a:r>
            <a:endParaRPr lang="en-US" altLang="zh-CN" sz="1400" b="1" dirty="0">
              <a:solidFill>
                <a:srgbClr val="000000"/>
              </a:solidFill>
              <a:latin typeface="宋体" charset="-122"/>
            </a:endParaRPr>
          </a:p>
          <a:p>
            <a:r>
              <a:rPr lang="zh-CN" altLang="en-US" sz="1400" b="1" dirty="0">
                <a:solidFill>
                  <a:srgbClr val="000000"/>
                </a:solidFill>
                <a:latin typeface="宋体" charset="-122"/>
              </a:rPr>
              <a:t>在此处添加文字说明</a:t>
            </a:r>
            <a:endParaRPr lang="zh-CN" altLang="en-US" sz="1400" dirty="0"/>
          </a:p>
        </p:txBody>
      </p:sp>
      <p:sp>
        <p:nvSpPr>
          <p:cNvPr id="111" name="TextBox 110"/>
          <p:cNvSpPr txBox="1"/>
          <p:nvPr/>
        </p:nvSpPr>
        <p:spPr>
          <a:xfrm>
            <a:off x="3645901" y="3668671"/>
            <a:ext cx="1800493" cy="738664"/>
          </a:xfrm>
          <a:prstGeom prst="rect">
            <a:avLst/>
          </a:prstGeom>
          <a:noFill/>
        </p:spPr>
        <p:txBody>
          <a:bodyPr wrap="none" rtlCol="0">
            <a:spAutoFit/>
          </a:bodyPr>
          <a:lstStyle/>
          <a:p>
            <a:r>
              <a:rPr lang="zh-CN" altLang="en-US" sz="1400" b="1" dirty="0">
                <a:solidFill>
                  <a:srgbClr val="000000"/>
                </a:solidFill>
                <a:latin typeface="宋体" charset="-122"/>
              </a:rPr>
              <a:t>在此处添加文字说明</a:t>
            </a:r>
            <a:endParaRPr lang="en-US" altLang="zh-CN" sz="1400" b="1" dirty="0">
              <a:solidFill>
                <a:srgbClr val="000000"/>
              </a:solidFill>
              <a:latin typeface="宋体" charset="-122"/>
            </a:endParaRPr>
          </a:p>
          <a:p>
            <a:r>
              <a:rPr lang="zh-CN" altLang="en-US" sz="1400" b="1" dirty="0">
                <a:solidFill>
                  <a:srgbClr val="000000"/>
                </a:solidFill>
                <a:latin typeface="宋体" charset="-122"/>
              </a:rPr>
              <a:t>在此处添加文字说明</a:t>
            </a:r>
            <a:endParaRPr lang="en-US" altLang="zh-CN" sz="1400" b="1" dirty="0">
              <a:solidFill>
                <a:srgbClr val="000000"/>
              </a:solidFill>
              <a:latin typeface="宋体" charset="-122"/>
            </a:endParaRPr>
          </a:p>
          <a:p>
            <a:r>
              <a:rPr lang="zh-CN" altLang="en-US" sz="1400" b="1" dirty="0">
                <a:solidFill>
                  <a:srgbClr val="000000"/>
                </a:solidFill>
                <a:latin typeface="宋体" charset="-122"/>
              </a:rPr>
              <a:t>在此处添加文字说明</a:t>
            </a:r>
            <a:endParaRPr lang="zh-CN" altLang="en-US" sz="1400" dirty="0"/>
          </a:p>
        </p:txBody>
      </p:sp>
      <p:sp>
        <p:nvSpPr>
          <p:cNvPr id="112" name="TextBox 111"/>
          <p:cNvSpPr txBox="1"/>
          <p:nvPr/>
        </p:nvSpPr>
        <p:spPr>
          <a:xfrm>
            <a:off x="1128311" y="3668671"/>
            <a:ext cx="1800493" cy="738664"/>
          </a:xfrm>
          <a:prstGeom prst="rect">
            <a:avLst/>
          </a:prstGeom>
          <a:noFill/>
        </p:spPr>
        <p:txBody>
          <a:bodyPr wrap="none" rtlCol="0">
            <a:spAutoFit/>
          </a:bodyPr>
          <a:lstStyle/>
          <a:p>
            <a:r>
              <a:rPr lang="zh-CN" altLang="en-US" sz="1400" b="1" dirty="0">
                <a:solidFill>
                  <a:srgbClr val="000000"/>
                </a:solidFill>
                <a:latin typeface="宋体" charset="-122"/>
              </a:rPr>
              <a:t>在此处添加文字说明</a:t>
            </a:r>
            <a:endParaRPr lang="en-US" altLang="zh-CN" sz="1400" b="1" dirty="0">
              <a:solidFill>
                <a:srgbClr val="000000"/>
              </a:solidFill>
              <a:latin typeface="宋体" charset="-122"/>
            </a:endParaRPr>
          </a:p>
          <a:p>
            <a:r>
              <a:rPr lang="zh-CN" altLang="en-US" sz="1400" b="1" dirty="0">
                <a:solidFill>
                  <a:srgbClr val="000000"/>
                </a:solidFill>
                <a:latin typeface="宋体" charset="-122"/>
              </a:rPr>
              <a:t>在此处添加文字说明</a:t>
            </a:r>
            <a:endParaRPr lang="en-US" altLang="zh-CN" sz="1400" b="1" dirty="0">
              <a:solidFill>
                <a:srgbClr val="000000"/>
              </a:solidFill>
              <a:latin typeface="宋体" charset="-122"/>
            </a:endParaRPr>
          </a:p>
          <a:p>
            <a:r>
              <a:rPr lang="zh-CN" altLang="en-US" sz="1400" b="1" dirty="0">
                <a:solidFill>
                  <a:srgbClr val="000000"/>
                </a:solidFill>
                <a:latin typeface="宋体" charset="-122"/>
              </a:rPr>
              <a:t>在此处添加文字说明</a:t>
            </a:r>
            <a:endParaRPr lang="zh-CN" altLang="en-US" sz="1400" dirty="0"/>
          </a:p>
        </p:txBody>
      </p:sp>
      <p:cxnSp>
        <p:nvCxnSpPr>
          <p:cNvPr id="113" name="直接连接符 112"/>
          <p:cNvCxnSpPr/>
          <p:nvPr/>
        </p:nvCxnSpPr>
        <p:spPr>
          <a:xfrm>
            <a:off x="7100522" y="3112398"/>
            <a:ext cx="0" cy="556275"/>
          </a:xfrm>
          <a:prstGeom prst="line">
            <a:avLst/>
          </a:prstGeom>
          <a:ln w="38100">
            <a:solidFill>
              <a:schemeClr val="tx1">
                <a:lumMod val="65000"/>
                <a:lumOff val="3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114" name="TextBox 113"/>
          <p:cNvSpPr txBox="1"/>
          <p:nvPr/>
        </p:nvSpPr>
        <p:spPr>
          <a:xfrm>
            <a:off x="6197588" y="3668671"/>
            <a:ext cx="1800493" cy="738664"/>
          </a:xfrm>
          <a:prstGeom prst="rect">
            <a:avLst/>
          </a:prstGeom>
          <a:noFill/>
        </p:spPr>
        <p:txBody>
          <a:bodyPr wrap="none" rtlCol="0">
            <a:spAutoFit/>
          </a:bodyPr>
          <a:lstStyle/>
          <a:p>
            <a:r>
              <a:rPr lang="zh-CN" altLang="en-US" sz="1400" b="1" dirty="0">
                <a:solidFill>
                  <a:srgbClr val="000000"/>
                </a:solidFill>
                <a:latin typeface="宋体" charset="-122"/>
              </a:rPr>
              <a:t>在此处添加文字说明</a:t>
            </a:r>
            <a:endParaRPr lang="en-US" altLang="zh-CN" sz="1400" b="1" dirty="0">
              <a:solidFill>
                <a:srgbClr val="000000"/>
              </a:solidFill>
              <a:latin typeface="宋体" charset="-122"/>
            </a:endParaRPr>
          </a:p>
          <a:p>
            <a:r>
              <a:rPr lang="zh-CN" altLang="en-US" sz="1400" b="1" dirty="0">
                <a:solidFill>
                  <a:srgbClr val="000000"/>
                </a:solidFill>
                <a:latin typeface="宋体" charset="-122"/>
              </a:rPr>
              <a:t>在此处添加文字说明</a:t>
            </a:r>
            <a:endParaRPr lang="en-US" altLang="zh-CN" sz="1400" b="1" dirty="0">
              <a:solidFill>
                <a:srgbClr val="000000"/>
              </a:solidFill>
              <a:latin typeface="宋体" charset="-122"/>
            </a:endParaRPr>
          </a:p>
          <a:p>
            <a:r>
              <a:rPr lang="zh-CN" altLang="en-US" sz="1400" b="1" dirty="0">
                <a:solidFill>
                  <a:srgbClr val="000000"/>
                </a:solidFill>
                <a:latin typeface="宋体" charset="-122"/>
              </a:rPr>
              <a:t>在此处添加文字说明</a:t>
            </a:r>
            <a:endParaRPr lang="zh-CN" altLang="en-US" sz="1400" dirty="0"/>
          </a:p>
        </p:txBody>
      </p:sp>
      <p:sp>
        <p:nvSpPr>
          <p:cNvPr id="19" name="TextBox 18"/>
          <p:cNvSpPr txBox="1">
            <a:spLocks noChangeArrowheads="1"/>
          </p:cNvSpPr>
          <p:nvPr/>
        </p:nvSpPr>
        <p:spPr bwMode="auto">
          <a:xfrm>
            <a:off x="497174" y="195486"/>
            <a:ext cx="2778682" cy="411829"/>
          </a:xfrm>
          <a:prstGeom prst="rect">
            <a:avLst/>
          </a:prstGeom>
          <a:noFill/>
          <a:ln w="9525">
            <a:noFill/>
            <a:miter lim="800000"/>
            <a:headEnd/>
            <a:tailEnd/>
          </a:ln>
        </p:spPr>
        <p:txBody>
          <a:bodyPr wrap="none" lIns="72567" tIns="36283" rIns="72567" bIns="36283">
            <a:spAutoFit/>
          </a:bodyPr>
          <a:lstStyle/>
          <a:p>
            <a:r>
              <a:rPr lang="en-US" altLang="zh-CN" sz="2200" dirty="0">
                <a:solidFill>
                  <a:schemeClr val="bg1"/>
                </a:solidFill>
                <a:latin typeface="方正大标宋简体" pitchFamily="2" charset="-122"/>
                <a:ea typeface="方正大标宋简体" pitchFamily="2" charset="-122"/>
              </a:rPr>
              <a:t>&gt;&gt;</a:t>
            </a:r>
            <a:r>
              <a:rPr lang="zh-CN" altLang="en-US" sz="2200" dirty="0">
                <a:solidFill>
                  <a:schemeClr val="bg1"/>
                </a:solidFill>
                <a:latin typeface="方正大标宋简体" pitchFamily="2" charset="-122"/>
                <a:ea typeface="方正大标宋简体" pitchFamily="2" charset="-122"/>
              </a:rPr>
              <a:t>单击此处添加标题</a:t>
            </a:r>
          </a:p>
        </p:txBody>
      </p:sp>
    </p:spTree>
  </p:cSld>
  <p:clrMapOvr>
    <a:masterClrMapping/>
  </p:clrMapOvr>
  <mc:AlternateContent xmlns:mc="http://schemas.openxmlformats.org/markup-compatibility/2006" xmlns:p14="http://schemas.microsoft.com/office/powerpoint/2010/main">
    <mc:Choice Requires="p14">
      <p:transition spd="slow" p14:dur="1500" advTm="0">
        <p:push/>
      </p:transition>
    </mc:Choice>
    <mc:Fallback xmlns="">
      <p:transition spd="slow" advTm="0">
        <p:push/>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9"/>
                                        </p:tgtEl>
                                        <p:attrNameLst>
                                          <p:attrName>ppt_y</p:attrName>
                                        </p:attrNameLst>
                                      </p:cBhvr>
                                      <p:tavLst>
                                        <p:tav tm="0">
                                          <p:val>
                                            <p:strVal val="#ppt_y"/>
                                          </p:val>
                                        </p:tav>
                                        <p:tav tm="100000">
                                          <p:val>
                                            <p:strVal val="#ppt_y"/>
                                          </p:val>
                                        </p:tav>
                                      </p:tavLst>
                                    </p:anim>
                                    <p:anim calcmode="lin" valueType="num">
                                      <p:cBhvr>
                                        <p:cTn id="9" dur="500" fill="hold"/>
                                        <p:tgtEl>
                                          <p:spTgt spid="19"/>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9"/>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9"/>
                                        </p:tgtEl>
                                      </p:cBhvr>
                                    </p:animEffect>
                                  </p:childTnLst>
                                </p:cTn>
                              </p:par>
                            </p:childTnLst>
                          </p:cTn>
                        </p:par>
                        <p:par>
                          <p:cTn id="12" fill="hold">
                            <p:stCondLst>
                              <p:cond delay="950"/>
                            </p:stCondLst>
                            <p:childTnLst>
                              <p:par>
                                <p:cTn id="13" presetID="22" presetClass="entr" presetSubtype="8" fill="hold" nodeType="afterEffect">
                                  <p:stCondLst>
                                    <p:cond delay="0"/>
                                  </p:stCondLst>
                                  <p:childTnLst>
                                    <p:set>
                                      <p:cBhvr>
                                        <p:cTn id="14" dur="1" fill="hold">
                                          <p:stCondLst>
                                            <p:cond delay="0"/>
                                          </p:stCondLst>
                                        </p:cTn>
                                        <p:tgtEl>
                                          <p:spTgt spid="99"/>
                                        </p:tgtEl>
                                        <p:attrNameLst>
                                          <p:attrName>style.visibility</p:attrName>
                                        </p:attrNameLst>
                                      </p:cBhvr>
                                      <p:to>
                                        <p:strVal val="visible"/>
                                      </p:to>
                                    </p:set>
                                    <p:animEffect transition="in" filter="wipe(left)">
                                      <p:cBhvr>
                                        <p:cTn id="15" dur="800"/>
                                        <p:tgtEl>
                                          <p:spTgt spid="99"/>
                                        </p:tgtEl>
                                      </p:cBhvr>
                                    </p:animEffect>
                                  </p:childTnLst>
                                </p:cTn>
                              </p:par>
                            </p:childTnLst>
                          </p:cTn>
                        </p:par>
                        <p:par>
                          <p:cTn id="16" fill="hold">
                            <p:stCondLst>
                              <p:cond delay="1750"/>
                            </p:stCondLst>
                            <p:childTnLst>
                              <p:par>
                                <p:cTn id="17" presetID="22" presetClass="entr" presetSubtype="1" fill="hold" nodeType="afterEffect">
                                  <p:stCondLst>
                                    <p:cond delay="0"/>
                                  </p:stCondLst>
                                  <p:childTnLst>
                                    <p:set>
                                      <p:cBhvr>
                                        <p:cTn id="18" dur="1" fill="hold">
                                          <p:stCondLst>
                                            <p:cond delay="0"/>
                                          </p:stCondLst>
                                        </p:cTn>
                                        <p:tgtEl>
                                          <p:spTgt spid="107"/>
                                        </p:tgtEl>
                                        <p:attrNameLst>
                                          <p:attrName>style.visibility</p:attrName>
                                        </p:attrNameLst>
                                      </p:cBhvr>
                                      <p:to>
                                        <p:strVal val="visible"/>
                                      </p:to>
                                    </p:set>
                                    <p:animEffect transition="in" filter="wipe(up)">
                                      <p:cBhvr>
                                        <p:cTn id="19" dur="500"/>
                                        <p:tgtEl>
                                          <p:spTgt spid="107"/>
                                        </p:tgtEl>
                                      </p:cBhvr>
                                    </p:animEffect>
                                  </p:childTnLst>
                                </p:cTn>
                              </p:par>
                            </p:childTnLst>
                          </p:cTn>
                        </p:par>
                        <p:par>
                          <p:cTn id="20" fill="hold">
                            <p:stCondLst>
                              <p:cond delay="2250"/>
                            </p:stCondLst>
                            <p:childTnLst>
                              <p:par>
                                <p:cTn id="21" presetID="42" presetClass="entr" presetSubtype="0" fill="hold" grpId="0" nodeType="afterEffect">
                                  <p:stCondLst>
                                    <p:cond delay="0"/>
                                  </p:stCondLst>
                                  <p:childTnLst>
                                    <p:set>
                                      <p:cBhvr>
                                        <p:cTn id="22" dur="1" fill="hold">
                                          <p:stCondLst>
                                            <p:cond delay="0"/>
                                          </p:stCondLst>
                                        </p:cTn>
                                        <p:tgtEl>
                                          <p:spTgt spid="112"/>
                                        </p:tgtEl>
                                        <p:attrNameLst>
                                          <p:attrName>style.visibility</p:attrName>
                                        </p:attrNameLst>
                                      </p:cBhvr>
                                      <p:to>
                                        <p:strVal val="visible"/>
                                      </p:to>
                                    </p:set>
                                    <p:animEffect transition="in" filter="fade">
                                      <p:cBhvr>
                                        <p:cTn id="23" dur="1000"/>
                                        <p:tgtEl>
                                          <p:spTgt spid="112"/>
                                        </p:tgtEl>
                                      </p:cBhvr>
                                    </p:animEffect>
                                    <p:anim calcmode="lin" valueType="num">
                                      <p:cBhvr>
                                        <p:cTn id="24" dur="1000" fill="hold"/>
                                        <p:tgtEl>
                                          <p:spTgt spid="112"/>
                                        </p:tgtEl>
                                        <p:attrNameLst>
                                          <p:attrName>ppt_x</p:attrName>
                                        </p:attrNameLst>
                                      </p:cBhvr>
                                      <p:tavLst>
                                        <p:tav tm="0">
                                          <p:val>
                                            <p:strVal val="#ppt_x"/>
                                          </p:val>
                                        </p:tav>
                                        <p:tav tm="100000">
                                          <p:val>
                                            <p:strVal val="#ppt_x"/>
                                          </p:val>
                                        </p:tav>
                                      </p:tavLst>
                                    </p:anim>
                                    <p:anim calcmode="lin" valueType="num">
                                      <p:cBhvr>
                                        <p:cTn id="25" dur="1000" fill="hold"/>
                                        <p:tgtEl>
                                          <p:spTgt spid="112"/>
                                        </p:tgtEl>
                                        <p:attrNameLst>
                                          <p:attrName>ppt_y</p:attrName>
                                        </p:attrNameLst>
                                      </p:cBhvr>
                                      <p:tavLst>
                                        <p:tav tm="0">
                                          <p:val>
                                            <p:strVal val="#ppt_y+.1"/>
                                          </p:val>
                                        </p:tav>
                                        <p:tav tm="100000">
                                          <p:val>
                                            <p:strVal val="#ppt_y"/>
                                          </p:val>
                                        </p:tav>
                                      </p:tavLst>
                                    </p:anim>
                                  </p:childTnLst>
                                </p:cTn>
                              </p:par>
                            </p:childTnLst>
                          </p:cTn>
                        </p:par>
                        <p:par>
                          <p:cTn id="26" fill="hold">
                            <p:stCondLst>
                              <p:cond delay="3250"/>
                            </p:stCondLst>
                            <p:childTnLst>
                              <p:par>
                                <p:cTn id="27" presetID="22" presetClass="entr" presetSubtype="8" fill="hold" nodeType="afterEffect">
                                  <p:stCondLst>
                                    <p:cond delay="0"/>
                                  </p:stCondLst>
                                  <p:childTnLst>
                                    <p:set>
                                      <p:cBhvr>
                                        <p:cTn id="28" dur="1" fill="hold">
                                          <p:stCondLst>
                                            <p:cond delay="0"/>
                                          </p:stCondLst>
                                        </p:cTn>
                                        <p:tgtEl>
                                          <p:spTgt spid="100"/>
                                        </p:tgtEl>
                                        <p:attrNameLst>
                                          <p:attrName>style.visibility</p:attrName>
                                        </p:attrNameLst>
                                      </p:cBhvr>
                                      <p:to>
                                        <p:strVal val="visible"/>
                                      </p:to>
                                    </p:set>
                                    <p:animEffect transition="in" filter="wipe(left)">
                                      <p:cBhvr>
                                        <p:cTn id="29" dur="800"/>
                                        <p:tgtEl>
                                          <p:spTgt spid="100"/>
                                        </p:tgtEl>
                                      </p:cBhvr>
                                    </p:animEffect>
                                  </p:childTnLst>
                                </p:cTn>
                              </p:par>
                            </p:childTnLst>
                          </p:cTn>
                        </p:par>
                        <p:par>
                          <p:cTn id="30" fill="hold">
                            <p:stCondLst>
                              <p:cond delay="4050"/>
                            </p:stCondLst>
                            <p:childTnLst>
                              <p:par>
                                <p:cTn id="31" presetID="22" presetClass="entr" presetSubtype="1" fill="hold" nodeType="afterEffect">
                                  <p:stCondLst>
                                    <p:cond delay="0"/>
                                  </p:stCondLst>
                                  <p:childTnLst>
                                    <p:set>
                                      <p:cBhvr>
                                        <p:cTn id="32" dur="1" fill="hold">
                                          <p:stCondLst>
                                            <p:cond delay="0"/>
                                          </p:stCondLst>
                                        </p:cTn>
                                        <p:tgtEl>
                                          <p:spTgt spid="106"/>
                                        </p:tgtEl>
                                        <p:attrNameLst>
                                          <p:attrName>style.visibility</p:attrName>
                                        </p:attrNameLst>
                                      </p:cBhvr>
                                      <p:to>
                                        <p:strVal val="visible"/>
                                      </p:to>
                                    </p:set>
                                    <p:animEffect transition="in" filter="wipe(up)">
                                      <p:cBhvr>
                                        <p:cTn id="33" dur="500"/>
                                        <p:tgtEl>
                                          <p:spTgt spid="106"/>
                                        </p:tgtEl>
                                      </p:cBhvr>
                                    </p:animEffect>
                                  </p:childTnLst>
                                </p:cTn>
                              </p:par>
                            </p:childTnLst>
                          </p:cTn>
                        </p:par>
                        <p:par>
                          <p:cTn id="34" fill="hold">
                            <p:stCondLst>
                              <p:cond delay="4550"/>
                            </p:stCondLst>
                            <p:childTnLst>
                              <p:par>
                                <p:cTn id="35" presetID="47" presetClass="entr" presetSubtype="0" fill="hold" grpId="0" nodeType="afterEffect">
                                  <p:stCondLst>
                                    <p:cond delay="0"/>
                                  </p:stCondLst>
                                  <p:childTnLst>
                                    <p:set>
                                      <p:cBhvr>
                                        <p:cTn id="36" dur="1" fill="hold">
                                          <p:stCondLst>
                                            <p:cond delay="0"/>
                                          </p:stCondLst>
                                        </p:cTn>
                                        <p:tgtEl>
                                          <p:spTgt spid="105"/>
                                        </p:tgtEl>
                                        <p:attrNameLst>
                                          <p:attrName>style.visibility</p:attrName>
                                        </p:attrNameLst>
                                      </p:cBhvr>
                                      <p:to>
                                        <p:strVal val="visible"/>
                                      </p:to>
                                    </p:set>
                                    <p:animEffect transition="in" filter="fade">
                                      <p:cBhvr>
                                        <p:cTn id="37" dur="1000"/>
                                        <p:tgtEl>
                                          <p:spTgt spid="105"/>
                                        </p:tgtEl>
                                      </p:cBhvr>
                                    </p:animEffect>
                                    <p:anim calcmode="lin" valueType="num">
                                      <p:cBhvr>
                                        <p:cTn id="38" dur="1000" fill="hold"/>
                                        <p:tgtEl>
                                          <p:spTgt spid="105"/>
                                        </p:tgtEl>
                                        <p:attrNameLst>
                                          <p:attrName>ppt_x</p:attrName>
                                        </p:attrNameLst>
                                      </p:cBhvr>
                                      <p:tavLst>
                                        <p:tav tm="0">
                                          <p:val>
                                            <p:strVal val="#ppt_x"/>
                                          </p:val>
                                        </p:tav>
                                        <p:tav tm="100000">
                                          <p:val>
                                            <p:strVal val="#ppt_x"/>
                                          </p:val>
                                        </p:tav>
                                      </p:tavLst>
                                    </p:anim>
                                    <p:anim calcmode="lin" valueType="num">
                                      <p:cBhvr>
                                        <p:cTn id="39" dur="1000" fill="hold"/>
                                        <p:tgtEl>
                                          <p:spTgt spid="105"/>
                                        </p:tgtEl>
                                        <p:attrNameLst>
                                          <p:attrName>ppt_y</p:attrName>
                                        </p:attrNameLst>
                                      </p:cBhvr>
                                      <p:tavLst>
                                        <p:tav tm="0">
                                          <p:val>
                                            <p:strVal val="#ppt_y-.1"/>
                                          </p:val>
                                        </p:tav>
                                        <p:tav tm="100000">
                                          <p:val>
                                            <p:strVal val="#ppt_y"/>
                                          </p:val>
                                        </p:tav>
                                      </p:tavLst>
                                    </p:anim>
                                  </p:childTnLst>
                                </p:cTn>
                              </p:par>
                            </p:childTnLst>
                          </p:cTn>
                        </p:par>
                        <p:par>
                          <p:cTn id="40" fill="hold">
                            <p:stCondLst>
                              <p:cond delay="5550"/>
                            </p:stCondLst>
                            <p:childTnLst>
                              <p:par>
                                <p:cTn id="41" presetID="22" presetClass="entr" presetSubtype="8" fill="hold" nodeType="afterEffect">
                                  <p:stCondLst>
                                    <p:cond delay="0"/>
                                  </p:stCondLst>
                                  <p:childTnLst>
                                    <p:set>
                                      <p:cBhvr>
                                        <p:cTn id="42" dur="1" fill="hold">
                                          <p:stCondLst>
                                            <p:cond delay="0"/>
                                          </p:stCondLst>
                                        </p:cTn>
                                        <p:tgtEl>
                                          <p:spTgt spid="101"/>
                                        </p:tgtEl>
                                        <p:attrNameLst>
                                          <p:attrName>style.visibility</p:attrName>
                                        </p:attrNameLst>
                                      </p:cBhvr>
                                      <p:to>
                                        <p:strVal val="visible"/>
                                      </p:to>
                                    </p:set>
                                    <p:animEffect transition="in" filter="wipe(left)">
                                      <p:cBhvr>
                                        <p:cTn id="43" dur="800"/>
                                        <p:tgtEl>
                                          <p:spTgt spid="101"/>
                                        </p:tgtEl>
                                      </p:cBhvr>
                                    </p:animEffect>
                                  </p:childTnLst>
                                </p:cTn>
                              </p:par>
                            </p:childTnLst>
                          </p:cTn>
                        </p:par>
                        <p:par>
                          <p:cTn id="44" fill="hold">
                            <p:stCondLst>
                              <p:cond delay="6350"/>
                            </p:stCondLst>
                            <p:childTnLst>
                              <p:par>
                                <p:cTn id="45" presetID="22" presetClass="entr" presetSubtype="1" fill="hold" nodeType="afterEffect">
                                  <p:stCondLst>
                                    <p:cond delay="0"/>
                                  </p:stCondLst>
                                  <p:childTnLst>
                                    <p:set>
                                      <p:cBhvr>
                                        <p:cTn id="46" dur="1" fill="hold">
                                          <p:stCondLst>
                                            <p:cond delay="0"/>
                                          </p:stCondLst>
                                        </p:cTn>
                                        <p:tgtEl>
                                          <p:spTgt spid="108"/>
                                        </p:tgtEl>
                                        <p:attrNameLst>
                                          <p:attrName>style.visibility</p:attrName>
                                        </p:attrNameLst>
                                      </p:cBhvr>
                                      <p:to>
                                        <p:strVal val="visible"/>
                                      </p:to>
                                    </p:set>
                                    <p:animEffect transition="in" filter="wipe(up)">
                                      <p:cBhvr>
                                        <p:cTn id="47" dur="500"/>
                                        <p:tgtEl>
                                          <p:spTgt spid="108"/>
                                        </p:tgtEl>
                                      </p:cBhvr>
                                    </p:animEffect>
                                  </p:childTnLst>
                                </p:cTn>
                              </p:par>
                            </p:childTnLst>
                          </p:cTn>
                        </p:par>
                        <p:par>
                          <p:cTn id="48" fill="hold">
                            <p:stCondLst>
                              <p:cond delay="6850"/>
                            </p:stCondLst>
                            <p:childTnLst>
                              <p:par>
                                <p:cTn id="49" presetID="42" presetClass="entr" presetSubtype="0" fill="hold" grpId="0" nodeType="afterEffect">
                                  <p:stCondLst>
                                    <p:cond delay="0"/>
                                  </p:stCondLst>
                                  <p:childTnLst>
                                    <p:set>
                                      <p:cBhvr>
                                        <p:cTn id="50" dur="1" fill="hold">
                                          <p:stCondLst>
                                            <p:cond delay="0"/>
                                          </p:stCondLst>
                                        </p:cTn>
                                        <p:tgtEl>
                                          <p:spTgt spid="111"/>
                                        </p:tgtEl>
                                        <p:attrNameLst>
                                          <p:attrName>style.visibility</p:attrName>
                                        </p:attrNameLst>
                                      </p:cBhvr>
                                      <p:to>
                                        <p:strVal val="visible"/>
                                      </p:to>
                                    </p:set>
                                    <p:animEffect transition="in" filter="fade">
                                      <p:cBhvr>
                                        <p:cTn id="51" dur="1000"/>
                                        <p:tgtEl>
                                          <p:spTgt spid="111"/>
                                        </p:tgtEl>
                                      </p:cBhvr>
                                    </p:animEffect>
                                    <p:anim calcmode="lin" valueType="num">
                                      <p:cBhvr>
                                        <p:cTn id="52" dur="1000" fill="hold"/>
                                        <p:tgtEl>
                                          <p:spTgt spid="111"/>
                                        </p:tgtEl>
                                        <p:attrNameLst>
                                          <p:attrName>ppt_x</p:attrName>
                                        </p:attrNameLst>
                                      </p:cBhvr>
                                      <p:tavLst>
                                        <p:tav tm="0">
                                          <p:val>
                                            <p:strVal val="#ppt_x"/>
                                          </p:val>
                                        </p:tav>
                                        <p:tav tm="100000">
                                          <p:val>
                                            <p:strVal val="#ppt_x"/>
                                          </p:val>
                                        </p:tav>
                                      </p:tavLst>
                                    </p:anim>
                                    <p:anim calcmode="lin" valueType="num">
                                      <p:cBhvr>
                                        <p:cTn id="53" dur="1000" fill="hold"/>
                                        <p:tgtEl>
                                          <p:spTgt spid="111"/>
                                        </p:tgtEl>
                                        <p:attrNameLst>
                                          <p:attrName>ppt_y</p:attrName>
                                        </p:attrNameLst>
                                      </p:cBhvr>
                                      <p:tavLst>
                                        <p:tav tm="0">
                                          <p:val>
                                            <p:strVal val="#ppt_y+.1"/>
                                          </p:val>
                                        </p:tav>
                                        <p:tav tm="100000">
                                          <p:val>
                                            <p:strVal val="#ppt_y"/>
                                          </p:val>
                                        </p:tav>
                                      </p:tavLst>
                                    </p:anim>
                                  </p:childTnLst>
                                </p:cTn>
                              </p:par>
                            </p:childTnLst>
                          </p:cTn>
                        </p:par>
                        <p:par>
                          <p:cTn id="54" fill="hold">
                            <p:stCondLst>
                              <p:cond delay="7850"/>
                            </p:stCondLst>
                            <p:childTnLst>
                              <p:par>
                                <p:cTn id="55" presetID="22" presetClass="entr" presetSubtype="8" fill="hold" nodeType="afterEffect">
                                  <p:stCondLst>
                                    <p:cond delay="0"/>
                                  </p:stCondLst>
                                  <p:childTnLst>
                                    <p:set>
                                      <p:cBhvr>
                                        <p:cTn id="56" dur="1" fill="hold">
                                          <p:stCondLst>
                                            <p:cond delay="0"/>
                                          </p:stCondLst>
                                        </p:cTn>
                                        <p:tgtEl>
                                          <p:spTgt spid="102"/>
                                        </p:tgtEl>
                                        <p:attrNameLst>
                                          <p:attrName>style.visibility</p:attrName>
                                        </p:attrNameLst>
                                      </p:cBhvr>
                                      <p:to>
                                        <p:strVal val="visible"/>
                                      </p:to>
                                    </p:set>
                                    <p:animEffect transition="in" filter="wipe(left)">
                                      <p:cBhvr>
                                        <p:cTn id="57" dur="800"/>
                                        <p:tgtEl>
                                          <p:spTgt spid="102"/>
                                        </p:tgtEl>
                                      </p:cBhvr>
                                    </p:animEffect>
                                  </p:childTnLst>
                                </p:cTn>
                              </p:par>
                            </p:childTnLst>
                          </p:cTn>
                        </p:par>
                        <p:par>
                          <p:cTn id="58" fill="hold">
                            <p:stCondLst>
                              <p:cond delay="8650"/>
                            </p:stCondLst>
                            <p:childTnLst>
                              <p:par>
                                <p:cTn id="59" presetID="22" presetClass="entr" presetSubtype="1" fill="hold" nodeType="afterEffect">
                                  <p:stCondLst>
                                    <p:cond delay="0"/>
                                  </p:stCondLst>
                                  <p:childTnLst>
                                    <p:set>
                                      <p:cBhvr>
                                        <p:cTn id="60" dur="1" fill="hold">
                                          <p:stCondLst>
                                            <p:cond delay="0"/>
                                          </p:stCondLst>
                                        </p:cTn>
                                        <p:tgtEl>
                                          <p:spTgt spid="109"/>
                                        </p:tgtEl>
                                        <p:attrNameLst>
                                          <p:attrName>style.visibility</p:attrName>
                                        </p:attrNameLst>
                                      </p:cBhvr>
                                      <p:to>
                                        <p:strVal val="visible"/>
                                      </p:to>
                                    </p:set>
                                    <p:animEffect transition="in" filter="wipe(up)">
                                      <p:cBhvr>
                                        <p:cTn id="61" dur="500"/>
                                        <p:tgtEl>
                                          <p:spTgt spid="109"/>
                                        </p:tgtEl>
                                      </p:cBhvr>
                                    </p:animEffect>
                                  </p:childTnLst>
                                </p:cTn>
                              </p:par>
                            </p:childTnLst>
                          </p:cTn>
                        </p:par>
                        <p:par>
                          <p:cTn id="62" fill="hold">
                            <p:stCondLst>
                              <p:cond delay="9150"/>
                            </p:stCondLst>
                            <p:childTnLst>
                              <p:par>
                                <p:cTn id="63" presetID="47" presetClass="entr" presetSubtype="0" fill="hold" grpId="0" nodeType="afterEffect">
                                  <p:stCondLst>
                                    <p:cond delay="0"/>
                                  </p:stCondLst>
                                  <p:childTnLst>
                                    <p:set>
                                      <p:cBhvr>
                                        <p:cTn id="64" dur="1" fill="hold">
                                          <p:stCondLst>
                                            <p:cond delay="0"/>
                                          </p:stCondLst>
                                        </p:cTn>
                                        <p:tgtEl>
                                          <p:spTgt spid="110"/>
                                        </p:tgtEl>
                                        <p:attrNameLst>
                                          <p:attrName>style.visibility</p:attrName>
                                        </p:attrNameLst>
                                      </p:cBhvr>
                                      <p:to>
                                        <p:strVal val="visible"/>
                                      </p:to>
                                    </p:set>
                                    <p:animEffect transition="in" filter="fade">
                                      <p:cBhvr>
                                        <p:cTn id="65" dur="1000"/>
                                        <p:tgtEl>
                                          <p:spTgt spid="110"/>
                                        </p:tgtEl>
                                      </p:cBhvr>
                                    </p:animEffect>
                                    <p:anim calcmode="lin" valueType="num">
                                      <p:cBhvr>
                                        <p:cTn id="66" dur="1000" fill="hold"/>
                                        <p:tgtEl>
                                          <p:spTgt spid="110"/>
                                        </p:tgtEl>
                                        <p:attrNameLst>
                                          <p:attrName>ppt_x</p:attrName>
                                        </p:attrNameLst>
                                      </p:cBhvr>
                                      <p:tavLst>
                                        <p:tav tm="0">
                                          <p:val>
                                            <p:strVal val="#ppt_x"/>
                                          </p:val>
                                        </p:tav>
                                        <p:tav tm="100000">
                                          <p:val>
                                            <p:strVal val="#ppt_x"/>
                                          </p:val>
                                        </p:tav>
                                      </p:tavLst>
                                    </p:anim>
                                    <p:anim calcmode="lin" valueType="num">
                                      <p:cBhvr>
                                        <p:cTn id="67" dur="1000" fill="hold"/>
                                        <p:tgtEl>
                                          <p:spTgt spid="110"/>
                                        </p:tgtEl>
                                        <p:attrNameLst>
                                          <p:attrName>ppt_y</p:attrName>
                                        </p:attrNameLst>
                                      </p:cBhvr>
                                      <p:tavLst>
                                        <p:tav tm="0">
                                          <p:val>
                                            <p:strVal val="#ppt_y-.1"/>
                                          </p:val>
                                        </p:tav>
                                        <p:tav tm="100000">
                                          <p:val>
                                            <p:strVal val="#ppt_y"/>
                                          </p:val>
                                        </p:tav>
                                      </p:tavLst>
                                    </p:anim>
                                  </p:childTnLst>
                                </p:cTn>
                              </p:par>
                            </p:childTnLst>
                          </p:cTn>
                        </p:par>
                        <p:par>
                          <p:cTn id="68" fill="hold">
                            <p:stCondLst>
                              <p:cond delay="10150"/>
                            </p:stCondLst>
                            <p:childTnLst>
                              <p:par>
                                <p:cTn id="69" presetID="22" presetClass="entr" presetSubtype="8" fill="hold" nodeType="afterEffect">
                                  <p:stCondLst>
                                    <p:cond delay="0"/>
                                  </p:stCondLst>
                                  <p:childTnLst>
                                    <p:set>
                                      <p:cBhvr>
                                        <p:cTn id="70" dur="1" fill="hold">
                                          <p:stCondLst>
                                            <p:cond delay="0"/>
                                          </p:stCondLst>
                                        </p:cTn>
                                        <p:tgtEl>
                                          <p:spTgt spid="103"/>
                                        </p:tgtEl>
                                        <p:attrNameLst>
                                          <p:attrName>style.visibility</p:attrName>
                                        </p:attrNameLst>
                                      </p:cBhvr>
                                      <p:to>
                                        <p:strVal val="visible"/>
                                      </p:to>
                                    </p:set>
                                    <p:animEffect transition="in" filter="wipe(left)">
                                      <p:cBhvr>
                                        <p:cTn id="71" dur="800"/>
                                        <p:tgtEl>
                                          <p:spTgt spid="103"/>
                                        </p:tgtEl>
                                      </p:cBhvr>
                                    </p:animEffect>
                                  </p:childTnLst>
                                </p:cTn>
                              </p:par>
                            </p:childTnLst>
                          </p:cTn>
                        </p:par>
                        <p:par>
                          <p:cTn id="72" fill="hold">
                            <p:stCondLst>
                              <p:cond delay="10950"/>
                            </p:stCondLst>
                            <p:childTnLst>
                              <p:par>
                                <p:cTn id="73" presetID="22" presetClass="entr" presetSubtype="1" fill="hold" nodeType="afterEffect">
                                  <p:stCondLst>
                                    <p:cond delay="0"/>
                                  </p:stCondLst>
                                  <p:childTnLst>
                                    <p:set>
                                      <p:cBhvr>
                                        <p:cTn id="74" dur="1" fill="hold">
                                          <p:stCondLst>
                                            <p:cond delay="0"/>
                                          </p:stCondLst>
                                        </p:cTn>
                                        <p:tgtEl>
                                          <p:spTgt spid="113"/>
                                        </p:tgtEl>
                                        <p:attrNameLst>
                                          <p:attrName>style.visibility</p:attrName>
                                        </p:attrNameLst>
                                      </p:cBhvr>
                                      <p:to>
                                        <p:strVal val="visible"/>
                                      </p:to>
                                    </p:set>
                                    <p:animEffect transition="in" filter="wipe(up)">
                                      <p:cBhvr>
                                        <p:cTn id="75" dur="500"/>
                                        <p:tgtEl>
                                          <p:spTgt spid="113"/>
                                        </p:tgtEl>
                                      </p:cBhvr>
                                    </p:animEffect>
                                  </p:childTnLst>
                                </p:cTn>
                              </p:par>
                            </p:childTnLst>
                          </p:cTn>
                        </p:par>
                        <p:par>
                          <p:cTn id="76" fill="hold">
                            <p:stCondLst>
                              <p:cond delay="11450"/>
                            </p:stCondLst>
                            <p:childTnLst>
                              <p:par>
                                <p:cTn id="77" presetID="42" presetClass="entr" presetSubtype="0" fill="hold" grpId="0" nodeType="afterEffect">
                                  <p:stCondLst>
                                    <p:cond delay="0"/>
                                  </p:stCondLst>
                                  <p:childTnLst>
                                    <p:set>
                                      <p:cBhvr>
                                        <p:cTn id="78" dur="1" fill="hold">
                                          <p:stCondLst>
                                            <p:cond delay="0"/>
                                          </p:stCondLst>
                                        </p:cTn>
                                        <p:tgtEl>
                                          <p:spTgt spid="114"/>
                                        </p:tgtEl>
                                        <p:attrNameLst>
                                          <p:attrName>style.visibility</p:attrName>
                                        </p:attrNameLst>
                                      </p:cBhvr>
                                      <p:to>
                                        <p:strVal val="visible"/>
                                      </p:to>
                                    </p:set>
                                    <p:animEffect transition="in" filter="fade">
                                      <p:cBhvr>
                                        <p:cTn id="79" dur="1000"/>
                                        <p:tgtEl>
                                          <p:spTgt spid="114"/>
                                        </p:tgtEl>
                                      </p:cBhvr>
                                    </p:animEffect>
                                    <p:anim calcmode="lin" valueType="num">
                                      <p:cBhvr>
                                        <p:cTn id="80" dur="1000" fill="hold"/>
                                        <p:tgtEl>
                                          <p:spTgt spid="114"/>
                                        </p:tgtEl>
                                        <p:attrNameLst>
                                          <p:attrName>ppt_x</p:attrName>
                                        </p:attrNameLst>
                                      </p:cBhvr>
                                      <p:tavLst>
                                        <p:tav tm="0">
                                          <p:val>
                                            <p:strVal val="#ppt_x"/>
                                          </p:val>
                                        </p:tav>
                                        <p:tav tm="100000">
                                          <p:val>
                                            <p:strVal val="#ppt_x"/>
                                          </p:val>
                                        </p:tav>
                                      </p:tavLst>
                                    </p:anim>
                                    <p:anim calcmode="lin" valueType="num">
                                      <p:cBhvr>
                                        <p:cTn id="81" dur="1000" fill="hold"/>
                                        <p:tgtEl>
                                          <p:spTgt spid="114"/>
                                        </p:tgtEl>
                                        <p:attrNameLst>
                                          <p:attrName>ppt_y</p:attrName>
                                        </p:attrNameLst>
                                      </p:cBhvr>
                                      <p:tavLst>
                                        <p:tav tm="0">
                                          <p:val>
                                            <p:strVal val="#ppt_y+.1"/>
                                          </p:val>
                                        </p:tav>
                                        <p:tav tm="100000">
                                          <p:val>
                                            <p:strVal val="#ppt_y"/>
                                          </p:val>
                                        </p:tav>
                                      </p:tavLst>
                                    </p:anim>
                                  </p:childTnLst>
                                </p:cTn>
                              </p:par>
                            </p:childTnLst>
                          </p:cTn>
                        </p:par>
                        <p:par>
                          <p:cTn id="82" fill="hold">
                            <p:stCondLst>
                              <p:cond delay="12450"/>
                            </p:stCondLst>
                            <p:childTnLst>
                              <p:par>
                                <p:cTn id="83" presetID="22" presetClass="entr" presetSubtype="8" fill="hold" nodeType="afterEffect">
                                  <p:stCondLst>
                                    <p:cond delay="0"/>
                                  </p:stCondLst>
                                  <p:childTnLst>
                                    <p:set>
                                      <p:cBhvr>
                                        <p:cTn id="84" dur="1" fill="hold">
                                          <p:stCondLst>
                                            <p:cond delay="0"/>
                                          </p:stCondLst>
                                        </p:cTn>
                                        <p:tgtEl>
                                          <p:spTgt spid="104"/>
                                        </p:tgtEl>
                                        <p:attrNameLst>
                                          <p:attrName>style.visibility</p:attrName>
                                        </p:attrNameLst>
                                      </p:cBhvr>
                                      <p:to>
                                        <p:strVal val="visible"/>
                                      </p:to>
                                    </p:set>
                                    <p:animEffect transition="in" filter="wipe(left)">
                                      <p:cBhvr>
                                        <p:cTn id="85" dur="800"/>
                                        <p:tgtEl>
                                          <p:spTgt spid="10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110" grpId="0"/>
      <p:bldP spid="111" grpId="0"/>
      <p:bldP spid="112" grpId="0"/>
      <p:bldP spid="114" grpId="0"/>
      <p:bldP spid="19"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90" name="Text Box 15"/>
          <p:cNvSpPr txBox="1">
            <a:spLocks noChangeArrowheads="1"/>
          </p:cNvSpPr>
          <p:nvPr/>
        </p:nvSpPr>
        <p:spPr bwMode="auto">
          <a:xfrm>
            <a:off x="4716016" y="1635646"/>
            <a:ext cx="3790177" cy="319496"/>
          </a:xfrm>
          <a:prstGeom prst="rect">
            <a:avLst/>
          </a:prstGeom>
          <a:noFill/>
          <a:ln w="9525" algn="ctr">
            <a:noFill/>
            <a:miter lim="800000"/>
            <a:headEnd/>
            <a:tailEnd/>
          </a:ln>
        </p:spPr>
        <p:txBody>
          <a:bodyPr wrap="none" lIns="72567" tIns="36283" rIns="72567" bIns="36283">
            <a:spAutoFit/>
          </a:bodyPr>
          <a:lstStyle/>
          <a:p>
            <a:pPr latinLnBrk="1"/>
            <a:r>
              <a:rPr kumimoji="1" lang="en-US" altLang="zh-CN" sz="1600" dirty="0"/>
              <a:t>&gt;&gt;&gt;</a:t>
            </a:r>
            <a:r>
              <a:rPr kumimoji="1" lang="zh-CN" altLang="en-US" sz="1600" dirty="0"/>
              <a:t>添加解释说明文字添加解释说明文字</a:t>
            </a:r>
          </a:p>
        </p:txBody>
      </p:sp>
      <p:sp>
        <p:nvSpPr>
          <p:cNvPr id="16391" name="Text Box 15"/>
          <p:cNvSpPr txBox="1">
            <a:spLocks noChangeArrowheads="1"/>
          </p:cNvSpPr>
          <p:nvPr/>
        </p:nvSpPr>
        <p:spPr bwMode="auto">
          <a:xfrm>
            <a:off x="4716016" y="2179985"/>
            <a:ext cx="3790177" cy="319496"/>
          </a:xfrm>
          <a:prstGeom prst="rect">
            <a:avLst/>
          </a:prstGeom>
          <a:noFill/>
          <a:ln w="9525" algn="ctr">
            <a:noFill/>
            <a:miter lim="800000"/>
            <a:headEnd/>
            <a:tailEnd/>
          </a:ln>
        </p:spPr>
        <p:txBody>
          <a:bodyPr wrap="none" lIns="72567" tIns="36283" rIns="72567" bIns="36283">
            <a:spAutoFit/>
          </a:bodyPr>
          <a:lstStyle/>
          <a:p>
            <a:pPr latinLnBrk="1"/>
            <a:r>
              <a:rPr kumimoji="1" lang="en-US" altLang="zh-CN" sz="1600" dirty="0"/>
              <a:t>&gt;&gt;&gt;</a:t>
            </a:r>
            <a:r>
              <a:rPr kumimoji="1" lang="zh-CN" altLang="en-US" sz="1600" dirty="0"/>
              <a:t>添加解释说明文字添加解释说明文字</a:t>
            </a:r>
          </a:p>
        </p:txBody>
      </p:sp>
      <p:sp>
        <p:nvSpPr>
          <p:cNvPr id="16392" name="Text Box 15"/>
          <p:cNvSpPr txBox="1">
            <a:spLocks noChangeArrowheads="1"/>
          </p:cNvSpPr>
          <p:nvPr/>
        </p:nvSpPr>
        <p:spPr bwMode="auto">
          <a:xfrm>
            <a:off x="4716016" y="2714244"/>
            <a:ext cx="3790177" cy="319496"/>
          </a:xfrm>
          <a:prstGeom prst="rect">
            <a:avLst/>
          </a:prstGeom>
          <a:noFill/>
          <a:ln w="9525" algn="ctr">
            <a:noFill/>
            <a:miter lim="800000"/>
            <a:headEnd/>
            <a:tailEnd/>
          </a:ln>
        </p:spPr>
        <p:txBody>
          <a:bodyPr wrap="none" lIns="72567" tIns="36283" rIns="72567" bIns="36283">
            <a:spAutoFit/>
          </a:bodyPr>
          <a:lstStyle/>
          <a:p>
            <a:pPr latinLnBrk="1"/>
            <a:r>
              <a:rPr kumimoji="1" lang="en-US" altLang="zh-CN" sz="1600" dirty="0"/>
              <a:t>&gt;&gt;&gt;</a:t>
            </a:r>
            <a:r>
              <a:rPr kumimoji="1" lang="zh-CN" altLang="en-US" sz="1600" dirty="0"/>
              <a:t>添加解释说明文字添加解释说明文字</a:t>
            </a:r>
          </a:p>
        </p:txBody>
      </p:sp>
      <p:grpSp>
        <p:nvGrpSpPr>
          <p:cNvPr id="16395" name="Group 11"/>
          <p:cNvGrpSpPr>
            <a:grpSpLocks/>
          </p:cNvGrpSpPr>
          <p:nvPr/>
        </p:nvGrpSpPr>
        <p:grpSpPr bwMode="auto">
          <a:xfrm>
            <a:off x="1103040" y="1293469"/>
            <a:ext cx="3684984" cy="3264706"/>
            <a:chOff x="431" y="1298"/>
            <a:chExt cx="2312" cy="2048"/>
          </a:xfrm>
        </p:grpSpPr>
        <p:pic>
          <p:nvPicPr>
            <p:cNvPr id="98313" name="Picture 6" descr="墨点"/>
            <p:cNvPicPr>
              <a:picLocks noChangeAspect="1" noChangeArrowheads="1"/>
            </p:cNvPicPr>
            <p:nvPr/>
          </p:nvPicPr>
          <p:blipFill>
            <a:blip r:embed="rId3"/>
            <a:srcRect/>
            <a:stretch>
              <a:fillRect/>
            </a:stretch>
          </p:blipFill>
          <p:spPr bwMode="auto">
            <a:xfrm rot="-2533940">
              <a:off x="431" y="1298"/>
              <a:ext cx="2312" cy="2048"/>
            </a:xfrm>
            <a:prstGeom prst="rect">
              <a:avLst/>
            </a:prstGeom>
            <a:noFill/>
            <a:ln w="9525">
              <a:noFill/>
              <a:miter lim="800000"/>
              <a:headEnd/>
              <a:tailEnd/>
            </a:ln>
          </p:spPr>
        </p:pic>
        <p:sp>
          <p:nvSpPr>
            <p:cNvPr id="22" name="TextBox 21"/>
            <p:cNvSpPr txBox="1"/>
            <p:nvPr/>
          </p:nvSpPr>
          <p:spPr>
            <a:xfrm>
              <a:off x="1156" y="2115"/>
              <a:ext cx="879" cy="513"/>
            </a:xfrm>
            <a:prstGeom prst="rect">
              <a:avLst/>
            </a:prstGeom>
            <a:noFill/>
          </p:spPr>
          <p:txBody>
            <a:bodyPr wrap="none">
              <a:spAutoFit/>
            </a:bodyPr>
            <a:lstStyle/>
            <a:p>
              <a:pPr>
                <a:defRPr/>
              </a:pPr>
              <a:r>
                <a:rPr lang="zh-CN" altLang="en-US" dirty="0">
                  <a:solidFill>
                    <a:schemeClr val="bg1"/>
                  </a:solidFill>
                  <a:latin typeface="+mn-ea"/>
                  <a:ea typeface="+mn-ea"/>
                </a:rPr>
                <a:t>单击此处</a:t>
              </a:r>
              <a:endParaRPr lang="en-US" altLang="zh-CN" dirty="0">
                <a:solidFill>
                  <a:schemeClr val="bg1"/>
                </a:solidFill>
                <a:latin typeface="+mn-ea"/>
                <a:ea typeface="+mn-ea"/>
              </a:endParaRPr>
            </a:p>
            <a:p>
              <a:pPr>
                <a:defRPr/>
              </a:pPr>
              <a:r>
                <a:rPr lang="zh-CN" altLang="en-US" dirty="0">
                  <a:solidFill>
                    <a:schemeClr val="bg1"/>
                  </a:solidFill>
                  <a:latin typeface="+mn-ea"/>
                  <a:ea typeface="+mn-ea"/>
                </a:rPr>
                <a:t>添加标题</a:t>
              </a:r>
            </a:p>
          </p:txBody>
        </p:sp>
      </p:grpSp>
      <p:sp>
        <p:nvSpPr>
          <p:cNvPr id="9" name="Text Box 15"/>
          <p:cNvSpPr txBox="1">
            <a:spLocks noChangeArrowheads="1"/>
          </p:cNvSpPr>
          <p:nvPr/>
        </p:nvSpPr>
        <p:spPr bwMode="auto">
          <a:xfrm>
            <a:off x="4716016" y="3253867"/>
            <a:ext cx="3790177" cy="319496"/>
          </a:xfrm>
          <a:prstGeom prst="rect">
            <a:avLst/>
          </a:prstGeom>
          <a:noFill/>
          <a:ln w="9525" algn="ctr">
            <a:noFill/>
            <a:miter lim="800000"/>
            <a:headEnd/>
            <a:tailEnd/>
          </a:ln>
        </p:spPr>
        <p:txBody>
          <a:bodyPr wrap="none" lIns="72567" tIns="36283" rIns="72567" bIns="36283">
            <a:spAutoFit/>
          </a:bodyPr>
          <a:lstStyle/>
          <a:p>
            <a:pPr latinLnBrk="1"/>
            <a:r>
              <a:rPr kumimoji="1" lang="en-US" altLang="zh-CN" sz="1600" dirty="0"/>
              <a:t>&gt;&gt;&gt;</a:t>
            </a:r>
            <a:r>
              <a:rPr kumimoji="1" lang="zh-CN" altLang="en-US" sz="1600" dirty="0"/>
              <a:t>添加解释说明文字添加解释说明文字</a:t>
            </a:r>
          </a:p>
        </p:txBody>
      </p:sp>
      <p:sp>
        <p:nvSpPr>
          <p:cNvPr id="11" name="Text Box 15"/>
          <p:cNvSpPr txBox="1">
            <a:spLocks noChangeArrowheads="1"/>
          </p:cNvSpPr>
          <p:nvPr/>
        </p:nvSpPr>
        <p:spPr bwMode="auto">
          <a:xfrm>
            <a:off x="4716016" y="3795886"/>
            <a:ext cx="3790177" cy="319496"/>
          </a:xfrm>
          <a:prstGeom prst="rect">
            <a:avLst/>
          </a:prstGeom>
          <a:noFill/>
          <a:ln w="9525" algn="ctr">
            <a:noFill/>
            <a:miter lim="800000"/>
            <a:headEnd/>
            <a:tailEnd/>
          </a:ln>
        </p:spPr>
        <p:txBody>
          <a:bodyPr wrap="none" lIns="72567" tIns="36283" rIns="72567" bIns="36283">
            <a:spAutoFit/>
          </a:bodyPr>
          <a:lstStyle/>
          <a:p>
            <a:pPr latinLnBrk="1"/>
            <a:r>
              <a:rPr kumimoji="1" lang="en-US" altLang="zh-CN" sz="1600" dirty="0"/>
              <a:t>&gt;&gt;&gt;</a:t>
            </a:r>
            <a:r>
              <a:rPr kumimoji="1" lang="zh-CN" altLang="en-US" sz="1600" dirty="0"/>
              <a:t>添加解释说明文字添加解释说明文字</a:t>
            </a:r>
          </a:p>
        </p:txBody>
      </p:sp>
      <p:sp>
        <p:nvSpPr>
          <p:cNvPr id="12" name="TextBox 11"/>
          <p:cNvSpPr txBox="1">
            <a:spLocks noChangeArrowheads="1"/>
          </p:cNvSpPr>
          <p:nvPr/>
        </p:nvSpPr>
        <p:spPr bwMode="auto">
          <a:xfrm>
            <a:off x="497174" y="195486"/>
            <a:ext cx="2778682" cy="411829"/>
          </a:xfrm>
          <a:prstGeom prst="rect">
            <a:avLst/>
          </a:prstGeom>
          <a:noFill/>
          <a:ln w="9525">
            <a:noFill/>
            <a:miter lim="800000"/>
            <a:headEnd/>
            <a:tailEnd/>
          </a:ln>
        </p:spPr>
        <p:txBody>
          <a:bodyPr wrap="none" lIns="72567" tIns="36283" rIns="72567" bIns="36283">
            <a:spAutoFit/>
          </a:bodyPr>
          <a:lstStyle/>
          <a:p>
            <a:r>
              <a:rPr lang="en-US" altLang="zh-CN" sz="2200" dirty="0">
                <a:solidFill>
                  <a:schemeClr val="bg1"/>
                </a:solidFill>
                <a:latin typeface="方正大标宋简体" pitchFamily="2" charset="-122"/>
                <a:ea typeface="方正大标宋简体" pitchFamily="2" charset="-122"/>
              </a:rPr>
              <a:t>&gt;&gt;</a:t>
            </a:r>
            <a:r>
              <a:rPr lang="zh-CN" altLang="en-US" sz="2200" dirty="0">
                <a:solidFill>
                  <a:schemeClr val="bg1"/>
                </a:solidFill>
                <a:latin typeface="方正大标宋简体" pitchFamily="2" charset="-122"/>
                <a:ea typeface="方正大标宋简体" pitchFamily="2" charset="-122"/>
              </a:rPr>
              <a:t>单击此处添加标题</a:t>
            </a:r>
          </a:p>
        </p:txBody>
      </p:sp>
    </p:spTree>
    <p:extLst>
      <p:ext uri="{BB962C8B-B14F-4D97-AF65-F5344CB8AC3E}">
        <p14:creationId xmlns:p14="http://schemas.microsoft.com/office/powerpoint/2010/main" val="1470134164"/>
      </p:ext>
    </p:extLst>
  </p:cSld>
  <p:clrMapOvr>
    <a:masterClrMapping/>
  </p:clrMapOvr>
  <mc:AlternateContent xmlns:mc="http://schemas.openxmlformats.org/markup-compatibility/2006" xmlns:p14="http://schemas.microsoft.com/office/powerpoint/2010/main">
    <mc:Choice Requires="p14">
      <p:transition spd="slow" p14:dur="1500" advTm="0">
        <p:push/>
      </p:transition>
    </mc:Choice>
    <mc:Fallback xmlns="">
      <p:transition spd="slow" advTm="0">
        <p:push/>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12"/>
                                        </p:tgtEl>
                                        <p:attrNameLst>
                                          <p:attrName>style.visibility</p:attrName>
                                        </p:attrNameLst>
                                      </p:cBhvr>
                                      <p:to>
                                        <p:strVal val="visible"/>
                                      </p:to>
                                    </p:set>
                                    <p:anim calcmode="lin" valueType="num">
                                      <p:cBhvr>
                                        <p:cTn id="7" dur="500" fill="hold"/>
                                        <p:tgtEl>
                                          <p:spTgt spid="1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2"/>
                                        </p:tgtEl>
                                        <p:attrNameLst>
                                          <p:attrName>ppt_y</p:attrName>
                                        </p:attrNameLst>
                                      </p:cBhvr>
                                      <p:tavLst>
                                        <p:tav tm="0">
                                          <p:val>
                                            <p:strVal val="#ppt_y"/>
                                          </p:val>
                                        </p:tav>
                                        <p:tav tm="100000">
                                          <p:val>
                                            <p:strVal val="#ppt_y"/>
                                          </p:val>
                                        </p:tav>
                                      </p:tavLst>
                                    </p:anim>
                                    <p:anim calcmode="lin" valueType="num">
                                      <p:cBhvr>
                                        <p:cTn id="9" dur="500" fill="hold"/>
                                        <p:tgtEl>
                                          <p:spTgt spid="1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2"/>
                                        </p:tgtEl>
                                      </p:cBhvr>
                                    </p:animEffect>
                                  </p:childTnLst>
                                </p:cTn>
                              </p:par>
                            </p:childTnLst>
                          </p:cTn>
                        </p:par>
                        <p:par>
                          <p:cTn id="12" fill="hold">
                            <p:stCondLst>
                              <p:cond delay="950"/>
                            </p:stCondLst>
                            <p:childTnLst>
                              <p:par>
                                <p:cTn id="13" presetID="35" presetClass="entr" presetSubtype="0" fill="hold" nodeType="afterEffect">
                                  <p:stCondLst>
                                    <p:cond delay="0"/>
                                  </p:stCondLst>
                                  <p:childTnLst>
                                    <p:set>
                                      <p:cBhvr>
                                        <p:cTn id="14" dur="1" fill="hold">
                                          <p:stCondLst>
                                            <p:cond delay="0"/>
                                          </p:stCondLst>
                                        </p:cTn>
                                        <p:tgtEl>
                                          <p:spTgt spid="16395"/>
                                        </p:tgtEl>
                                        <p:attrNameLst>
                                          <p:attrName>style.visibility</p:attrName>
                                        </p:attrNameLst>
                                      </p:cBhvr>
                                      <p:to>
                                        <p:strVal val="visible"/>
                                      </p:to>
                                    </p:set>
                                    <p:animEffect transition="in" filter="fade">
                                      <p:cBhvr>
                                        <p:cTn id="15" dur="2000"/>
                                        <p:tgtEl>
                                          <p:spTgt spid="16395"/>
                                        </p:tgtEl>
                                      </p:cBhvr>
                                    </p:animEffect>
                                    <p:anim calcmode="lin" valueType="num">
                                      <p:cBhvr>
                                        <p:cTn id="16" dur="2000" fill="hold"/>
                                        <p:tgtEl>
                                          <p:spTgt spid="16395"/>
                                        </p:tgtEl>
                                        <p:attrNameLst>
                                          <p:attrName>style.rotation</p:attrName>
                                        </p:attrNameLst>
                                      </p:cBhvr>
                                      <p:tavLst>
                                        <p:tav tm="0">
                                          <p:val>
                                            <p:fltVal val="720"/>
                                          </p:val>
                                        </p:tav>
                                        <p:tav tm="100000">
                                          <p:val>
                                            <p:fltVal val="0"/>
                                          </p:val>
                                        </p:tav>
                                      </p:tavLst>
                                    </p:anim>
                                    <p:anim calcmode="lin" valueType="num">
                                      <p:cBhvr>
                                        <p:cTn id="17" dur="2000" fill="hold"/>
                                        <p:tgtEl>
                                          <p:spTgt spid="16395"/>
                                        </p:tgtEl>
                                        <p:attrNameLst>
                                          <p:attrName>ppt_h</p:attrName>
                                        </p:attrNameLst>
                                      </p:cBhvr>
                                      <p:tavLst>
                                        <p:tav tm="0">
                                          <p:val>
                                            <p:fltVal val="0"/>
                                          </p:val>
                                        </p:tav>
                                        <p:tav tm="100000">
                                          <p:val>
                                            <p:strVal val="#ppt_h"/>
                                          </p:val>
                                        </p:tav>
                                      </p:tavLst>
                                    </p:anim>
                                    <p:anim calcmode="lin" valueType="num">
                                      <p:cBhvr>
                                        <p:cTn id="18" dur="2000" fill="hold"/>
                                        <p:tgtEl>
                                          <p:spTgt spid="16395"/>
                                        </p:tgtEl>
                                        <p:attrNameLst>
                                          <p:attrName>ppt_w</p:attrName>
                                        </p:attrNameLst>
                                      </p:cBhvr>
                                      <p:tavLst>
                                        <p:tav tm="0">
                                          <p:val>
                                            <p:fltVal val="0"/>
                                          </p:val>
                                        </p:tav>
                                        <p:tav tm="100000">
                                          <p:val>
                                            <p:strVal val="#ppt_w"/>
                                          </p:val>
                                        </p:tav>
                                      </p:tavLst>
                                    </p:anim>
                                  </p:childTnLst>
                                </p:cTn>
                              </p:par>
                            </p:childTnLst>
                          </p:cTn>
                        </p:par>
                        <p:par>
                          <p:cTn id="19" fill="hold">
                            <p:stCondLst>
                              <p:cond delay="2950"/>
                            </p:stCondLst>
                            <p:childTnLst>
                              <p:par>
                                <p:cTn id="20" presetID="12" presetClass="entr" presetSubtype="8" fill="hold" grpId="0" nodeType="afterEffect">
                                  <p:stCondLst>
                                    <p:cond delay="0"/>
                                  </p:stCondLst>
                                  <p:childTnLst>
                                    <p:set>
                                      <p:cBhvr>
                                        <p:cTn id="21" dur="1" fill="hold">
                                          <p:stCondLst>
                                            <p:cond delay="0"/>
                                          </p:stCondLst>
                                        </p:cTn>
                                        <p:tgtEl>
                                          <p:spTgt spid="16390"/>
                                        </p:tgtEl>
                                        <p:attrNameLst>
                                          <p:attrName>style.visibility</p:attrName>
                                        </p:attrNameLst>
                                      </p:cBhvr>
                                      <p:to>
                                        <p:strVal val="visible"/>
                                      </p:to>
                                    </p:set>
                                    <p:animEffect transition="in" filter="slide(fromLeft)">
                                      <p:cBhvr>
                                        <p:cTn id="22" dur="500"/>
                                        <p:tgtEl>
                                          <p:spTgt spid="16390"/>
                                        </p:tgtEl>
                                      </p:cBhvr>
                                    </p:animEffect>
                                  </p:childTnLst>
                                </p:cTn>
                              </p:par>
                            </p:childTnLst>
                          </p:cTn>
                        </p:par>
                        <p:par>
                          <p:cTn id="23" fill="hold">
                            <p:stCondLst>
                              <p:cond delay="3450"/>
                            </p:stCondLst>
                            <p:childTnLst>
                              <p:par>
                                <p:cTn id="24" presetID="12" presetClass="entr" presetSubtype="2" fill="hold" grpId="0" nodeType="afterEffect">
                                  <p:stCondLst>
                                    <p:cond delay="0"/>
                                  </p:stCondLst>
                                  <p:childTnLst>
                                    <p:set>
                                      <p:cBhvr>
                                        <p:cTn id="25" dur="1" fill="hold">
                                          <p:stCondLst>
                                            <p:cond delay="0"/>
                                          </p:stCondLst>
                                        </p:cTn>
                                        <p:tgtEl>
                                          <p:spTgt spid="16391"/>
                                        </p:tgtEl>
                                        <p:attrNameLst>
                                          <p:attrName>style.visibility</p:attrName>
                                        </p:attrNameLst>
                                      </p:cBhvr>
                                      <p:to>
                                        <p:strVal val="visible"/>
                                      </p:to>
                                    </p:set>
                                    <p:animEffect transition="in" filter="slide(fromRight)">
                                      <p:cBhvr>
                                        <p:cTn id="26" dur="500"/>
                                        <p:tgtEl>
                                          <p:spTgt spid="16391"/>
                                        </p:tgtEl>
                                      </p:cBhvr>
                                    </p:animEffect>
                                  </p:childTnLst>
                                </p:cTn>
                              </p:par>
                            </p:childTnLst>
                          </p:cTn>
                        </p:par>
                        <p:par>
                          <p:cTn id="27" fill="hold">
                            <p:stCondLst>
                              <p:cond delay="3950"/>
                            </p:stCondLst>
                            <p:childTnLst>
                              <p:par>
                                <p:cTn id="28" presetID="12" presetClass="entr" presetSubtype="8" fill="hold" grpId="0" nodeType="afterEffect">
                                  <p:stCondLst>
                                    <p:cond delay="0"/>
                                  </p:stCondLst>
                                  <p:childTnLst>
                                    <p:set>
                                      <p:cBhvr>
                                        <p:cTn id="29" dur="1" fill="hold">
                                          <p:stCondLst>
                                            <p:cond delay="0"/>
                                          </p:stCondLst>
                                        </p:cTn>
                                        <p:tgtEl>
                                          <p:spTgt spid="16392"/>
                                        </p:tgtEl>
                                        <p:attrNameLst>
                                          <p:attrName>style.visibility</p:attrName>
                                        </p:attrNameLst>
                                      </p:cBhvr>
                                      <p:to>
                                        <p:strVal val="visible"/>
                                      </p:to>
                                    </p:set>
                                    <p:animEffect transition="in" filter="slide(fromLeft)">
                                      <p:cBhvr>
                                        <p:cTn id="30" dur="500"/>
                                        <p:tgtEl>
                                          <p:spTgt spid="16392"/>
                                        </p:tgtEl>
                                      </p:cBhvr>
                                    </p:animEffect>
                                  </p:childTnLst>
                                </p:cTn>
                              </p:par>
                            </p:childTnLst>
                          </p:cTn>
                        </p:par>
                        <p:par>
                          <p:cTn id="31" fill="hold">
                            <p:stCondLst>
                              <p:cond delay="4450"/>
                            </p:stCondLst>
                            <p:childTnLst>
                              <p:par>
                                <p:cTn id="32" presetID="12" presetClass="entr" presetSubtype="8" fill="hold" grpId="0" nodeType="afterEffect">
                                  <p:stCondLst>
                                    <p:cond delay="0"/>
                                  </p:stCondLst>
                                  <p:childTnLst>
                                    <p:set>
                                      <p:cBhvr>
                                        <p:cTn id="33" dur="1" fill="hold">
                                          <p:stCondLst>
                                            <p:cond delay="0"/>
                                          </p:stCondLst>
                                        </p:cTn>
                                        <p:tgtEl>
                                          <p:spTgt spid="9"/>
                                        </p:tgtEl>
                                        <p:attrNameLst>
                                          <p:attrName>style.visibility</p:attrName>
                                        </p:attrNameLst>
                                      </p:cBhvr>
                                      <p:to>
                                        <p:strVal val="visible"/>
                                      </p:to>
                                    </p:set>
                                    <p:animEffect transition="in" filter="slide(fromLeft)">
                                      <p:cBhvr>
                                        <p:cTn id="34" dur="500"/>
                                        <p:tgtEl>
                                          <p:spTgt spid="9"/>
                                        </p:tgtEl>
                                      </p:cBhvr>
                                    </p:animEffect>
                                  </p:childTnLst>
                                </p:cTn>
                              </p:par>
                            </p:childTnLst>
                          </p:cTn>
                        </p:par>
                        <p:par>
                          <p:cTn id="35" fill="hold">
                            <p:stCondLst>
                              <p:cond delay="4950"/>
                            </p:stCondLst>
                            <p:childTnLst>
                              <p:par>
                                <p:cTn id="36" presetID="12" presetClass="entr" presetSubtype="2" fill="hold" grpId="0" nodeType="afterEffect">
                                  <p:stCondLst>
                                    <p:cond delay="0"/>
                                  </p:stCondLst>
                                  <p:childTnLst>
                                    <p:set>
                                      <p:cBhvr>
                                        <p:cTn id="37" dur="1" fill="hold">
                                          <p:stCondLst>
                                            <p:cond delay="0"/>
                                          </p:stCondLst>
                                        </p:cTn>
                                        <p:tgtEl>
                                          <p:spTgt spid="11"/>
                                        </p:tgtEl>
                                        <p:attrNameLst>
                                          <p:attrName>style.visibility</p:attrName>
                                        </p:attrNameLst>
                                      </p:cBhvr>
                                      <p:to>
                                        <p:strVal val="visible"/>
                                      </p:to>
                                    </p:set>
                                    <p:anim calcmode="lin" valueType="num">
                                      <p:cBhvr additive="base">
                                        <p:cTn id="38" dur="500"/>
                                        <p:tgtEl>
                                          <p:spTgt spid="11"/>
                                        </p:tgtEl>
                                        <p:attrNameLst>
                                          <p:attrName>ppt_x</p:attrName>
                                        </p:attrNameLst>
                                      </p:cBhvr>
                                      <p:tavLst>
                                        <p:tav tm="0">
                                          <p:val>
                                            <p:strVal val="#ppt_x+#ppt_w*1.125000"/>
                                          </p:val>
                                        </p:tav>
                                        <p:tav tm="100000">
                                          <p:val>
                                            <p:strVal val="#ppt_x"/>
                                          </p:val>
                                        </p:tav>
                                      </p:tavLst>
                                    </p:anim>
                                    <p:animEffect transition="in" filter="wipe(left)">
                                      <p:cBhvr>
                                        <p:cTn id="39"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90" grpId="0"/>
      <p:bldP spid="16391" grpId="0"/>
      <p:bldP spid="16392" grpId="0"/>
      <p:bldP spid="9" grpId="0"/>
      <p:bldP spid="11" grpId="0"/>
      <p:bldP spid="1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491" name="Group 11"/>
          <p:cNvGrpSpPr>
            <a:grpSpLocks/>
          </p:cNvGrpSpPr>
          <p:nvPr/>
        </p:nvGrpSpPr>
        <p:grpSpPr bwMode="auto">
          <a:xfrm>
            <a:off x="1259632" y="965521"/>
            <a:ext cx="2533781" cy="3982493"/>
            <a:chOff x="855" y="1170"/>
            <a:chExt cx="1587" cy="2494"/>
          </a:xfrm>
        </p:grpSpPr>
        <p:pic>
          <p:nvPicPr>
            <p:cNvPr id="102406" name="Picture 2" descr="C:\Users\Administrator\Desktop\90.png"/>
            <p:cNvPicPr>
              <a:picLocks noChangeAspect="1" noChangeArrowheads="1"/>
            </p:cNvPicPr>
            <p:nvPr/>
          </p:nvPicPr>
          <p:blipFill>
            <a:blip r:embed="rId3"/>
            <a:srcRect/>
            <a:stretch>
              <a:fillRect/>
            </a:stretch>
          </p:blipFill>
          <p:spPr bwMode="auto">
            <a:xfrm>
              <a:off x="855" y="1170"/>
              <a:ext cx="1587" cy="2494"/>
            </a:xfrm>
            <a:prstGeom prst="rect">
              <a:avLst/>
            </a:prstGeom>
            <a:noFill/>
            <a:ln w="9525">
              <a:noFill/>
              <a:miter lim="800000"/>
              <a:headEnd/>
              <a:tailEnd/>
            </a:ln>
          </p:spPr>
        </p:pic>
        <p:sp>
          <p:nvSpPr>
            <p:cNvPr id="22" name="TextBox 21"/>
            <p:cNvSpPr txBox="1"/>
            <p:nvPr/>
          </p:nvSpPr>
          <p:spPr>
            <a:xfrm>
              <a:off x="1171" y="1950"/>
              <a:ext cx="887" cy="520"/>
            </a:xfrm>
            <a:prstGeom prst="rect">
              <a:avLst/>
            </a:prstGeom>
            <a:noFill/>
          </p:spPr>
          <p:txBody>
            <a:bodyPr wrap="none">
              <a:spAutoFit/>
            </a:bodyPr>
            <a:lstStyle/>
            <a:p>
              <a:pPr>
                <a:defRPr/>
              </a:pPr>
              <a:r>
                <a:rPr lang="zh-CN" altLang="en-US" sz="2400" b="1" dirty="0">
                  <a:solidFill>
                    <a:schemeClr val="bg1"/>
                  </a:solidFill>
                  <a:latin typeface="+mn-ea"/>
                  <a:ea typeface="+mn-ea"/>
                </a:rPr>
                <a:t>单击此处</a:t>
              </a:r>
              <a:endParaRPr lang="en-US" altLang="zh-CN" sz="2400" b="1" dirty="0">
                <a:solidFill>
                  <a:schemeClr val="bg1"/>
                </a:solidFill>
                <a:latin typeface="+mn-ea"/>
                <a:ea typeface="+mn-ea"/>
              </a:endParaRPr>
            </a:p>
            <a:p>
              <a:pPr>
                <a:defRPr/>
              </a:pPr>
              <a:r>
                <a:rPr lang="zh-CN" altLang="en-US" sz="2400" b="1" dirty="0">
                  <a:solidFill>
                    <a:schemeClr val="bg1"/>
                  </a:solidFill>
                  <a:latin typeface="+mn-ea"/>
                  <a:ea typeface="+mn-ea"/>
                </a:rPr>
                <a:t>添加标题</a:t>
              </a:r>
            </a:p>
          </p:txBody>
        </p:sp>
      </p:grpSp>
      <p:grpSp>
        <p:nvGrpSpPr>
          <p:cNvPr id="20492" name="Group 12"/>
          <p:cNvGrpSpPr>
            <a:grpSpLocks/>
          </p:cNvGrpSpPr>
          <p:nvPr/>
        </p:nvGrpSpPr>
        <p:grpSpPr bwMode="auto">
          <a:xfrm>
            <a:off x="4175151" y="1844703"/>
            <a:ext cx="4650323" cy="1591143"/>
            <a:chOff x="2745" y="1682"/>
            <a:chExt cx="2736" cy="936"/>
          </a:xfrm>
        </p:grpSpPr>
        <p:pic>
          <p:nvPicPr>
            <p:cNvPr id="102409" name="Picture 2" descr="C:\Users\Administrator\Desktop\8.png"/>
            <p:cNvPicPr>
              <a:picLocks noChangeAspect="1" noChangeArrowheads="1"/>
            </p:cNvPicPr>
            <p:nvPr/>
          </p:nvPicPr>
          <p:blipFill>
            <a:blip r:embed="rId4"/>
            <a:srcRect/>
            <a:stretch>
              <a:fillRect/>
            </a:stretch>
          </p:blipFill>
          <p:spPr bwMode="auto">
            <a:xfrm>
              <a:off x="2745" y="1682"/>
              <a:ext cx="2736" cy="936"/>
            </a:xfrm>
            <a:prstGeom prst="rect">
              <a:avLst/>
            </a:prstGeom>
            <a:noFill/>
            <a:ln w="9525">
              <a:noFill/>
              <a:miter lim="800000"/>
              <a:headEnd/>
              <a:tailEnd/>
            </a:ln>
          </p:spPr>
        </p:pic>
        <p:sp>
          <p:nvSpPr>
            <p:cNvPr id="102410" name="Rectangle 12"/>
            <p:cNvSpPr>
              <a:spLocks noChangeArrowheads="1"/>
            </p:cNvSpPr>
            <p:nvPr/>
          </p:nvSpPr>
          <p:spPr bwMode="auto">
            <a:xfrm>
              <a:off x="2925" y="1955"/>
              <a:ext cx="1918" cy="272"/>
            </a:xfrm>
            <a:prstGeom prst="rect">
              <a:avLst/>
            </a:prstGeom>
            <a:noFill/>
            <a:ln w="9525" algn="ctr">
              <a:noFill/>
              <a:miter lim="800000"/>
              <a:headEnd/>
              <a:tailEnd/>
            </a:ln>
          </p:spPr>
          <p:txBody>
            <a:bodyPr wrap="square">
              <a:spAutoFit/>
            </a:bodyPr>
            <a:lstStyle/>
            <a:p>
              <a:pPr eaLnBrk="0" hangingPunct="0"/>
              <a:r>
                <a:rPr lang="zh-CN" altLang="en-US" sz="2400" b="1" dirty="0">
                  <a:solidFill>
                    <a:schemeClr val="bg1"/>
                  </a:solidFill>
                  <a:effectLst>
                    <a:outerShdw blurRad="38100" dist="38100" dir="2700000" algn="tl">
                      <a:srgbClr val="000000">
                        <a:alpha val="43137"/>
                      </a:srgbClr>
                    </a:outerShdw>
                  </a:effectLst>
                  <a:latin typeface="宋体" charset="-122"/>
                </a:rPr>
                <a:t>单击此处添加文字说明</a:t>
              </a:r>
            </a:p>
          </p:txBody>
        </p:sp>
      </p:grpSp>
      <p:sp>
        <p:nvSpPr>
          <p:cNvPr id="20489" name="Rectangle 12"/>
          <p:cNvSpPr>
            <a:spLocks noChangeArrowheads="1"/>
          </p:cNvSpPr>
          <p:nvPr/>
        </p:nvSpPr>
        <p:spPr bwMode="auto">
          <a:xfrm>
            <a:off x="4139952" y="3579862"/>
            <a:ext cx="4235065" cy="811938"/>
          </a:xfrm>
          <a:prstGeom prst="rect">
            <a:avLst/>
          </a:prstGeom>
          <a:noFill/>
          <a:ln w="9525" algn="ctr">
            <a:noFill/>
            <a:miter lim="800000"/>
            <a:headEnd/>
            <a:tailEnd/>
          </a:ln>
        </p:spPr>
        <p:txBody>
          <a:bodyPr wrap="square" lIns="72567" tIns="36283" rIns="72567" bIns="36283">
            <a:spAutoFit/>
          </a:bodyPr>
          <a:lstStyle/>
          <a:p>
            <a:pPr eaLnBrk="0" hangingPunct="0"/>
            <a:r>
              <a:rPr lang="zh-CN" altLang="en-US" sz="1600" dirty="0">
                <a:solidFill>
                  <a:srgbClr val="000000"/>
                </a:solidFill>
                <a:latin typeface="宋体" charset="-122"/>
              </a:rPr>
              <a:t>单击此处添加文字说明单击此处添加文字说明</a:t>
            </a:r>
            <a:endParaRPr lang="en-US" altLang="zh-CN" sz="1600" dirty="0">
              <a:solidFill>
                <a:srgbClr val="000000"/>
              </a:solidFill>
              <a:latin typeface="宋体" charset="-122"/>
            </a:endParaRPr>
          </a:p>
          <a:p>
            <a:pPr eaLnBrk="0" hangingPunct="0"/>
            <a:r>
              <a:rPr lang="zh-CN" altLang="en-US" sz="1600" dirty="0">
                <a:solidFill>
                  <a:srgbClr val="000000"/>
                </a:solidFill>
                <a:latin typeface="宋体" charset="-122"/>
              </a:rPr>
              <a:t>单击此处添加文字说明单击此处添加文字说明</a:t>
            </a:r>
            <a:endParaRPr lang="en-US" altLang="zh-CN" sz="1600" dirty="0">
              <a:solidFill>
                <a:srgbClr val="000000"/>
              </a:solidFill>
              <a:latin typeface="宋体" charset="-122"/>
            </a:endParaRPr>
          </a:p>
          <a:p>
            <a:pPr eaLnBrk="0" hangingPunct="0"/>
            <a:r>
              <a:rPr lang="zh-CN" altLang="en-US" sz="1600" dirty="0">
                <a:solidFill>
                  <a:srgbClr val="000000"/>
                </a:solidFill>
                <a:latin typeface="宋体" charset="-122"/>
              </a:rPr>
              <a:t>单击此处添加文字说明</a:t>
            </a:r>
          </a:p>
        </p:txBody>
      </p:sp>
      <p:sp>
        <p:nvSpPr>
          <p:cNvPr id="11" name="TextBox 10"/>
          <p:cNvSpPr txBox="1">
            <a:spLocks noChangeArrowheads="1"/>
          </p:cNvSpPr>
          <p:nvPr/>
        </p:nvSpPr>
        <p:spPr bwMode="auto">
          <a:xfrm>
            <a:off x="497174" y="195486"/>
            <a:ext cx="2778682" cy="411829"/>
          </a:xfrm>
          <a:prstGeom prst="rect">
            <a:avLst/>
          </a:prstGeom>
          <a:noFill/>
          <a:ln w="9525">
            <a:noFill/>
            <a:miter lim="800000"/>
            <a:headEnd/>
            <a:tailEnd/>
          </a:ln>
        </p:spPr>
        <p:txBody>
          <a:bodyPr wrap="none" lIns="72567" tIns="36283" rIns="72567" bIns="36283">
            <a:spAutoFit/>
          </a:bodyPr>
          <a:lstStyle/>
          <a:p>
            <a:r>
              <a:rPr lang="en-US" altLang="zh-CN" sz="2200" dirty="0">
                <a:solidFill>
                  <a:schemeClr val="bg1"/>
                </a:solidFill>
                <a:latin typeface="方正大标宋简体" pitchFamily="2" charset="-122"/>
                <a:ea typeface="方正大标宋简体" pitchFamily="2" charset="-122"/>
              </a:rPr>
              <a:t>&gt;&gt;</a:t>
            </a:r>
            <a:r>
              <a:rPr lang="zh-CN" altLang="en-US" sz="2200" dirty="0">
                <a:solidFill>
                  <a:schemeClr val="bg1"/>
                </a:solidFill>
                <a:latin typeface="方正大标宋简体" pitchFamily="2" charset="-122"/>
                <a:ea typeface="方正大标宋简体" pitchFamily="2" charset="-122"/>
              </a:rPr>
              <a:t>单击此处添加标题</a:t>
            </a:r>
          </a:p>
        </p:txBody>
      </p:sp>
    </p:spTree>
  </p:cSld>
  <p:clrMapOvr>
    <a:masterClrMapping/>
  </p:clrMapOvr>
  <mc:AlternateContent xmlns:mc="http://schemas.openxmlformats.org/markup-compatibility/2006" xmlns:p14="http://schemas.microsoft.com/office/powerpoint/2010/main">
    <mc:Choice Requires="p14">
      <p:transition spd="slow" p14:dur="1500" advTm="0">
        <p:push/>
      </p:transition>
    </mc:Choice>
    <mc:Fallback xmlns="">
      <p:transition spd="slow" advTm="0">
        <p:push/>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1"/>
                                        </p:tgtEl>
                                        <p:attrNameLst>
                                          <p:attrName>ppt_y</p:attrName>
                                        </p:attrNameLst>
                                      </p:cBhvr>
                                      <p:tavLst>
                                        <p:tav tm="0">
                                          <p:val>
                                            <p:strVal val="#ppt_y"/>
                                          </p:val>
                                        </p:tav>
                                        <p:tav tm="100000">
                                          <p:val>
                                            <p:strVal val="#ppt_y"/>
                                          </p:val>
                                        </p:tav>
                                      </p:tavLst>
                                    </p:anim>
                                    <p:anim calcmode="lin" valueType="num">
                                      <p:cBhvr>
                                        <p:cTn id="9" dur="500" fill="hold"/>
                                        <p:tgtEl>
                                          <p:spTgt spid="11"/>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1"/>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1"/>
                                        </p:tgtEl>
                                      </p:cBhvr>
                                    </p:animEffect>
                                  </p:childTnLst>
                                </p:cTn>
                              </p:par>
                            </p:childTnLst>
                          </p:cTn>
                        </p:par>
                        <p:par>
                          <p:cTn id="12" fill="hold">
                            <p:stCondLst>
                              <p:cond delay="950"/>
                            </p:stCondLst>
                            <p:childTnLst>
                              <p:par>
                                <p:cTn id="13" presetID="47" presetClass="entr" presetSubtype="0" fill="hold" nodeType="afterEffect">
                                  <p:stCondLst>
                                    <p:cond delay="0"/>
                                  </p:stCondLst>
                                  <p:childTnLst>
                                    <p:set>
                                      <p:cBhvr>
                                        <p:cTn id="14" dur="1" fill="hold">
                                          <p:stCondLst>
                                            <p:cond delay="0"/>
                                          </p:stCondLst>
                                        </p:cTn>
                                        <p:tgtEl>
                                          <p:spTgt spid="20491"/>
                                        </p:tgtEl>
                                        <p:attrNameLst>
                                          <p:attrName>style.visibility</p:attrName>
                                        </p:attrNameLst>
                                      </p:cBhvr>
                                      <p:to>
                                        <p:strVal val="visible"/>
                                      </p:to>
                                    </p:set>
                                    <p:animEffect transition="in" filter="fade">
                                      <p:cBhvr>
                                        <p:cTn id="15" dur="1000"/>
                                        <p:tgtEl>
                                          <p:spTgt spid="20491"/>
                                        </p:tgtEl>
                                      </p:cBhvr>
                                    </p:animEffect>
                                    <p:anim calcmode="lin" valueType="num">
                                      <p:cBhvr>
                                        <p:cTn id="16" dur="1000" fill="hold"/>
                                        <p:tgtEl>
                                          <p:spTgt spid="20491"/>
                                        </p:tgtEl>
                                        <p:attrNameLst>
                                          <p:attrName>ppt_x</p:attrName>
                                        </p:attrNameLst>
                                      </p:cBhvr>
                                      <p:tavLst>
                                        <p:tav tm="0">
                                          <p:val>
                                            <p:strVal val="#ppt_x"/>
                                          </p:val>
                                        </p:tav>
                                        <p:tav tm="100000">
                                          <p:val>
                                            <p:strVal val="#ppt_x"/>
                                          </p:val>
                                        </p:tav>
                                      </p:tavLst>
                                    </p:anim>
                                    <p:anim calcmode="lin" valueType="num">
                                      <p:cBhvr>
                                        <p:cTn id="17" dur="1000" fill="hold"/>
                                        <p:tgtEl>
                                          <p:spTgt spid="20491"/>
                                        </p:tgtEl>
                                        <p:attrNameLst>
                                          <p:attrName>ppt_y</p:attrName>
                                        </p:attrNameLst>
                                      </p:cBhvr>
                                      <p:tavLst>
                                        <p:tav tm="0">
                                          <p:val>
                                            <p:strVal val="#ppt_y-.1"/>
                                          </p:val>
                                        </p:tav>
                                        <p:tav tm="100000">
                                          <p:val>
                                            <p:strVal val="#ppt_y"/>
                                          </p:val>
                                        </p:tav>
                                      </p:tavLst>
                                    </p:anim>
                                  </p:childTnLst>
                                </p:cTn>
                              </p:par>
                            </p:childTnLst>
                          </p:cTn>
                        </p:par>
                        <p:par>
                          <p:cTn id="18" fill="hold">
                            <p:stCondLst>
                              <p:cond delay="1950"/>
                            </p:stCondLst>
                            <p:childTnLst>
                              <p:par>
                                <p:cTn id="19" presetID="12" presetClass="entr" presetSubtype="2" fill="hold" nodeType="afterEffect">
                                  <p:stCondLst>
                                    <p:cond delay="0"/>
                                  </p:stCondLst>
                                  <p:childTnLst>
                                    <p:set>
                                      <p:cBhvr>
                                        <p:cTn id="20" dur="1" fill="hold">
                                          <p:stCondLst>
                                            <p:cond delay="0"/>
                                          </p:stCondLst>
                                        </p:cTn>
                                        <p:tgtEl>
                                          <p:spTgt spid="20492"/>
                                        </p:tgtEl>
                                        <p:attrNameLst>
                                          <p:attrName>style.visibility</p:attrName>
                                        </p:attrNameLst>
                                      </p:cBhvr>
                                      <p:to>
                                        <p:strVal val="visible"/>
                                      </p:to>
                                    </p:set>
                                    <p:animEffect transition="in" filter="slide(fromRight)">
                                      <p:cBhvr>
                                        <p:cTn id="21" dur="500"/>
                                        <p:tgtEl>
                                          <p:spTgt spid="20492"/>
                                        </p:tgtEl>
                                      </p:cBhvr>
                                    </p:animEffect>
                                  </p:childTnLst>
                                </p:cTn>
                              </p:par>
                            </p:childTnLst>
                          </p:cTn>
                        </p:par>
                        <p:par>
                          <p:cTn id="22" fill="hold">
                            <p:stCondLst>
                              <p:cond delay="2450"/>
                            </p:stCondLst>
                            <p:childTnLst>
                              <p:par>
                                <p:cTn id="23" presetID="2" presetClass="entr" presetSubtype="4" fill="hold" grpId="0" nodeType="afterEffect">
                                  <p:stCondLst>
                                    <p:cond delay="0"/>
                                  </p:stCondLst>
                                  <p:childTnLst>
                                    <p:set>
                                      <p:cBhvr>
                                        <p:cTn id="24" dur="1" fill="hold">
                                          <p:stCondLst>
                                            <p:cond delay="0"/>
                                          </p:stCondLst>
                                        </p:cTn>
                                        <p:tgtEl>
                                          <p:spTgt spid="20489"/>
                                        </p:tgtEl>
                                        <p:attrNameLst>
                                          <p:attrName>style.visibility</p:attrName>
                                        </p:attrNameLst>
                                      </p:cBhvr>
                                      <p:to>
                                        <p:strVal val="visible"/>
                                      </p:to>
                                    </p:set>
                                    <p:anim calcmode="lin" valueType="num">
                                      <p:cBhvr additive="base">
                                        <p:cTn id="25" dur="500" fill="hold"/>
                                        <p:tgtEl>
                                          <p:spTgt spid="20489"/>
                                        </p:tgtEl>
                                        <p:attrNameLst>
                                          <p:attrName>ppt_x</p:attrName>
                                        </p:attrNameLst>
                                      </p:cBhvr>
                                      <p:tavLst>
                                        <p:tav tm="0">
                                          <p:val>
                                            <p:strVal val="#ppt_x"/>
                                          </p:val>
                                        </p:tav>
                                        <p:tav tm="100000">
                                          <p:val>
                                            <p:strVal val="#ppt_x"/>
                                          </p:val>
                                        </p:tav>
                                      </p:tavLst>
                                    </p:anim>
                                    <p:anim calcmode="lin" valueType="num">
                                      <p:cBhvr additive="base">
                                        <p:cTn id="26" dur="500" fill="hold"/>
                                        <p:tgtEl>
                                          <p:spTgt spid="2048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9" grpId="0"/>
      <p:bldP spid="11"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 name="Picture 14" descr="C:\Users\Administrator\Desktop\花.png"/>
          <p:cNvPicPr>
            <a:picLocks noChangeAspect="1" noChangeArrowheads="1"/>
          </p:cNvPicPr>
          <p:nvPr/>
        </p:nvPicPr>
        <p:blipFill>
          <a:blip r:embed="rId3">
            <a:duotone>
              <a:schemeClr val="bg2">
                <a:shade val="45000"/>
                <a:satMod val="135000"/>
              </a:schemeClr>
              <a:prstClr val="white"/>
            </a:duotone>
          </a:blip>
          <a:srcRect/>
          <a:stretch>
            <a:fillRect/>
          </a:stretch>
        </p:blipFill>
        <p:spPr bwMode="auto">
          <a:xfrm>
            <a:off x="0" y="4003359"/>
            <a:ext cx="9144000" cy="1140143"/>
          </a:xfrm>
          <a:prstGeom prst="rect">
            <a:avLst/>
          </a:prstGeom>
          <a:noFill/>
        </p:spPr>
      </p:pic>
      <p:sp>
        <p:nvSpPr>
          <p:cNvPr id="52" name="Text Box 15"/>
          <p:cNvSpPr txBox="1">
            <a:spLocks noChangeArrowheads="1"/>
          </p:cNvSpPr>
          <p:nvPr/>
        </p:nvSpPr>
        <p:spPr bwMode="auto">
          <a:xfrm>
            <a:off x="4860032" y="1999247"/>
            <a:ext cx="3193860" cy="273329"/>
          </a:xfrm>
          <a:prstGeom prst="rect">
            <a:avLst/>
          </a:prstGeom>
          <a:noFill/>
          <a:ln w="9525" algn="ctr">
            <a:noFill/>
            <a:miter lim="800000"/>
            <a:headEnd/>
            <a:tailEnd/>
          </a:ln>
        </p:spPr>
        <p:txBody>
          <a:bodyPr wrap="none" lIns="72567" tIns="36283" rIns="72567" bIns="36283">
            <a:spAutoFit/>
          </a:bodyPr>
          <a:lstStyle/>
          <a:p>
            <a:pPr latinLnBrk="1"/>
            <a:r>
              <a:rPr kumimoji="1" lang="en-US" altLang="zh-CN" sz="1300" b="1" dirty="0">
                <a:latin typeface="微软雅黑" pitchFamily="34" charset="-122"/>
                <a:ea typeface="微软雅黑" pitchFamily="34" charset="-122"/>
              </a:rPr>
              <a:t>&gt;&gt;&gt;</a:t>
            </a:r>
            <a:r>
              <a:rPr kumimoji="1" lang="zh-CN" altLang="en-US" sz="1300" b="1" dirty="0">
                <a:latin typeface="微软雅黑" pitchFamily="34" charset="-122"/>
                <a:ea typeface="微软雅黑" pitchFamily="34" charset="-122"/>
              </a:rPr>
              <a:t>添加解释说明文字添加解释说明文字</a:t>
            </a:r>
          </a:p>
        </p:txBody>
      </p:sp>
      <p:sp>
        <p:nvSpPr>
          <p:cNvPr id="53" name="Text Box 15"/>
          <p:cNvSpPr txBox="1">
            <a:spLocks noChangeArrowheads="1"/>
          </p:cNvSpPr>
          <p:nvPr/>
        </p:nvSpPr>
        <p:spPr bwMode="auto">
          <a:xfrm>
            <a:off x="4860032" y="2489152"/>
            <a:ext cx="3193860" cy="273329"/>
          </a:xfrm>
          <a:prstGeom prst="rect">
            <a:avLst/>
          </a:prstGeom>
          <a:noFill/>
          <a:ln w="9525" algn="ctr">
            <a:noFill/>
            <a:miter lim="800000"/>
            <a:headEnd/>
            <a:tailEnd/>
          </a:ln>
        </p:spPr>
        <p:txBody>
          <a:bodyPr wrap="none" lIns="72567" tIns="36283" rIns="72567" bIns="36283">
            <a:spAutoFit/>
          </a:bodyPr>
          <a:lstStyle/>
          <a:p>
            <a:pPr latinLnBrk="1"/>
            <a:r>
              <a:rPr kumimoji="1" lang="en-US" altLang="zh-CN" sz="1300" b="1" dirty="0">
                <a:latin typeface="微软雅黑" pitchFamily="34" charset="-122"/>
                <a:ea typeface="微软雅黑" pitchFamily="34" charset="-122"/>
              </a:rPr>
              <a:t>&gt;&gt;&gt;</a:t>
            </a:r>
            <a:r>
              <a:rPr kumimoji="1" lang="zh-CN" altLang="en-US" sz="1300" b="1" dirty="0">
                <a:latin typeface="微软雅黑" pitchFamily="34" charset="-122"/>
                <a:ea typeface="微软雅黑" pitchFamily="34" charset="-122"/>
              </a:rPr>
              <a:t>添加解释说明文字添加解释说明文字</a:t>
            </a:r>
          </a:p>
        </p:txBody>
      </p:sp>
      <p:sp>
        <p:nvSpPr>
          <p:cNvPr id="54" name="Text Box 15"/>
          <p:cNvSpPr txBox="1">
            <a:spLocks noChangeArrowheads="1"/>
          </p:cNvSpPr>
          <p:nvPr/>
        </p:nvSpPr>
        <p:spPr bwMode="auto">
          <a:xfrm>
            <a:off x="4860032" y="2969985"/>
            <a:ext cx="3193860" cy="273329"/>
          </a:xfrm>
          <a:prstGeom prst="rect">
            <a:avLst/>
          </a:prstGeom>
          <a:noFill/>
          <a:ln w="9525" algn="ctr">
            <a:noFill/>
            <a:miter lim="800000"/>
            <a:headEnd/>
            <a:tailEnd/>
          </a:ln>
        </p:spPr>
        <p:txBody>
          <a:bodyPr wrap="none" lIns="72567" tIns="36283" rIns="72567" bIns="36283">
            <a:spAutoFit/>
          </a:bodyPr>
          <a:lstStyle/>
          <a:p>
            <a:pPr latinLnBrk="1"/>
            <a:r>
              <a:rPr kumimoji="1" lang="en-US" altLang="zh-CN" sz="1300" b="1" dirty="0">
                <a:latin typeface="微软雅黑" pitchFamily="34" charset="-122"/>
                <a:ea typeface="微软雅黑" pitchFamily="34" charset="-122"/>
              </a:rPr>
              <a:t>&gt;&gt;&gt;</a:t>
            </a:r>
            <a:r>
              <a:rPr kumimoji="1" lang="zh-CN" altLang="en-US" sz="1300" b="1" dirty="0">
                <a:latin typeface="微软雅黑" pitchFamily="34" charset="-122"/>
                <a:ea typeface="微软雅黑" pitchFamily="34" charset="-122"/>
              </a:rPr>
              <a:t>添加解释说明文字添加解释说明文字</a:t>
            </a:r>
          </a:p>
        </p:txBody>
      </p:sp>
      <p:sp>
        <p:nvSpPr>
          <p:cNvPr id="55" name="Text Box 15"/>
          <p:cNvSpPr txBox="1">
            <a:spLocks noChangeArrowheads="1"/>
          </p:cNvSpPr>
          <p:nvPr/>
        </p:nvSpPr>
        <p:spPr bwMode="auto">
          <a:xfrm>
            <a:off x="4860032" y="3446550"/>
            <a:ext cx="3193860" cy="273329"/>
          </a:xfrm>
          <a:prstGeom prst="rect">
            <a:avLst/>
          </a:prstGeom>
          <a:noFill/>
          <a:ln w="9525" algn="ctr">
            <a:noFill/>
            <a:miter lim="800000"/>
            <a:headEnd/>
            <a:tailEnd/>
          </a:ln>
        </p:spPr>
        <p:txBody>
          <a:bodyPr wrap="none" lIns="72567" tIns="36283" rIns="72567" bIns="36283">
            <a:spAutoFit/>
          </a:bodyPr>
          <a:lstStyle/>
          <a:p>
            <a:pPr latinLnBrk="1"/>
            <a:r>
              <a:rPr kumimoji="1" lang="en-US" altLang="zh-CN" sz="1300" b="1" dirty="0">
                <a:latin typeface="微软雅黑" pitchFamily="34" charset="-122"/>
                <a:ea typeface="微软雅黑" pitchFamily="34" charset="-122"/>
              </a:rPr>
              <a:t>&gt;&gt;&gt;</a:t>
            </a:r>
            <a:r>
              <a:rPr kumimoji="1" lang="zh-CN" altLang="en-US" sz="1300" b="1" dirty="0">
                <a:latin typeface="微软雅黑" pitchFamily="34" charset="-122"/>
                <a:ea typeface="微软雅黑" pitchFamily="34" charset="-122"/>
              </a:rPr>
              <a:t>添加解释说明文字添加解释说明文字</a:t>
            </a:r>
          </a:p>
        </p:txBody>
      </p:sp>
      <p:pic>
        <p:nvPicPr>
          <p:cNvPr id="56" name="Picture 2" descr="C:\Users\Administrator\Desktop\11519219_230238617143_2副本.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012662" y="1275606"/>
            <a:ext cx="3378428" cy="3179350"/>
          </a:xfrm>
          <a:prstGeom prst="rect">
            <a:avLst/>
          </a:prstGeom>
          <a:noFill/>
          <a:extLst>
            <a:ext uri="{909E8E84-426E-40DD-AFC4-6F175D3DCCD1}">
              <a14:hiddenFill xmlns:a14="http://schemas.microsoft.com/office/drawing/2010/main">
                <a:solidFill>
                  <a:srgbClr val="FFFFFF"/>
                </a:solidFill>
              </a14:hiddenFill>
            </a:ext>
          </a:extLst>
        </p:spPr>
      </p:pic>
      <p:pic>
        <p:nvPicPr>
          <p:cNvPr id="57" name="Picture 3" descr="C:\Users\Administrator\Desktop\模板 3.png"/>
          <p:cNvPicPr>
            <a:picLocks noChangeAspect="1" noChangeArrowheads="1"/>
          </p:cNvPicPr>
          <p:nvPr/>
        </p:nvPicPr>
        <p:blipFill>
          <a:blip r:embed="rId5"/>
          <a:srcRect/>
          <a:stretch>
            <a:fillRect/>
          </a:stretch>
        </p:blipFill>
        <p:spPr bwMode="auto">
          <a:xfrm>
            <a:off x="1963822" y="3266230"/>
            <a:ext cx="3672408" cy="1454918"/>
          </a:xfrm>
          <a:prstGeom prst="rect">
            <a:avLst/>
          </a:prstGeom>
          <a:noFill/>
          <a:ln w="9525">
            <a:noFill/>
            <a:miter lim="800000"/>
            <a:headEnd/>
            <a:tailEnd/>
          </a:ln>
        </p:spPr>
      </p:pic>
      <p:sp>
        <p:nvSpPr>
          <p:cNvPr id="58" name="TextBox 57"/>
          <p:cNvSpPr txBox="1"/>
          <p:nvPr/>
        </p:nvSpPr>
        <p:spPr bwMode="auto">
          <a:xfrm>
            <a:off x="1891745" y="2377934"/>
            <a:ext cx="1620957" cy="954107"/>
          </a:xfrm>
          <a:prstGeom prst="rect">
            <a:avLst/>
          </a:prstGeom>
          <a:noFill/>
        </p:spPr>
        <p:txBody>
          <a:bodyPr wrap="none">
            <a:spAutoFit/>
          </a:bodyPr>
          <a:lstStyle/>
          <a:p>
            <a:pPr>
              <a:defRPr/>
            </a:pPr>
            <a:r>
              <a:rPr lang="zh-CN" altLang="en-US" sz="2800" dirty="0">
                <a:latin typeface="微软雅黑" pitchFamily="34" charset="-122"/>
                <a:ea typeface="微软雅黑" pitchFamily="34" charset="-122"/>
              </a:rPr>
              <a:t>单击此处</a:t>
            </a:r>
            <a:endParaRPr lang="en-US" altLang="zh-CN" sz="2800" dirty="0">
              <a:latin typeface="微软雅黑" pitchFamily="34" charset="-122"/>
              <a:ea typeface="微软雅黑" pitchFamily="34" charset="-122"/>
            </a:endParaRPr>
          </a:p>
          <a:p>
            <a:pPr>
              <a:defRPr/>
            </a:pPr>
            <a:r>
              <a:rPr lang="zh-CN" altLang="en-US" sz="2800" dirty="0">
                <a:latin typeface="微软雅黑" pitchFamily="34" charset="-122"/>
                <a:ea typeface="微软雅黑" pitchFamily="34" charset="-122"/>
              </a:rPr>
              <a:t>添加标题</a:t>
            </a:r>
          </a:p>
        </p:txBody>
      </p:sp>
      <p:sp>
        <p:nvSpPr>
          <p:cNvPr id="11" name="TextBox 10"/>
          <p:cNvSpPr txBox="1">
            <a:spLocks noChangeArrowheads="1"/>
          </p:cNvSpPr>
          <p:nvPr/>
        </p:nvSpPr>
        <p:spPr bwMode="auto">
          <a:xfrm>
            <a:off x="497174" y="195486"/>
            <a:ext cx="2778682" cy="411829"/>
          </a:xfrm>
          <a:prstGeom prst="rect">
            <a:avLst/>
          </a:prstGeom>
          <a:noFill/>
          <a:ln w="9525">
            <a:noFill/>
            <a:miter lim="800000"/>
            <a:headEnd/>
            <a:tailEnd/>
          </a:ln>
        </p:spPr>
        <p:txBody>
          <a:bodyPr wrap="none" lIns="72567" tIns="36283" rIns="72567" bIns="36283">
            <a:spAutoFit/>
          </a:bodyPr>
          <a:lstStyle/>
          <a:p>
            <a:r>
              <a:rPr lang="en-US" altLang="zh-CN" sz="2200" dirty="0">
                <a:solidFill>
                  <a:schemeClr val="bg1"/>
                </a:solidFill>
                <a:latin typeface="方正大标宋简体" pitchFamily="2" charset="-122"/>
                <a:ea typeface="方正大标宋简体" pitchFamily="2" charset="-122"/>
              </a:rPr>
              <a:t>&gt;&gt;</a:t>
            </a:r>
            <a:r>
              <a:rPr lang="zh-CN" altLang="en-US" sz="2200" dirty="0">
                <a:solidFill>
                  <a:schemeClr val="bg1"/>
                </a:solidFill>
                <a:latin typeface="方正大标宋简体" pitchFamily="2" charset="-122"/>
                <a:ea typeface="方正大标宋简体" pitchFamily="2" charset="-122"/>
              </a:rPr>
              <a:t>单击此处添加标题</a:t>
            </a:r>
          </a:p>
        </p:txBody>
      </p:sp>
    </p:spTree>
  </p:cSld>
  <p:clrMapOvr>
    <a:masterClrMapping/>
  </p:clrMapOvr>
  <mc:AlternateContent xmlns:mc="http://schemas.openxmlformats.org/markup-compatibility/2006" xmlns:p14="http://schemas.microsoft.com/office/powerpoint/2010/main">
    <mc:Choice Requires="p14">
      <p:transition spd="slow" p14:dur="1500" advTm="0">
        <p:push/>
      </p:transition>
    </mc:Choice>
    <mc:Fallback xmlns="">
      <p:transition spd="slow" advTm="0">
        <p:push/>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1"/>
                                        </p:tgtEl>
                                        <p:attrNameLst>
                                          <p:attrName>ppt_y</p:attrName>
                                        </p:attrNameLst>
                                      </p:cBhvr>
                                      <p:tavLst>
                                        <p:tav tm="0">
                                          <p:val>
                                            <p:strVal val="#ppt_y"/>
                                          </p:val>
                                        </p:tav>
                                        <p:tav tm="100000">
                                          <p:val>
                                            <p:strVal val="#ppt_y"/>
                                          </p:val>
                                        </p:tav>
                                      </p:tavLst>
                                    </p:anim>
                                    <p:anim calcmode="lin" valueType="num">
                                      <p:cBhvr>
                                        <p:cTn id="9" dur="500" fill="hold"/>
                                        <p:tgtEl>
                                          <p:spTgt spid="11"/>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1"/>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1"/>
                                        </p:tgtEl>
                                      </p:cBhvr>
                                    </p:animEffect>
                                  </p:childTnLst>
                                </p:cTn>
                              </p:par>
                            </p:childTnLst>
                          </p:cTn>
                        </p:par>
                        <p:par>
                          <p:cTn id="12" fill="hold">
                            <p:stCondLst>
                              <p:cond delay="950"/>
                            </p:stCondLst>
                            <p:childTnLst>
                              <p:par>
                                <p:cTn id="13" presetID="31" presetClass="entr" presetSubtype="0" fill="hold" nodeType="afterEffect">
                                  <p:stCondLst>
                                    <p:cond delay="0"/>
                                  </p:stCondLst>
                                  <p:childTnLst>
                                    <p:set>
                                      <p:cBhvr>
                                        <p:cTn id="14" dur="1" fill="hold">
                                          <p:stCondLst>
                                            <p:cond delay="0"/>
                                          </p:stCondLst>
                                        </p:cTn>
                                        <p:tgtEl>
                                          <p:spTgt spid="56"/>
                                        </p:tgtEl>
                                        <p:attrNameLst>
                                          <p:attrName>style.visibility</p:attrName>
                                        </p:attrNameLst>
                                      </p:cBhvr>
                                      <p:to>
                                        <p:strVal val="visible"/>
                                      </p:to>
                                    </p:set>
                                    <p:anim calcmode="lin" valueType="num">
                                      <p:cBhvr>
                                        <p:cTn id="15" dur="1000" fill="hold"/>
                                        <p:tgtEl>
                                          <p:spTgt spid="56"/>
                                        </p:tgtEl>
                                        <p:attrNameLst>
                                          <p:attrName>ppt_w</p:attrName>
                                        </p:attrNameLst>
                                      </p:cBhvr>
                                      <p:tavLst>
                                        <p:tav tm="0">
                                          <p:val>
                                            <p:fltVal val="0"/>
                                          </p:val>
                                        </p:tav>
                                        <p:tav tm="100000">
                                          <p:val>
                                            <p:strVal val="#ppt_w"/>
                                          </p:val>
                                        </p:tav>
                                      </p:tavLst>
                                    </p:anim>
                                    <p:anim calcmode="lin" valueType="num">
                                      <p:cBhvr>
                                        <p:cTn id="16" dur="1000" fill="hold"/>
                                        <p:tgtEl>
                                          <p:spTgt spid="56"/>
                                        </p:tgtEl>
                                        <p:attrNameLst>
                                          <p:attrName>ppt_h</p:attrName>
                                        </p:attrNameLst>
                                      </p:cBhvr>
                                      <p:tavLst>
                                        <p:tav tm="0">
                                          <p:val>
                                            <p:fltVal val="0"/>
                                          </p:val>
                                        </p:tav>
                                        <p:tav tm="100000">
                                          <p:val>
                                            <p:strVal val="#ppt_h"/>
                                          </p:val>
                                        </p:tav>
                                      </p:tavLst>
                                    </p:anim>
                                    <p:anim calcmode="lin" valueType="num">
                                      <p:cBhvr>
                                        <p:cTn id="17" dur="1000" fill="hold"/>
                                        <p:tgtEl>
                                          <p:spTgt spid="56"/>
                                        </p:tgtEl>
                                        <p:attrNameLst>
                                          <p:attrName>style.rotation</p:attrName>
                                        </p:attrNameLst>
                                      </p:cBhvr>
                                      <p:tavLst>
                                        <p:tav tm="0">
                                          <p:val>
                                            <p:fltVal val="90"/>
                                          </p:val>
                                        </p:tav>
                                        <p:tav tm="100000">
                                          <p:val>
                                            <p:fltVal val="0"/>
                                          </p:val>
                                        </p:tav>
                                      </p:tavLst>
                                    </p:anim>
                                    <p:animEffect transition="in" filter="fade">
                                      <p:cBhvr>
                                        <p:cTn id="18" dur="1000"/>
                                        <p:tgtEl>
                                          <p:spTgt spid="56"/>
                                        </p:tgtEl>
                                      </p:cBhvr>
                                    </p:animEffect>
                                  </p:childTnLst>
                                </p:cTn>
                              </p:par>
                            </p:childTnLst>
                          </p:cTn>
                        </p:par>
                        <p:par>
                          <p:cTn id="19" fill="hold">
                            <p:stCondLst>
                              <p:cond delay="1950"/>
                            </p:stCondLst>
                            <p:childTnLst>
                              <p:par>
                                <p:cTn id="20" presetID="10" presetClass="entr" presetSubtype="0" fill="hold" grpId="0" nodeType="afterEffect">
                                  <p:stCondLst>
                                    <p:cond delay="0"/>
                                  </p:stCondLst>
                                  <p:childTnLst>
                                    <p:set>
                                      <p:cBhvr>
                                        <p:cTn id="21" dur="1" fill="hold">
                                          <p:stCondLst>
                                            <p:cond delay="0"/>
                                          </p:stCondLst>
                                        </p:cTn>
                                        <p:tgtEl>
                                          <p:spTgt spid="58"/>
                                        </p:tgtEl>
                                        <p:attrNameLst>
                                          <p:attrName>style.visibility</p:attrName>
                                        </p:attrNameLst>
                                      </p:cBhvr>
                                      <p:to>
                                        <p:strVal val="visible"/>
                                      </p:to>
                                    </p:set>
                                    <p:animEffect transition="in" filter="fade">
                                      <p:cBhvr>
                                        <p:cTn id="22" dur="1000"/>
                                        <p:tgtEl>
                                          <p:spTgt spid="58"/>
                                        </p:tgtEl>
                                      </p:cBhvr>
                                    </p:animEffect>
                                  </p:childTnLst>
                                </p:cTn>
                              </p:par>
                            </p:childTnLst>
                          </p:cTn>
                        </p:par>
                        <p:par>
                          <p:cTn id="23" fill="hold">
                            <p:stCondLst>
                              <p:cond delay="2950"/>
                            </p:stCondLst>
                            <p:childTnLst>
                              <p:par>
                                <p:cTn id="24" presetID="22" presetClass="entr" presetSubtype="4" fill="hold" nodeType="afterEffect">
                                  <p:stCondLst>
                                    <p:cond delay="0"/>
                                  </p:stCondLst>
                                  <p:childTnLst>
                                    <p:set>
                                      <p:cBhvr>
                                        <p:cTn id="25" dur="1" fill="hold">
                                          <p:stCondLst>
                                            <p:cond delay="0"/>
                                          </p:stCondLst>
                                        </p:cTn>
                                        <p:tgtEl>
                                          <p:spTgt spid="57"/>
                                        </p:tgtEl>
                                        <p:attrNameLst>
                                          <p:attrName>style.visibility</p:attrName>
                                        </p:attrNameLst>
                                      </p:cBhvr>
                                      <p:to>
                                        <p:strVal val="visible"/>
                                      </p:to>
                                    </p:set>
                                    <p:animEffect transition="in" filter="wipe(down)">
                                      <p:cBhvr>
                                        <p:cTn id="26" dur="3000"/>
                                        <p:tgtEl>
                                          <p:spTgt spid="57"/>
                                        </p:tgtEl>
                                      </p:cBhvr>
                                    </p:animEffect>
                                  </p:childTnLst>
                                </p:cTn>
                              </p:par>
                              <p:par>
                                <p:cTn id="27" presetID="10" presetClass="entr" presetSubtype="0" fill="hold" nodeType="withEffect">
                                  <p:stCondLst>
                                    <p:cond delay="0"/>
                                  </p:stCondLst>
                                  <p:childTnLst>
                                    <p:set>
                                      <p:cBhvr>
                                        <p:cTn id="28" dur="1" fill="hold">
                                          <p:stCondLst>
                                            <p:cond delay="0"/>
                                          </p:stCondLst>
                                        </p:cTn>
                                        <p:tgtEl>
                                          <p:spTgt spid="51"/>
                                        </p:tgtEl>
                                        <p:attrNameLst>
                                          <p:attrName>style.visibility</p:attrName>
                                        </p:attrNameLst>
                                      </p:cBhvr>
                                      <p:to>
                                        <p:strVal val="visible"/>
                                      </p:to>
                                    </p:set>
                                    <p:animEffect transition="in" filter="fade">
                                      <p:cBhvr>
                                        <p:cTn id="29" dur="2000"/>
                                        <p:tgtEl>
                                          <p:spTgt spid="51"/>
                                        </p:tgtEl>
                                      </p:cBhvr>
                                    </p:animEffect>
                                  </p:childTnLst>
                                </p:cTn>
                              </p:par>
                              <p:par>
                                <p:cTn id="30" presetID="47" presetClass="entr" presetSubtype="0" fill="hold" grpId="0" nodeType="withEffect">
                                  <p:stCondLst>
                                    <p:cond delay="0"/>
                                  </p:stCondLst>
                                  <p:childTnLst>
                                    <p:set>
                                      <p:cBhvr>
                                        <p:cTn id="31" dur="1" fill="hold">
                                          <p:stCondLst>
                                            <p:cond delay="0"/>
                                          </p:stCondLst>
                                        </p:cTn>
                                        <p:tgtEl>
                                          <p:spTgt spid="52"/>
                                        </p:tgtEl>
                                        <p:attrNameLst>
                                          <p:attrName>style.visibility</p:attrName>
                                        </p:attrNameLst>
                                      </p:cBhvr>
                                      <p:to>
                                        <p:strVal val="visible"/>
                                      </p:to>
                                    </p:set>
                                    <p:animEffect transition="in" filter="fade">
                                      <p:cBhvr>
                                        <p:cTn id="32" dur="1000"/>
                                        <p:tgtEl>
                                          <p:spTgt spid="52"/>
                                        </p:tgtEl>
                                      </p:cBhvr>
                                    </p:animEffect>
                                    <p:anim calcmode="lin" valueType="num">
                                      <p:cBhvr>
                                        <p:cTn id="33" dur="1000" fill="hold"/>
                                        <p:tgtEl>
                                          <p:spTgt spid="52"/>
                                        </p:tgtEl>
                                        <p:attrNameLst>
                                          <p:attrName>ppt_x</p:attrName>
                                        </p:attrNameLst>
                                      </p:cBhvr>
                                      <p:tavLst>
                                        <p:tav tm="0">
                                          <p:val>
                                            <p:strVal val="#ppt_x"/>
                                          </p:val>
                                        </p:tav>
                                        <p:tav tm="100000">
                                          <p:val>
                                            <p:strVal val="#ppt_x"/>
                                          </p:val>
                                        </p:tav>
                                      </p:tavLst>
                                    </p:anim>
                                    <p:anim calcmode="lin" valueType="num">
                                      <p:cBhvr>
                                        <p:cTn id="34" dur="1000" fill="hold"/>
                                        <p:tgtEl>
                                          <p:spTgt spid="52"/>
                                        </p:tgtEl>
                                        <p:attrNameLst>
                                          <p:attrName>ppt_y</p:attrName>
                                        </p:attrNameLst>
                                      </p:cBhvr>
                                      <p:tavLst>
                                        <p:tav tm="0">
                                          <p:val>
                                            <p:strVal val="#ppt_y-.1"/>
                                          </p:val>
                                        </p:tav>
                                        <p:tav tm="100000">
                                          <p:val>
                                            <p:strVal val="#ppt_y"/>
                                          </p:val>
                                        </p:tav>
                                      </p:tavLst>
                                    </p:anim>
                                  </p:childTnLst>
                                </p:cTn>
                              </p:par>
                              <p:par>
                                <p:cTn id="35" presetID="47" presetClass="entr" presetSubtype="0" fill="hold" grpId="0" nodeType="withEffect">
                                  <p:stCondLst>
                                    <p:cond delay="500"/>
                                  </p:stCondLst>
                                  <p:childTnLst>
                                    <p:set>
                                      <p:cBhvr>
                                        <p:cTn id="36" dur="1" fill="hold">
                                          <p:stCondLst>
                                            <p:cond delay="0"/>
                                          </p:stCondLst>
                                        </p:cTn>
                                        <p:tgtEl>
                                          <p:spTgt spid="53"/>
                                        </p:tgtEl>
                                        <p:attrNameLst>
                                          <p:attrName>style.visibility</p:attrName>
                                        </p:attrNameLst>
                                      </p:cBhvr>
                                      <p:to>
                                        <p:strVal val="visible"/>
                                      </p:to>
                                    </p:set>
                                    <p:animEffect transition="in" filter="fade">
                                      <p:cBhvr>
                                        <p:cTn id="37" dur="1000"/>
                                        <p:tgtEl>
                                          <p:spTgt spid="53"/>
                                        </p:tgtEl>
                                      </p:cBhvr>
                                    </p:animEffect>
                                    <p:anim calcmode="lin" valueType="num">
                                      <p:cBhvr>
                                        <p:cTn id="38" dur="1000" fill="hold"/>
                                        <p:tgtEl>
                                          <p:spTgt spid="53"/>
                                        </p:tgtEl>
                                        <p:attrNameLst>
                                          <p:attrName>ppt_x</p:attrName>
                                        </p:attrNameLst>
                                      </p:cBhvr>
                                      <p:tavLst>
                                        <p:tav tm="0">
                                          <p:val>
                                            <p:strVal val="#ppt_x"/>
                                          </p:val>
                                        </p:tav>
                                        <p:tav tm="100000">
                                          <p:val>
                                            <p:strVal val="#ppt_x"/>
                                          </p:val>
                                        </p:tav>
                                      </p:tavLst>
                                    </p:anim>
                                    <p:anim calcmode="lin" valueType="num">
                                      <p:cBhvr>
                                        <p:cTn id="39" dur="1000" fill="hold"/>
                                        <p:tgtEl>
                                          <p:spTgt spid="53"/>
                                        </p:tgtEl>
                                        <p:attrNameLst>
                                          <p:attrName>ppt_y</p:attrName>
                                        </p:attrNameLst>
                                      </p:cBhvr>
                                      <p:tavLst>
                                        <p:tav tm="0">
                                          <p:val>
                                            <p:strVal val="#ppt_y-.1"/>
                                          </p:val>
                                        </p:tav>
                                        <p:tav tm="100000">
                                          <p:val>
                                            <p:strVal val="#ppt_y"/>
                                          </p:val>
                                        </p:tav>
                                      </p:tavLst>
                                    </p:anim>
                                  </p:childTnLst>
                                </p:cTn>
                              </p:par>
                              <p:par>
                                <p:cTn id="40" presetID="47" presetClass="entr" presetSubtype="0" fill="hold" grpId="0" nodeType="withEffect">
                                  <p:stCondLst>
                                    <p:cond delay="1000"/>
                                  </p:stCondLst>
                                  <p:childTnLst>
                                    <p:set>
                                      <p:cBhvr>
                                        <p:cTn id="41" dur="1" fill="hold">
                                          <p:stCondLst>
                                            <p:cond delay="0"/>
                                          </p:stCondLst>
                                        </p:cTn>
                                        <p:tgtEl>
                                          <p:spTgt spid="54"/>
                                        </p:tgtEl>
                                        <p:attrNameLst>
                                          <p:attrName>style.visibility</p:attrName>
                                        </p:attrNameLst>
                                      </p:cBhvr>
                                      <p:to>
                                        <p:strVal val="visible"/>
                                      </p:to>
                                    </p:set>
                                    <p:animEffect transition="in" filter="fade">
                                      <p:cBhvr>
                                        <p:cTn id="42" dur="1000"/>
                                        <p:tgtEl>
                                          <p:spTgt spid="54"/>
                                        </p:tgtEl>
                                      </p:cBhvr>
                                    </p:animEffect>
                                    <p:anim calcmode="lin" valueType="num">
                                      <p:cBhvr>
                                        <p:cTn id="43" dur="1000" fill="hold"/>
                                        <p:tgtEl>
                                          <p:spTgt spid="54"/>
                                        </p:tgtEl>
                                        <p:attrNameLst>
                                          <p:attrName>ppt_x</p:attrName>
                                        </p:attrNameLst>
                                      </p:cBhvr>
                                      <p:tavLst>
                                        <p:tav tm="0">
                                          <p:val>
                                            <p:strVal val="#ppt_x"/>
                                          </p:val>
                                        </p:tav>
                                        <p:tav tm="100000">
                                          <p:val>
                                            <p:strVal val="#ppt_x"/>
                                          </p:val>
                                        </p:tav>
                                      </p:tavLst>
                                    </p:anim>
                                    <p:anim calcmode="lin" valueType="num">
                                      <p:cBhvr>
                                        <p:cTn id="44" dur="1000" fill="hold"/>
                                        <p:tgtEl>
                                          <p:spTgt spid="54"/>
                                        </p:tgtEl>
                                        <p:attrNameLst>
                                          <p:attrName>ppt_y</p:attrName>
                                        </p:attrNameLst>
                                      </p:cBhvr>
                                      <p:tavLst>
                                        <p:tav tm="0">
                                          <p:val>
                                            <p:strVal val="#ppt_y-.1"/>
                                          </p:val>
                                        </p:tav>
                                        <p:tav tm="100000">
                                          <p:val>
                                            <p:strVal val="#ppt_y"/>
                                          </p:val>
                                        </p:tav>
                                      </p:tavLst>
                                    </p:anim>
                                  </p:childTnLst>
                                </p:cTn>
                              </p:par>
                              <p:par>
                                <p:cTn id="45" presetID="47" presetClass="entr" presetSubtype="0" fill="hold" grpId="0" nodeType="withEffect">
                                  <p:stCondLst>
                                    <p:cond delay="1500"/>
                                  </p:stCondLst>
                                  <p:childTnLst>
                                    <p:set>
                                      <p:cBhvr>
                                        <p:cTn id="46" dur="1" fill="hold">
                                          <p:stCondLst>
                                            <p:cond delay="0"/>
                                          </p:stCondLst>
                                        </p:cTn>
                                        <p:tgtEl>
                                          <p:spTgt spid="55"/>
                                        </p:tgtEl>
                                        <p:attrNameLst>
                                          <p:attrName>style.visibility</p:attrName>
                                        </p:attrNameLst>
                                      </p:cBhvr>
                                      <p:to>
                                        <p:strVal val="visible"/>
                                      </p:to>
                                    </p:set>
                                    <p:animEffect transition="in" filter="fade">
                                      <p:cBhvr>
                                        <p:cTn id="47" dur="1000"/>
                                        <p:tgtEl>
                                          <p:spTgt spid="55"/>
                                        </p:tgtEl>
                                      </p:cBhvr>
                                    </p:animEffect>
                                    <p:anim calcmode="lin" valueType="num">
                                      <p:cBhvr>
                                        <p:cTn id="48" dur="1000" fill="hold"/>
                                        <p:tgtEl>
                                          <p:spTgt spid="55"/>
                                        </p:tgtEl>
                                        <p:attrNameLst>
                                          <p:attrName>ppt_x</p:attrName>
                                        </p:attrNameLst>
                                      </p:cBhvr>
                                      <p:tavLst>
                                        <p:tav tm="0">
                                          <p:val>
                                            <p:strVal val="#ppt_x"/>
                                          </p:val>
                                        </p:tav>
                                        <p:tav tm="100000">
                                          <p:val>
                                            <p:strVal val="#ppt_x"/>
                                          </p:val>
                                        </p:tav>
                                      </p:tavLst>
                                    </p:anim>
                                    <p:anim calcmode="lin" valueType="num">
                                      <p:cBhvr>
                                        <p:cTn id="49" dur="1000" fill="hold"/>
                                        <p:tgtEl>
                                          <p:spTgt spid="5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p:bldP spid="53" grpId="0"/>
      <p:bldP spid="54" grpId="0"/>
      <p:bldP spid="55" grpId="0"/>
      <p:bldP spid="58" grpId="0"/>
      <p:bldP spid="11"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665" name="Group 17"/>
          <p:cNvGrpSpPr>
            <a:grpSpLocks/>
          </p:cNvGrpSpPr>
          <p:nvPr/>
        </p:nvGrpSpPr>
        <p:grpSpPr bwMode="auto">
          <a:xfrm>
            <a:off x="1801588" y="928677"/>
            <a:ext cx="5571062" cy="2429365"/>
            <a:chOff x="703" y="849"/>
            <a:chExt cx="4422" cy="1928"/>
          </a:xfrm>
        </p:grpSpPr>
        <p:pic>
          <p:nvPicPr>
            <p:cNvPr id="103428" name="Picture 2" descr="C:\Users\Administrator\Desktop\90.png"/>
            <p:cNvPicPr>
              <a:picLocks noChangeAspect="1" noChangeArrowheads="1"/>
            </p:cNvPicPr>
            <p:nvPr/>
          </p:nvPicPr>
          <p:blipFill>
            <a:blip r:embed="rId3"/>
            <a:srcRect/>
            <a:stretch>
              <a:fillRect/>
            </a:stretch>
          </p:blipFill>
          <p:spPr bwMode="auto">
            <a:xfrm>
              <a:off x="703" y="849"/>
              <a:ext cx="1227" cy="1928"/>
            </a:xfrm>
            <a:prstGeom prst="rect">
              <a:avLst/>
            </a:prstGeom>
            <a:noFill/>
            <a:ln w="9525">
              <a:noFill/>
              <a:miter lim="800000"/>
              <a:headEnd/>
              <a:tailEnd/>
            </a:ln>
          </p:spPr>
        </p:pic>
        <p:sp>
          <p:nvSpPr>
            <p:cNvPr id="39" name="TextBox 38"/>
            <p:cNvSpPr txBox="1"/>
            <p:nvPr/>
          </p:nvSpPr>
          <p:spPr>
            <a:xfrm>
              <a:off x="950" y="1434"/>
              <a:ext cx="879" cy="513"/>
            </a:xfrm>
            <a:prstGeom prst="rect">
              <a:avLst/>
            </a:prstGeom>
            <a:noFill/>
          </p:spPr>
          <p:txBody>
            <a:bodyPr wrap="none">
              <a:spAutoFit/>
            </a:bodyPr>
            <a:lstStyle/>
            <a:p>
              <a:pPr>
                <a:defRPr/>
              </a:pPr>
              <a:r>
                <a:rPr lang="zh-CN" altLang="en-US" dirty="0">
                  <a:solidFill>
                    <a:schemeClr val="bg1"/>
                  </a:solidFill>
                  <a:latin typeface="+mn-ea"/>
                  <a:ea typeface="+mn-ea"/>
                </a:rPr>
                <a:t>单击此处</a:t>
              </a:r>
              <a:endParaRPr lang="en-US" altLang="zh-CN" dirty="0">
                <a:solidFill>
                  <a:schemeClr val="bg1"/>
                </a:solidFill>
                <a:latin typeface="+mn-ea"/>
                <a:ea typeface="+mn-ea"/>
              </a:endParaRPr>
            </a:p>
            <a:p>
              <a:pPr>
                <a:defRPr/>
              </a:pPr>
              <a:r>
                <a:rPr lang="zh-CN" altLang="en-US" dirty="0">
                  <a:solidFill>
                    <a:schemeClr val="bg1"/>
                  </a:solidFill>
                  <a:latin typeface="+mn-ea"/>
                  <a:ea typeface="+mn-ea"/>
                </a:rPr>
                <a:t>添加标题</a:t>
              </a:r>
            </a:p>
          </p:txBody>
        </p:sp>
        <p:pic>
          <p:nvPicPr>
            <p:cNvPr id="103430" name="Picture 2" descr="C:\Users\Administrator\Desktop\90.png"/>
            <p:cNvPicPr>
              <a:picLocks noChangeAspect="1" noChangeArrowheads="1"/>
            </p:cNvPicPr>
            <p:nvPr/>
          </p:nvPicPr>
          <p:blipFill>
            <a:blip r:embed="rId3"/>
            <a:srcRect/>
            <a:stretch>
              <a:fillRect/>
            </a:stretch>
          </p:blipFill>
          <p:spPr bwMode="auto">
            <a:xfrm>
              <a:off x="2269" y="849"/>
              <a:ext cx="1227" cy="1928"/>
            </a:xfrm>
            <a:prstGeom prst="rect">
              <a:avLst/>
            </a:prstGeom>
            <a:noFill/>
            <a:ln w="9525">
              <a:noFill/>
              <a:miter lim="800000"/>
              <a:headEnd/>
              <a:tailEnd/>
            </a:ln>
          </p:spPr>
        </p:pic>
        <p:sp>
          <p:nvSpPr>
            <p:cNvPr id="45" name="TextBox 44"/>
            <p:cNvSpPr txBox="1"/>
            <p:nvPr/>
          </p:nvSpPr>
          <p:spPr>
            <a:xfrm>
              <a:off x="2516" y="1434"/>
              <a:ext cx="879" cy="513"/>
            </a:xfrm>
            <a:prstGeom prst="rect">
              <a:avLst/>
            </a:prstGeom>
            <a:noFill/>
          </p:spPr>
          <p:txBody>
            <a:bodyPr wrap="none">
              <a:spAutoFit/>
            </a:bodyPr>
            <a:lstStyle/>
            <a:p>
              <a:pPr>
                <a:defRPr/>
              </a:pPr>
              <a:r>
                <a:rPr lang="zh-CN" altLang="en-US" dirty="0">
                  <a:solidFill>
                    <a:schemeClr val="bg1"/>
                  </a:solidFill>
                  <a:latin typeface="+mn-ea"/>
                  <a:ea typeface="+mn-ea"/>
                </a:rPr>
                <a:t>单击此处</a:t>
              </a:r>
              <a:endParaRPr lang="en-US" altLang="zh-CN" dirty="0">
                <a:solidFill>
                  <a:schemeClr val="bg1"/>
                </a:solidFill>
                <a:latin typeface="+mn-ea"/>
                <a:ea typeface="+mn-ea"/>
              </a:endParaRPr>
            </a:p>
            <a:p>
              <a:pPr>
                <a:defRPr/>
              </a:pPr>
              <a:r>
                <a:rPr lang="zh-CN" altLang="en-US" dirty="0">
                  <a:solidFill>
                    <a:schemeClr val="bg1"/>
                  </a:solidFill>
                  <a:latin typeface="+mn-ea"/>
                  <a:ea typeface="+mn-ea"/>
                </a:rPr>
                <a:t>添加标题</a:t>
              </a:r>
            </a:p>
          </p:txBody>
        </p:sp>
        <p:pic>
          <p:nvPicPr>
            <p:cNvPr id="103432" name="Picture 2" descr="C:\Users\Administrator\Desktop\90.png"/>
            <p:cNvPicPr>
              <a:picLocks noChangeAspect="1" noChangeArrowheads="1"/>
            </p:cNvPicPr>
            <p:nvPr/>
          </p:nvPicPr>
          <p:blipFill>
            <a:blip r:embed="rId3"/>
            <a:srcRect/>
            <a:stretch>
              <a:fillRect/>
            </a:stretch>
          </p:blipFill>
          <p:spPr bwMode="auto">
            <a:xfrm>
              <a:off x="3898" y="849"/>
              <a:ext cx="1227" cy="1928"/>
            </a:xfrm>
            <a:prstGeom prst="rect">
              <a:avLst/>
            </a:prstGeom>
            <a:noFill/>
            <a:ln w="9525">
              <a:noFill/>
              <a:miter lim="800000"/>
              <a:headEnd/>
              <a:tailEnd/>
            </a:ln>
          </p:spPr>
        </p:pic>
        <p:sp>
          <p:nvSpPr>
            <p:cNvPr id="47" name="TextBox 46"/>
            <p:cNvSpPr txBox="1"/>
            <p:nvPr/>
          </p:nvSpPr>
          <p:spPr>
            <a:xfrm>
              <a:off x="4145" y="1434"/>
              <a:ext cx="879" cy="513"/>
            </a:xfrm>
            <a:prstGeom prst="rect">
              <a:avLst/>
            </a:prstGeom>
            <a:noFill/>
          </p:spPr>
          <p:txBody>
            <a:bodyPr wrap="none">
              <a:spAutoFit/>
            </a:bodyPr>
            <a:lstStyle/>
            <a:p>
              <a:pPr>
                <a:defRPr/>
              </a:pPr>
              <a:r>
                <a:rPr lang="zh-CN" altLang="en-US" dirty="0">
                  <a:solidFill>
                    <a:schemeClr val="bg1"/>
                  </a:solidFill>
                  <a:latin typeface="+mn-ea"/>
                  <a:ea typeface="+mn-ea"/>
                </a:rPr>
                <a:t>单击此处</a:t>
              </a:r>
              <a:endParaRPr lang="en-US" altLang="zh-CN" dirty="0">
                <a:solidFill>
                  <a:schemeClr val="bg1"/>
                </a:solidFill>
                <a:latin typeface="+mn-ea"/>
                <a:ea typeface="+mn-ea"/>
              </a:endParaRPr>
            </a:p>
            <a:p>
              <a:pPr>
                <a:defRPr/>
              </a:pPr>
              <a:r>
                <a:rPr lang="zh-CN" altLang="en-US" dirty="0">
                  <a:solidFill>
                    <a:schemeClr val="bg1"/>
                  </a:solidFill>
                  <a:latin typeface="+mn-ea"/>
                  <a:ea typeface="+mn-ea"/>
                </a:rPr>
                <a:t>添加标题</a:t>
              </a:r>
            </a:p>
          </p:txBody>
        </p:sp>
      </p:grpSp>
      <p:grpSp>
        <p:nvGrpSpPr>
          <p:cNvPr id="27660" name="组合 26"/>
          <p:cNvGrpSpPr>
            <a:grpSpLocks/>
          </p:cNvGrpSpPr>
          <p:nvPr/>
        </p:nvGrpSpPr>
        <p:grpSpPr bwMode="auto">
          <a:xfrm>
            <a:off x="2795611" y="2946006"/>
            <a:ext cx="3348684" cy="1239883"/>
            <a:chOff x="2538413" y="2733675"/>
            <a:chExt cx="4219576" cy="1562100"/>
          </a:xfrm>
        </p:grpSpPr>
        <p:sp>
          <p:nvSpPr>
            <p:cNvPr id="103435" name="Freeform 3"/>
            <p:cNvSpPr>
              <a:spLocks/>
            </p:cNvSpPr>
            <p:nvPr/>
          </p:nvSpPr>
          <p:spPr bwMode="gray">
            <a:xfrm>
              <a:off x="2538413" y="2798763"/>
              <a:ext cx="1900238" cy="1376363"/>
            </a:xfrm>
            <a:custGeom>
              <a:avLst/>
              <a:gdLst>
                <a:gd name="T0" fmla="*/ 0 w 735"/>
                <a:gd name="T1" fmla="*/ 0 h 532"/>
                <a:gd name="T2" fmla="*/ 2147483647 w 735"/>
                <a:gd name="T3" fmla="*/ 2147483647 h 532"/>
                <a:gd name="T4" fmla="*/ 2147483647 w 735"/>
                <a:gd name="T5" fmla="*/ 2147483647 h 532"/>
                <a:gd name="T6" fmla="*/ 2147483647 w 735"/>
                <a:gd name="T7" fmla="*/ 2147483647 h 532"/>
                <a:gd name="T8" fmla="*/ 2147483647 w 735"/>
                <a:gd name="T9" fmla="*/ 2147483647 h 532"/>
                <a:gd name="T10" fmla="*/ 2147483647 w 735"/>
                <a:gd name="T11" fmla="*/ 2147483647 h 532"/>
                <a:gd name="T12" fmla="*/ 2147483647 w 735"/>
                <a:gd name="T13" fmla="*/ 2147483647 h 532"/>
                <a:gd name="T14" fmla="*/ 2147483647 w 735"/>
                <a:gd name="T15" fmla="*/ 2147483647 h 532"/>
                <a:gd name="T16" fmla="*/ 2147483647 w 735"/>
                <a:gd name="T17" fmla="*/ 2147483647 h 532"/>
                <a:gd name="T18" fmla="*/ 2147483647 w 735"/>
                <a:gd name="T19" fmla="*/ 2147483647 h 532"/>
                <a:gd name="T20" fmla="*/ 2147483647 w 735"/>
                <a:gd name="T21" fmla="*/ 2147483647 h 532"/>
                <a:gd name="T22" fmla="*/ 2147483647 w 735"/>
                <a:gd name="T23" fmla="*/ 2147483647 h 532"/>
                <a:gd name="T24" fmla="*/ 2147483647 w 735"/>
                <a:gd name="T25" fmla="*/ 0 h 532"/>
                <a:gd name="T26" fmla="*/ 0 w 735"/>
                <a:gd name="T27" fmla="*/ 0 h 532"/>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35"/>
                <a:gd name="T43" fmla="*/ 0 h 532"/>
                <a:gd name="T44" fmla="*/ 735 w 735"/>
                <a:gd name="T45" fmla="*/ 532 h 532"/>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35" h="532">
                  <a:moveTo>
                    <a:pt x="0" y="0"/>
                  </a:moveTo>
                  <a:cubicBezTo>
                    <a:pt x="0" y="0"/>
                    <a:pt x="85" y="216"/>
                    <a:pt x="382" y="202"/>
                  </a:cubicBezTo>
                  <a:cubicBezTo>
                    <a:pt x="479" y="202"/>
                    <a:pt x="577" y="202"/>
                    <a:pt x="577" y="202"/>
                  </a:cubicBezTo>
                  <a:cubicBezTo>
                    <a:pt x="577" y="202"/>
                    <a:pt x="639" y="201"/>
                    <a:pt x="637" y="249"/>
                  </a:cubicBezTo>
                  <a:cubicBezTo>
                    <a:pt x="638" y="325"/>
                    <a:pt x="639" y="402"/>
                    <a:pt x="639" y="402"/>
                  </a:cubicBezTo>
                  <a:lnTo>
                    <a:pt x="598" y="400"/>
                  </a:lnTo>
                  <a:lnTo>
                    <a:pt x="669" y="532"/>
                  </a:lnTo>
                  <a:lnTo>
                    <a:pt x="735" y="402"/>
                  </a:lnTo>
                  <a:lnTo>
                    <a:pt x="696" y="402"/>
                  </a:lnTo>
                  <a:cubicBezTo>
                    <a:pt x="696" y="402"/>
                    <a:pt x="695" y="314"/>
                    <a:pt x="694" y="226"/>
                  </a:cubicBezTo>
                  <a:cubicBezTo>
                    <a:pt x="687" y="160"/>
                    <a:pt x="616" y="150"/>
                    <a:pt x="616" y="150"/>
                  </a:cubicBezTo>
                  <a:cubicBezTo>
                    <a:pt x="556" y="137"/>
                    <a:pt x="473" y="153"/>
                    <a:pt x="335" y="149"/>
                  </a:cubicBezTo>
                  <a:cubicBezTo>
                    <a:pt x="110" y="126"/>
                    <a:pt x="69" y="0"/>
                    <a:pt x="69" y="0"/>
                  </a:cubicBezTo>
                  <a:lnTo>
                    <a:pt x="0" y="0"/>
                  </a:lnTo>
                  <a:close/>
                </a:path>
              </a:pathLst>
            </a:custGeom>
            <a:gradFill rotWithShape="1">
              <a:gsLst>
                <a:gs pos="0">
                  <a:schemeClr val="bg1">
                    <a:alpha val="0"/>
                  </a:schemeClr>
                </a:gs>
                <a:gs pos="100000">
                  <a:srgbClr val="808080"/>
                </a:gs>
              </a:gsLst>
              <a:lin ang="5400000" scaled="1"/>
            </a:gradFill>
            <a:ln w="9525">
              <a:noFill/>
              <a:round/>
              <a:headEnd/>
              <a:tailEnd/>
            </a:ln>
          </p:spPr>
          <p:txBody>
            <a:bodyPr wrap="none" anchor="ctr"/>
            <a:lstStyle/>
            <a:p>
              <a:endParaRPr lang="zh-CN" altLang="en-US"/>
            </a:p>
          </p:txBody>
        </p:sp>
        <p:sp>
          <p:nvSpPr>
            <p:cNvPr id="103436" name="Freeform 4"/>
            <p:cNvSpPr>
              <a:spLocks/>
            </p:cNvSpPr>
            <p:nvPr/>
          </p:nvSpPr>
          <p:spPr bwMode="gray">
            <a:xfrm>
              <a:off x="4457701" y="2733675"/>
              <a:ext cx="366713" cy="1562100"/>
            </a:xfrm>
            <a:custGeom>
              <a:avLst/>
              <a:gdLst>
                <a:gd name="T0" fmla="*/ 2147483647 w 142"/>
                <a:gd name="T1" fmla="*/ 2147483647 h 604"/>
                <a:gd name="T2" fmla="*/ 2147483647 w 142"/>
                <a:gd name="T3" fmla="*/ 2147483647 h 604"/>
                <a:gd name="T4" fmla="*/ 0 w 142"/>
                <a:gd name="T5" fmla="*/ 2147483647 h 604"/>
                <a:gd name="T6" fmla="*/ 2147483647 w 142"/>
                <a:gd name="T7" fmla="*/ 2147483647 h 604"/>
                <a:gd name="T8" fmla="*/ 2147483647 w 142"/>
                <a:gd name="T9" fmla="*/ 2147483647 h 604"/>
                <a:gd name="T10" fmla="*/ 2147483647 w 142"/>
                <a:gd name="T11" fmla="*/ 2147483647 h 604"/>
                <a:gd name="T12" fmla="*/ 2147483647 w 142"/>
                <a:gd name="T13" fmla="*/ 0 h 604"/>
                <a:gd name="T14" fmla="*/ 2147483647 w 142"/>
                <a:gd name="T15" fmla="*/ 2147483647 h 604"/>
                <a:gd name="T16" fmla="*/ 0 60000 65536"/>
                <a:gd name="T17" fmla="*/ 0 60000 65536"/>
                <a:gd name="T18" fmla="*/ 0 60000 65536"/>
                <a:gd name="T19" fmla="*/ 0 60000 65536"/>
                <a:gd name="T20" fmla="*/ 0 60000 65536"/>
                <a:gd name="T21" fmla="*/ 0 60000 65536"/>
                <a:gd name="T22" fmla="*/ 0 60000 65536"/>
                <a:gd name="T23" fmla="*/ 0 60000 65536"/>
                <a:gd name="T24" fmla="*/ 0 w 142"/>
                <a:gd name="T25" fmla="*/ 0 h 604"/>
                <a:gd name="T26" fmla="*/ 142 w 142"/>
                <a:gd name="T27" fmla="*/ 604 h 60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42" h="604">
                  <a:moveTo>
                    <a:pt x="37" y="1"/>
                  </a:moveTo>
                  <a:lnTo>
                    <a:pt x="45" y="472"/>
                  </a:lnTo>
                  <a:lnTo>
                    <a:pt x="0" y="474"/>
                  </a:lnTo>
                  <a:lnTo>
                    <a:pt x="72" y="604"/>
                  </a:lnTo>
                  <a:lnTo>
                    <a:pt x="142" y="474"/>
                  </a:lnTo>
                  <a:lnTo>
                    <a:pt x="100" y="474"/>
                  </a:lnTo>
                  <a:lnTo>
                    <a:pt x="99" y="0"/>
                  </a:lnTo>
                  <a:lnTo>
                    <a:pt x="37" y="1"/>
                  </a:lnTo>
                  <a:close/>
                </a:path>
              </a:pathLst>
            </a:custGeom>
            <a:gradFill rotWithShape="1">
              <a:gsLst>
                <a:gs pos="0">
                  <a:schemeClr val="bg1">
                    <a:alpha val="0"/>
                  </a:schemeClr>
                </a:gs>
                <a:gs pos="100000">
                  <a:srgbClr val="808080"/>
                </a:gs>
              </a:gsLst>
              <a:lin ang="5400000" scaled="1"/>
            </a:gradFill>
            <a:ln w="9525">
              <a:noFill/>
              <a:round/>
              <a:headEnd/>
              <a:tailEnd/>
            </a:ln>
          </p:spPr>
          <p:txBody>
            <a:bodyPr wrap="none" anchor="ctr"/>
            <a:lstStyle/>
            <a:p>
              <a:endParaRPr lang="zh-CN" altLang="en-US"/>
            </a:p>
          </p:txBody>
        </p:sp>
        <p:sp>
          <p:nvSpPr>
            <p:cNvPr id="103437" name="Freeform 5"/>
            <p:cNvSpPr>
              <a:spLocks/>
            </p:cNvSpPr>
            <p:nvPr/>
          </p:nvSpPr>
          <p:spPr bwMode="gray">
            <a:xfrm flipH="1">
              <a:off x="4857751" y="2798763"/>
              <a:ext cx="1900238" cy="1376363"/>
            </a:xfrm>
            <a:custGeom>
              <a:avLst/>
              <a:gdLst>
                <a:gd name="T0" fmla="*/ 0 w 735"/>
                <a:gd name="T1" fmla="*/ 0 h 532"/>
                <a:gd name="T2" fmla="*/ 2147483647 w 735"/>
                <a:gd name="T3" fmla="*/ 2147483647 h 532"/>
                <a:gd name="T4" fmla="*/ 2147483647 w 735"/>
                <a:gd name="T5" fmla="*/ 2147483647 h 532"/>
                <a:gd name="T6" fmla="*/ 2147483647 w 735"/>
                <a:gd name="T7" fmla="*/ 2147483647 h 532"/>
                <a:gd name="T8" fmla="*/ 2147483647 w 735"/>
                <a:gd name="T9" fmla="*/ 2147483647 h 532"/>
                <a:gd name="T10" fmla="*/ 2147483647 w 735"/>
                <a:gd name="T11" fmla="*/ 2147483647 h 532"/>
                <a:gd name="T12" fmla="*/ 2147483647 w 735"/>
                <a:gd name="T13" fmla="*/ 2147483647 h 532"/>
                <a:gd name="T14" fmla="*/ 2147483647 w 735"/>
                <a:gd name="T15" fmla="*/ 2147483647 h 532"/>
                <a:gd name="T16" fmla="*/ 2147483647 w 735"/>
                <a:gd name="T17" fmla="*/ 2147483647 h 532"/>
                <a:gd name="T18" fmla="*/ 2147483647 w 735"/>
                <a:gd name="T19" fmla="*/ 2147483647 h 532"/>
                <a:gd name="T20" fmla="*/ 2147483647 w 735"/>
                <a:gd name="T21" fmla="*/ 2147483647 h 532"/>
                <a:gd name="T22" fmla="*/ 2147483647 w 735"/>
                <a:gd name="T23" fmla="*/ 2147483647 h 532"/>
                <a:gd name="T24" fmla="*/ 2147483647 w 735"/>
                <a:gd name="T25" fmla="*/ 0 h 532"/>
                <a:gd name="T26" fmla="*/ 0 w 735"/>
                <a:gd name="T27" fmla="*/ 0 h 532"/>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35"/>
                <a:gd name="T43" fmla="*/ 0 h 532"/>
                <a:gd name="T44" fmla="*/ 735 w 735"/>
                <a:gd name="T45" fmla="*/ 532 h 532"/>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35" h="532">
                  <a:moveTo>
                    <a:pt x="0" y="0"/>
                  </a:moveTo>
                  <a:cubicBezTo>
                    <a:pt x="0" y="0"/>
                    <a:pt x="85" y="216"/>
                    <a:pt x="382" y="202"/>
                  </a:cubicBezTo>
                  <a:cubicBezTo>
                    <a:pt x="479" y="202"/>
                    <a:pt x="577" y="202"/>
                    <a:pt x="577" y="202"/>
                  </a:cubicBezTo>
                  <a:cubicBezTo>
                    <a:pt x="577" y="202"/>
                    <a:pt x="639" y="201"/>
                    <a:pt x="637" y="249"/>
                  </a:cubicBezTo>
                  <a:cubicBezTo>
                    <a:pt x="638" y="325"/>
                    <a:pt x="639" y="402"/>
                    <a:pt x="639" y="402"/>
                  </a:cubicBezTo>
                  <a:lnTo>
                    <a:pt x="598" y="400"/>
                  </a:lnTo>
                  <a:lnTo>
                    <a:pt x="669" y="532"/>
                  </a:lnTo>
                  <a:lnTo>
                    <a:pt x="735" y="402"/>
                  </a:lnTo>
                  <a:lnTo>
                    <a:pt x="696" y="402"/>
                  </a:lnTo>
                  <a:cubicBezTo>
                    <a:pt x="696" y="402"/>
                    <a:pt x="695" y="314"/>
                    <a:pt x="694" y="226"/>
                  </a:cubicBezTo>
                  <a:cubicBezTo>
                    <a:pt x="687" y="160"/>
                    <a:pt x="616" y="150"/>
                    <a:pt x="616" y="150"/>
                  </a:cubicBezTo>
                  <a:cubicBezTo>
                    <a:pt x="556" y="137"/>
                    <a:pt x="473" y="153"/>
                    <a:pt x="335" y="149"/>
                  </a:cubicBezTo>
                  <a:cubicBezTo>
                    <a:pt x="110" y="126"/>
                    <a:pt x="69" y="0"/>
                    <a:pt x="69" y="0"/>
                  </a:cubicBezTo>
                  <a:lnTo>
                    <a:pt x="0" y="0"/>
                  </a:lnTo>
                  <a:close/>
                </a:path>
              </a:pathLst>
            </a:custGeom>
            <a:gradFill rotWithShape="1">
              <a:gsLst>
                <a:gs pos="0">
                  <a:schemeClr val="bg1">
                    <a:alpha val="0"/>
                  </a:schemeClr>
                </a:gs>
                <a:gs pos="100000">
                  <a:srgbClr val="808080"/>
                </a:gs>
              </a:gsLst>
              <a:lin ang="5400000" scaled="1"/>
            </a:gradFill>
            <a:ln w="9525">
              <a:noFill/>
              <a:round/>
              <a:headEnd/>
              <a:tailEnd/>
            </a:ln>
          </p:spPr>
          <p:txBody>
            <a:bodyPr wrap="none" anchor="ctr"/>
            <a:lstStyle/>
            <a:p>
              <a:endParaRPr lang="zh-CN" altLang="en-US"/>
            </a:p>
          </p:txBody>
        </p:sp>
      </p:grpSp>
      <p:sp>
        <p:nvSpPr>
          <p:cNvPr id="27664" name="Rectangle 12"/>
          <p:cNvSpPr>
            <a:spLocks noChangeArrowheads="1"/>
          </p:cNvSpPr>
          <p:nvPr/>
        </p:nvSpPr>
        <p:spPr bwMode="auto">
          <a:xfrm>
            <a:off x="1785918" y="4185889"/>
            <a:ext cx="5652662" cy="627272"/>
          </a:xfrm>
          <a:prstGeom prst="rect">
            <a:avLst/>
          </a:prstGeom>
          <a:noFill/>
          <a:ln w="9525" algn="ctr">
            <a:noFill/>
            <a:miter lim="800000"/>
            <a:headEnd/>
            <a:tailEnd/>
          </a:ln>
        </p:spPr>
        <p:txBody>
          <a:bodyPr wrap="square" lIns="72567" tIns="36283" rIns="72567" bIns="36283">
            <a:spAutoFit/>
          </a:bodyPr>
          <a:lstStyle/>
          <a:p>
            <a:pPr algn="ctr" eaLnBrk="0" hangingPunct="0"/>
            <a:r>
              <a:rPr lang="zh-CN" altLang="en-US" dirty="0">
                <a:solidFill>
                  <a:srgbClr val="000000"/>
                </a:solidFill>
                <a:latin typeface="宋体" charset="-122"/>
              </a:rPr>
              <a:t>单击此处添加文字说明单击此处添加文字说明单击此处添加文字说明单击此处添加文字说明单击此处添加</a:t>
            </a:r>
          </a:p>
        </p:txBody>
      </p:sp>
      <p:sp>
        <p:nvSpPr>
          <p:cNvPr id="16" name="TextBox 15"/>
          <p:cNvSpPr txBox="1">
            <a:spLocks noChangeArrowheads="1"/>
          </p:cNvSpPr>
          <p:nvPr/>
        </p:nvSpPr>
        <p:spPr bwMode="auto">
          <a:xfrm>
            <a:off x="497174" y="195486"/>
            <a:ext cx="2778682" cy="411829"/>
          </a:xfrm>
          <a:prstGeom prst="rect">
            <a:avLst/>
          </a:prstGeom>
          <a:noFill/>
          <a:ln w="9525">
            <a:noFill/>
            <a:miter lim="800000"/>
            <a:headEnd/>
            <a:tailEnd/>
          </a:ln>
        </p:spPr>
        <p:txBody>
          <a:bodyPr wrap="none" lIns="72567" tIns="36283" rIns="72567" bIns="36283">
            <a:spAutoFit/>
          </a:bodyPr>
          <a:lstStyle/>
          <a:p>
            <a:r>
              <a:rPr lang="en-US" altLang="zh-CN" sz="2200" dirty="0">
                <a:solidFill>
                  <a:schemeClr val="bg1"/>
                </a:solidFill>
                <a:latin typeface="方正大标宋简体" pitchFamily="2" charset="-122"/>
                <a:ea typeface="方正大标宋简体" pitchFamily="2" charset="-122"/>
              </a:rPr>
              <a:t>&gt;&gt;</a:t>
            </a:r>
            <a:r>
              <a:rPr lang="zh-CN" altLang="en-US" sz="2200" dirty="0">
                <a:solidFill>
                  <a:schemeClr val="bg1"/>
                </a:solidFill>
                <a:latin typeface="方正大标宋简体" pitchFamily="2" charset="-122"/>
                <a:ea typeface="方正大标宋简体" pitchFamily="2" charset="-122"/>
              </a:rPr>
              <a:t>单击此处添加标题</a:t>
            </a:r>
          </a:p>
        </p:txBody>
      </p:sp>
    </p:spTree>
  </p:cSld>
  <p:clrMapOvr>
    <a:masterClrMapping/>
  </p:clrMapOvr>
  <mc:AlternateContent xmlns:mc="http://schemas.openxmlformats.org/markup-compatibility/2006" xmlns:p14="http://schemas.microsoft.com/office/powerpoint/2010/main">
    <mc:Choice Requires="p14">
      <p:transition spd="slow" p14:dur="1500" advTm="0">
        <p:push/>
      </p:transition>
    </mc:Choice>
    <mc:Fallback xmlns="">
      <p:transition spd="slow" advTm="0">
        <p:push/>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6"/>
                                        </p:tgtEl>
                                        <p:attrNameLst>
                                          <p:attrName>ppt_y</p:attrName>
                                        </p:attrNameLst>
                                      </p:cBhvr>
                                      <p:tavLst>
                                        <p:tav tm="0">
                                          <p:val>
                                            <p:strVal val="#ppt_y"/>
                                          </p:val>
                                        </p:tav>
                                        <p:tav tm="100000">
                                          <p:val>
                                            <p:strVal val="#ppt_y"/>
                                          </p:val>
                                        </p:tav>
                                      </p:tavLst>
                                    </p:anim>
                                    <p:anim calcmode="lin" valueType="num">
                                      <p:cBhvr>
                                        <p:cTn id="9" dur="50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6"/>
                                        </p:tgtEl>
                                      </p:cBhvr>
                                    </p:animEffect>
                                  </p:childTnLst>
                                </p:cTn>
                              </p:par>
                            </p:childTnLst>
                          </p:cTn>
                        </p:par>
                        <p:par>
                          <p:cTn id="12" fill="hold">
                            <p:stCondLst>
                              <p:cond delay="950"/>
                            </p:stCondLst>
                            <p:childTnLst>
                              <p:par>
                                <p:cTn id="13" presetID="47" presetClass="entr" presetSubtype="0" fill="hold" nodeType="afterEffect">
                                  <p:stCondLst>
                                    <p:cond delay="0"/>
                                  </p:stCondLst>
                                  <p:childTnLst>
                                    <p:set>
                                      <p:cBhvr>
                                        <p:cTn id="14" dur="1" fill="hold">
                                          <p:stCondLst>
                                            <p:cond delay="0"/>
                                          </p:stCondLst>
                                        </p:cTn>
                                        <p:tgtEl>
                                          <p:spTgt spid="27665"/>
                                        </p:tgtEl>
                                        <p:attrNameLst>
                                          <p:attrName>style.visibility</p:attrName>
                                        </p:attrNameLst>
                                      </p:cBhvr>
                                      <p:to>
                                        <p:strVal val="visible"/>
                                      </p:to>
                                    </p:set>
                                    <p:animEffect transition="in" filter="fade">
                                      <p:cBhvr>
                                        <p:cTn id="15" dur="1000"/>
                                        <p:tgtEl>
                                          <p:spTgt spid="27665"/>
                                        </p:tgtEl>
                                      </p:cBhvr>
                                    </p:animEffect>
                                    <p:anim calcmode="lin" valueType="num">
                                      <p:cBhvr>
                                        <p:cTn id="16" dur="1000" fill="hold"/>
                                        <p:tgtEl>
                                          <p:spTgt spid="27665"/>
                                        </p:tgtEl>
                                        <p:attrNameLst>
                                          <p:attrName>ppt_x</p:attrName>
                                        </p:attrNameLst>
                                      </p:cBhvr>
                                      <p:tavLst>
                                        <p:tav tm="0">
                                          <p:val>
                                            <p:strVal val="#ppt_x"/>
                                          </p:val>
                                        </p:tav>
                                        <p:tav tm="100000">
                                          <p:val>
                                            <p:strVal val="#ppt_x"/>
                                          </p:val>
                                        </p:tav>
                                      </p:tavLst>
                                    </p:anim>
                                    <p:anim calcmode="lin" valueType="num">
                                      <p:cBhvr>
                                        <p:cTn id="17" dur="1000" fill="hold"/>
                                        <p:tgtEl>
                                          <p:spTgt spid="27665"/>
                                        </p:tgtEl>
                                        <p:attrNameLst>
                                          <p:attrName>ppt_y</p:attrName>
                                        </p:attrNameLst>
                                      </p:cBhvr>
                                      <p:tavLst>
                                        <p:tav tm="0">
                                          <p:val>
                                            <p:strVal val="#ppt_y-.1"/>
                                          </p:val>
                                        </p:tav>
                                        <p:tav tm="100000">
                                          <p:val>
                                            <p:strVal val="#ppt_y"/>
                                          </p:val>
                                        </p:tav>
                                      </p:tavLst>
                                    </p:anim>
                                  </p:childTnLst>
                                </p:cTn>
                              </p:par>
                            </p:childTnLst>
                          </p:cTn>
                        </p:par>
                        <p:par>
                          <p:cTn id="18" fill="hold">
                            <p:stCondLst>
                              <p:cond delay="1950"/>
                            </p:stCondLst>
                            <p:childTnLst>
                              <p:par>
                                <p:cTn id="19" presetID="12" presetClass="entr" presetSubtype="1" fill="hold" nodeType="afterEffect">
                                  <p:stCondLst>
                                    <p:cond delay="0"/>
                                  </p:stCondLst>
                                  <p:childTnLst>
                                    <p:set>
                                      <p:cBhvr>
                                        <p:cTn id="20" dur="1" fill="hold">
                                          <p:stCondLst>
                                            <p:cond delay="0"/>
                                          </p:stCondLst>
                                        </p:cTn>
                                        <p:tgtEl>
                                          <p:spTgt spid="27660"/>
                                        </p:tgtEl>
                                        <p:attrNameLst>
                                          <p:attrName>style.visibility</p:attrName>
                                        </p:attrNameLst>
                                      </p:cBhvr>
                                      <p:to>
                                        <p:strVal val="visible"/>
                                      </p:to>
                                    </p:set>
                                    <p:animEffect transition="in" filter="slide(fromTop)">
                                      <p:cBhvr>
                                        <p:cTn id="21" dur="500"/>
                                        <p:tgtEl>
                                          <p:spTgt spid="27660"/>
                                        </p:tgtEl>
                                      </p:cBhvr>
                                    </p:animEffect>
                                  </p:childTnLst>
                                </p:cTn>
                              </p:par>
                            </p:childTnLst>
                          </p:cTn>
                        </p:par>
                        <p:par>
                          <p:cTn id="22" fill="hold">
                            <p:stCondLst>
                              <p:cond delay="2450"/>
                            </p:stCondLst>
                            <p:childTnLst>
                              <p:par>
                                <p:cTn id="23" presetID="2" presetClass="entr" presetSubtype="4" fill="hold" grpId="0" nodeType="afterEffect">
                                  <p:stCondLst>
                                    <p:cond delay="0"/>
                                  </p:stCondLst>
                                  <p:childTnLst>
                                    <p:set>
                                      <p:cBhvr>
                                        <p:cTn id="24" dur="1" fill="hold">
                                          <p:stCondLst>
                                            <p:cond delay="0"/>
                                          </p:stCondLst>
                                        </p:cTn>
                                        <p:tgtEl>
                                          <p:spTgt spid="27664"/>
                                        </p:tgtEl>
                                        <p:attrNameLst>
                                          <p:attrName>style.visibility</p:attrName>
                                        </p:attrNameLst>
                                      </p:cBhvr>
                                      <p:to>
                                        <p:strVal val="visible"/>
                                      </p:to>
                                    </p:set>
                                    <p:anim calcmode="lin" valueType="num">
                                      <p:cBhvr additive="base">
                                        <p:cTn id="25" dur="500" fill="hold"/>
                                        <p:tgtEl>
                                          <p:spTgt spid="27664"/>
                                        </p:tgtEl>
                                        <p:attrNameLst>
                                          <p:attrName>ppt_x</p:attrName>
                                        </p:attrNameLst>
                                      </p:cBhvr>
                                      <p:tavLst>
                                        <p:tav tm="0">
                                          <p:val>
                                            <p:strVal val="#ppt_x"/>
                                          </p:val>
                                        </p:tav>
                                        <p:tav tm="100000">
                                          <p:val>
                                            <p:strVal val="#ppt_x"/>
                                          </p:val>
                                        </p:tav>
                                      </p:tavLst>
                                    </p:anim>
                                    <p:anim calcmode="lin" valueType="num">
                                      <p:cBhvr additive="base">
                                        <p:cTn id="26" dur="500" fill="hold"/>
                                        <p:tgtEl>
                                          <p:spTgt spid="2766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64" grpId="0"/>
      <p:bldP spid="16"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800068" y="1131590"/>
            <a:ext cx="2407210" cy="2265362"/>
            <a:chOff x="800068" y="1131590"/>
            <a:chExt cx="2407210" cy="2265362"/>
          </a:xfrm>
        </p:grpSpPr>
        <p:pic>
          <p:nvPicPr>
            <p:cNvPr id="44" name="Picture 2" descr="C:\Users\Administrator\Desktop\11519219_230238617143_2副本.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00068" y="1131590"/>
              <a:ext cx="2407210" cy="2265362"/>
            </a:xfrm>
            <a:prstGeom prst="rect">
              <a:avLst/>
            </a:prstGeom>
            <a:noFill/>
            <a:extLst>
              <a:ext uri="{909E8E84-426E-40DD-AFC4-6F175D3DCCD1}">
                <a14:hiddenFill xmlns:a14="http://schemas.microsoft.com/office/drawing/2010/main">
                  <a:solidFill>
                    <a:srgbClr val="FFFFFF"/>
                  </a:solidFill>
                </a14:hiddenFill>
              </a:ext>
            </a:extLst>
          </p:spPr>
        </p:pic>
        <p:sp>
          <p:nvSpPr>
            <p:cNvPr id="45" name="TextBox 44"/>
            <p:cNvSpPr txBox="1"/>
            <p:nvPr/>
          </p:nvSpPr>
          <p:spPr bwMode="auto">
            <a:xfrm>
              <a:off x="1445298" y="1925419"/>
              <a:ext cx="1154970" cy="646331"/>
            </a:xfrm>
            <a:prstGeom prst="rect">
              <a:avLst/>
            </a:prstGeom>
            <a:noFill/>
          </p:spPr>
          <p:txBody>
            <a:bodyPr wrap="square">
              <a:spAutoFit/>
            </a:bodyPr>
            <a:lstStyle/>
            <a:p>
              <a:pPr>
                <a:defRPr/>
              </a:pPr>
              <a:r>
                <a:rPr lang="zh-CN" altLang="en-US" b="1" dirty="0">
                  <a:latin typeface="微软雅黑" pitchFamily="34" charset="-122"/>
                  <a:ea typeface="微软雅黑" pitchFamily="34" charset="-122"/>
                </a:rPr>
                <a:t>单击此处</a:t>
              </a:r>
              <a:endParaRPr lang="en-US" altLang="zh-CN" b="1" dirty="0">
                <a:latin typeface="微软雅黑" pitchFamily="34" charset="-122"/>
                <a:ea typeface="微软雅黑" pitchFamily="34" charset="-122"/>
              </a:endParaRPr>
            </a:p>
            <a:p>
              <a:pPr>
                <a:defRPr/>
              </a:pPr>
              <a:r>
                <a:rPr lang="zh-CN" altLang="en-US" b="1" dirty="0">
                  <a:latin typeface="微软雅黑" pitchFamily="34" charset="-122"/>
                  <a:ea typeface="微软雅黑" pitchFamily="34" charset="-122"/>
                </a:rPr>
                <a:t>添加标题</a:t>
              </a:r>
            </a:p>
          </p:txBody>
        </p:sp>
      </p:grpSp>
      <p:grpSp>
        <p:nvGrpSpPr>
          <p:cNvPr id="53" name="组合 52"/>
          <p:cNvGrpSpPr/>
          <p:nvPr/>
        </p:nvGrpSpPr>
        <p:grpSpPr>
          <a:xfrm>
            <a:off x="3419872" y="1131590"/>
            <a:ext cx="2407210" cy="2265362"/>
            <a:chOff x="3419872" y="1131590"/>
            <a:chExt cx="2407210" cy="2265362"/>
          </a:xfrm>
        </p:grpSpPr>
        <p:pic>
          <p:nvPicPr>
            <p:cNvPr id="46" name="Picture 2" descr="C:\Users\Administrator\Desktop\11519219_230238617143_2副本.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419872" y="1131590"/>
              <a:ext cx="2407210" cy="2265362"/>
            </a:xfrm>
            <a:prstGeom prst="rect">
              <a:avLst/>
            </a:prstGeom>
            <a:noFill/>
            <a:extLst>
              <a:ext uri="{909E8E84-426E-40DD-AFC4-6F175D3DCCD1}">
                <a14:hiddenFill xmlns:a14="http://schemas.microsoft.com/office/drawing/2010/main">
                  <a:solidFill>
                    <a:srgbClr val="FFFFFF"/>
                  </a:solidFill>
                </a14:hiddenFill>
              </a:ext>
            </a:extLst>
          </p:spPr>
        </p:pic>
        <p:sp>
          <p:nvSpPr>
            <p:cNvPr id="47" name="TextBox 46"/>
            <p:cNvSpPr txBox="1"/>
            <p:nvPr/>
          </p:nvSpPr>
          <p:spPr bwMode="auto">
            <a:xfrm>
              <a:off x="4065102" y="1925419"/>
              <a:ext cx="1154970" cy="646331"/>
            </a:xfrm>
            <a:prstGeom prst="rect">
              <a:avLst/>
            </a:prstGeom>
            <a:noFill/>
          </p:spPr>
          <p:txBody>
            <a:bodyPr wrap="square">
              <a:spAutoFit/>
            </a:bodyPr>
            <a:lstStyle/>
            <a:p>
              <a:pPr>
                <a:defRPr/>
              </a:pPr>
              <a:r>
                <a:rPr lang="zh-CN" altLang="en-US" b="1" dirty="0">
                  <a:latin typeface="微软雅黑" pitchFamily="34" charset="-122"/>
                  <a:ea typeface="微软雅黑" pitchFamily="34" charset="-122"/>
                </a:rPr>
                <a:t>单击此处</a:t>
              </a:r>
              <a:endParaRPr lang="en-US" altLang="zh-CN" b="1" dirty="0">
                <a:latin typeface="微软雅黑" pitchFamily="34" charset="-122"/>
                <a:ea typeface="微软雅黑" pitchFamily="34" charset="-122"/>
              </a:endParaRPr>
            </a:p>
            <a:p>
              <a:pPr>
                <a:defRPr/>
              </a:pPr>
              <a:r>
                <a:rPr lang="zh-CN" altLang="en-US" b="1" dirty="0">
                  <a:latin typeface="微软雅黑" pitchFamily="34" charset="-122"/>
                  <a:ea typeface="微软雅黑" pitchFamily="34" charset="-122"/>
                </a:rPr>
                <a:t>添加标题</a:t>
              </a:r>
            </a:p>
          </p:txBody>
        </p:sp>
      </p:grpSp>
      <p:grpSp>
        <p:nvGrpSpPr>
          <p:cNvPr id="54" name="组合 53"/>
          <p:cNvGrpSpPr/>
          <p:nvPr/>
        </p:nvGrpSpPr>
        <p:grpSpPr>
          <a:xfrm>
            <a:off x="6084168" y="1131590"/>
            <a:ext cx="2407210" cy="2265362"/>
            <a:chOff x="6084168" y="1131590"/>
            <a:chExt cx="2407210" cy="2265362"/>
          </a:xfrm>
        </p:grpSpPr>
        <p:pic>
          <p:nvPicPr>
            <p:cNvPr id="48" name="Picture 2" descr="C:\Users\Administrator\Desktop\11519219_230238617143_2副本.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084168" y="1131590"/>
              <a:ext cx="2407210" cy="2265362"/>
            </a:xfrm>
            <a:prstGeom prst="rect">
              <a:avLst/>
            </a:prstGeom>
            <a:noFill/>
            <a:extLst>
              <a:ext uri="{909E8E84-426E-40DD-AFC4-6F175D3DCCD1}">
                <a14:hiddenFill xmlns:a14="http://schemas.microsoft.com/office/drawing/2010/main">
                  <a:solidFill>
                    <a:srgbClr val="FFFFFF"/>
                  </a:solidFill>
                </a14:hiddenFill>
              </a:ext>
            </a:extLst>
          </p:spPr>
        </p:pic>
        <p:sp>
          <p:nvSpPr>
            <p:cNvPr id="49" name="TextBox 48"/>
            <p:cNvSpPr txBox="1"/>
            <p:nvPr/>
          </p:nvSpPr>
          <p:spPr bwMode="auto">
            <a:xfrm>
              <a:off x="6729398" y="1925419"/>
              <a:ext cx="1154970" cy="646331"/>
            </a:xfrm>
            <a:prstGeom prst="rect">
              <a:avLst/>
            </a:prstGeom>
            <a:noFill/>
          </p:spPr>
          <p:txBody>
            <a:bodyPr wrap="square">
              <a:spAutoFit/>
            </a:bodyPr>
            <a:lstStyle/>
            <a:p>
              <a:pPr>
                <a:defRPr/>
              </a:pPr>
              <a:r>
                <a:rPr lang="zh-CN" altLang="en-US" b="1" dirty="0">
                  <a:latin typeface="微软雅黑" pitchFamily="34" charset="-122"/>
                  <a:ea typeface="微软雅黑" pitchFamily="34" charset="-122"/>
                </a:rPr>
                <a:t>单击此处</a:t>
              </a:r>
              <a:endParaRPr lang="en-US" altLang="zh-CN" b="1" dirty="0">
                <a:latin typeface="微软雅黑" pitchFamily="34" charset="-122"/>
                <a:ea typeface="微软雅黑" pitchFamily="34" charset="-122"/>
              </a:endParaRPr>
            </a:p>
            <a:p>
              <a:pPr>
                <a:defRPr/>
              </a:pPr>
              <a:r>
                <a:rPr lang="zh-CN" altLang="en-US" b="1" dirty="0">
                  <a:latin typeface="微软雅黑" pitchFamily="34" charset="-122"/>
                  <a:ea typeface="微软雅黑" pitchFamily="34" charset="-122"/>
                </a:rPr>
                <a:t>添加标题</a:t>
              </a:r>
            </a:p>
          </p:txBody>
        </p:sp>
      </p:grpSp>
      <p:sp>
        <p:nvSpPr>
          <p:cNvPr id="2" name="TextBox 1"/>
          <p:cNvSpPr txBox="1"/>
          <p:nvPr/>
        </p:nvSpPr>
        <p:spPr>
          <a:xfrm>
            <a:off x="755576" y="3435846"/>
            <a:ext cx="2492990" cy="1200329"/>
          </a:xfrm>
          <a:prstGeom prst="rect">
            <a:avLst/>
          </a:prstGeom>
          <a:noFill/>
        </p:spPr>
        <p:txBody>
          <a:bodyPr wrap="none" rtlCol="0">
            <a:spAutoFit/>
          </a:bodyPr>
          <a:lstStyle/>
          <a:p>
            <a:r>
              <a:rPr lang="zh-CN" altLang="en-US" dirty="0">
                <a:solidFill>
                  <a:srgbClr val="000000"/>
                </a:solidFill>
                <a:latin typeface="宋体" charset="-122"/>
              </a:rPr>
              <a:t>单击此处添加文字说明</a:t>
            </a:r>
            <a:endParaRPr lang="en-US" altLang="zh-CN" dirty="0">
              <a:solidFill>
                <a:srgbClr val="000000"/>
              </a:solidFill>
              <a:latin typeface="宋体" charset="-122"/>
            </a:endParaRPr>
          </a:p>
          <a:p>
            <a:r>
              <a:rPr lang="zh-CN" altLang="en-US" dirty="0">
                <a:solidFill>
                  <a:srgbClr val="000000"/>
                </a:solidFill>
                <a:latin typeface="宋体" charset="-122"/>
              </a:rPr>
              <a:t>单击此处添加文字说明</a:t>
            </a:r>
          </a:p>
          <a:p>
            <a:r>
              <a:rPr lang="zh-CN" altLang="en-US" dirty="0">
                <a:solidFill>
                  <a:srgbClr val="000000"/>
                </a:solidFill>
                <a:latin typeface="宋体" charset="-122"/>
              </a:rPr>
              <a:t>单击此处添加文字说明</a:t>
            </a:r>
          </a:p>
          <a:p>
            <a:r>
              <a:rPr lang="zh-CN" altLang="en-US" dirty="0">
                <a:solidFill>
                  <a:srgbClr val="000000"/>
                </a:solidFill>
                <a:latin typeface="宋体" charset="-122"/>
              </a:rPr>
              <a:t>单击此处添加文字说明</a:t>
            </a:r>
            <a:endParaRPr lang="zh-CN" altLang="en-US" dirty="0"/>
          </a:p>
        </p:txBody>
      </p:sp>
      <p:sp>
        <p:nvSpPr>
          <p:cNvPr id="51" name="TextBox 50"/>
          <p:cNvSpPr txBox="1"/>
          <p:nvPr/>
        </p:nvSpPr>
        <p:spPr>
          <a:xfrm>
            <a:off x="3425230" y="3435846"/>
            <a:ext cx="2492990" cy="1200329"/>
          </a:xfrm>
          <a:prstGeom prst="rect">
            <a:avLst/>
          </a:prstGeom>
          <a:noFill/>
        </p:spPr>
        <p:txBody>
          <a:bodyPr wrap="none" rtlCol="0">
            <a:spAutoFit/>
          </a:bodyPr>
          <a:lstStyle/>
          <a:p>
            <a:r>
              <a:rPr lang="zh-CN" altLang="en-US" dirty="0">
                <a:solidFill>
                  <a:srgbClr val="000000"/>
                </a:solidFill>
                <a:latin typeface="宋体" charset="-122"/>
              </a:rPr>
              <a:t>单击此处添加文字说明</a:t>
            </a:r>
            <a:endParaRPr lang="en-US" altLang="zh-CN" dirty="0">
              <a:solidFill>
                <a:srgbClr val="000000"/>
              </a:solidFill>
              <a:latin typeface="宋体" charset="-122"/>
            </a:endParaRPr>
          </a:p>
          <a:p>
            <a:r>
              <a:rPr lang="zh-CN" altLang="en-US" dirty="0">
                <a:solidFill>
                  <a:srgbClr val="000000"/>
                </a:solidFill>
                <a:latin typeface="宋体" charset="-122"/>
              </a:rPr>
              <a:t>单击此处添加文字说明</a:t>
            </a:r>
          </a:p>
          <a:p>
            <a:r>
              <a:rPr lang="zh-CN" altLang="en-US" dirty="0">
                <a:solidFill>
                  <a:srgbClr val="000000"/>
                </a:solidFill>
                <a:latin typeface="宋体" charset="-122"/>
              </a:rPr>
              <a:t>单击此处添加文字说明</a:t>
            </a:r>
          </a:p>
          <a:p>
            <a:r>
              <a:rPr lang="zh-CN" altLang="en-US" dirty="0">
                <a:solidFill>
                  <a:srgbClr val="000000"/>
                </a:solidFill>
                <a:latin typeface="宋体" charset="-122"/>
              </a:rPr>
              <a:t>单击此处添加文字说明</a:t>
            </a:r>
            <a:endParaRPr lang="zh-CN" altLang="en-US" dirty="0"/>
          </a:p>
        </p:txBody>
      </p:sp>
      <p:sp>
        <p:nvSpPr>
          <p:cNvPr id="52" name="TextBox 51"/>
          <p:cNvSpPr txBox="1"/>
          <p:nvPr/>
        </p:nvSpPr>
        <p:spPr>
          <a:xfrm>
            <a:off x="6084168" y="3435846"/>
            <a:ext cx="2492990" cy="1200329"/>
          </a:xfrm>
          <a:prstGeom prst="rect">
            <a:avLst/>
          </a:prstGeom>
          <a:noFill/>
        </p:spPr>
        <p:txBody>
          <a:bodyPr wrap="none" rtlCol="0">
            <a:spAutoFit/>
          </a:bodyPr>
          <a:lstStyle/>
          <a:p>
            <a:r>
              <a:rPr lang="zh-CN" altLang="en-US" dirty="0">
                <a:solidFill>
                  <a:srgbClr val="000000"/>
                </a:solidFill>
                <a:latin typeface="宋体" charset="-122"/>
              </a:rPr>
              <a:t>单击此处添加文字说明</a:t>
            </a:r>
            <a:endParaRPr lang="en-US" altLang="zh-CN" dirty="0">
              <a:solidFill>
                <a:srgbClr val="000000"/>
              </a:solidFill>
              <a:latin typeface="宋体" charset="-122"/>
            </a:endParaRPr>
          </a:p>
          <a:p>
            <a:r>
              <a:rPr lang="zh-CN" altLang="en-US" dirty="0">
                <a:solidFill>
                  <a:srgbClr val="000000"/>
                </a:solidFill>
                <a:latin typeface="宋体" charset="-122"/>
              </a:rPr>
              <a:t>单击此处添加文字说明</a:t>
            </a:r>
          </a:p>
          <a:p>
            <a:r>
              <a:rPr lang="zh-CN" altLang="en-US" dirty="0">
                <a:solidFill>
                  <a:srgbClr val="000000"/>
                </a:solidFill>
                <a:latin typeface="宋体" charset="-122"/>
              </a:rPr>
              <a:t>单击此处添加文字说明</a:t>
            </a:r>
          </a:p>
          <a:p>
            <a:r>
              <a:rPr lang="zh-CN" altLang="en-US" dirty="0">
                <a:solidFill>
                  <a:srgbClr val="000000"/>
                </a:solidFill>
                <a:latin typeface="宋体" charset="-122"/>
              </a:rPr>
              <a:t>单击此处添加文字说明</a:t>
            </a:r>
            <a:endParaRPr lang="zh-CN" altLang="en-US" dirty="0"/>
          </a:p>
        </p:txBody>
      </p:sp>
      <p:sp>
        <p:nvSpPr>
          <p:cNvPr id="15" name="TextBox 14"/>
          <p:cNvSpPr txBox="1">
            <a:spLocks noChangeArrowheads="1"/>
          </p:cNvSpPr>
          <p:nvPr/>
        </p:nvSpPr>
        <p:spPr bwMode="auto">
          <a:xfrm>
            <a:off x="497174" y="195486"/>
            <a:ext cx="2778682" cy="411829"/>
          </a:xfrm>
          <a:prstGeom prst="rect">
            <a:avLst/>
          </a:prstGeom>
          <a:noFill/>
          <a:ln w="9525">
            <a:noFill/>
            <a:miter lim="800000"/>
            <a:headEnd/>
            <a:tailEnd/>
          </a:ln>
        </p:spPr>
        <p:txBody>
          <a:bodyPr wrap="none" lIns="72567" tIns="36283" rIns="72567" bIns="36283">
            <a:spAutoFit/>
          </a:bodyPr>
          <a:lstStyle/>
          <a:p>
            <a:r>
              <a:rPr lang="en-US" altLang="zh-CN" sz="2200" dirty="0">
                <a:solidFill>
                  <a:schemeClr val="bg1"/>
                </a:solidFill>
                <a:latin typeface="方正大标宋简体" pitchFamily="2" charset="-122"/>
                <a:ea typeface="方正大标宋简体" pitchFamily="2" charset="-122"/>
              </a:rPr>
              <a:t>&gt;&gt;</a:t>
            </a:r>
            <a:r>
              <a:rPr lang="zh-CN" altLang="en-US" sz="2200" dirty="0">
                <a:solidFill>
                  <a:schemeClr val="bg1"/>
                </a:solidFill>
                <a:latin typeface="方正大标宋简体" pitchFamily="2" charset="-122"/>
                <a:ea typeface="方正大标宋简体" pitchFamily="2" charset="-122"/>
              </a:rPr>
              <a:t>单击此处添加标题</a:t>
            </a:r>
          </a:p>
        </p:txBody>
      </p:sp>
    </p:spTree>
    <p:extLst>
      <p:ext uri="{BB962C8B-B14F-4D97-AF65-F5344CB8AC3E}">
        <p14:creationId xmlns:p14="http://schemas.microsoft.com/office/powerpoint/2010/main" val="3396482533"/>
      </p:ext>
    </p:extLst>
  </p:cSld>
  <p:clrMapOvr>
    <a:masterClrMapping/>
  </p:clrMapOvr>
  <mc:AlternateContent xmlns:mc="http://schemas.openxmlformats.org/markup-compatibility/2006" xmlns:p14="http://schemas.microsoft.com/office/powerpoint/2010/main">
    <mc:Choice Requires="p14">
      <p:transition spd="slow" p14:dur="1500" advTm="0">
        <p:push/>
      </p:transition>
    </mc:Choice>
    <mc:Fallback xmlns="">
      <p:transition spd="slow" advTm="0">
        <p:push/>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15"/>
                                        </p:tgtEl>
                                        <p:attrNameLst>
                                          <p:attrName>style.visibility</p:attrName>
                                        </p:attrNameLst>
                                      </p:cBhvr>
                                      <p:to>
                                        <p:strVal val="visible"/>
                                      </p:to>
                                    </p:set>
                                    <p:anim calcmode="lin" valueType="num">
                                      <p:cBhvr>
                                        <p:cTn id="7" dur="500" fill="hold"/>
                                        <p:tgtEl>
                                          <p:spTgt spid="15"/>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5"/>
                                        </p:tgtEl>
                                        <p:attrNameLst>
                                          <p:attrName>ppt_y</p:attrName>
                                        </p:attrNameLst>
                                      </p:cBhvr>
                                      <p:tavLst>
                                        <p:tav tm="0">
                                          <p:val>
                                            <p:strVal val="#ppt_y"/>
                                          </p:val>
                                        </p:tav>
                                        <p:tav tm="100000">
                                          <p:val>
                                            <p:strVal val="#ppt_y"/>
                                          </p:val>
                                        </p:tav>
                                      </p:tavLst>
                                    </p:anim>
                                    <p:anim calcmode="lin" valueType="num">
                                      <p:cBhvr>
                                        <p:cTn id="9" dur="500" fill="hold"/>
                                        <p:tgtEl>
                                          <p:spTgt spid="15"/>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5"/>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5"/>
                                        </p:tgtEl>
                                      </p:cBhvr>
                                    </p:animEffect>
                                  </p:childTnLst>
                                </p:cTn>
                              </p:par>
                            </p:childTnLst>
                          </p:cTn>
                        </p:par>
                        <p:par>
                          <p:cTn id="12" fill="hold">
                            <p:stCondLst>
                              <p:cond delay="950"/>
                            </p:stCondLst>
                            <p:childTnLst>
                              <p:par>
                                <p:cTn id="13" presetID="31" presetClass="entr" presetSubtype="0" fill="hold" nodeType="after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p:cTn id="15" dur="1000" fill="hold"/>
                                        <p:tgtEl>
                                          <p:spTgt spid="9"/>
                                        </p:tgtEl>
                                        <p:attrNameLst>
                                          <p:attrName>ppt_w</p:attrName>
                                        </p:attrNameLst>
                                      </p:cBhvr>
                                      <p:tavLst>
                                        <p:tav tm="0">
                                          <p:val>
                                            <p:fltVal val="0"/>
                                          </p:val>
                                        </p:tav>
                                        <p:tav tm="100000">
                                          <p:val>
                                            <p:strVal val="#ppt_w"/>
                                          </p:val>
                                        </p:tav>
                                      </p:tavLst>
                                    </p:anim>
                                    <p:anim calcmode="lin" valueType="num">
                                      <p:cBhvr>
                                        <p:cTn id="16" dur="1000" fill="hold"/>
                                        <p:tgtEl>
                                          <p:spTgt spid="9"/>
                                        </p:tgtEl>
                                        <p:attrNameLst>
                                          <p:attrName>ppt_h</p:attrName>
                                        </p:attrNameLst>
                                      </p:cBhvr>
                                      <p:tavLst>
                                        <p:tav tm="0">
                                          <p:val>
                                            <p:fltVal val="0"/>
                                          </p:val>
                                        </p:tav>
                                        <p:tav tm="100000">
                                          <p:val>
                                            <p:strVal val="#ppt_h"/>
                                          </p:val>
                                        </p:tav>
                                      </p:tavLst>
                                    </p:anim>
                                    <p:anim calcmode="lin" valueType="num">
                                      <p:cBhvr>
                                        <p:cTn id="17" dur="1000" fill="hold"/>
                                        <p:tgtEl>
                                          <p:spTgt spid="9"/>
                                        </p:tgtEl>
                                        <p:attrNameLst>
                                          <p:attrName>style.rotation</p:attrName>
                                        </p:attrNameLst>
                                      </p:cBhvr>
                                      <p:tavLst>
                                        <p:tav tm="0">
                                          <p:val>
                                            <p:fltVal val="90"/>
                                          </p:val>
                                        </p:tav>
                                        <p:tav tm="100000">
                                          <p:val>
                                            <p:fltVal val="0"/>
                                          </p:val>
                                        </p:tav>
                                      </p:tavLst>
                                    </p:anim>
                                    <p:animEffect transition="in" filter="fade">
                                      <p:cBhvr>
                                        <p:cTn id="18" dur="1000"/>
                                        <p:tgtEl>
                                          <p:spTgt spid="9"/>
                                        </p:tgtEl>
                                      </p:cBhvr>
                                    </p:animEffect>
                                  </p:childTnLst>
                                </p:cTn>
                              </p:par>
                              <p:par>
                                <p:cTn id="19" presetID="31" presetClass="entr" presetSubtype="0" fill="hold" nodeType="withEffect">
                                  <p:stCondLst>
                                    <p:cond delay="300"/>
                                  </p:stCondLst>
                                  <p:childTnLst>
                                    <p:set>
                                      <p:cBhvr>
                                        <p:cTn id="20" dur="1" fill="hold">
                                          <p:stCondLst>
                                            <p:cond delay="0"/>
                                          </p:stCondLst>
                                        </p:cTn>
                                        <p:tgtEl>
                                          <p:spTgt spid="53"/>
                                        </p:tgtEl>
                                        <p:attrNameLst>
                                          <p:attrName>style.visibility</p:attrName>
                                        </p:attrNameLst>
                                      </p:cBhvr>
                                      <p:to>
                                        <p:strVal val="visible"/>
                                      </p:to>
                                    </p:set>
                                    <p:anim calcmode="lin" valueType="num">
                                      <p:cBhvr>
                                        <p:cTn id="21" dur="1000" fill="hold"/>
                                        <p:tgtEl>
                                          <p:spTgt spid="53"/>
                                        </p:tgtEl>
                                        <p:attrNameLst>
                                          <p:attrName>ppt_w</p:attrName>
                                        </p:attrNameLst>
                                      </p:cBhvr>
                                      <p:tavLst>
                                        <p:tav tm="0">
                                          <p:val>
                                            <p:fltVal val="0"/>
                                          </p:val>
                                        </p:tav>
                                        <p:tav tm="100000">
                                          <p:val>
                                            <p:strVal val="#ppt_w"/>
                                          </p:val>
                                        </p:tav>
                                      </p:tavLst>
                                    </p:anim>
                                    <p:anim calcmode="lin" valueType="num">
                                      <p:cBhvr>
                                        <p:cTn id="22" dur="1000" fill="hold"/>
                                        <p:tgtEl>
                                          <p:spTgt spid="53"/>
                                        </p:tgtEl>
                                        <p:attrNameLst>
                                          <p:attrName>ppt_h</p:attrName>
                                        </p:attrNameLst>
                                      </p:cBhvr>
                                      <p:tavLst>
                                        <p:tav tm="0">
                                          <p:val>
                                            <p:fltVal val="0"/>
                                          </p:val>
                                        </p:tav>
                                        <p:tav tm="100000">
                                          <p:val>
                                            <p:strVal val="#ppt_h"/>
                                          </p:val>
                                        </p:tav>
                                      </p:tavLst>
                                    </p:anim>
                                    <p:anim calcmode="lin" valueType="num">
                                      <p:cBhvr>
                                        <p:cTn id="23" dur="1000" fill="hold"/>
                                        <p:tgtEl>
                                          <p:spTgt spid="53"/>
                                        </p:tgtEl>
                                        <p:attrNameLst>
                                          <p:attrName>style.rotation</p:attrName>
                                        </p:attrNameLst>
                                      </p:cBhvr>
                                      <p:tavLst>
                                        <p:tav tm="0">
                                          <p:val>
                                            <p:fltVal val="90"/>
                                          </p:val>
                                        </p:tav>
                                        <p:tav tm="100000">
                                          <p:val>
                                            <p:fltVal val="0"/>
                                          </p:val>
                                        </p:tav>
                                      </p:tavLst>
                                    </p:anim>
                                    <p:animEffect transition="in" filter="fade">
                                      <p:cBhvr>
                                        <p:cTn id="24" dur="1000"/>
                                        <p:tgtEl>
                                          <p:spTgt spid="53"/>
                                        </p:tgtEl>
                                      </p:cBhvr>
                                    </p:animEffect>
                                  </p:childTnLst>
                                </p:cTn>
                              </p:par>
                              <p:par>
                                <p:cTn id="25" presetID="31" presetClass="entr" presetSubtype="0" fill="hold" nodeType="withEffect">
                                  <p:stCondLst>
                                    <p:cond delay="600"/>
                                  </p:stCondLst>
                                  <p:childTnLst>
                                    <p:set>
                                      <p:cBhvr>
                                        <p:cTn id="26" dur="1" fill="hold">
                                          <p:stCondLst>
                                            <p:cond delay="0"/>
                                          </p:stCondLst>
                                        </p:cTn>
                                        <p:tgtEl>
                                          <p:spTgt spid="54"/>
                                        </p:tgtEl>
                                        <p:attrNameLst>
                                          <p:attrName>style.visibility</p:attrName>
                                        </p:attrNameLst>
                                      </p:cBhvr>
                                      <p:to>
                                        <p:strVal val="visible"/>
                                      </p:to>
                                    </p:set>
                                    <p:anim calcmode="lin" valueType="num">
                                      <p:cBhvr>
                                        <p:cTn id="27" dur="1000" fill="hold"/>
                                        <p:tgtEl>
                                          <p:spTgt spid="54"/>
                                        </p:tgtEl>
                                        <p:attrNameLst>
                                          <p:attrName>ppt_w</p:attrName>
                                        </p:attrNameLst>
                                      </p:cBhvr>
                                      <p:tavLst>
                                        <p:tav tm="0">
                                          <p:val>
                                            <p:fltVal val="0"/>
                                          </p:val>
                                        </p:tav>
                                        <p:tav tm="100000">
                                          <p:val>
                                            <p:strVal val="#ppt_w"/>
                                          </p:val>
                                        </p:tav>
                                      </p:tavLst>
                                    </p:anim>
                                    <p:anim calcmode="lin" valueType="num">
                                      <p:cBhvr>
                                        <p:cTn id="28" dur="1000" fill="hold"/>
                                        <p:tgtEl>
                                          <p:spTgt spid="54"/>
                                        </p:tgtEl>
                                        <p:attrNameLst>
                                          <p:attrName>ppt_h</p:attrName>
                                        </p:attrNameLst>
                                      </p:cBhvr>
                                      <p:tavLst>
                                        <p:tav tm="0">
                                          <p:val>
                                            <p:fltVal val="0"/>
                                          </p:val>
                                        </p:tav>
                                        <p:tav tm="100000">
                                          <p:val>
                                            <p:strVal val="#ppt_h"/>
                                          </p:val>
                                        </p:tav>
                                      </p:tavLst>
                                    </p:anim>
                                    <p:anim calcmode="lin" valueType="num">
                                      <p:cBhvr>
                                        <p:cTn id="29" dur="1000" fill="hold"/>
                                        <p:tgtEl>
                                          <p:spTgt spid="54"/>
                                        </p:tgtEl>
                                        <p:attrNameLst>
                                          <p:attrName>style.rotation</p:attrName>
                                        </p:attrNameLst>
                                      </p:cBhvr>
                                      <p:tavLst>
                                        <p:tav tm="0">
                                          <p:val>
                                            <p:fltVal val="90"/>
                                          </p:val>
                                        </p:tav>
                                        <p:tav tm="100000">
                                          <p:val>
                                            <p:fltVal val="0"/>
                                          </p:val>
                                        </p:tav>
                                      </p:tavLst>
                                    </p:anim>
                                    <p:animEffect transition="in" filter="fade">
                                      <p:cBhvr>
                                        <p:cTn id="30" dur="1000"/>
                                        <p:tgtEl>
                                          <p:spTgt spid="54"/>
                                        </p:tgtEl>
                                      </p:cBhvr>
                                    </p:animEffect>
                                  </p:childTnLst>
                                </p:cTn>
                              </p:par>
                            </p:childTnLst>
                          </p:cTn>
                        </p:par>
                        <p:par>
                          <p:cTn id="31" fill="hold">
                            <p:stCondLst>
                              <p:cond delay="2550"/>
                            </p:stCondLst>
                            <p:childTnLst>
                              <p:par>
                                <p:cTn id="32" presetID="42" presetClass="entr" presetSubtype="0" fill="hold" grpId="0" nodeType="afterEffect">
                                  <p:stCondLst>
                                    <p:cond delay="0"/>
                                  </p:stCondLst>
                                  <p:childTnLst>
                                    <p:set>
                                      <p:cBhvr>
                                        <p:cTn id="33" dur="1" fill="hold">
                                          <p:stCondLst>
                                            <p:cond delay="0"/>
                                          </p:stCondLst>
                                        </p:cTn>
                                        <p:tgtEl>
                                          <p:spTgt spid="2"/>
                                        </p:tgtEl>
                                        <p:attrNameLst>
                                          <p:attrName>style.visibility</p:attrName>
                                        </p:attrNameLst>
                                      </p:cBhvr>
                                      <p:to>
                                        <p:strVal val="visible"/>
                                      </p:to>
                                    </p:set>
                                    <p:animEffect transition="in" filter="fade">
                                      <p:cBhvr>
                                        <p:cTn id="34" dur="1000"/>
                                        <p:tgtEl>
                                          <p:spTgt spid="2"/>
                                        </p:tgtEl>
                                      </p:cBhvr>
                                    </p:animEffect>
                                    <p:anim calcmode="lin" valueType="num">
                                      <p:cBhvr>
                                        <p:cTn id="35" dur="1000" fill="hold"/>
                                        <p:tgtEl>
                                          <p:spTgt spid="2"/>
                                        </p:tgtEl>
                                        <p:attrNameLst>
                                          <p:attrName>ppt_x</p:attrName>
                                        </p:attrNameLst>
                                      </p:cBhvr>
                                      <p:tavLst>
                                        <p:tav tm="0">
                                          <p:val>
                                            <p:strVal val="#ppt_x"/>
                                          </p:val>
                                        </p:tav>
                                        <p:tav tm="100000">
                                          <p:val>
                                            <p:strVal val="#ppt_x"/>
                                          </p:val>
                                        </p:tav>
                                      </p:tavLst>
                                    </p:anim>
                                    <p:anim calcmode="lin" valueType="num">
                                      <p:cBhvr>
                                        <p:cTn id="36" dur="1000" fill="hold"/>
                                        <p:tgtEl>
                                          <p:spTgt spid="2"/>
                                        </p:tgtEl>
                                        <p:attrNameLst>
                                          <p:attrName>ppt_y</p:attrName>
                                        </p:attrNameLst>
                                      </p:cBhvr>
                                      <p:tavLst>
                                        <p:tav tm="0">
                                          <p:val>
                                            <p:strVal val="#ppt_y+.1"/>
                                          </p:val>
                                        </p:tav>
                                        <p:tav tm="100000">
                                          <p:val>
                                            <p:strVal val="#ppt_y"/>
                                          </p:val>
                                        </p:tav>
                                      </p:tavLst>
                                    </p:anim>
                                  </p:childTnLst>
                                </p:cTn>
                              </p:par>
                              <p:par>
                                <p:cTn id="37" presetID="42" presetClass="entr" presetSubtype="0" fill="hold" grpId="0" nodeType="withEffect">
                                  <p:stCondLst>
                                    <p:cond delay="0"/>
                                  </p:stCondLst>
                                  <p:childTnLst>
                                    <p:set>
                                      <p:cBhvr>
                                        <p:cTn id="38" dur="1" fill="hold">
                                          <p:stCondLst>
                                            <p:cond delay="0"/>
                                          </p:stCondLst>
                                        </p:cTn>
                                        <p:tgtEl>
                                          <p:spTgt spid="51"/>
                                        </p:tgtEl>
                                        <p:attrNameLst>
                                          <p:attrName>style.visibility</p:attrName>
                                        </p:attrNameLst>
                                      </p:cBhvr>
                                      <p:to>
                                        <p:strVal val="visible"/>
                                      </p:to>
                                    </p:set>
                                    <p:animEffect transition="in" filter="fade">
                                      <p:cBhvr>
                                        <p:cTn id="39" dur="1000"/>
                                        <p:tgtEl>
                                          <p:spTgt spid="51"/>
                                        </p:tgtEl>
                                      </p:cBhvr>
                                    </p:animEffect>
                                    <p:anim calcmode="lin" valueType="num">
                                      <p:cBhvr>
                                        <p:cTn id="40" dur="1000" fill="hold"/>
                                        <p:tgtEl>
                                          <p:spTgt spid="51"/>
                                        </p:tgtEl>
                                        <p:attrNameLst>
                                          <p:attrName>ppt_x</p:attrName>
                                        </p:attrNameLst>
                                      </p:cBhvr>
                                      <p:tavLst>
                                        <p:tav tm="0">
                                          <p:val>
                                            <p:strVal val="#ppt_x"/>
                                          </p:val>
                                        </p:tav>
                                        <p:tav tm="100000">
                                          <p:val>
                                            <p:strVal val="#ppt_x"/>
                                          </p:val>
                                        </p:tav>
                                      </p:tavLst>
                                    </p:anim>
                                    <p:anim calcmode="lin" valueType="num">
                                      <p:cBhvr>
                                        <p:cTn id="41" dur="1000" fill="hold"/>
                                        <p:tgtEl>
                                          <p:spTgt spid="51"/>
                                        </p:tgtEl>
                                        <p:attrNameLst>
                                          <p:attrName>ppt_y</p:attrName>
                                        </p:attrNameLst>
                                      </p:cBhvr>
                                      <p:tavLst>
                                        <p:tav tm="0">
                                          <p:val>
                                            <p:strVal val="#ppt_y+.1"/>
                                          </p:val>
                                        </p:tav>
                                        <p:tav tm="100000">
                                          <p:val>
                                            <p:strVal val="#ppt_y"/>
                                          </p:val>
                                        </p:tav>
                                      </p:tavLst>
                                    </p:anim>
                                  </p:childTnLst>
                                </p:cTn>
                              </p:par>
                              <p:par>
                                <p:cTn id="42" presetID="42" presetClass="entr" presetSubtype="0" fill="hold" grpId="0" nodeType="withEffect">
                                  <p:stCondLst>
                                    <p:cond delay="0"/>
                                  </p:stCondLst>
                                  <p:childTnLst>
                                    <p:set>
                                      <p:cBhvr>
                                        <p:cTn id="43" dur="1" fill="hold">
                                          <p:stCondLst>
                                            <p:cond delay="0"/>
                                          </p:stCondLst>
                                        </p:cTn>
                                        <p:tgtEl>
                                          <p:spTgt spid="52"/>
                                        </p:tgtEl>
                                        <p:attrNameLst>
                                          <p:attrName>style.visibility</p:attrName>
                                        </p:attrNameLst>
                                      </p:cBhvr>
                                      <p:to>
                                        <p:strVal val="visible"/>
                                      </p:to>
                                    </p:set>
                                    <p:animEffect transition="in" filter="fade">
                                      <p:cBhvr>
                                        <p:cTn id="44" dur="1000"/>
                                        <p:tgtEl>
                                          <p:spTgt spid="52"/>
                                        </p:tgtEl>
                                      </p:cBhvr>
                                    </p:animEffect>
                                    <p:anim calcmode="lin" valueType="num">
                                      <p:cBhvr>
                                        <p:cTn id="45" dur="1000" fill="hold"/>
                                        <p:tgtEl>
                                          <p:spTgt spid="52"/>
                                        </p:tgtEl>
                                        <p:attrNameLst>
                                          <p:attrName>ppt_x</p:attrName>
                                        </p:attrNameLst>
                                      </p:cBhvr>
                                      <p:tavLst>
                                        <p:tav tm="0">
                                          <p:val>
                                            <p:strVal val="#ppt_x"/>
                                          </p:val>
                                        </p:tav>
                                        <p:tav tm="100000">
                                          <p:val>
                                            <p:strVal val="#ppt_x"/>
                                          </p:val>
                                        </p:tav>
                                      </p:tavLst>
                                    </p:anim>
                                    <p:anim calcmode="lin" valueType="num">
                                      <p:cBhvr>
                                        <p:cTn id="46" dur="1000" fill="hold"/>
                                        <p:tgtEl>
                                          <p:spTgt spid="5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1" grpId="0"/>
      <p:bldP spid="52" grpId="0"/>
      <p:bldP spid="15"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5" name="组合 24"/>
          <p:cNvGrpSpPr>
            <a:grpSpLocks/>
          </p:cNvGrpSpPr>
          <p:nvPr/>
        </p:nvGrpSpPr>
        <p:grpSpPr bwMode="auto">
          <a:xfrm>
            <a:off x="2127581" y="1275606"/>
            <a:ext cx="5828795" cy="737126"/>
            <a:chOff x="2143107" y="1714488"/>
            <a:chExt cx="5328937" cy="928694"/>
          </a:xfrm>
        </p:grpSpPr>
        <p:pic>
          <p:nvPicPr>
            <p:cNvPr id="104452" name="Picture 3" descr="C:\Users\Administrator\Desktop\水墨 .png"/>
            <p:cNvPicPr>
              <a:picLocks noChangeAspect="1" noChangeArrowheads="1"/>
            </p:cNvPicPr>
            <p:nvPr/>
          </p:nvPicPr>
          <p:blipFill>
            <a:blip r:embed="rId3"/>
            <a:srcRect/>
            <a:stretch>
              <a:fillRect/>
            </a:stretch>
          </p:blipFill>
          <p:spPr bwMode="auto">
            <a:xfrm>
              <a:off x="2143107" y="1714488"/>
              <a:ext cx="5328937" cy="928694"/>
            </a:xfrm>
            <a:prstGeom prst="rect">
              <a:avLst/>
            </a:prstGeom>
            <a:noFill/>
            <a:ln w="9525">
              <a:noFill/>
              <a:miter lim="800000"/>
              <a:headEnd/>
              <a:tailEnd/>
            </a:ln>
          </p:spPr>
        </p:pic>
        <p:sp>
          <p:nvSpPr>
            <p:cNvPr id="10" name="TextBox 9"/>
            <p:cNvSpPr txBox="1"/>
            <p:nvPr/>
          </p:nvSpPr>
          <p:spPr>
            <a:xfrm>
              <a:off x="2643142" y="2033578"/>
              <a:ext cx="2995739" cy="465316"/>
            </a:xfrm>
            <a:prstGeom prst="rect">
              <a:avLst/>
            </a:prstGeom>
            <a:noFill/>
          </p:spPr>
          <p:txBody>
            <a:bodyPr wrap="none">
              <a:spAutoFit/>
            </a:bodyPr>
            <a:lstStyle/>
            <a:p>
              <a:pPr>
                <a:defRPr/>
              </a:pPr>
              <a:r>
                <a:rPr lang="en-US" altLang="zh-CN" dirty="0">
                  <a:solidFill>
                    <a:schemeClr val="bg1"/>
                  </a:solidFill>
                  <a:latin typeface="+mn-ea"/>
                  <a:ea typeface="+mn-ea"/>
                </a:rPr>
                <a:t>1</a:t>
              </a:r>
              <a:r>
                <a:rPr lang="zh-CN" altLang="en-US" dirty="0">
                  <a:solidFill>
                    <a:schemeClr val="bg1"/>
                  </a:solidFill>
                  <a:latin typeface="+mn-ea"/>
                  <a:ea typeface="+mn-ea"/>
                </a:rPr>
                <a:t>、单击此处添加标题</a:t>
              </a:r>
            </a:p>
          </p:txBody>
        </p:sp>
      </p:grpSp>
      <p:grpSp>
        <p:nvGrpSpPr>
          <p:cNvPr id="26" name="组合 25"/>
          <p:cNvGrpSpPr>
            <a:grpSpLocks/>
          </p:cNvGrpSpPr>
          <p:nvPr/>
        </p:nvGrpSpPr>
        <p:grpSpPr bwMode="auto">
          <a:xfrm>
            <a:off x="2127581" y="2006431"/>
            <a:ext cx="5828795" cy="737126"/>
            <a:chOff x="2143107" y="2635244"/>
            <a:chExt cx="5328937" cy="928694"/>
          </a:xfrm>
        </p:grpSpPr>
        <p:pic>
          <p:nvPicPr>
            <p:cNvPr id="104455" name="Picture 3" descr="C:\Users\Administrator\Desktop\水墨 .png"/>
            <p:cNvPicPr>
              <a:picLocks noChangeAspect="1" noChangeArrowheads="1"/>
            </p:cNvPicPr>
            <p:nvPr/>
          </p:nvPicPr>
          <p:blipFill>
            <a:blip r:embed="rId3"/>
            <a:srcRect/>
            <a:stretch>
              <a:fillRect/>
            </a:stretch>
          </p:blipFill>
          <p:spPr bwMode="auto">
            <a:xfrm>
              <a:off x="2143107" y="2635244"/>
              <a:ext cx="5328937" cy="928694"/>
            </a:xfrm>
            <a:prstGeom prst="rect">
              <a:avLst/>
            </a:prstGeom>
            <a:noFill/>
            <a:ln w="9525">
              <a:noFill/>
              <a:miter lim="800000"/>
              <a:headEnd/>
              <a:tailEnd/>
            </a:ln>
          </p:spPr>
        </p:pic>
        <p:sp>
          <p:nvSpPr>
            <p:cNvPr id="18" name="TextBox 17"/>
            <p:cNvSpPr txBox="1"/>
            <p:nvPr/>
          </p:nvSpPr>
          <p:spPr>
            <a:xfrm>
              <a:off x="2643142" y="2954334"/>
              <a:ext cx="2995739" cy="465316"/>
            </a:xfrm>
            <a:prstGeom prst="rect">
              <a:avLst/>
            </a:prstGeom>
            <a:noFill/>
          </p:spPr>
          <p:txBody>
            <a:bodyPr wrap="none">
              <a:spAutoFit/>
            </a:bodyPr>
            <a:lstStyle/>
            <a:p>
              <a:pPr>
                <a:defRPr/>
              </a:pPr>
              <a:r>
                <a:rPr lang="en-US" altLang="zh-CN" dirty="0">
                  <a:solidFill>
                    <a:schemeClr val="bg1"/>
                  </a:solidFill>
                  <a:latin typeface="+mn-ea"/>
                  <a:ea typeface="+mn-ea"/>
                </a:rPr>
                <a:t>2</a:t>
              </a:r>
              <a:r>
                <a:rPr lang="zh-CN" altLang="en-US" dirty="0">
                  <a:solidFill>
                    <a:schemeClr val="bg1"/>
                  </a:solidFill>
                  <a:latin typeface="+mn-ea"/>
                  <a:ea typeface="+mn-ea"/>
                </a:rPr>
                <a:t>、单击此处添加标题</a:t>
              </a:r>
            </a:p>
          </p:txBody>
        </p:sp>
      </p:grpSp>
      <p:grpSp>
        <p:nvGrpSpPr>
          <p:cNvPr id="27" name="组合 26"/>
          <p:cNvGrpSpPr>
            <a:grpSpLocks/>
          </p:cNvGrpSpPr>
          <p:nvPr/>
        </p:nvGrpSpPr>
        <p:grpSpPr bwMode="auto">
          <a:xfrm>
            <a:off x="2127581" y="2792699"/>
            <a:ext cx="5828795" cy="737126"/>
            <a:chOff x="2143107" y="3625852"/>
            <a:chExt cx="5328937" cy="928694"/>
          </a:xfrm>
        </p:grpSpPr>
        <p:pic>
          <p:nvPicPr>
            <p:cNvPr id="104458" name="Picture 3" descr="C:\Users\Administrator\Desktop\水墨 .png"/>
            <p:cNvPicPr>
              <a:picLocks noChangeAspect="1" noChangeArrowheads="1"/>
            </p:cNvPicPr>
            <p:nvPr/>
          </p:nvPicPr>
          <p:blipFill>
            <a:blip r:embed="rId3"/>
            <a:srcRect/>
            <a:stretch>
              <a:fillRect/>
            </a:stretch>
          </p:blipFill>
          <p:spPr bwMode="auto">
            <a:xfrm>
              <a:off x="2143107" y="3625852"/>
              <a:ext cx="5328937" cy="928694"/>
            </a:xfrm>
            <a:prstGeom prst="rect">
              <a:avLst/>
            </a:prstGeom>
            <a:noFill/>
            <a:ln w="9525">
              <a:noFill/>
              <a:miter lim="800000"/>
              <a:headEnd/>
              <a:tailEnd/>
            </a:ln>
          </p:spPr>
        </p:pic>
        <p:sp>
          <p:nvSpPr>
            <p:cNvPr id="20" name="TextBox 19"/>
            <p:cNvSpPr txBox="1"/>
            <p:nvPr/>
          </p:nvSpPr>
          <p:spPr>
            <a:xfrm>
              <a:off x="2643142" y="3944942"/>
              <a:ext cx="2995739" cy="465316"/>
            </a:xfrm>
            <a:prstGeom prst="rect">
              <a:avLst/>
            </a:prstGeom>
            <a:noFill/>
          </p:spPr>
          <p:txBody>
            <a:bodyPr wrap="none">
              <a:spAutoFit/>
            </a:bodyPr>
            <a:lstStyle/>
            <a:p>
              <a:pPr>
                <a:defRPr/>
              </a:pPr>
              <a:r>
                <a:rPr lang="en-US" altLang="zh-CN" dirty="0">
                  <a:solidFill>
                    <a:schemeClr val="bg1"/>
                  </a:solidFill>
                  <a:latin typeface="+mn-ea"/>
                  <a:ea typeface="+mn-ea"/>
                </a:rPr>
                <a:t>3</a:t>
              </a:r>
              <a:r>
                <a:rPr lang="zh-CN" altLang="en-US" dirty="0">
                  <a:solidFill>
                    <a:schemeClr val="bg1"/>
                  </a:solidFill>
                  <a:latin typeface="+mn-ea"/>
                  <a:ea typeface="+mn-ea"/>
                </a:rPr>
                <a:t>、单击此处添加标题</a:t>
              </a:r>
            </a:p>
          </p:txBody>
        </p:sp>
      </p:grpSp>
      <p:grpSp>
        <p:nvGrpSpPr>
          <p:cNvPr id="28" name="组合 27"/>
          <p:cNvGrpSpPr>
            <a:grpSpLocks/>
          </p:cNvGrpSpPr>
          <p:nvPr/>
        </p:nvGrpSpPr>
        <p:grpSpPr bwMode="auto">
          <a:xfrm>
            <a:off x="2127581" y="3571406"/>
            <a:ext cx="5828795" cy="737126"/>
            <a:chOff x="2143107" y="4606934"/>
            <a:chExt cx="5328937" cy="928694"/>
          </a:xfrm>
        </p:grpSpPr>
        <p:pic>
          <p:nvPicPr>
            <p:cNvPr id="104461" name="Picture 3" descr="C:\Users\Administrator\Desktop\水墨 .png"/>
            <p:cNvPicPr>
              <a:picLocks noChangeAspect="1" noChangeArrowheads="1"/>
            </p:cNvPicPr>
            <p:nvPr/>
          </p:nvPicPr>
          <p:blipFill>
            <a:blip r:embed="rId3"/>
            <a:srcRect/>
            <a:stretch>
              <a:fillRect/>
            </a:stretch>
          </p:blipFill>
          <p:spPr bwMode="auto">
            <a:xfrm>
              <a:off x="2143107" y="4606934"/>
              <a:ext cx="5328937" cy="928694"/>
            </a:xfrm>
            <a:prstGeom prst="rect">
              <a:avLst/>
            </a:prstGeom>
            <a:noFill/>
            <a:ln w="9525">
              <a:noFill/>
              <a:miter lim="800000"/>
              <a:headEnd/>
              <a:tailEnd/>
            </a:ln>
          </p:spPr>
        </p:pic>
        <p:sp>
          <p:nvSpPr>
            <p:cNvPr id="22" name="TextBox 21"/>
            <p:cNvSpPr txBox="1"/>
            <p:nvPr/>
          </p:nvSpPr>
          <p:spPr>
            <a:xfrm>
              <a:off x="2643142" y="4926024"/>
              <a:ext cx="2995739" cy="465316"/>
            </a:xfrm>
            <a:prstGeom prst="rect">
              <a:avLst/>
            </a:prstGeom>
            <a:noFill/>
          </p:spPr>
          <p:txBody>
            <a:bodyPr wrap="none">
              <a:spAutoFit/>
            </a:bodyPr>
            <a:lstStyle/>
            <a:p>
              <a:pPr>
                <a:defRPr/>
              </a:pPr>
              <a:r>
                <a:rPr lang="en-US" altLang="zh-CN" dirty="0">
                  <a:solidFill>
                    <a:schemeClr val="bg1"/>
                  </a:solidFill>
                  <a:latin typeface="+mn-ea"/>
                  <a:ea typeface="+mn-ea"/>
                </a:rPr>
                <a:t>4</a:t>
              </a:r>
              <a:r>
                <a:rPr lang="zh-CN" altLang="en-US" dirty="0">
                  <a:solidFill>
                    <a:schemeClr val="bg1"/>
                  </a:solidFill>
                  <a:latin typeface="+mn-ea"/>
                  <a:ea typeface="+mn-ea"/>
                </a:rPr>
                <a:t>、单击此处添加标题</a:t>
              </a:r>
            </a:p>
          </p:txBody>
        </p:sp>
      </p:grpSp>
      <p:sp>
        <p:nvSpPr>
          <p:cNvPr id="15" name="TextBox 14"/>
          <p:cNvSpPr txBox="1">
            <a:spLocks noChangeArrowheads="1"/>
          </p:cNvSpPr>
          <p:nvPr/>
        </p:nvSpPr>
        <p:spPr bwMode="auto">
          <a:xfrm>
            <a:off x="497174" y="195486"/>
            <a:ext cx="1752760" cy="411829"/>
          </a:xfrm>
          <a:prstGeom prst="rect">
            <a:avLst/>
          </a:prstGeom>
          <a:noFill/>
          <a:ln w="9525">
            <a:noFill/>
            <a:miter lim="800000"/>
            <a:headEnd/>
            <a:tailEnd/>
          </a:ln>
        </p:spPr>
        <p:txBody>
          <a:bodyPr wrap="none" lIns="72567" tIns="36283" rIns="72567" bIns="36283">
            <a:spAutoFit/>
          </a:bodyPr>
          <a:lstStyle/>
          <a:p>
            <a:r>
              <a:rPr lang="en-US" altLang="zh-CN" sz="2200" spc="600" dirty="0">
                <a:solidFill>
                  <a:schemeClr val="bg1"/>
                </a:solidFill>
                <a:latin typeface="方正大标宋简体" pitchFamily="2" charset="-122"/>
                <a:ea typeface="方正大标宋简体" pitchFamily="2" charset="-122"/>
              </a:rPr>
              <a:t>&gt;&gt;</a:t>
            </a:r>
            <a:r>
              <a:rPr lang="zh-CN" altLang="en-US" sz="2200" spc="600" dirty="0">
                <a:solidFill>
                  <a:schemeClr val="bg1"/>
                </a:solidFill>
                <a:latin typeface="方正大标宋简体" pitchFamily="2" charset="-122"/>
                <a:ea typeface="方正大标宋简体" pitchFamily="2" charset="-122"/>
              </a:rPr>
              <a:t>过渡页</a:t>
            </a:r>
          </a:p>
        </p:txBody>
      </p:sp>
    </p:spTree>
  </p:cSld>
  <p:clrMapOvr>
    <a:masterClrMapping/>
  </p:clrMapOvr>
  <mc:AlternateContent xmlns:mc="http://schemas.openxmlformats.org/markup-compatibility/2006" xmlns:p14="http://schemas.microsoft.com/office/powerpoint/2010/main">
    <mc:Choice Requires="p14">
      <p:transition spd="slow" p14:dur="1500" advTm="0">
        <p:push/>
      </p:transition>
    </mc:Choice>
    <mc:Fallback xmlns="">
      <p:transition spd="slow" advTm="0">
        <p:push/>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15"/>
                                        </p:tgtEl>
                                        <p:attrNameLst>
                                          <p:attrName>style.visibility</p:attrName>
                                        </p:attrNameLst>
                                      </p:cBhvr>
                                      <p:to>
                                        <p:strVal val="visible"/>
                                      </p:to>
                                    </p:set>
                                    <p:anim calcmode="lin" valueType="num">
                                      <p:cBhvr>
                                        <p:cTn id="7" dur="500" fill="hold"/>
                                        <p:tgtEl>
                                          <p:spTgt spid="15"/>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5"/>
                                        </p:tgtEl>
                                        <p:attrNameLst>
                                          <p:attrName>ppt_y</p:attrName>
                                        </p:attrNameLst>
                                      </p:cBhvr>
                                      <p:tavLst>
                                        <p:tav tm="0">
                                          <p:val>
                                            <p:strVal val="#ppt_y"/>
                                          </p:val>
                                        </p:tav>
                                        <p:tav tm="100000">
                                          <p:val>
                                            <p:strVal val="#ppt_y"/>
                                          </p:val>
                                        </p:tav>
                                      </p:tavLst>
                                    </p:anim>
                                    <p:anim calcmode="lin" valueType="num">
                                      <p:cBhvr>
                                        <p:cTn id="9" dur="500" fill="hold"/>
                                        <p:tgtEl>
                                          <p:spTgt spid="15"/>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5"/>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5"/>
                                        </p:tgtEl>
                                      </p:cBhvr>
                                    </p:animEffect>
                                  </p:childTnLst>
                                </p:cTn>
                              </p:par>
                            </p:childTnLst>
                          </p:cTn>
                        </p:par>
                        <p:par>
                          <p:cTn id="12" fill="hold">
                            <p:stCondLst>
                              <p:cond delay="700"/>
                            </p:stCondLst>
                            <p:childTnLst>
                              <p:par>
                                <p:cTn id="13" presetID="22" presetClass="entr" presetSubtype="8" fill="hold" nodeType="afterEffect">
                                  <p:stCondLst>
                                    <p:cond delay="0"/>
                                  </p:stCondLst>
                                  <p:childTnLst>
                                    <p:set>
                                      <p:cBhvr>
                                        <p:cTn id="14" dur="1" fill="hold">
                                          <p:stCondLst>
                                            <p:cond delay="0"/>
                                          </p:stCondLst>
                                        </p:cTn>
                                        <p:tgtEl>
                                          <p:spTgt spid="25"/>
                                        </p:tgtEl>
                                        <p:attrNameLst>
                                          <p:attrName>style.visibility</p:attrName>
                                        </p:attrNameLst>
                                      </p:cBhvr>
                                      <p:to>
                                        <p:strVal val="visible"/>
                                      </p:to>
                                    </p:set>
                                    <p:animEffect transition="in" filter="wipe(left)">
                                      <p:cBhvr>
                                        <p:cTn id="15" dur="500"/>
                                        <p:tgtEl>
                                          <p:spTgt spid="25"/>
                                        </p:tgtEl>
                                      </p:cBhvr>
                                    </p:animEffect>
                                  </p:childTnLst>
                                </p:cTn>
                              </p:par>
                            </p:childTnLst>
                          </p:cTn>
                        </p:par>
                        <p:par>
                          <p:cTn id="16" fill="hold">
                            <p:stCondLst>
                              <p:cond delay="1200"/>
                            </p:stCondLst>
                            <p:childTnLst>
                              <p:par>
                                <p:cTn id="17" presetID="22" presetClass="entr" presetSubtype="8" fill="hold" nodeType="afterEffect">
                                  <p:stCondLst>
                                    <p:cond delay="0"/>
                                  </p:stCondLst>
                                  <p:childTnLst>
                                    <p:set>
                                      <p:cBhvr>
                                        <p:cTn id="18" dur="1" fill="hold">
                                          <p:stCondLst>
                                            <p:cond delay="0"/>
                                          </p:stCondLst>
                                        </p:cTn>
                                        <p:tgtEl>
                                          <p:spTgt spid="26"/>
                                        </p:tgtEl>
                                        <p:attrNameLst>
                                          <p:attrName>style.visibility</p:attrName>
                                        </p:attrNameLst>
                                      </p:cBhvr>
                                      <p:to>
                                        <p:strVal val="visible"/>
                                      </p:to>
                                    </p:set>
                                    <p:animEffect transition="in" filter="wipe(left)">
                                      <p:cBhvr>
                                        <p:cTn id="19" dur="500"/>
                                        <p:tgtEl>
                                          <p:spTgt spid="26"/>
                                        </p:tgtEl>
                                      </p:cBhvr>
                                    </p:animEffect>
                                  </p:childTnLst>
                                </p:cTn>
                              </p:par>
                            </p:childTnLst>
                          </p:cTn>
                        </p:par>
                        <p:par>
                          <p:cTn id="20" fill="hold">
                            <p:stCondLst>
                              <p:cond delay="1700"/>
                            </p:stCondLst>
                            <p:childTnLst>
                              <p:par>
                                <p:cTn id="21" presetID="22" presetClass="entr" presetSubtype="8" fill="hold" nodeType="afterEffect">
                                  <p:stCondLst>
                                    <p:cond delay="0"/>
                                  </p:stCondLst>
                                  <p:childTnLst>
                                    <p:set>
                                      <p:cBhvr>
                                        <p:cTn id="22" dur="1" fill="hold">
                                          <p:stCondLst>
                                            <p:cond delay="0"/>
                                          </p:stCondLst>
                                        </p:cTn>
                                        <p:tgtEl>
                                          <p:spTgt spid="27"/>
                                        </p:tgtEl>
                                        <p:attrNameLst>
                                          <p:attrName>style.visibility</p:attrName>
                                        </p:attrNameLst>
                                      </p:cBhvr>
                                      <p:to>
                                        <p:strVal val="visible"/>
                                      </p:to>
                                    </p:set>
                                    <p:animEffect transition="in" filter="wipe(left)">
                                      <p:cBhvr>
                                        <p:cTn id="23" dur="500"/>
                                        <p:tgtEl>
                                          <p:spTgt spid="27"/>
                                        </p:tgtEl>
                                      </p:cBhvr>
                                    </p:animEffect>
                                  </p:childTnLst>
                                </p:cTn>
                              </p:par>
                            </p:childTnLst>
                          </p:cTn>
                        </p:par>
                        <p:par>
                          <p:cTn id="24" fill="hold">
                            <p:stCondLst>
                              <p:cond delay="2200"/>
                            </p:stCondLst>
                            <p:childTnLst>
                              <p:par>
                                <p:cTn id="25" presetID="22" presetClass="entr" presetSubtype="8" fill="hold" nodeType="afterEffect">
                                  <p:stCondLst>
                                    <p:cond delay="0"/>
                                  </p:stCondLst>
                                  <p:childTnLst>
                                    <p:set>
                                      <p:cBhvr>
                                        <p:cTn id="26" dur="1" fill="hold">
                                          <p:stCondLst>
                                            <p:cond delay="0"/>
                                          </p:stCondLst>
                                        </p:cTn>
                                        <p:tgtEl>
                                          <p:spTgt spid="28"/>
                                        </p:tgtEl>
                                        <p:attrNameLst>
                                          <p:attrName>style.visibility</p:attrName>
                                        </p:attrNameLst>
                                      </p:cBhvr>
                                      <p:to>
                                        <p:strVal val="visible"/>
                                      </p:to>
                                    </p:set>
                                    <p:animEffect transition="in" filter="wipe(left)">
                                      <p:cBhvr>
                                        <p:cTn id="27" dur="500"/>
                                        <p:tgtEl>
                                          <p:spTgt spid="28"/>
                                        </p:tgtEl>
                                      </p:cBhvr>
                                    </p:animEffect>
                                  </p:childTnLst>
                                </p:cTn>
                              </p:par>
                              <p:par>
                                <p:cTn id="28" presetID="12" presetClass="exit" presetSubtype="2" fill="hold" nodeType="withEffect">
                                  <p:stCondLst>
                                    <p:cond delay="650"/>
                                  </p:stCondLst>
                                  <p:childTnLst>
                                    <p:animEffect transition="out" filter="slide(fromRight)">
                                      <p:cBhvr>
                                        <p:cTn id="29" dur="500"/>
                                        <p:tgtEl>
                                          <p:spTgt spid="25"/>
                                        </p:tgtEl>
                                      </p:cBhvr>
                                    </p:animEffect>
                                    <p:set>
                                      <p:cBhvr>
                                        <p:cTn id="30" dur="1" fill="hold">
                                          <p:stCondLst>
                                            <p:cond delay="499"/>
                                          </p:stCondLst>
                                        </p:cTn>
                                        <p:tgtEl>
                                          <p:spTgt spid="25"/>
                                        </p:tgtEl>
                                        <p:attrNameLst>
                                          <p:attrName>style.visibility</p:attrName>
                                        </p:attrNameLst>
                                      </p:cBhvr>
                                      <p:to>
                                        <p:strVal val="hidden"/>
                                      </p:to>
                                    </p:set>
                                  </p:childTnLst>
                                </p:cTn>
                              </p:par>
                              <p:par>
                                <p:cTn id="31" presetID="12" presetClass="exit" presetSubtype="2" fill="hold" nodeType="withEffect">
                                  <p:stCondLst>
                                    <p:cond delay="650"/>
                                  </p:stCondLst>
                                  <p:childTnLst>
                                    <p:animEffect transition="out" filter="slide(fromRight)">
                                      <p:cBhvr>
                                        <p:cTn id="32" dur="500"/>
                                        <p:tgtEl>
                                          <p:spTgt spid="26"/>
                                        </p:tgtEl>
                                      </p:cBhvr>
                                    </p:animEffect>
                                    <p:set>
                                      <p:cBhvr>
                                        <p:cTn id="33" dur="1" fill="hold">
                                          <p:stCondLst>
                                            <p:cond delay="499"/>
                                          </p:stCondLst>
                                        </p:cTn>
                                        <p:tgtEl>
                                          <p:spTgt spid="26"/>
                                        </p:tgtEl>
                                        <p:attrNameLst>
                                          <p:attrName>style.visibility</p:attrName>
                                        </p:attrNameLst>
                                      </p:cBhvr>
                                      <p:to>
                                        <p:strVal val="hidden"/>
                                      </p:to>
                                    </p:set>
                                  </p:childTnLst>
                                </p:cTn>
                              </p:par>
                              <p:par>
                                <p:cTn id="34" presetID="12" presetClass="exit" presetSubtype="2" fill="hold" nodeType="withEffect">
                                  <p:stCondLst>
                                    <p:cond delay="650"/>
                                  </p:stCondLst>
                                  <p:childTnLst>
                                    <p:animEffect transition="out" filter="slide(fromRight)">
                                      <p:cBhvr>
                                        <p:cTn id="35" dur="500"/>
                                        <p:tgtEl>
                                          <p:spTgt spid="28"/>
                                        </p:tgtEl>
                                      </p:cBhvr>
                                    </p:animEffect>
                                    <p:set>
                                      <p:cBhvr>
                                        <p:cTn id="36" dur="1" fill="hold">
                                          <p:stCondLst>
                                            <p:cond delay="499"/>
                                          </p:stCondLst>
                                        </p:cTn>
                                        <p:tgtEl>
                                          <p:spTgt spid="28"/>
                                        </p:tgtEl>
                                        <p:attrNameLst>
                                          <p:attrName>style.visibility</p:attrName>
                                        </p:attrNameLst>
                                      </p:cBhvr>
                                      <p:to>
                                        <p:strVal val="hidden"/>
                                      </p:to>
                                    </p:set>
                                  </p:childTnLst>
                                </p:cTn>
                              </p:par>
                            </p:childTnLst>
                          </p:cTn>
                        </p:par>
                        <p:par>
                          <p:cTn id="37" fill="hold">
                            <p:stCondLst>
                              <p:cond delay="3350"/>
                            </p:stCondLst>
                            <p:childTnLst>
                              <p:par>
                                <p:cTn id="38" presetID="64" presetClass="path" presetSubtype="0" accel="50000" decel="50000" fill="hold" nodeType="afterEffect">
                                  <p:stCondLst>
                                    <p:cond delay="0"/>
                                  </p:stCondLst>
                                  <p:childTnLst>
                                    <p:animMotion origin="layout" path="M -4.44444E-6 3.7037E-6 L -4.44444E-6 -0.12778 " pathEditMode="relative" rAng="0" ptsTypes="AA">
                                      <p:cBhvr>
                                        <p:cTn id="39" dur="500" fill="hold"/>
                                        <p:tgtEl>
                                          <p:spTgt spid="27"/>
                                        </p:tgtEl>
                                        <p:attrNameLst>
                                          <p:attrName>ppt_x</p:attrName>
                                          <p:attrName>ppt_y</p:attrName>
                                        </p:attrNameLst>
                                      </p:cBhvr>
                                      <p:rCtr x="0" y="-64"/>
                                    </p:animMotion>
                                  </p:childTnLst>
                                </p:cTn>
                              </p:par>
                            </p:childTnLst>
                          </p:cTn>
                        </p:par>
                        <p:par>
                          <p:cTn id="40" fill="hold">
                            <p:stCondLst>
                              <p:cond delay="3850"/>
                            </p:stCondLst>
                            <p:childTnLst>
                              <p:par>
                                <p:cTn id="41" presetID="6" presetClass="emph" presetSubtype="0" fill="hold" nodeType="afterEffect">
                                  <p:stCondLst>
                                    <p:cond delay="0"/>
                                  </p:stCondLst>
                                  <p:childTnLst>
                                    <p:animScale>
                                      <p:cBhvr>
                                        <p:cTn id="42" dur="500" fill="hold"/>
                                        <p:tgtEl>
                                          <p:spTgt spid="27"/>
                                        </p:tgtEl>
                                      </p:cBhvr>
                                      <p:by x="130000" y="13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Picture 14" descr="C:\Users\Administrator\Desktop\花.png"/>
          <p:cNvPicPr>
            <a:picLocks noChangeAspect="1" noChangeArrowheads="1"/>
          </p:cNvPicPr>
          <p:nvPr/>
        </p:nvPicPr>
        <p:blipFill>
          <a:blip r:embed="rId3">
            <a:duotone>
              <a:schemeClr val="bg2">
                <a:shade val="45000"/>
                <a:satMod val="135000"/>
              </a:schemeClr>
              <a:prstClr val="white"/>
            </a:duotone>
          </a:blip>
          <a:srcRect/>
          <a:stretch>
            <a:fillRect/>
          </a:stretch>
        </p:blipFill>
        <p:spPr bwMode="auto">
          <a:xfrm>
            <a:off x="0" y="4003359"/>
            <a:ext cx="9144000" cy="1140143"/>
          </a:xfrm>
          <a:prstGeom prst="rect">
            <a:avLst/>
          </a:prstGeom>
          <a:noFill/>
        </p:spPr>
      </p:pic>
      <p:pic>
        <p:nvPicPr>
          <p:cNvPr id="18" name="Picture 36" descr="中国地图副本"/>
          <p:cNvPicPr>
            <a:picLocks noChangeAspect="1" noChangeArrowheads="1"/>
          </p:cNvPicPr>
          <p:nvPr/>
        </p:nvPicPr>
        <p:blipFill>
          <a:blip r:embed="rId4" cstate="print">
            <a:grayscl/>
            <a:extLst>
              <a:ext uri="{BEBA8EAE-BF5A-486C-A8C5-ECC9F3942E4B}">
                <a14:imgProps xmlns:a14="http://schemas.microsoft.com/office/drawing/2010/main">
                  <a14:imgLayer r:embed="rId5">
                    <a14:imgEffect>
                      <a14:sharpenSoften amount="50000"/>
                    </a14:imgEffect>
                    <a14:imgEffect>
                      <a14:colorTemperature colorTemp="11500"/>
                    </a14:imgEffect>
                    <a14:imgEffect>
                      <a14:saturation sat="210000"/>
                    </a14:imgEffect>
                    <a14:imgEffect>
                      <a14:brightnessContrast bright="22000" contrast="-38000"/>
                    </a14:imgEffect>
                  </a14:imgLayer>
                </a14:imgProps>
              </a:ext>
              <a:ext uri="{28A0092B-C50C-407E-A947-70E740481C1C}">
                <a14:useLocalDpi xmlns:a14="http://schemas.microsoft.com/office/drawing/2010/main" val="0"/>
              </a:ext>
            </a:extLst>
          </a:blip>
          <a:srcRect b="17883"/>
          <a:stretch>
            <a:fillRect/>
          </a:stretch>
        </p:blipFill>
        <p:spPr bwMode="auto">
          <a:xfrm>
            <a:off x="1534113" y="1415982"/>
            <a:ext cx="3812961" cy="2219609"/>
          </a:xfrm>
          <a:prstGeom prst="rect">
            <a:avLst/>
          </a:prstGeom>
          <a:noFill/>
          <a:ln>
            <a:noFill/>
          </a:ln>
          <a:effectLst>
            <a:outerShdw blurRad="241300" dist="38100" dir="5400000" sx="105000" sy="105000" algn="t" rotWithShape="0">
              <a:prstClr val="black">
                <a:alpha val="24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 name="椭圆 18"/>
          <p:cNvSpPr/>
          <p:nvPr/>
        </p:nvSpPr>
        <p:spPr>
          <a:xfrm>
            <a:off x="4749834" y="2562852"/>
            <a:ext cx="241356" cy="162915"/>
          </a:xfrm>
          <a:prstGeom prst="ellipse">
            <a:avLst/>
          </a:prstGeom>
          <a:solidFill>
            <a:schemeClr val="accent2">
              <a:lumMod val="50000"/>
            </a:schemeClr>
          </a:solidFill>
          <a:ln w="15875" cap="flat" cmpd="sng" algn="ctr">
            <a:solidFill>
              <a:srgbClr val="FFFFFF"/>
            </a:solid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effectLst/>
              <a:uLnTx/>
              <a:uFillTx/>
              <a:latin typeface="Arial"/>
              <a:ea typeface="宋体"/>
              <a:cs typeface="+mn-cs"/>
            </a:endParaRPr>
          </a:p>
        </p:txBody>
      </p:sp>
      <p:sp>
        <p:nvSpPr>
          <p:cNvPr id="20" name="Line 56"/>
          <p:cNvSpPr>
            <a:spLocks noChangeShapeType="1"/>
          </p:cNvSpPr>
          <p:nvPr/>
        </p:nvSpPr>
        <p:spPr bwMode="auto">
          <a:xfrm flipH="1">
            <a:off x="4870513" y="2644308"/>
            <a:ext cx="3405821" cy="0"/>
          </a:xfrm>
          <a:prstGeom prst="line">
            <a:avLst/>
          </a:prstGeom>
          <a:noFill/>
          <a:ln w="12700">
            <a:solidFill>
              <a:schemeClr val="tx1"/>
            </a:solidFill>
            <a:round/>
            <a:headEnd/>
            <a:tailEnd type="oval" w="med" len="me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zh-CN" altLang="en-US" sz="1200" b="1">
              <a:latin typeface="Arial" charset="0"/>
              <a:ea typeface="微软雅黑" pitchFamily="34" charset="-122"/>
            </a:endParaRPr>
          </a:p>
        </p:txBody>
      </p:sp>
      <p:sp>
        <p:nvSpPr>
          <p:cNvPr id="21" name="TextBox 52"/>
          <p:cNvSpPr txBox="1">
            <a:spLocks noChangeArrowheads="1"/>
          </p:cNvSpPr>
          <p:nvPr/>
        </p:nvSpPr>
        <p:spPr bwMode="auto">
          <a:xfrm>
            <a:off x="5148680" y="2660324"/>
            <a:ext cx="2519363" cy="369332"/>
          </a:xfrm>
          <a:prstGeom prst="rect">
            <a:avLst/>
          </a:prstGeom>
          <a:noFill/>
          <a:ln w="9525">
            <a:noFill/>
            <a:miter lim="800000"/>
            <a:headEnd/>
            <a:tailEnd/>
          </a:ln>
        </p:spPr>
        <p:txBody>
          <a:bodyPr>
            <a:spAutoFit/>
          </a:bodyPr>
          <a:lstStyle/>
          <a:p>
            <a:pPr fontAlgn="base">
              <a:spcBef>
                <a:spcPct val="0"/>
              </a:spcBef>
              <a:spcAft>
                <a:spcPct val="0"/>
              </a:spcAft>
            </a:pPr>
            <a:r>
              <a:rPr lang="zh-CN" altLang="en-US" dirty="0">
                <a:latin typeface="微软雅黑" pitchFamily="34" charset="-122"/>
                <a:ea typeface="微软雅黑" pitchFamily="34" charset="-122"/>
              </a:rPr>
              <a:t>单击添加文本</a:t>
            </a:r>
            <a:r>
              <a:rPr lang="en-US" altLang="zh-CN" dirty="0">
                <a:latin typeface="微软雅黑" pitchFamily="34" charset="-122"/>
                <a:ea typeface="微软雅黑" pitchFamily="34" charset="-122"/>
              </a:rPr>
              <a:t> … …</a:t>
            </a:r>
            <a:endParaRPr lang="zh-CN" altLang="en-US" dirty="0">
              <a:latin typeface="微软雅黑" pitchFamily="34" charset="-122"/>
              <a:ea typeface="微软雅黑" pitchFamily="34" charset="-122"/>
            </a:endParaRPr>
          </a:p>
        </p:txBody>
      </p:sp>
      <p:sp>
        <p:nvSpPr>
          <p:cNvPr id="22" name="椭圆 21"/>
          <p:cNvSpPr/>
          <p:nvPr/>
        </p:nvSpPr>
        <p:spPr>
          <a:xfrm>
            <a:off x="3525387" y="3070770"/>
            <a:ext cx="230890" cy="155851"/>
          </a:xfrm>
          <a:prstGeom prst="ellipse">
            <a:avLst/>
          </a:prstGeom>
          <a:solidFill>
            <a:schemeClr val="accent2">
              <a:lumMod val="50000"/>
            </a:schemeClr>
          </a:solidFill>
          <a:ln w="12700" cap="flat" cmpd="sng" algn="ctr">
            <a:solidFill>
              <a:srgbClr val="FFFFFF"/>
            </a:solid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srgbClr val="C00000"/>
              </a:solidFill>
              <a:effectLst/>
              <a:uLnTx/>
              <a:uFillTx/>
              <a:latin typeface="Arial"/>
              <a:ea typeface="宋体"/>
              <a:cs typeface="+mn-cs"/>
            </a:endParaRPr>
          </a:p>
        </p:txBody>
      </p:sp>
      <p:sp>
        <p:nvSpPr>
          <p:cNvPr id="23" name="Rectangle 55"/>
          <p:cNvSpPr>
            <a:spLocks noChangeArrowheads="1"/>
          </p:cNvSpPr>
          <p:nvPr/>
        </p:nvSpPr>
        <p:spPr bwMode="auto">
          <a:xfrm>
            <a:off x="755579" y="3484717"/>
            <a:ext cx="2351061"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fontAlgn="base">
              <a:spcBef>
                <a:spcPct val="0"/>
              </a:spcBef>
              <a:spcAft>
                <a:spcPct val="0"/>
              </a:spcAft>
            </a:pPr>
            <a:r>
              <a:rPr lang="zh-CN" altLang="en-US" sz="1200" b="1" dirty="0">
                <a:solidFill>
                  <a:schemeClr val="tx1">
                    <a:lumMod val="85000"/>
                    <a:lumOff val="15000"/>
                  </a:schemeClr>
                </a:solidFill>
                <a:latin typeface="Arial" charset="0"/>
                <a:ea typeface="微软雅黑" pitchFamily="34" charset="-122"/>
              </a:rPr>
              <a:t>单击此处添加段落文字内容</a:t>
            </a:r>
            <a:endParaRPr lang="zh-CN" altLang="en-US" sz="1050" b="1" dirty="0">
              <a:solidFill>
                <a:schemeClr val="tx1">
                  <a:lumMod val="85000"/>
                  <a:lumOff val="15000"/>
                </a:schemeClr>
              </a:solidFill>
              <a:latin typeface="Arial" charset="0"/>
              <a:ea typeface="微软雅黑" pitchFamily="34" charset="-122"/>
            </a:endParaRPr>
          </a:p>
          <a:p>
            <a:pPr fontAlgn="base">
              <a:spcBef>
                <a:spcPct val="0"/>
              </a:spcBef>
              <a:spcAft>
                <a:spcPct val="0"/>
              </a:spcAft>
            </a:pPr>
            <a:r>
              <a:rPr lang="zh-CN" altLang="en-US" sz="900" dirty="0">
                <a:solidFill>
                  <a:schemeClr val="tx1">
                    <a:lumMod val="85000"/>
                    <a:lumOff val="15000"/>
                  </a:schemeClr>
                </a:solidFill>
                <a:latin typeface="Arial" charset="0"/>
                <a:ea typeface="微软雅黑" pitchFamily="34" charset="-122"/>
              </a:rPr>
              <a:t>单击此处添加段落文字内容</a:t>
            </a:r>
          </a:p>
          <a:p>
            <a:pPr fontAlgn="base">
              <a:spcBef>
                <a:spcPct val="0"/>
              </a:spcBef>
              <a:spcAft>
                <a:spcPct val="0"/>
              </a:spcAft>
            </a:pPr>
            <a:r>
              <a:rPr lang="zh-CN" altLang="en-US" sz="900" dirty="0">
                <a:solidFill>
                  <a:schemeClr val="tx1">
                    <a:lumMod val="85000"/>
                    <a:lumOff val="15000"/>
                  </a:schemeClr>
                </a:solidFill>
                <a:latin typeface="Arial" charset="0"/>
                <a:ea typeface="微软雅黑" pitchFamily="34" charset="-122"/>
              </a:rPr>
              <a:t>单击此处添加段落文字内容</a:t>
            </a:r>
          </a:p>
        </p:txBody>
      </p:sp>
      <p:grpSp>
        <p:nvGrpSpPr>
          <p:cNvPr id="24" name="组合 23"/>
          <p:cNvGrpSpPr/>
          <p:nvPr/>
        </p:nvGrpSpPr>
        <p:grpSpPr>
          <a:xfrm>
            <a:off x="859532" y="3142269"/>
            <a:ext cx="2771774" cy="327617"/>
            <a:chOff x="381000" y="3096770"/>
            <a:chExt cx="2771774" cy="485359"/>
          </a:xfrm>
        </p:grpSpPr>
        <p:sp>
          <p:nvSpPr>
            <p:cNvPr id="25" name="Line 54"/>
            <p:cNvSpPr>
              <a:spLocks noChangeShapeType="1"/>
            </p:cNvSpPr>
            <p:nvPr/>
          </p:nvSpPr>
          <p:spPr bwMode="auto">
            <a:xfrm flipV="1">
              <a:off x="2643186" y="3096770"/>
              <a:ext cx="509588" cy="483092"/>
            </a:xfrm>
            <a:prstGeom prst="line">
              <a:avLst/>
            </a:prstGeom>
            <a:noFill/>
            <a:ln w="12700">
              <a:solidFill>
                <a:schemeClr val="tx1"/>
              </a:solidFill>
              <a:round/>
              <a:headEnd/>
              <a:tailEnd type="oval" w="med" len="med"/>
            </a:ln>
            <a:extLst>
              <a:ext uri="{909E8E84-426E-40DD-AFC4-6F175D3DCCD1}">
                <a14:hiddenFill xmlns:a14="http://schemas.microsoft.com/office/drawing/2010/main">
                  <a:noFill/>
                </a14:hiddenFill>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200" b="1" i="0" u="none" strike="noStrike" kern="0" cap="none" spc="0" normalizeH="0" baseline="0" noProof="0">
                <a:ln>
                  <a:noFill/>
                </a:ln>
                <a:solidFill>
                  <a:srgbClr val="C00000"/>
                </a:solidFill>
                <a:effectLst/>
                <a:uLnTx/>
                <a:uFillTx/>
                <a:latin typeface="Arial" charset="0"/>
                <a:ea typeface="微软雅黑" pitchFamily="34" charset="-122"/>
              </a:endParaRPr>
            </a:p>
          </p:txBody>
        </p:sp>
        <p:sp>
          <p:nvSpPr>
            <p:cNvPr id="26" name="Line 54"/>
            <p:cNvSpPr>
              <a:spLocks noChangeShapeType="1"/>
            </p:cNvSpPr>
            <p:nvPr/>
          </p:nvSpPr>
          <p:spPr bwMode="auto">
            <a:xfrm>
              <a:off x="381000" y="3582129"/>
              <a:ext cx="2270125" cy="0"/>
            </a:xfrm>
            <a:prstGeom prst="line">
              <a:avLst/>
            </a:prstGeom>
            <a:noFill/>
            <a:ln w="12700">
              <a:solidFill>
                <a:schemeClr val="tx1"/>
              </a:solidFill>
              <a:round/>
              <a:headEnd/>
              <a:tailEnd type="none" w="med" len="med"/>
            </a:ln>
            <a:extLst>
              <a:ext uri="{909E8E84-426E-40DD-AFC4-6F175D3DCCD1}">
                <a14:hiddenFill xmlns:a14="http://schemas.microsoft.com/office/drawing/2010/main">
                  <a:noFill/>
                </a14:hiddenFill>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200" b="1" i="0" u="none" strike="noStrike" kern="0" cap="none" spc="0" normalizeH="0" baseline="0" noProof="0">
                <a:ln>
                  <a:noFill/>
                </a:ln>
                <a:solidFill>
                  <a:srgbClr val="C00000"/>
                </a:solidFill>
                <a:effectLst/>
                <a:uLnTx/>
                <a:uFillTx/>
                <a:latin typeface="Arial" charset="0"/>
                <a:ea typeface="微软雅黑" pitchFamily="34" charset="-122"/>
              </a:endParaRPr>
            </a:p>
          </p:txBody>
        </p:sp>
      </p:grpSp>
      <p:sp>
        <p:nvSpPr>
          <p:cNvPr id="27" name="Text Box 5"/>
          <p:cNvSpPr txBox="1">
            <a:spLocks noChangeArrowheads="1"/>
          </p:cNvSpPr>
          <p:nvPr/>
        </p:nvSpPr>
        <p:spPr bwMode="auto">
          <a:xfrm>
            <a:off x="5136221" y="2258476"/>
            <a:ext cx="3262432"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fontAlgn="base">
              <a:lnSpc>
                <a:spcPct val="120000"/>
              </a:lnSpc>
              <a:spcBef>
                <a:spcPct val="0"/>
              </a:spcBef>
              <a:spcAft>
                <a:spcPct val="0"/>
              </a:spcAft>
            </a:pPr>
            <a:r>
              <a:rPr lang="zh-CN" altLang="en-US" sz="2000" b="1" dirty="0">
                <a:latin typeface="微软雅黑" pitchFamily="34" charset="-122"/>
                <a:ea typeface="微软雅黑" pitchFamily="34" charset="-122"/>
              </a:rPr>
              <a:t>单击此处添加段落文字内容</a:t>
            </a:r>
          </a:p>
        </p:txBody>
      </p:sp>
      <p:sp>
        <p:nvSpPr>
          <p:cNvPr id="28" name="矩形 27"/>
          <p:cNvSpPr/>
          <p:nvPr/>
        </p:nvSpPr>
        <p:spPr>
          <a:xfrm>
            <a:off x="5353101" y="3664634"/>
            <a:ext cx="1525863" cy="677108"/>
          </a:xfrm>
          <a:prstGeom prst="rect">
            <a:avLst/>
          </a:prstGeom>
        </p:spPr>
        <p:txBody>
          <a:bodyPr wrap="square">
            <a:spAutoFit/>
          </a:bodyPr>
          <a:lstStyle/>
          <a:p>
            <a:pPr>
              <a:defRPr/>
            </a:pPr>
            <a:r>
              <a:rPr lang="zh-CN" altLang="en-US" sz="1400" b="1" dirty="0">
                <a:solidFill>
                  <a:schemeClr val="tx1">
                    <a:lumMod val="95000"/>
                    <a:lumOff val="5000"/>
                  </a:schemeClr>
                </a:solidFill>
                <a:latin typeface="微软雅黑" pitchFamily="34" charset="-122"/>
                <a:ea typeface="微软雅黑" pitchFamily="34" charset="-122"/>
              </a:rPr>
              <a:t>    补充说明</a:t>
            </a:r>
          </a:p>
          <a:p>
            <a:pPr marL="285750" indent="-285750" fontAlgn="base">
              <a:spcAft>
                <a:spcPct val="0"/>
              </a:spcAft>
              <a:buFont typeface="Arial" pitchFamily="34" charset="0"/>
              <a:buChar char="•"/>
            </a:pPr>
            <a:r>
              <a:rPr lang="zh-CN" altLang="en-US" sz="1200" dirty="0">
                <a:solidFill>
                  <a:schemeClr val="tx1">
                    <a:lumMod val="95000"/>
                    <a:lumOff val="5000"/>
                  </a:schemeClr>
                </a:solidFill>
                <a:latin typeface="微软雅黑" pitchFamily="34" charset="-122"/>
                <a:ea typeface="微软雅黑" pitchFamily="34" charset="-122"/>
              </a:rPr>
              <a:t>在此录入文字</a:t>
            </a:r>
            <a:endParaRPr lang="en-US" altLang="zh-CN" sz="1200" dirty="0">
              <a:solidFill>
                <a:schemeClr val="tx1">
                  <a:lumMod val="95000"/>
                  <a:lumOff val="5000"/>
                </a:schemeClr>
              </a:solidFill>
              <a:latin typeface="微软雅黑" pitchFamily="34" charset="-122"/>
              <a:ea typeface="微软雅黑" pitchFamily="34" charset="-122"/>
            </a:endParaRPr>
          </a:p>
          <a:p>
            <a:pPr marL="285750" indent="-285750" fontAlgn="base">
              <a:spcAft>
                <a:spcPct val="0"/>
              </a:spcAft>
              <a:buFont typeface="Arial" pitchFamily="34" charset="0"/>
              <a:buChar char="•"/>
            </a:pPr>
            <a:r>
              <a:rPr lang="zh-CN" altLang="en-US" sz="1200" dirty="0">
                <a:solidFill>
                  <a:schemeClr val="tx1">
                    <a:lumMod val="95000"/>
                    <a:lumOff val="5000"/>
                  </a:schemeClr>
                </a:solidFill>
                <a:latin typeface="微软雅黑" pitchFamily="34" charset="-122"/>
                <a:ea typeface="微软雅黑" pitchFamily="34" charset="-122"/>
              </a:rPr>
              <a:t>在此录入文字</a:t>
            </a:r>
          </a:p>
        </p:txBody>
      </p:sp>
      <p:sp>
        <p:nvSpPr>
          <p:cNvPr id="29" name="矩形 28"/>
          <p:cNvSpPr/>
          <p:nvPr/>
        </p:nvSpPr>
        <p:spPr>
          <a:xfrm>
            <a:off x="7014416" y="3664634"/>
            <a:ext cx="1482006" cy="677108"/>
          </a:xfrm>
          <a:prstGeom prst="rect">
            <a:avLst/>
          </a:prstGeom>
        </p:spPr>
        <p:txBody>
          <a:bodyPr wrap="square">
            <a:spAutoFit/>
          </a:bodyPr>
          <a:lstStyle/>
          <a:p>
            <a:pPr>
              <a:defRPr/>
            </a:pPr>
            <a:r>
              <a:rPr lang="zh-CN" altLang="en-US" sz="1400" b="1" dirty="0">
                <a:solidFill>
                  <a:schemeClr val="tx1">
                    <a:lumMod val="95000"/>
                    <a:lumOff val="5000"/>
                  </a:schemeClr>
                </a:solidFill>
                <a:latin typeface="微软雅黑" pitchFamily="34" charset="-122"/>
                <a:ea typeface="微软雅黑" pitchFamily="34" charset="-122"/>
              </a:rPr>
              <a:t>    补充说明</a:t>
            </a:r>
          </a:p>
          <a:p>
            <a:pPr marL="285750" indent="-285750" fontAlgn="base">
              <a:spcAft>
                <a:spcPct val="0"/>
              </a:spcAft>
              <a:buFont typeface="Arial" pitchFamily="34" charset="0"/>
              <a:buChar char="•"/>
            </a:pPr>
            <a:r>
              <a:rPr lang="zh-CN" altLang="en-US" sz="1200" dirty="0">
                <a:solidFill>
                  <a:schemeClr val="tx1">
                    <a:lumMod val="95000"/>
                    <a:lumOff val="5000"/>
                  </a:schemeClr>
                </a:solidFill>
                <a:latin typeface="微软雅黑" pitchFamily="34" charset="-122"/>
                <a:ea typeface="微软雅黑" pitchFamily="34" charset="-122"/>
              </a:rPr>
              <a:t>在此录入文字</a:t>
            </a:r>
            <a:endParaRPr lang="en-US" altLang="zh-CN" sz="1200" dirty="0">
              <a:solidFill>
                <a:schemeClr val="tx1">
                  <a:lumMod val="95000"/>
                  <a:lumOff val="5000"/>
                </a:schemeClr>
              </a:solidFill>
              <a:latin typeface="微软雅黑" pitchFamily="34" charset="-122"/>
              <a:ea typeface="微软雅黑" pitchFamily="34" charset="-122"/>
            </a:endParaRPr>
          </a:p>
          <a:p>
            <a:pPr marL="285750" indent="-285750" fontAlgn="base">
              <a:spcAft>
                <a:spcPct val="0"/>
              </a:spcAft>
              <a:buFont typeface="Arial" pitchFamily="34" charset="0"/>
              <a:buChar char="•"/>
            </a:pPr>
            <a:r>
              <a:rPr lang="zh-CN" altLang="en-US" sz="1200" dirty="0">
                <a:solidFill>
                  <a:schemeClr val="tx1">
                    <a:lumMod val="95000"/>
                    <a:lumOff val="5000"/>
                  </a:schemeClr>
                </a:solidFill>
                <a:latin typeface="微软雅黑" pitchFamily="34" charset="-122"/>
                <a:ea typeface="微软雅黑" pitchFamily="34" charset="-122"/>
              </a:rPr>
              <a:t>在此录入文字</a:t>
            </a:r>
          </a:p>
        </p:txBody>
      </p:sp>
      <p:sp>
        <p:nvSpPr>
          <p:cNvPr id="30" name="椭圆 29"/>
          <p:cNvSpPr/>
          <p:nvPr/>
        </p:nvSpPr>
        <p:spPr>
          <a:xfrm>
            <a:off x="7058279" y="3725672"/>
            <a:ext cx="147754" cy="99734"/>
          </a:xfrm>
          <a:prstGeom prst="ellipse">
            <a:avLst/>
          </a:prstGeom>
          <a:solidFill>
            <a:schemeClr val="accent2">
              <a:lumMod val="50000"/>
            </a:schemeClr>
          </a:solidFill>
          <a:ln w="15875" cap="flat" cmpd="sng" algn="ctr">
            <a:solidFill>
              <a:srgbClr val="FFFFFF"/>
            </a:solid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Arial"/>
              <a:ea typeface="宋体"/>
              <a:cs typeface="+mn-cs"/>
            </a:endParaRPr>
          </a:p>
        </p:txBody>
      </p:sp>
      <p:sp>
        <p:nvSpPr>
          <p:cNvPr id="31" name="椭圆 30"/>
          <p:cNvSpPr/>
          <p:nvPr/>
        </p:nvSpPr>
        <p:spPr>
          <a:xfrm>
            <a:off x="5408457" y="3721861"/>
            <a:ext cx="145572" cy="98261"/>
          </a:xfrm>
          <a:prstGeom prst="ellipse">
            <a:avLst/>
          </a:prstGeom>
          <a:solidFill>
            <a:schemeClr val="accent2">
              <a:lumMod val="50000"/>
            </a:schemeClr>
          </a:solidFill>
          <a:ln w="12700" cap="flat" cmpd="sng" algn="ctr">
            <a:solidFill>
              <a:srgbClr val="FFFFFF"/>
            </a:solid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Arial"/>
              <a:ea typeface="宋体"/>
              <a:cs typeface="+mn-cs"/>
            </a:endParaRPr>
          </a:p>
        </p:txBody>
      </p:sp>
      <p:sp>
        <p:nvSpPr>
          <p:cNvPr id="32" name="TextBox 31"/>
          <p:cNvSpPr txBox="1">
            <a:spLocks noChangeArrowheads="1"/>
          </p:cNvSpPr>
          <p:nvPr/>
        </p:nvSpPr>
        <p:spPr bwMode="auto">
          <a:xfrm>
            <a:off x="497174" y="195486"/>
            <a:ext cx="2778682" cy="411829"/>
          </a:xfrm>
          <a:prstGeom prst="rect">
            <a:avLst/>
          </a:prstGeom>
          <a:noFill/>
          <a:ln w="9525">
            <a:noFill/>
            <a:miter lim="800000"/>
            <a:headEnd/>
            <a:tailEnd/>
          </a:ln>
        </p:spPr>
        <p:txBody>
          <a:bodyPr wrap="none" lIns="72567" tIns="36283" rIns="72567" bIns="36283">
            <a:spAutoFit/>
          </a:bodyPr>
          <a:lstStyle/>
          <a:p>
            <a:r>
              <a:rPr lang="en-US" altLang="zh-CN" sz="2200" dirty="0">
                <a:solidFill>
                  <a:schemeClr val="bg1"/>
                </a:solidFill>
                <a:latin typeface="方正大标宋简体" pitchFamily="2" charset="-122"/>
                <a:ea typeface="方正大标宋简体" pitchFamily="2" charset="-122"/>
              </a:rPr>
              <a:t>&gt;&gt;</a:t>
            </a:r>
            <a:r>
              <a:rPr lang="zh-CN" altLang="en-US" sz="2200" dirty="0">
                <a:solidFill>
                  <a:schemeClr val="bg1"/>
                </a:solidFill>
                <a:latin typeface="方正大标宋简体" pitchFamily="2" charset="-122"/>
                <a:ea typeface="方正大标宋简体" pitchFamily="2" charset="-122"/>
              </a:rPr>
              <a:t>单击此处添加标题</a:t>
            </a:r>
          </a:p>
        </p:txBody>
      </p:sp>
    </p:spTree>
  </p:cSld>
  <p:clrMapOvr>
    <a:masterClrMapping/>
  </p:clrMapOvr>
  <mc:AlternateContent xmlns:mc="http://schemas.openxmlformats.org/markup-compatibility/2006" xmlns:p14="http://schemas.microsoft.com/office/powerpoint/2010/main">
    <mc:Choice Requires="p14">
      <p:transition spd="slow" p14:dur="1500" advTm="0">
        <p:push/>
      </p:transition>
    </mc:Choice>
    <mc:Fallback xmlns="">
      <p:transition spd="slow" advTm="0">
        <p:push/>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32"/>
                                        </p:tgtEl>
                                        <p:attrNameLst>
                                          <p:attrName>style.visibility</p:attrName>
                                        </p:attrNameLst>
                                      </p:cBhvr>
                                      <p:to>
                                        <p:strVal val="visible"/>
                                      </p:to>
                                    </p:set>
                                    <p:anim calcmode="lin" valueType="num">
                                      <p:cBhvr>
                                        <p:cTn id="7" dur="500" fill="hold"/>
                                        <p:tgtEl>
                                          <p:spTgt spid="3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2"/>
                                        </p:tgtEl>
                                        <p:attrNameLst>
                                          <p:attrName>ppt_y</p:attrName>
                                        </p:attrNameLst>
                                      </p:cBhvr>
                                      <p:tavLst>
                                        <p:tav tm="0">
                                          <p:val>
                                            <p:strVal val="#ppt_y"/>
                                          </p:val>
                                        </p:tav>
                                        <p:tav tm="100000">
                                          <p:val>
                                            <p:strVal val="#ppt_y"/>
                                          </p:val>
                                        </p:tav>
                                      </p:tavLst>
                                    </p:anim>
                                    <p:anim calcmode="lin" valueType="num">
                                      <p:cBhvr>
                                        <p:cTn id="9" dur="500" fill="hold"/>
                                        <p:tgtEl>
                                          <p:spTgt spid="3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2"/>
                                        </p:tgtEl>
                                      </p:cBhvr>
                                    </p:animEffect>
                                  </p:childTnLst>
                                </p:cTn>
                              </p:par>
                            </p:childTnLst>
                          </p:cTn>
                        </p:par>
                        <p:par>
                          <p:cTn id="12" fill="hold">
                            <p:stCondLst>
                              <p:cond delay="950"/>
                            </p:stCondLst>
                            <p:childTnLst>
                              <p:par>
                                <p:cTn id="13" presetID="42" presetClass="entr" presetSubtype="0" fill="hold" nodeType="afterEffect">
                                  <p:stCondLst>
                                    <p:cond delay="0"/>
                                  </p:stCondLst>
                                  <p:childTnLst>
                                    <p:set>
                                      <p:cBhvr>
                                        <p:cTn id="14" dur="1" fill="hold">
                                          <p:stCondLst>
                                            <p:cond delay="0"/>
                                          </p:stCondLst>
                                        </p:cTn>
                                        <p:tgtEl>
                                          <p:spTgt spid="18"/>
                                        </p:tgtEl>
                                        <p:attrNameLst>
                                          <p:attrName>style.visibility</p:attrName>
                                        </p:attrNameLst>
                                      </p:cBhvr>
                                      <p:to>
                                        <p:strVal val="visible"/>
                                      </p:to>
                                    </p:set>
                                    <p:animEffect transition="in" filter="fade">
                                      <p:cBhvr>
                                        <p:cTn id="15" dur="750"/>
                                        <p:tgtEl>
                                          <p:spTgt spid="18"/>
                                        </p:tgtEl>
                                      </p:cBhvr>
                                    </p:animEffect>
                                    <p:anim calcmode="lin" valueType="num">
                                      <p:cBhvr>
                                        <p:cTn id="16" dur="750" fill="hold"/>
                                        <p:tgtEl>
                                          <p:spTgt spid="18"/>
                                        </p:tgtEl>
                                        <p:attrNameLst>
                                          <p:attrName>ppt_x</p:attrName>
                                        </p:attrNameLst>
                                      </p:cBhvr>
                                      <p:tavLst>
                                        <p:tav tm="0">
                                          <p:val>
                                            <p:strVal val="#ppt_x"/>
                                          </p:val>
                                        </p:tav>
                                        <p:tav tm="100000">
                                          <p:val>
                                            <p:strVal val="#ppt_x"/>
                                          </p:val>
                                        </p:tav>
                                      </p:tavLst>
                                    </p:anim>
                                    <p:anim calcmode="lin" valueType="num">
                                      <p:cBhvr>
                                        <p:cTn id="17" dur="750" fill="hold"/>
                                        <p:tgtEl>
                                          <p:spTgt spid="18"/>
                                        </p:tgtEl>
                                        <p:attrNameLst>
                                          <p:attrName>ppt_y</p:attrName>
                                        </p:attrNameLst>
                                      </p:cBhvr>
                                      <p:tavLst>
                                        <p:tav tm="0">
                                          <p:val>
                                            <p:strVal val="#ppt_y+.1"/>
                                          </p:val>
                                        </p:tav>
                                        <p:tav tm="100000">
                                          <p:val>
                                            <p:strVal val="#ppt_y"/>
                                          </p:val>
                                        </p:tav>
                                      </p:tavLst>
                                    </p:anim>
                                  </p:childTnLst>
                                </p:cTn>
                              </p:par>
                            </p:childTnLst>
                          </p:cTn>
                        </p:par>
                        <p:par>
                          <p:cTn id="18" fill="hold">
                            <p:stCondLst>
                              <p:cond delay="1700"/>
                            </p:stCondLst>
                            <p:childTnLst>
                              <p:par>
                                <p:cTn id="19" presetID="23" presetClass="entr" presetSubtype="36" fill="hold" grpId="0" nodeType="afterEffect">
                                  <p:stCondLst>
                                    <p:cond delay="0"/>
                                  </p:stCondLst>
                                  <p:childTnLst>
                                    <p:set>
                                      <p:cBhvr>
                                        <p:cTn id="20" dur="1" fill="hold">
                                          <p:stCondLst>
                                            <p:cond delay="0"/>
                                          </p:stCondLst>
                                        </p:cTn>
                                        <p:tgtEl>
                                          <p:spTgt spid="19"/>
                                        </p:tgtEl>
                                        <p:attrNameLst>
                                          <p:attrName>style.visibility</p:attrName>
                                        </p:attrNameLst>
                                      </p:cBhvr>
                                      <p:to>
                                        <p:strVal val="visible"/>
                                      </p:to>
                                    </p:set>
                                    <p:anim calcmode="lin" valueType="num">
                                      <p:cBhvr>
                                        <p:cTn id="21" dur="500" fill="hold"/>
                                        <p:tgtEl>
                                          <p:spTgt spid="19"/>
                                        </p:tgtEl>
                                        <p:attrNameLst>
                                          <p:attrName>ppt_w</p:attrName>
                                        </p:attrNameLst>
                                      </p:cBhvr>
                                      <p:tavLst>
                                        <p:tav tm="0">
                                          <p:val>
                                            <p:strVal val="(6*min(max(#ppt_w*#ppt_h,.3),1)-7.4)/-.7*#ppt_w"/>
                                          </p:val>
                                        </p:tav>
                                        <p:tav tm="100000">
                                          <p:val>
                                            <p:strVal val="#ppt_w"/>
                                          </p:val>
                                        </p:tav>
                                      </p:tavLst>
                                    </p:anim>
                                    <p:anim calcmode="lin" valueType="num">
                                      <p:cBhvr>
                                        <p:cTn id="22" dur="500" fill="hold"/>
                                        <p:tgtEl>
                                          <p:spTgt spid="19"/>
                                        </p:tgtEl>
                                        <p:attrNameLst>
                                          <p:attrName>ppt_h</p:attrName>
                                        </p:attrNameLst>
                                      </p:cBhvr>
                                      <p:tavLst>
                                        <p:tav tm="0">
                                          <p:val>
                                            <p:strVal val="(6*min(max(#ppt_w*#ppt_h,.3),1)-7.4)/-.7*#ppt_h"/>
                                          </p:val>
                                        </p:tav>
                                        <p:tav tm="100000">
                                          <p:val>
                                            <p:strVal val="#ppt_h"/>
                                          </p:val>
                                        </p:tav>
                                      </p:tavLst>
                                    </p:anim>
                                    <p:anim calcmode="lin" valueType="num">
                                      <p:cBhvr>
                                        <p:cTn id="23" dur="500" fill="hold"/>
                                        <p:tgtEl>
                                          <p:spTgt spid="19"/>
                                        </p:tgtEl>
                                        <p:attrNameLst>
                                          <p:attrName>ppt_x</p:attrName>
                                        </p:attrNameLst>
                                      </p:cBhvr>
                                      <p:tavLst>
                                        <p:tav tm="0">
                                          <p:val>
                                            <p:fltVal val="0.5"/>
                                          </p:val>
                                        </p:tav>
                                        <p:tav tm="100000">
                                          <p:val>
                                            <p:strVal val="#ppt_x"/>
                                          </p:val>
                                        </p:tav>
                                      </p:tavLst>
                                    </p:anim>
                                    <p:anim calcmode="lin" valueType="num">
                                      <p:cBhvr>
                                        <p:cTn id="24" dur="500" fill="hold"/>
                                        <p:tgtEl>
                                          <p:spTgt spid="19"/>
                                        </p:tgtEl>
                                        <p:attrNameLst>
                                          <p:attrName>ppt_y</p:attrName>
                                        </p:attrNameLst>
                                      </p:cBhvr>
                                      <p:tavLst>
                                        <p:tav tm="0">
                                          <p:val>
                                            <p:strVal val="1+(6*min(max(#ppt_w*#ppt_h,.3),1)-7.4)/-.7*#ppt_h/2"/>
                                          </p:val>
                                        </p:tav>
                                        <p:tav tm="100000">
                                          <p:val>
                                            <p:strVal val="#ppt_y"/>
                                          </p:val>
                                        </p:tav>
                                      </p:tavLst>
                                    </p:anim>
                                  </p:childTnLst>
                                </p:cTn>
                              </p:par>
                              <p:par>
                                <p:cTn id="25" presetID="49" presetClass="entr" presetSubtype="0" decel="100000" fill="hold" grpId="0" nodeType="withEffect">
                                  <p:stCondLst>
                                    <p:cond delay="400"/>
                                  </p:stCondLst>
                                  <p:childTnLst>
                                    <p:set>
                                      <p:cBhvr>
                                        <p:cTn id="26" dur="1" fill="hold">
                                          <p:stCondLst>
                                            <p:cond delay="0"/>
                                          </p:stCondLst>
                                        </p:cTn>
                                        <p:tgtEl>
                                          <p:spTgt spid="20"/>
                                        </p:tgtEl>
                                        <p:attrNameLst>
                                          <p:attrName>style.visibility</p:attrName>
                                        </p:attrNameLst>
                                      </p:cBhvr>
                                      <p:to>
                                        <p:strVal val="visible"/>
                                      </p:to>
                                    </p:set>
                                    <p:anim calcmode="lin" valueType="num">
                                      <p:cBhvr>
                                        <p:cTn id="27" dur="500" fill="hold"/>
                                        <p:tgtEl>
                                          <p:spTgt spid="20"/>
                                        </p:tgtEl>
                                        <p:attrNameLst>
                                          <p:attrName>ppt_w</p:attrName>
                                        </p:attrNameLst>
                                      </p:cBhvr>
                                      <p:tavLst>
                                        <p:tav tm="0">
                                          <p:val>
                                            <p:fltVal val="0"/>
                                          </p:val>
                                        </p:tav>
                                        <p:tav tm="100000">
                                          <p:val>
                                            <p:strVal val="#ppt_w"/>
                                          </p:val>
                                        </p:tav>
                                      </p:tavLst>
                                    </p:anim>
                                    <p:anim calcmode="lin" valueType="num">
                                      <p:cBhvr>
                                        <p:cTn id="28" dur="500" fill="hold"/>
                                        <p:tgtEl>
                                          <p:spTgt spid="20"/>
                                        </p:tgtEl>
                                        <p:attrNameLst>
                                          <p:attrName>ppt_h</p:attrName>
                                        </p:attrNameLst>
                                      </p:cBhvr>
                                      <p:tavLst>
                                        <p:tav tm="0">
                                          <p:val>
                                            <p:fltVal val="0"/>
                                          </p:val>
                                        </p:tav>
                                        <p:tav tm="100000">
                                          <p:val>
                                            <p:strVal val="#ppt_h"/>
                                          </p:val>
                                        </p:tav>
                                      </p:tavLst>
                                    </p:anim>
                                    <p:anim calcmode="lin" valueType="num">
                                      <p:cBhvr>
                                        <p:cTn id="29" dur="500" fill="hold"/>
                                        <p:tgtEl>
                                          <p:spTgt spid="20"/>
                                        </p:tgtEl>
                                        <p:attrNameLst>
                                          <p:attrName>style.rotation</p:attrName>
                                        </p:attrNameLst>
                                      </p:cBhvr>
                                      <p:tavLst>
                                        <p:tav tm="0">
                                          <p:val>
                                            <p:fltVal val="360"/>
                                          </p:val>
                                        </p:tav>
                                        <p:tav tm="100000">
                                          <p:val>
                                            <p:fltVal val="0"/>
                                          </p:val>
                                        </p:tav>
                                      </p:tavLst>
                                    </p:anim>
                                    <p:animEffect transition="in" filter="fade">
                                      <p:cBhvr>
                                        <p:cTn id="30" dur="500"/>
                                        <p:tgtEl>
                                          <p:spTgt spid="20"/>
                                        </p:tgtEl>
                                      </p:cBhvr>
                                    </p:animEffect>
                                  </p:childTnLst>
                                </p:cTn>
                              </p:par>
                            </p:childTnLst>
                          </p:cTn>
                        </p:par>
                        <p:par>
                          <p:cTn id="31" fill="hold">
                            <p:stCondLst>
                              <p:cond delay="2600"/>
                            </p:stCondLst>
                            <p:childTnLst>
                              <p:par>
                                <p:cTn id="32" presetID="12" presetClass="entr" presetSubtype="8" fill="hold" grpId="0" nodeType="afterEffect">
                                  <p:stCondLst>
                                    <p:cond delay="0"/>
                                  </p:stCondLst>
                                  <p:childTnLst>
                                    <p:set>
                                      <p:cBhvr>
                                        <p:cTn id="33" dur="1" fill="hold">
                                          <p:stCondLst>
                                            <p:cond delay="0"/>
                                          </p:stCondLst>
                                        </p:cTn>
                                        <p:tgtEl>
                                          <p:spTgt spid="27"/>
                                        </p:tgtEl>
                                        <p:attrNameLst>
                                          <p:attrName>style.visibility</p:attrName>
                                        </p:attrNameLst>
                                      </p:cBhvr>
                                      <p:to>
                                        <p:strVal val="visible"/>
                                      </p:to>
                                    </p:set>
                                    <p:anim calcmode="lin" valueType="num">
                                      <p:cBhvr additive="base">
                                        <p:cTn id="34" dur="250"/>
                                        <p:tgtEl>
                                          <p:spTgt spid="27"/>
                                        </p:tgtEl>
                                        <p:attrNameLst>
                                          <p:attrName>ppt_x</p:attrName>
                                        </p:attrNameLst>
                                      </p:cBhvr>
                                      <p:tavLst>
                                        <p:tav tm="0">
                                          <p:val>
                                            <p:strVal val="#ppt_x-#ppt_w*1.125000"/>
                                          </p:val>
                                        </p:tav>
                                        <p:tav tm="100000">
                                          <p:val>
                                            <p:strVal val="#ppt_x"/>
                                          </p:val>
                                        </p:tav>
                                      </p:tavLst>
                                    </p:anim>
                                    <p:animEffect transition="in" filter="wipe(right)">
                                      <p:cBhvr>
                                        <p:cTn id="35" dur="250"/>
                                        <p:tgtEl>
                                          <p:spTgt spid="27"/>
                                        </p:tgtEl>
                                      </p:cBhvr>
                                    </p:animEffect>
                                  </p:childTnLst>
                                </p:cTn>
                              </p:par>
                              <p:par>
                                <p:cTn id="36" presetID="12" presetClass="entr" presetSubtype="2" fill="hold" grpId="0" nodeType="withEffect">
                                  <p:stCondLst>
                                    <p:cond delay="0"/>
                                  </p:stCondLst>
                                  <p:childTnLst>
                                    <p:set>
                                      <p:cBhvr>
                                        <p:cTn id="37" dur="1" fill="hold">
                                          <p:stCondLst>
                                            <p:cond delay="0"/>
                                          </p:stCondLst>
                                        </p:cTn>
                                        <p:tgtEl>
                                          <p:spTgt spid="21"/>
                                        </p:tgtEl>
                                        <p:attrNameLst>
                                          <p:attrName>style.visibility</p:attrName>
                                        </p:attrNameLst>
                                      </p:cBhvr>
                                      <p:to>
                                        <p:strVal val="visible"/>
                                      </p:to>
                                    </p:set>
                                    <p:anim calcmode="lin" valueType="num">
                                      <p:cBhvr additive="base">
                                        <p:cTn id="38" dur="250"/>
                                        <p:tgtEl>
                                          <p:spTgt spid="21"/>
                                        </p:tgtEl>
                                        <p:attrNameLst>
                                          <p:attrName>ppt_x</p:attrName>
                                        </p:attrNameLst>
                                      </p:cBhvr>
                                      <p:tavLst>
                                        <p:tav tm="0">
                                          <p:val>
                                            <p:strVal val="#ppt_x+#ppt_w*1.125000"/>
                                          </p:val>
                                        </p:tav>
                                        <p:tav tm="100000">
                                          <p:val>
                                            <p:strVal val="#ppt_x"/>
                                          </p:val>
                                        </p:tav>
                                      </p:tavLst>
                                    </p:anim>
                                    <p:animEffect transition="in" filter="wipe(left)">
                                      <p:cBhvr>
                                        <p:cTn id="39" dur="250"/>
                                        <p:tgtEl>
                                          <p:spTgt spid="21"/>
                                        </p:tgtEl>
                                      </p:cBhvr>
                                    </p:animEffect>
                                  </p:childTnLst>
                                </p:cTn>
                              </p:par>
                            </p:childTnLst>
                          </p:cTn>
                        </p:par>
                        <p:par>
                          <p:cTn id="40" fill="hold">
                            <p:stCondLst>
                              <p:cond delay="2850"/>
                            </p:stCondLst>
                            <p:childTnLst>
                              <p:par>
                                <p:cTn id="41" presetID="23" presetClass="entr" presetSubtype="36" fill="hold" grpId="0" nodeType="afterEffect">
                                  <p:stCondLst>
                                    <p:cond delay="0"/>
                                  </p:stCondLst>
                                  <p:childTnLst>
                                    <p:set>
                                      <p:cBhvr>
                                        <p:cTn id="42" dur="1" fill="hold">
                                          <p:stCondLst>
                                            <p:cond delay="0"/>
                                          </p:stCondLst>
                                        </p:cTn>
                                        <p:tgtEl>
                                          <p:spTgt spid="22"/>
                                        </p:tgtEl>
                                        <p:attrNameLst>
                                          <p:attrName>style.visibility</p:attrName>
                                        </p:attrNameLst>
                                      </p:cBhvr>
                                      <p:to>
                                        <p:strVal val="visible"/>
                                      </p:to>
                                    </p:set>
                                    <p:anim calcmode="lin" valueType="num">
                                      <p:cBhvr>
                                        <p:cTn id="43" dur="250" fill="hold"/>
                                        <p:tgtEl>
                                          <p:spTgt spid="22"/>
                                        </p:tgtEl>
                                        <p:attrNameLst>
                                          <p:attrName>ppt_w</p:attrName>
                                        </p:attrNameLst>
                                      </p:cBhvr>
                                      <p:tavLst>
                                        <p:tav tm="0">
                                          <p:val>
                                            <p:strVal val="(6*min(max(#ppt_w*#ppt_h,.3),1)-7.4)/-.7*#ppt_w"/>
                                          </p:val>
                                        </p:tav>
                                        <p:tav tm="100000">
                                          <p:val>
                                            <p:strVal val="#ppt_w"/>
                                          </p:val>
                                        </p:tav>
                                      </p:tavLst>
                                    </p:anim>
                                    <p:anim calcmode="lin" valueType="num">
                                      <p:cBhvr>
                                        <p:cTn id="44" dur="250" fill="hold"/>
                                        <p:tgtEl>
                                          <p:spTgt spid="22"/>
                                        </p:tgtEl>
                                        <p:attrNameLst>
                                          <p:attrName>ppt_h</p:attrName>
                                        </p:attrNameLst>
                                      </p:cBhvr>
                                      <p:tavLst>
                                        <p:tav tm="0">
                                          <p:val>
                                            <p:strVal val="(6*min(max(#ppt_w*#ppt_h,.3),1)-7.4)/-.7*#ppt_h"/>
                                          </p:val>
                                        </p:tav>
                                        <p:tav tm="100000">
                                          <p:val>
                                            <p:strVal val="#ppt_h"/>
                                          </p:val>
                                        </p:tav>
                                      </p:tavLst>
                                    </p:anim>
                                    <p:anim calcmode="lin" valueType="num">
                                      <p:cBhvr>
                                        <p:cTn id="45" dur="250" fill="hold"/>
                                        <p:tgtEl>
                                          <p:spTgt spid="22"/>
                                        </p:tgtEl>
                                        <p:attrNameLst>
                                          <p:attrName>ppt_x</p:attrName>
                                        </p:attrNameLst>
                                      </p:cBhvr>
                                      <p:tavLst>
                                        <p:tav tm="0">
                                          <p:val>
                                            <p:fltVal val="0.5"/>
                                          </p:val>
                                        </p:tav>
                                        <p:tav tm="100000">
                                          <p:val>
                                            <p:strVal val="#ppt_x"/>
                                          </p:val>
                                        </p:tav>
                                      </p:tavLst>
                                    </p:anim>
                                    <p:anim calcmode="lin" valueType="num">
                                      <p:cBhvr>
                                        <p:cTn id="46" dur="250" fill="hold"/>
                                        <p:tgtEl>
                                          <p:spTgt spid="22"/>
                                        </p:tgtEl>
                                        <p:attrNameLst>
                                          <p:attrName>ppt_y</p:attrName>
                                        </p:attrNameLst>
                                      </p:cBhvr>
                                      <p:tavLst>
                                        <p:tav tm="0">
                                          <p:val>
                                            <p:strVal val="1+(6*min(max(#ppt_w*#ppt_h,.3),1)-7.4)/-.7*#ppt_h/2"/>
                                          </p:val>
                                        </p:tav>
                                        <p:tav tm="100000">
                                          <p:val>
                                            <p:strVal val="#ppt_y"/>
                                          </p:val>
                                        </p:tav>
                                      </p:tavLst>
                                    </p:anim>
                                  </p:childTnLst>
                                </p:cTn>
                              </p:par>
                            </p:childTnLst>
                          </p:cTn>
                        </p:par>
                        <p:par>
                          <p:cTn id="47" fill="hold">
                            <p:stCondLst>
                              <p:cond delay="3100"/>
                            </p:stCondLst>
                            <p:childTnLst>
                              <p:par>
                                <p:cTn id="48" presetID="22" presetClass="entr" presetSubtype="2" fill="hold" nodeType="afterEffect">
                                  <p:stCondLst>
                                    <p:cond delay="0"/>
                                  </p:stCondLst>
                                  <p:childTnLst>
                                    <p:set>
                                      <p:cBhvr>
                                        <p:cTn id="49" dur="1" fill="hold">
                                          <p:stCondLst>
                                            <p:cond delay="0"/>
                                          </p:stCondLst>
                                        </p:cTn>
                                        <p:tgtEl>
                                          <p:spTgt spid="24"/>
                                        </p:tgtEl>
                                        <p:attrNameLst>
                                          <p:attrName>style.visibility</p:attrName>
                                        </p:attrNameLst>
                                      </p:cBhvr>
                                      <p:to>
                                        <p:strVal val="visible"/>
                                      </p:to>
                                    </p:set>
                                    <p:animEffect transition="in" filter="wipe(right)">
                                      <p:cBhvr>
                                        <p:cTn id="50" dur="250"/>
                                        <p:tgtEl>
                                          <p:spTgt spid="24"/>
                                        </p:tgtEl>
                                      </p:cBhvr>
                                    </p:animEffect>
                                  </p:childTnLst>
                                </p:cTn>
                              </p:par>
                              <p:par>
                                <p:cTn id="51" presetID="2" presetClass="entr" presetSubtype="8" fill="hold" grpId="0" nodeType="withEffect">
                                  <p:stCondLst>
                                    <p:cond delay="0"/>
                                  </p:stCondLst>
                                  <p:childTnLst>
                                    <p:set>
                                      <p:cBhvr>
                                        <p:cTn id="52" dur="1" fill="hold">
                                          <p:stCondLst>
                                            <p:cond delay="0"/>
                                          </p:stCondLst>
                                        </p:cTn>
                                        <p:tgtEl>
                                          <p:spTgt spid="23"/>
                                        </p:tgtEl>
                                        <p:attrNameLst>
                                          <p:attrName>style.visibility</p:attrName>
                                        </p:attrNameLst>
                                      </p:cBhvr>
                                      <p:to>
                                        <p:strVal val="visible"/>
                                      </p:to>
                                    </p:set>
                                    <p:anim calcmode="lin" valueType="num">
                                      <p:cBhvr additive="base">
                                        <p:cTn id="53" dur="250" fill="hold"/>
                                        <p:tgtEl>
                                          <p:spTgt spid="23"/>
                                        </p:tgtEl>
                                        <p:attrNameLst>
                                          <p:attrName>ppt_x</p:attrName>
                                        </p:attrNameLst>
                                      </p:cBhvr>
                                      <p:tavLst>
                                        <p:tav tm="0">
                                          <p:val>
                                            <p:strVal val="0-#ppt_w/2"/>
                                          </p:val>
                                        </p:tav>
                                        <p:tav tm="100000">
                                          <p:val>
                                            <p:strVal val="#ppt_x"/>
                                          </p:val>
                                        </p:tav>
                                      </p:tavLst>
                                    </p:anim>
                                    <p:anim calcmode="lin" valueType="num">
                                      <p:cBhvr additive="base">
                                        <p:cTn id="54" dur="250" fill="hold"/>
                                        <p:tgtEl>
                                          <p:spTgt spid="23"/>
                                        </p:tgtEl>
                                        <p:attrNameLst>
                                          <p:attrName>ppt_y</p:attrName>
                                        </p:attrNameLst>
                                      </p:cBhvr>
                                      <p:tavLst>
                                        <p:tav tm="0">
                                          <p:val>
                                            <p:strVal val="#ppt_y"/>
                                          </p:val>
                                        </p:tav>
                                        <p:tav tm="100000">
                                          <p:val>
                                            <p:strVal val="#ppt_y"/>
                                          </p:val>
                                        </p:tav>
                                      </p:tavLst>
                                    </p:anim>
                                  </p:childTnLst>
                                </p:cTn>
                              </p:par>
                            </p:childTnLst>
                          </p:cTn>
                        </p:par>
                        <p:par>
                          <p:cTn id="55" fill="hold">
                            <p:stCondLst>
                              <p:cond delay="3350"/>
                            </p:stCondLst>
                            <p:childTnLst>
                              <p:par>
                                <p:cTn id="56" presetID="23" presetClass="entr" presetSubtype="36" fill="hold" grpId="0" nodeType="afterEffect">
                                  <p:stCondLst>
                                    <p:cond delay="0"/>
                                  </p:stCondLst>
                                  <p:childTnLst>
                                    <p:set>
                                      <p:cBhvr>
                                        <p:cTn id="57" dur="1" fill="hold">
                                          <p:stCondLst>
                                            <p:cond delay="0"/>
                                          </p:stCondLst>
                                        </p:cTn>
                                        <p:tgtEl>
                                          <p:spTgt spid="30"/>
                                        </p:tgtEl>
                                        <p:attrNameLst>
                                          <p:attrName>style.visibility</p:attrName>
                                        </p:attrNameLst>
                                      </p:cBhvr>
                                      <p:to>
                                        <p:strVal val="visible"/>
                                      </p:to>
                                    </p:set>
                                    <p:anim calcmode="lin" valueType="num">
                                      <p:cBhvr>
                                        <p:cTn id="58" dur="250" fill="hold"/>
                                        <p:tgtEl>
                                          <p:spTgt spid="30"/>
                                        </p:tgtEl>
                                        <p:attrNameLst>
                                          <p:attrName>ppt_w</p:attrName>
                                        </p:attrNameLst>
                                      </p:cBhvr>
                                      <p:tavLst>
                                        <p:tav tm="0">
                                          <p:val>
                                            <p:strVal val="(6*min(max(#ppt_w*#ppt_h,.3),1)-7.4)/-.7*#ppt_w"/>
                                          </p:val>
                                        </p:tav>
                                        <p:tav tm="100000">
                                          <p:val>
                                            <p:strVal val="#ppt_w"/>
                                          </p:val>
                                        </p:tav>
                                      </p:tavLst>
                                    </p:anim>
                                    <p:anim calcmode="lin" valueType="num">
                                      <p:cBhvr>
                                        <p:cTn id="59" dur="250" fill="hold"/>
                                        <p:tgtEl>
                                          <p:spTgt spid="30"/>
                                        </p:tgtEl>
                                        <p:attrNameLst>
                                          <p:attrName>ppt_h</p:attrName>
                                        </p:attrNameLst>
                                      </p:cBhvr>
                                      <p:tavLst>
                                        <p:tav tm="0">
                                          <p:val>
                                            <p:strVal val="(6*min(max(#ppt_w*#ppt_h,.3),1)-7.4)/-.7*#ppt_h"/>
                                          </p:val>
                                        </p:tav>
                                        <p:tav tm="100000">
                                          <p:val>
                                            <p:strVal val="#ppt_h"/>
                                          </p:val>
                                        </p:tav>
                                      </p:tavLst>
                                    </p:anim>
                                    <p:anim calcmode="lin" valueType="num">
                                      <p:cBhvr>
                                        <p:cTn id="60" dur="250" fill="hold"/>
                                        <p:tgtEl>
                                          <p:spTgt spid="30"/>
                                        </p:tgtEl>
                                        <p:attrNameLst>
                                          <p:attrName>ppt_x</p:attrName>
                                        </p:attrNameLst>
                                      </p:cBhvr>
                                      <p:tavLst>
                                        <p:tav tm="0">
                                          <p:val>
                                            <p:fltVal val="0.5"/>
                                          </p:val>
                                        </p:tav>
                                        <p:tav tm="100000">
                                          <p:val>
                                            <p:strVal val="#ppt_x"/>
                                          </p:val>
                                        </p:tav>
                                      </p:tavLst>
                                    </p:anim>
                                    <p:anim calcmode="lin" valueType="num">
                                      <p:cBhvr>
                                        <p:cTn id="61" dur="250" fill="hold"/>
                                        <p:tgtEl>
                                          <p:spTgt spid="30"/>
                                        </p:tgtEl>
                                        <p:attrNameLst>
                                          <p:attrName>ppt_y</p:attrName>
                                        </p:attrNameLst>
                                      </p:cBhvr>
                                      <p:tavLst>
                                        <p:tav tm="0">
                                          <p:val>
                                            <p:strVal val="1+(6*min(max(#ppt_w*#ppt_h,.3),1)-7.4)/-.7*#ppt_h/2"/>
                                          </p:val>
                                        </p:tav>
                                        <p:tav tm="100000">
                                          <p:val>
                                            <p:strVal val="#ppt_y"/>
                                          </p:val>
                                        </p:tav>
                                      </p:tavLst>
                                    </p:anim>
                                  </p:childTnLst>
                                </p:cTn>
                              </p:par>
                            </p:childTnLst>
                          </p:cTn>
                        </p:par>
                        <p:par>
                          <p:cTn id="62" fill="hold">
                            <p:stCondLst>
                              <p:cond delay="3600"/>
                            </p:stCondLst>
                            <p:childTnLst>
                              <p:par>
                                <p:cTn id="63" presetID="23" presetClass="entr" presetSubtype="36" fill="hold" grpId="0" nodeType="afterEffect">
                                  <p:stCondLst>
                                    <p:cond delay="0"/>
                                  </p:stCondLst>
                                  <p:childTnLst>
                                    <p:set>
                                      <p:cBhvr>
                                        <p:cTn id="64" dur="1" fill="hold">
                                          <p:stCondLst>
                                            <p:cond delay="0"/>
                                          </p:stCondLst>
                                        </p:cTn>
                                        <p:tgtEl>
                                          <p:spTgt spid="31"/>
                                        </p:tgtEl>
                                        <p:attrNameLst>
                                          <p:attrName>style.visibility</p:attrName>
                                        </p:attrNameLst>
                                      </p:cBhvr>
                                      <p:to>
                                        <p:strVal val="visible"/>
                                      </p:to>
                                    </p:set>
                                    <p:anim calcmode="lin" valueType="num">
                                      <p:cBhvr>
                                        <p:cTn id="65" dur="250" fill="hold"/>
                                        <p:tgtEl>
                                          <p:spTgt spid="31"/>
                                        </p:tgtEl>
                                        <p:attrNameLst>
                                          <p:attrName>ppt_w</p:attrName>
                                        </p:attrNameLst>
                                      </p:cBhvr>
                                      <p:tavLst>
                                        <p:tav tm="0">
                                          <p:val>
                                            <p:strVal val="(6*min(max(#ppt_w*#ppt_h,.3),1)-7.4)/-.7*#ppt_w"/>
                                          </p:val>
                                        </p:tav>
                                        <p:tav tm="100000">
                                          <p:val>
                                            <p:strVal val="#ppt_w"/>
                                          </p:val>
                                        </p:tav>
                                      </p:tavLst>
                                    </p:anim>
                                    <p:anim calcmode="lin" valueType="num">
                                      <p:cBhvr>
                                        <p:cTn id="66" dur="250" fill="hold"/>
                                        <p:tgtEl>
                                          <p:spTgt spid="31"/>
                                        </p:tgtEl>
                                        <p:attrNameLst>
                                          <p:attrName>ppt_h</p:attrName>
                                        </p:attrNameLst>
                                      </p:cBhvr>
                                      <p:tavLst>
                                        <p:tav tm="0">
                                          <p:val>
                                            <p:strVal val="(6*min(max(#ppt_w*#ppt_h,.3),1)-7.4)/-.7*#ppt_h"/>
                                          </p:val>
                                        </p:tav>
                                        <p:tav tm="100000">
                                          <p:val>
                                            <p:strVal val="#ppt_h"/>
                                          </p:val>
                                        </p:tav>
                                      </p:tavLst>
                                    </p:anim>
                                    <p:anim calcmode="lin" valueType="num">
                                      <p:cBhvr>
                                        <p:cTn id="67" dur="250" fill="hold"/>
                                        <p:tgtEl>
                                          <p:spTgt spid="31"/>
                                        </p:tgtEl>
                                        <p:attrNameLst>
                                          <p:attrName>ppt_x</p:attrName>
                                        </p:attrNameLst>
                                      </p:cBhvr>
                                      <p:tavLst>
                                        <p:tav tm="0">
                                          <p:val>
                                            <p:fltVal val="0.5"/>
                                          </p:val>
                                        </p:tav>
                                        <p:tav tm="100000">
                                          <p:val>
                                            <p:strVal val="#ppt_x"/>
                                          </p:val>
                                        </p:tav>
                                      </p:tavLst>
                                    </p:anim>
                                    <p:anim calcmode="lin" valueType="num">
                                      <p:cBhvr>
                                        <p:cTn id="68" dur="250" fill="hold"/>
                                        <p:tgtEl>
                                          <p:spTgt spid="31"/>
                                        </p:tgtEl>
                                        <p:attrNameLst>
                                          <p:attrName>ppt_y</p:attrName>
                                        </p:attrNameLst>
                                      </p:cBhvr>
                                      <p:tavLst>
                                        <p:tav tm="0">
                                          <p:val>
                                            <p:strVal val="1+(6*min(max(#ppt_w*#ppt_h,.3),1)-7.4)/-.7*#ppt_h/2"/>
                                          </p:val>
                                        </p:tav>
                                        <p:tav tm="100000">
                                          <p:val>
                                            <p:strVal val="#ppt_y"/>
                                          </p:val>
                                        </p:tav>
                                      </p:tavLst>
                                    </p:anim>
                                  </p:childTnLst>
                                </p:cTn>
                              </p:par>
                            </p:childTnLst>
                          </p:cTn>
                        </p:par>
                        <p:par>
                          <p:cTn id="69" fill="hold">
                            <p:stCondLst>
                              <p:cond delay="3850"/>
                            </p:stCondLst>
                            <p:childTnLst>
                              <p:par>
                                <p:cTn id="70" presetID="2" presetClass="entr" presetSubtype="4" fill="hold" grpId="0" nodeType="afterEffect">
                                  <p:stCondLst>
                                    <p:cond delay="0"/>
                                  </p:stCondLst>
                                  <p:childTnLst>
                                    <p:set>
                                      <p:cBhvr>
                                        <p:cTn id="71" dur="1" fill="hold">
                                          <p:stCondLst>
                                            <p:cond delay="0"/>
                                          </p:stCondLst>
                                        </p:cTn>
                                        <p:tgtEl>
                                          <p:spTgt spid="28"/>
                                        </p:tgtEl>
                                        <p:attrNameLst>
                                          <p:attrName>style.visibility</p:attrName>
                                        </p:attrNameLst>
                                      </p:cBhvr>
                                      <p:to>
                                        <p:strVal val="visible"/>
                                      </p:to>
                                    </p:set>
                                    <p:anim calcmode="lin" valueType="num">
                                      <p:cBhvr additive="base">
                                        <p:cTn id="72" dur="250" fill="hold"/>
                                        <p:tgtEl>
                                          <p:spTgt spid="28"/>
                                        </p:tgtEl>
                                        <p:attrNameLst>
                                          <p:attrName>ppt_x</p:attrName>
                                        </p:attrNameLst>
                                      </p:cBhvr>
                                      <p:tavLst>
                                        <p:tav tm="0">
                                          <p:val>
                                            <p:strVal val="#ppt_x"/>
                                          </p:val>
                                        </p:tav>
                                        <p:tav tm="100000">
                                          <p:val>
                                            <p:strVal val="#ppt_x"/>
                                          </p:val>
                                        </p:tav>
                                      </p:tavLst>
                                    </p:anim>
                                    <p:anim calcmode="lin" valueType="num">
                                      <p:cBhvr additive="base">
                                        <p:cTn id="73" dur="250" fill="hold"/>
                                        <p:tgtEl>
                                          <p:spTgt spid="28"/>
                                        </p:tgtEl>
                                        <p:attrNameLst>
                                          <p:attrName>ppt_y</p:attrName>
                                        </p:attrNameLst>
                                      </p:cBhvr>
                                      <p:tavLst>
                                        <p:tav tm="0">
                                          <p:val>
                                            <p:strVal val="1+#ppt_h/2"/>
                                          </p:val>
                                        </p:tav>
                                        <p:tav tm="100000">
                                          <p:val>
                                            <p:strVal val="#ppt_y"/>
                                          </p:val>
                                        </p:tav>
                                      </p:tavLst>
                                    </p:anim>
                                  </p:childTnLst>
                                </p:cTn>
                              </p:par>
                              <p:par>
                                <p:cTn id="74" presetID="2" presetClass="entr" presetSubtype="4" fill="hold" grpId="0" nodeType="withEffect">
                                  <p:stCondLst>
                                    <p:cond delay="0"/>
                                  </p:stCondLst>
                                  <p:childTnLst>
                                    <p:set>
                                      <p:cBhvr>
                                        <p:cTn id="75" dur="1" fill="hold">
                                          <p:stCondLst>
                                            <p:cond delay="0"/>
                                          </p:stCondLst>
                                        </p:cTn>
                                        <p:tgtEl>
                                          <p:spTgt spid="29"/>
                                        </p:tgtEl>
                                        <p:attrNameLst>
                                          <p:attrName>style.visibility</p:attrName>
                                        </p:attrNameLst>
                                      </p:cBhvr>
                                      <p:to>
                                        <p:strVal val="visible"/>
                                      </p:to>
                                    </p:set>
                                    <p:anim calcmode="lin" valueType="num">
                                      <p:cBhvr additive="base">
                                        <p:cTn id="76" dur="250" fill="hold"/>
                                        <p:tgtEl>
                                          <p:spTgt spid="29"/>
                                        </p:tgtEl>
                                        <p:attrNameLst>
                                          <p:attrName>ppt_x</p:attrName>
                                        </p:attrNameLst>
                                      </p:cBhvr>
                                      <p:tavLst>
                                        <p:tav tm="0">
                                          <p:val>
                                            <p:strVal val="#ppt_x"/>
                                          </p:val>
                                        </p:tav>
                                        <p:tav tm="100000">
                                          <p:val>
                                            <p:strVal val="#ppt_x"/>
                                          </p:val>
                                        </p:tav>
                                      </p:tavLst>
                                    </p:anim>
                                    <p:anim calcmode="lin" valueType="num">
                                      <p:cBhvr additive="base">
                                        <p:cTn id="77" dur="250" fill="hold"/>
                                        <p:tgtEl>
                                          <p:spTgt spid="29"/>
                                        </p:tgtEl>
                                        <p:attrNameLst>
                                          <p:attrName>ppt_y</p:attrName>
                                        </p:attrNameLst>
                                      </p:cBhvr>
                                      <p:tavLst>
                                        <p:tav tm="0">
                                          <p:val>
                                            <p:strVal val="1+#ppt_h/2"/>
                                          </p:val>
                                        </p:tav>
                                        <p:tav tm="100000">
                                          <p:val>
                                            <p:strVal val="#ppt_y"/>
                                          </p:val>
                                        </p:tav>
                                      </p:tavLst>
                                    </p:anim>
                                  </p:childTnLst>
                                </p:cTn>
                              </p:par>
                              <p:par>
                                <p:cTn id="78" presetID="10" presetClass="entr" presetSubtype="0" fill="hold" nodeType="withEffect">
                                  <p:stCondLst>
                                    <p:cond delay="0"/>
                                  </p:stCondLst>
                                  <p:childTnLst>
                                    <p:set>
                                      <p:cBhvr>
                                        <p:cTn id="79" dur="1" fill="hold">
                                          <p:stCondLst>
                                            <p:cond delay="0"/>
                                          </p:stCondLst>
                                        </p:cTn>
                                        <p:tgtEl>
                                          <p:spTgt spid="17"/>
                                        </p:tgtEl>
                                        <p:attrNameLst>
                                          <p:attrName>style.visibility</p:attrName>
                                        </p:attrNameLst>
                                      </p:cBhvr>
                                      <p:to>
                                        <p:strVal val="visible"/>
                                      </p:to>
                                    </p:set>
                                    <p:animEffect transition="in" filter="fade">
                                      <p:cBhvr>
                                        <p:cTn id="80" dur="20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20" grpId="0" animBg="1"/>
      <p:bldP spid="21" grpId="0"/>
      <p:bldP spid="22" grpId="0" animBg="1"/>
      <p:bldP spid="23" grpId="0"/>
      <p:bldP spid="27" grpId="0"/>
      <p:bldP spid="28" grpId="0"/>
      <p:bldP spid="29" grpId="0"/>
      <p:bldP spid="30" grpId="0" animBg="1"/>
      <p:bldP spid="31" grpId="0" animBg="1"/>
      <p:bldP spid="3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Picture 2" descr="C:\Users\Administrator\Desktop\11519219_230238617143_2副本.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514240" y="913391"/>
            <a:ext cx="4001976" cy="3766154"/>
          </a:xfrm>
          <a:prstGeom prst="rect">
            <a:avLst/>
          </a:prstGeom>
          <a:noFill/>
          <a:extLst>
            <a:ext uri="{909E8E84-426E-40DD-AFC4-6F175D3DCCD1}">
              <a14:hiddenFill xmlns:a14="http://schemas.microsoft.com/office/drawing/2010/main">
                <a:solidFill>
                  <a:srgbClr val="FFFFFF"/>
                </a:solidFill>
              </a14:hiddenFill>
            </a:ext>
          </a:extLst>
        </p:spPr>
      </p:pic>
      <p:grpSp>
        <p:nvGrpSpPr>
          <p:cNvPr id="15" name="组合 28"/>
          <p:cNvGrpSpPr/>
          <p:nvPr/>
        </p:nvGrpSpPr>
        <p:grpSpPr>
          <a:xfrm>
            <a:off x="467544" y="3700773"/>
            <a:ext cx="2643206" cy="1196420"/>
            <a:chOff x="785786" y="4714884"/>
            <a:chExt cx="2643206" cy="1493714"/>
          </a:xfrm>
        </p:grpSpPr>
        <p:sp>
          <p:nvSpPr>
            <p:cNvPr id="16" name="TextBox 11"/>
            <p:cNvSpPr txBox="1">
              <a:spLocks noChangeArrowheads="1"/>
            </p:cNvSpPr>
            <p:nvPr/>
          </p:nvSpPr>
          <p:spPr bwMode="auto">
            <a:xfrm flipH="1">
              <a:off x="1357290" y="4857759"/>
              <a:ext cx="2000264" cy="422680"/>
            </a:xfrm>
            <a:prstGeom prst="rect">
              <a:avLst/>
            </a:prstGeom>
            <a:noFill/>
            <a:ln>
              <a:noFill/>
            </a:ln>
            <a:effectLs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600" b="1" kern="0" dirty="0">
                  <a:latin typeface="微软雅黑" pitchFamily="34" charset="-122"/>
                  <a:ea typeface="微软雅黑" pitchFamily="34" charset="-122"/>
                </a:rPr>
                <a:t>点击此处添加标题    </a:t>
              </a:r>
              <a:endParaRPr lang="en-US" altLang="zh-CN" sz="1600" b="1" kern="0" dirty="0">
                <a:latin typeface="微软雅黑" pitchFamily="34" charset="-122"/>
                <a:ea typeface="微软雅黑" pitchFamily="34" charset="-122"/>
              </a:endParaRPr>
            </a:p>
          </p:txBody>
        </p:sp>
        <p:sp>
          <p:nvSpPr>
            <p:cNvPr id="17" name="TextBox 16"/>
            <p:cNvSpPr txBox="1"/>
            <p:nvPr/>
          </p:nvSpPr>
          <p:spPr>
            <a:xfrm>
              <a:off x="1000100" y="4714884"/>
              <a:ext cx="571504" cy="653233"/>
            </a:xfrm>
            <a:prstGeom prst="rect">
              <a:avLst/>
            </a:prstGeom>
            <a:noFill/>
          </p:spPr>
          <p:txBody>
            <a:bodyPr wrap="square" rtlCol="0">
              <a:spAutoFit/>
            </a:bodyPr>
            <a:lstStyle>
              <a:defPPr>
                <a:defRPr lang="zh-CN"/>
              </a:defPPr>
              <a:lvl1pPr>
                <a:defRPr sz="4800">
                  <a:solidFill>
                    <a:schemeClr val="bg1"/>
                  </a:solidFill>
                  <a:effectLst/>
                  <a:latin typeface="Dotum" pitchFamily="34" charset="-127"/>
                  <a:ea typeface="Dotum" pitchFamily="34" charset="-127"/>
                </a:defRPr>
              </a:lvl1pPr>
            </a:lstStyle>
            <a:p>
              <a:r>
                <a:rPr lang="en-US" altLang="zh-CN" sz="2800" dirty="0">
                  <a:solidFill>
                    <a:schemeClr val="tx1"/>
                  </a:solidFill>
                  <a:latin typeface="Arial" pitchFamily="34" charset="0"/>
                  <a:cs typeface="Arial" pitchFamily="34" charset="0"/>
                </a:rPr>
                <a:t>2</a:t>
              </a:r>
              <a:r>
                <a:rPr lang="zh-CN" altLang="en-US" sz="2800" dirty="0">
                  <a:solidFill>
                    <a:schemeClr val="tx1"/>
                  </a:solidFill>
                  <a:latin typeface="Arial" pitchFamily="34" charset="0"/>
                  <a:cs typeface="Arial" pitchFamily="34" charset="0"/>
                </a:rPr>
                <a:t>、</a:t>
              </a:r>
            </a:p>
          </p:txBody>
        </p:sp>
        <p:sp>
          <p:nvSpPr>
            <p:cNvPr id="18" name="矩形 17"/>
            <p:cNvSpPr/>
            <p:nvPr/>
          </p:nvSpPr>
          <p:spPr>
            <a:xfrm>
              <a:off x="1088992" y="5214950"/>
              <a:ext cx="2340000" cy="1800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9" name="Text Box 12"/>
            <p:cNvSpPr txBox="1">
              <a:spLocks noChangeArrowheads="1"/>
            </p:cNvSpPr>
            <p:nvPr/>
          </p:nvSpPr>
          <p:spPr bwMode="auto">
            <a:xfrm>
              <a:off x="785786" y="5286386"/>
              <a:ext cx="2500330" cy="922212"/>
            </a:xfrm>
            <a:prstGeom prst="rect">
              <a:avLst/>
            </a:prstGeom>
            <a:noFill/>
            <a:ln w="9525">
              <a:noFill/>
              <a:miter lim="800000"/>
              <a:headEnd/>
              <a:tailEnd/>
            </a:ln>
            <a:effectLst/>
          </p:spPr>
          <p:txBody>
            <a:bodyPr wrap="square">
              <a:spAutoFit/>
            </a:bodyPr>
            <a:lstStyle/>
            <a:p>
              <a:pPr marL="120650" indent="-120650" eaLnBrk="0" hangingPunct="0"/>
              <a:r>
                <a:rPr lang="zh-CN" altLang="en-US" sz="1400" b="1" dirty="0">
                  <a:ea typeface="宋体" charset="-122"/>
                </a:rPr>
                <a:t>   点击输入文本点击输入文本点击输入文本点击输入文本点击输入文本点击输入文本</a:t>
              </a:r>
              <a:endParaRPr lang="zh-CN" altLang="en-US" sz="1400" dirty="0">
                <a:ea typeface="宋体" charset="-122"/>
              </a:endParaRPr>
            </a:p>
          </p:txBody>
        </p:sp>
      </p:grpSp>
      <p:grpSp>
        <p:nvGrpSpPr>
          <p:cNvPr id="20" name="组合 33"/>
          <p:cNvGrpSpPr/>
          <p:nvPr/>
        </p:nvGrpSpPr>
        <p:grpSpPr>
          <a:xfrm>
            <a:off x="6032680" y="699542"/>
            <a:ext cx="2571768" cy="1196420"/>
            <a:chOff x="5857884" y="761510"/>
            <a:chExt cx="2571768" cy="1493714"/>
          </a:xfrm>
        </p:grpSpPr>
        <p:sp>
          <p:nvSpPr>
            <p:cNvPr id="21" name="TextBox 11"/>
            <p:cNvSpPr txBox="1">
              <a:spLocks noChangeArrowheads="1"/>
            </p:cNvSpPr>
            <p:nvPr/>
          </p:nvSpPr>
          <p:spPr bwMode="auto">
            <a:xfrm flipH="1">
              <a:off x="6357950" y="851411"/>
              <a:ext cx="2000264" cy="422680"/>
            </a:xfrm>
            <a:prstGeom prst="rect">
              <a:avLst/>
            </a:prstGeom>
            <a:noFill/>
            <a:ln>
              <a:noFill/>
            </a:ln>
            <a:effectLs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600" b="1" kern="0" dirty="0">
                  <a:latin typeface="微软雅黑" pitchFamily="34" charset="-122"/>
                  <a:ea typeface="微软雅黑" pitchFamily="34" charset="-122"/>
                </a:rPr>
                <a:t>点击此处添加标题    </a:t>
              </a:r>
              <a:endParaRPr lang="en-US" altLang="zh-CN" sz="1600" b="1" kern="0" dirty="0">
                <a:latin typeface="微软雅黑" pitchFamily="34" charset="-122"/>
                <a:ea typeface="微软雅黑" pitchFamily="34" charset="-122"/>
              </a:endParaRPr>
            </a:p>
          </p:txBody>
        </p:sp>
        <p:sp>
          <p:nvSpPr>
            <p:cNvPr id="22" name="TextBox 21"/>
            <p:cNvSpPr txBox="1"/>
            <p:nvPr/>
          </p:nvSpPr>
          <p:spPr>
            <a:xfrm>
              <a:off x="6000760" y="761510"/>
              <a:ext cx="571504" cy="653233"/>
            </a:xfrm>
            <a:prstGeom prst="rect">
              <a:avLst/>
            </a:prstGeom>
            <a:noFill/>
          </p:spPr>
          <p:txBody>
            <a:bodyPr wrap="square" rtlCol="0">
              <a:spAutoFit/>
            </a:bodyPr>
            <a:lstStyle>
              <a:defPPr>
                <a:defRPr lang="zh-CN"/>
              </a:defPPr>
              <a:lvl1pPr>
                <a:defRPr sz="4800">
                  <a:solidFill>
                    <a:schemeClr val="bg1"/>
                  </a:solidFill>
                  <a:effectLst/>
                  <a:latin typeface="Dotum" pitchFamily="34" charset="-127"/>
                  <a:ea typeface="Dotum" pitchFamily="34" charset="-127"/>
                </a:defRPr>
              </a:lvl1pPr>
            </a:lstStyle>
            <a:p>
              <a:r>
                <a:rPr lang="en-US" altLang="zh-CN" sz="2800" dirty="0">
                  <a:solidFill>
                    <a:schemeClr val="tx1"/>
                  </a:solidFill>
                  <a:latin typeface="Arial" pitchFamily="34" charset="0"/>
                  <a:cs typeface="Arial" pitchFamily="34" charset="0"/>
                </a:rPr>
                <a:t>1</a:t>
              </a:r>
              <a:r>
                <a:rPr lang="zh-CN" altLang="en-US" sz="2800" dirty="0">
                  <a:solidFill>
                    <a:schemeClr val="tx1"/>
                  </a:solidFill>
                  <a:latin typeface="Arial" pitchFamily="34" charset="0"/>
                  <a:cs typeface="Arial" pitchFamily="34" charset="0"/>
                </a:rPr>
                <a:t>、</a:t>
              </a:r>
            </a:p>
          </p:txBody>
        </p:sp>
        <p:sp>
          <p:nvSpPr>
            <p:cNvPr id="23" name="矩形 22"/>
            <p:cNvSpPr/>
            <p:nvPr/>
          </p:nvSpPr>
          <p:spPr>
            <a:xfrm>
              <a:off x="6089652" y="1261576"/>
              <a:ext cx="2340000" cy="17999"/>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4" name="Text Box 12"/>
            <p:cNvSpPr txBox="1">
              <a:spLocks noChangeArrowheads="1"/>
            </p:cNvSpPr>
            <p:nvPr/>
          </p:nvSpPr>
          <p:spPr bwMode="auto">
            <a:xfrm>
              <a:off x="5857884" y="1333012"/>
              <a:ext cx="2500330" cy="922212"/>
            </a:xfrm>
            <a:prstGeom prst="rect">
              <a:avLst/>
            </a:prstGeom>
            <a:noFill/>
            <a:ln w="9525">
              <a:noFill/>
              <a:miter lim="800000"/>
              <a:headEnd/>
              <a:tailEnd/>
            </a:ln>
            <a:effectLst/>
          </p:spPr>
          <p:txBody>
            <a:bodyPr wrap="square">
              <a:spAutoFit/>
            </a:bodyPr>
            <a:lstStyle/>
            <a:p>
              <a:pPr marL="120650" indent="-120650" eaLnBrk="0" hangingPunct="0"/>
              <a:r>
                <a:rPr lang="zh-CN" altLang="en-US" sz="1400" b="1" dirty="0">
                  <a:ea typeface="宋体" charset="-122"/>
                </a:rPr>
                <a:t>   点击输入文本点击输入文本点击输入文本点击输入文本点击输入文本点击输入文本</a:t>
              </a:r>
              <a:endParaRPr lang="zh-CN" altLang="en-US" sz="1400" dirty="0">
                <a:ea typeface="宋体" charset="-122"/>
              </a:endParaRPr>
            </a:p>
          </p:txBody>
        </p:sp>
      </p:grpSp>
      <p:pic>
        <p:nvPicPr>
          <p:cNvPr id="1026" name="Picture 2" descr="D:\PNG文件\中国风素材\水墨鱼.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107808" y="1139993"/>
            <a:ext cx="3052493" cy="3312950"/>
          </a:xfrm>
          <a:prstGeom prst="rect">
            <a:avLst/>
          </a:prstGeom>
          <a:noFill/>
          <a:extLst>
            <a:ext uri="{909E8E84-426E-40DD-AFC4-6F175D3DCCD1}">
              <a14:hiddenFill xmlns:a14="http://schemas.microsoft.com/office/drawing/2010/main">
                <a:solidFill>
                  <a:srgbClr val="FFFFFF"/>
                </a:solidFill>
              </a14:hiddenFill>
            </a:ext>
          </a:extLst>
        </p:spPr>
      </p:pic>
      <p:pic>
        <p:nvPicPr>
          <p:cNvPr id="1027" name="Picture 3" descr="D:\PNG文件\中国风素材\88.png"/>
          <p:cNvPicPr>
            <a:picLocks noChangeAspect="1" noChangeArrowheads="1"/>
          </p:cNvPicPr>
          <p:nvPr/>
        </p:nvPicPr>
        <p:blipFill>
          <a:blip r:embed="rId5">
            <a:duotone>
              <a:prstClr val="black"/>
              <a:srgbClr val="D9C3A5">
                <a:tint val="50000"/>
                <a:satMod val="180000"/>
              </a:srgbClr>
            </a:duotone>
            <a:extLst>
              <a:ext uri="{28A0092B-C50C-407E-A947-70E740481C1C}">
                <a14:useLocalDpi xmlns:a14="http://schemas.microsoft.com/office/drawing/2010/main" val="0"/>
              </a:ext>
            </a:extLst>
          </a:blip>
          <a:srcRect/>
          <a:stretch>
            <a:fillRect/>
          </a:stretch>
        </p:blipFill>
        <p:spPr bwMode="auto">
          <a:xfrm>
            <a:off x="5931085" y="3539780"/>
            <a:ext cx="1503363" cy="684213"/>
          </a:xfrm>
          <a:prstGeom prst="rect">
            <a:avLst/>
          </a:prstGeom>
          <a:noFill/>
          <a:extLst>
            <a:ext uri="{909E8E84-426E-40DD-AFC4-6F175D3DCCD1}">
              <a14:hiddenFill xmlns:a14="http://schemas.microsoft.com/office/drawing/2010/main">
                <a:solidFill>
                  <a:srgbClr val="FFFFFF"/>
                </a:solidFill>
              </a14:hiddenFill>
            </a:ext>
          </a:extLst>
        </p:spPr>
      </p:pic>
      <p:sp>
        <p:nvSpPr>
          <p:cNvPr id="25" name="TextBox 24"/>
          <p:cNvSpPr txBox="1">
            <a:spLocks noChangeArrowheads="1"/>
          </p:cNvSpPr>
          <p:nvPr/>
        </p:nvSpPr>
        <p:spPr bwMode="auto">
          <a:xfrm>
            <a:off x="497174" y="195486"/>
            <a:ext cx="2778682" cy="411829"/>
          </a:xfrm>
          <a:prstGeom prst="rect">
            <a:avLst/>
          </a:prstGeom>
          <a:noFill/>
          <a:ln w="9525">
            <a:noFill/>
            <a:miter lim="800000"/>
            <a:headEnd/>
            <a:tailEnd/>
          </a:ln>
        </p:spPr>
        <p:txBody>
          <a:bodyPr wrap="none" lIns="72567" tIns="36283" rIns="72567" bIns="36283">
            <a:spAutoFit/>
          </a:bodyPr>
          <a:lstStyle/>
          <a:p>
            <a:r>
              <a:rPr lang="en-US" altLang="zh-CN" sz="2200" dirty="0">
                <a:solidFill>
                  <a:schemeClr val="bg1"/>
                </a:solidFill>
                <a:latin typeface="方正大标宋简体" pitchFamily="2" charset="-122"/>
                <a:ea typeface="方正大标宋简体" pitchFamily="2" charset="-122"/>
              </a:rPr>
              <a:t>&gt;&gt;</a:t>
            </a:r>
            <a:r>
              <a:rPr lang="zh-CN" altLang="en-US" sz="2200" dirty="0">
                <a:solidFill>
                  <a:schemeClr val="bg1"/>
                </a:solidFill>
                <a:latin typeface="方正大标宋简体" pitchFamily="2" charset="-122"/>
                <a:ea typeface="方正大标宋简体" pitchFamily="2" charset="-122"/>
              </a:rPr>
              <a:t>单击此处添加标题</a:t>
            </a:r>
          </a:p>
        </p:txBody>
      </p:sp>
    </p:spTree>
    <p:extLst>
      <p:ext uri="{BB962C8B-B14F-4D97-AF65-F5344CB8AC3E}">
        <p14:creationId xmlns:p14="http://schemas.microsoft.com/office/powerpoint/2010/main" val="2353492822"/>
      </p:ext>
    </p:extLst>
  </p:cSld>
  <p:clrMapOvr>
    <a:masterClrMapping/>
  </p:clrMapOvr>
  <mc:AlternateContent xmlns:mc="http://schemas.openxmlformats.org/markup-compatibility/2006" xmlns:p14="http://schemas.microsoft.com/office/powerpoint/2010/main">
    <mc:Choice Requires="p14">
      <p:transition spd="slow" p14:dur="1500" advTm="0">
        <p:push/>
      </p:transition>
    </mc:Choice>
    <mc:Fallback xmlns="">
      <p:transition spd="slow" advTm="0">
        <p:push/>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25"/>
                                        </p:tgtEl>
                                        <p:attrNameLst>
                                          <p:attrName>style.visibility</p:attrName>
                                        </p:attrNameLst>
                                      </p:cBhvr>
                                      <p:to>
                                        <p:strVal val="visible"/>
                                      </p:to>
                                    </p:set>
                                    <p:anim calcmode="lin" valueType="num">
                                      <p:cBhvr>
                                        <p:cTn id="7" dur="500" fill="hold"/>
                                        <p:tgtEl>
                                          <p:spTgt spid="25"/>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5"/>
                                        </p:tgtEl>
                                        <p:attrNameLst>
                                          <p:attrName>ppt_y</p:attrName>
                                        </p:attrNameLst>
                                      </p:cBhvr>
                                      <p:tavLst>
                                        <p:tav tm="0">
                                          <p:val>
                                            <p:strVal val="#ppt_y"/>
                                          </p:val>
                                        </p:tav>
                                        <p:tav tm="100000">
                                          <p:val>
                                            <p:strVal val="#ppt_y"/>
                                          </p:val>
                                        </p:tav>
                                      </p:tavLst>
                                    </p:anim>
                                    <p:anim calcmode="lin" valueType="num">
                                      <p:cBhvr>
                                        <p:cTn id="9" dur="500" fill="hold"/>
                                        <p:tgtEl>
                                          <p:spTgt spid="25"/>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5"/>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5"/>
                                        </p:tgtEl>
                                      </p:cBhvr>
                                    </p:animEffect>
                                  </p:childTnLst>
                                </p:cTn>
                              </p:par>
                            </p:childTnLst>
                          </p:cTn>
                        </p:par>
                        <p:par>
                          <p:cTn id="12" fill="hold">
                            <p:stCondLst>
                              <p:cond delay="950"/>
                            </p:stCondLst>
                            <p:childTnLst>
                              <p:par>
                                <p:cTn id="13" presetID="21" presetClass="entr" presetSubtype="1" fill="hold" nodeType="afterEffect">
                                  <p:stCondLst>
                                    <p:cond delay="0"/>
                                  </p:stCondLst>
                                  <p:childTnLst>
                                    <p:set>
                                      <p:cBhvr>
                                        <p:cTn id="14" dur="1" fill="hold">
                                          <p:stCondLst>
                                            <p:cond delay="0"/>
                                          </p:stCondLst>
                                        </p:cTn>
                                        <p:tgtEl>
                                          <p:spTgt spid="48"/>
                                        </p:tgtEl>
                                        <p:attrNameLst>
                                          <p:attrName>style.visibility</p:attrName>
                                        </p:attrNameLst>
                                      </p:cBhvr>
                                      <p:to>
                                        <p:strVal val="visible"/>
                                      </p:to>
                                    </p:set>
                                    <p:animEffect transition="in" filter="wheel(1)">
                                      <p:cBhvr>
                                        <p:cTn id="15" dur="4000"/>
                                        <p:tgtEl>
                                          <p:spTgt spid="48"/>
                                        </p:tgtEl>
                                      </p:cBhvr>
                                    </p:animEffect>
                                  </p:childTnLst>
                                </p:cTn>
                              </p:par>
                              <p:par>
                                <p:cTn id="16" presetID="8" presetClass="emph" presetSubtype="0" fill="hold" nodeType="withEffect">
                                  <p:stCondLst>
                                    <p:cond delay="0"/>
                                  </p:stCondLst>
                                  <p:childTnLst>
                                    <p:animRot by="21600000">
                                      <p:cBhvr>
                                        <p:cTn id="17" dur="4000" fill="hold"/>
                                        <p:tgtEl>
                                          <p:spTgt spid="48"/>
                                        </p:tgtEl>
                                        <p:attrNameLst>
                                          <p:attrName>r</p:attrName>
                                        </p:attrNameLst>
                                      </p:cBhvr>
                                    </p:animRot>
                                  </p:childTnLst>
                                </p:cTn>
                              </p:par>
                              <p:par>
                                <p:cTn id="18" presetID="10" presetClass="entr" presetSubtype="0" fill="hold" nodeType="withEffect">
                                  <p:stCondLst>
                                    <p:cond delay="3000"/>
                                  </p:stCondLst>
                                  <p:childTnLst>
                                    <p:set>
                                      <p:cBhvr>
                                        <p:cTn id="19" dur="1" fill="hold">
                                          <p:stCondLst>
                                            <p:cond delay="0"/>
                                          </p:stCondLst>
                                        </p:cTn>
                                        <p:tgtEl>
                                          <p:spTgt spid="1026"/>
                                        </p:tgtEl>
                                        <p:attrNameLst>
                                          <p:attrName>style.visibility</p:attrName>
                                        </p:attrNameLst>
                                      </p:cBhvr>
                                      <p:to>
                                        <p:strVal val="visible"/>
                                      </p:to>
                                    </p:set>
                                    <p:animEffect transition="in" filter="fade">
                                      <p:cBhvr>
                                        <p:cTn id="20" dur="1000"/>
                                        <p:tgtEl>
                                          <p:spTgt spid="1026"/>
                                        </p:tgtEl>
                                      </p:cBhvr>
                                    </p:animEffect>
                                  </p:childTnLst>
                                </p:cTn>
                              </p:par>
                            </p:childTnLst>
                          </p:cTn>
                        </p:par>
                        <p:par>
                          <p:cTn id="21" fill="hold">
                            <p:stCondLst>
                              <p:cond delay="4950"/>
                            </p:stCondLst>
                            <p:childTnLst>
                              <p:par>
                                <p:cTn id="22" presetID="2" presetClass="entr" presetSubtype="8" fill="hold" nodeType="afterEffect">
                                  <p:stCondLst>
                                    <p:cond delay="0"/>
                                  </p:stCondLst>
                                  <p:childTnLst>
                                    <p:set>
                                      <p:cBhvr>
                                        <p:cTn id="23" dur="1" fill="hold">
                                          <p:stCondLst>
                                            <p:cond delay="0"/>
                                          </p:stCondLst>
                                        </p:cTn>
                                        <p:tgtEl>
                                          <p:spTgt spid="15"/>
                                        </p:tgtEl>
                                        <p:attrNameLst>
                                          <p:attrName>style.visibility</p:attrName>
                                        </p:attrNameLst>
                                      </p:cBhvr>
                                      <p:to>
                                        <p:strVal val="visible"/>
                                      </p:to>
                                    </p:set>
                                    <p:anim calcmode="lin" valueType="num">
                                      <p:cBhvr additive="base">
                                        <p:cTn id="24" dur="750" fill="hold"/>
                                        <p:tgtEl>
                                          <p:spTgt spid="15"/>
                                        </p:tgtEl>
                                        <p:attrNameLst>
                                          <p:attrName>ppt_x</p:attrName>
                                        </p:attrNameLst>
                                      </p:cBhvr>
                                      <p:tavLst>
                                        <p:tav tm="0">
                                          <p:val>
                                            <p:strVal val="0-#ppt_w/2"/>
                                          </p:val>
                                        </p:tav>
                                        <p:tav tm="100000">
                                          <p:val>
                                            <p:strVal val="#ppt_x"/>
                                          </p:val>
                                        </p:tav>
                                      </p:tavLst>
                                    </p:anim>
                                    <p:anim calcmode="lin" valueType="num">
                                      <p:cBhvr additive="base">
                                        <p:cTn id="25" dur="750" fill="hold"/>
                                        <p:tgtEl>
                                          <p:spTgt spid="15"/>
                                        </p:tgtEl>
                                        <p:attrNameLst>
                                          <p:attrName>ppt_y</p:attrName>
                                        </p:attrNameLst>
                                      </p:cBhvr>
                                      <p:tavLst>
                                        <p:tav tm="0">
                                          <p:val>
                                            <p:strVal val="#ppt_y"/>
                                          </p:val>
                                        </p:tav>
                                        <p:tav tm="100000">
                                          <p:val>
                                            <p:strVal val="#ppt_y"/>
                                          </p:val>
                                        </p:tav>
                                      </p:tavLst>
                                    </p:anim>
                                  </p:childTnLst>
                                </p:cTn>
                              </p:par>
                              <p:par>
                                <p:cTn id="26" presetID="2" presetClass="entr" presetSubtype="2" fill="hold" nodeType="withEffect">
                                  <p:stCondLst>
                                    <p:cond delay="0"/>
                                  </p:stCondLst>
                                  <p:childTnLst>
                                    <p:set>
                                      <p:cBhvr>
                                        <p:cTn id="27" dur="1" fill="hold">
                                          <p:stCondLst>
                                            <p:cond delay="0"/>
                                          </p:stCondLst>
                                        </p:cTn>
                                        <p:tgtEl>
                                          <p:spTgt spid="20"/>
                                        </p:tgtEl>
                                        <p:attrNameLst>
                                          <p:attrName>style.visibility</p:attrName>
                                        </p:attrNameLst>
                                      </p:cBhvr>
                                      <p:to>
                                        <p:strVal val="visible"/>
                                      </p:to>
                                    </p:set>
                                    <p:anim calcmode="lin" valueType="num">
                                      <p:cBhvr additive="base">
                                        <p:cTn id="28" dur="750" fill="hold"/>
                                        <p:tgtEl>
                                          <p:spTgt spid="20"/>
                                        </p:tgtEl>
                                        <p:attrNameLst>
                                          <p:attrName>ppt_x</p:attrName>
                                        </p:attrNameLst>
                                      </p:cBhvr>
                                      <p:tavLst>
                                        <p:tav tm="0">
                                          <p:val>
                                            <p:strVal val="1+#ppt_w/2"/>
                                          </p:val>
                                        </p:tav>
                                        <p:tav tm="100000">
                                          <p:val>
                                            <p:strVal val="#ppt_x"/>
                                          </p:val>
                                        </p:tav>
                                      </p:tavLst>
                                    </p:anim>
                                    <p:anim calcmode="lin" valueType="num">
                                      <p:cBhvr additive="base">
                                        <p:cTn id="29" dur="750" fill="hold"/>
                                        <p:tgtEl>
                                          <p:spTgt spid="20"/>
                                        </p:tgtEl>
                                        <p:attrNameLst>
                                          <p:attrName>ppt_y</p:attrName>
                                        </p:attrNameLst>
                                      </p:cBhvr>
                                      <p:tavLst>
                                        <p:tav tm="0">
                                          <p:val>
                                            <p:strVal val="#ppt_y"/>
                                          </p:val>
                                        </p:tav>
                                        <p:tav tm="100000">
                                          <p:val>
                                            <p:strVal val="#ppt_y"/>
                                          </p:val>
                                        </p:tav>
                                      </p:tavLst>
                                    </p:anim>
                                  </p:childTnLst>
                                </p:cTn>
                              </p:par>
                              <p:par>
                                <p:cTn id="30" presetID="2" presetClass="entr" presetSubtype="2" fill="hold" nodeType="withEffect">
                                  <p:stCondLst>
                                    <p:cond delay="0"/>
                                  </p:stCondLst>
                                  <p:childTnLst>
                                    <p:set>
                                      <p:cBhvr>
                                        <p:cTn id="31" dur="1" fill="hold">
                                          <p:stCondLst>
                                            <p:cond delay="0"/>
                                          </p:stCondLst>
                                        </p:cTn>
                                        <p:tgtEl>
                                          <p:spTgt spid="1027"/>
                                        </p:tgtEl>
                                        <p:attrNameLst>
                                          <p:attrName>style.visibility</p:attrName>
                                        </p:attrNameLst>
                                      </p:cBhvr>
                                      <p:to>
                                        <p:strVal val="visible"/>
                                      </p:to>
                                    </p:set>
                                    <p:anim calcmode="lin" valueType="num">
                                      <p:cBhvr additive="base">
                                        <p:cTn id="32" dur="2000" fill="hold"/>
                                        <p:tgtEl>
                                          <p:spTgt spid="1027"/>
                                        </p:tgtEl>
                                        <p:attrNameLst>
                                          <p:attrName>ppt_x</p:attrName>
                                        </p:attrNameLst>
                                      </p:cBhvr>
                                      <p:tavLst>
                                        <p:tav tm="0">
                                          <p:val>
                                            <p:strVal val="1+#ppt_w/2"/>
                                          </p:val>
                                        </p:tav>
                                        <p:tav tm="100000">
                                          <p:val>
                                            <p:strVal val="#ppt_x"/>
                                          </p:val>
                                        </p:tav>
                                      </p:tavLst>
                                    </p:anim>
                                    <p:anim calcmode="lin" valueType="num">
                                      <p:cBhvr additive="base">
                                        <p:cTn id="33" dur="2000" fill="hold"/>
                                        <p:tgtEl>
                                          <p:spTgt spid="102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flipH="1">
            <a:off x="-1" y="0"/>
            <a:ext cx="9144000" cy="5143500"/>
          </a:xfrm>
          <a:prstGeom prst="rect">
            <a:avLst/>
          </a:prstGeom>
          <a:noFill/>
          <a:extLst>
            <a:ext uri="{909E8E84-426E-40DD-AFC4-6F175D3DCCD1}">
              <a14:hiddenFill xmlns:a14="http://schemas.microsoft.com/office/drawing/2010/main">
                <a:solidFill>
                  <a:srgbClr val="FFFFFF"/>
                </a:solidFill>
              </a14:hiddenFill>
            </a:ext>
          </a:extLst>
        </p:spPr>
      </p:pic>
      <p:pic>
        <p:nvPicPr>
          <p:cNvPr id="1027" name="Picture 3" descr="C:\Users\Administrator\Desktop\鱼.png"/>
          <p:cNvPicPr>
            <a:picLocks noChangeAspect="1" noChangeArrowheads="1"/>
          </p:cNvPicPr>
          <p:nvPr/>
        </p:nvPicPr>
        <p:blipFill rotWithShape="1">
          <a:blip r:embed="rId4">
            <a:extLst>
              <a:ext uri="{BEBA8EAE-BF5A-486C-A8C5-ECC9F3942E4B}">
                <a14:imgProps xmlns:a14="http://schemas.microsoft.com/office/drawing/2010/main">
                  <a14:imgLayer r:embed="rId5">
                    <a14:imgEffect>
                      <a14:brightnessContrast contrast="20000"/>
                    </a14:imgEffect>
                  </a14:imgLayer>
                </a14:imgProps>
              </a:ext>
              <a:ext uri="{28A0092B-C50C-407E-A947-70E740481C1C}">
                <a14:useLocalDpi xmlns:a14="http://schemas.microsoft.com/office/drawing/2010/main" val="0"/>
              </a:ext>
            </a:extLst>
          </a:blip>
          <a:srcRect b="39530"/>
          <a:stretch/>
        </p:blipFill>
        <p:spPr bwMode="auto">
          <a:xfrm rot="1232102">
            <a:off x="4352765" y="2503819"/>
            <a:ext cx="2596495" cy="1704078"/>
          </a:xfrm>
          <a:prstGeom prst="rect">
            <a:avLst/>
          </a:prstGeom>
          <a:noFill/>
          <a:extLst>
            <a:ext uri="{909E8E84-426E-40DD-AFC4-6F175D3DCCD1}">
              <a14:hiddenFill xmlns:a14="http://schemas.microsoft.com/office/drawing/2010/main">
                <a:solidFill>
                  <a:srgbClr val="FFFFFF"/>
                </a:solidFill>
              </a14:hiddenFill>
            </a:ext>
          </a:extLst>
        </p:spPr>
      </p:pic>
      <p:sp>
        <p:nvSpPr>
          <p:cNvPr id="24" name="Rectangle 12"/>
          <p:cNvSpPr>
            <a:spLocks noChangeArrowheads="1"/>
          </p:cNvSpPr>
          <p:nvPr/>
        </p:nvSpPr>
        <p:spPr bwMode="auto">
          <a:xfrm>
            <a:off x="3923928" y="1165164"/>
            <a:ext cx="4392488" cy="1550602"/>
          </a:xfrm>
          <a:prstGeom prst="rect">
            <a:avLst/>
          </a:prstGeom>
          <a:noFill/>
          <a:ln w="9525" algn="ctr">
            <a:noFill/>
            <a:miter lim="800000"/>
            <a:headEnd/>
            <a:tailEnd/>
          </a:ln>
        </p:spPr>
        <p:txBody>
          <a:bodyPr wrap="square" lIns="72567" tIns="36283" rIns="72567" bIns="36283">
            <a:spAutoFit/>
          </a:bodyPr>
          <a:lstStyle/>
          <a:p>
            <a:pPr eaLnBrk="0" hangingPunct="0">
              <a:lnSpc>
                <a:spcPct val="150000"/>
              </a:lnSpc>
            </a:pPr>
            <a:r>
              <a:rPr lang="zh-CN" altLang="en-US" sz="1600" b="1" dirty="0">
                <a:solidFill>
                  <a:srgbClr val="000000"/>
                </a:solidFill>
                <a:latin typeface="宋体" charset="-122"/>
              </a:rPr>
              <a:t>单击此处添加文字说明单击此处添加文字说明</a:t>
            </a:r>
            <a:endParaRPr lang="en-US" altLang="zh-CN" sz="1600" b="1" dirty="0">
              <a:solidFill>
                <a:srgbClr val="000000"/>
              </a:solidFill>
              <a:latin typeface="宋体" charset="-122"/>
            </a:endParaRPr>
          </a:p>
          <a:p>
            <a:pPr eaLnBrk="0" hangingPunct="0">
              <a:lnSpc>
                <a:spcPct val="150000"/>
              </a:lnSpc>
            </a:pPr>
            <a:r>
              <a:rPr lang="zh-CN" altLang="en-US" sz="1600" b="1" dirty="0">
                <a:solidFill>
                  <a:srgbClr val="000000"/>
                </a:solidFill>
                <a:latin typeface="宋体" charset="-122"/>
              </a:rPr>
              <a:t>单击此处添加文字说明单击此处添加文字说明</a:t>
            </a:r>
            <a:endParaRPr lang="en-US" altLang="zh-CN" sz="1600" b="1" dirty="0">
              <a:solidFill>
                <a:srgbClr val="000000"/>
              </a:solidFill>
              <a:latin typeface="宋体" charset="-122"/>
            </a:endParaRPr>
          </a:p>
          <a:p>
            <a:pPr eaLnBrk="0" hangingPunct="0">
              <a:lnSpc>
                <a:spcPct val="150000"/>
              </a:lnSpc>
            </a:pPr>
            <a:r>
              <a:rPr lang="zh-CN" altLang="en-US" sz="1600" b="1" dirty="0">
                <a:solidFill>
                  <a:srgbClr val="000000"/>
                </a:solidFill>
                <a:latin typeface="宋体" charset="-122"/>
              </a:rPr>
              <a:t>单击此处添加文字说明单击此处添加文字说明</a:t>
            </a:r>
            <a:endParaRPr lang="en-US" altLang="zh-CN" sz="1600" b="1" dirty="0">
              <a:solidFill>
                <a:srgbClr val="000000"/>
              </a:solidFill>
              <a:latin typeface="宋体" charset="-122"/>
            </a:endParaRPr>
          </a:p>
          <a:p>
            <a:pPr eaLnBrk="0" hangingPunct="0">
              <a:lnSpc>
                <a:spcPct val="150000"/>
              </a:lnSpc>
            </a:pPr>
            <a:r>
              <a:rPr lang="zh-CN" altLang="en-US" sz="1600" b="1" dirty="0">
                <a:solidFill>
                  <a:srgbClr val="000000"/>
                </a:solidFill>
                <a:latin typeface="宋体" charset="-122"/>
              </a:rPr>
              <a:t>单击此处添加文字说明单击此处</a:t>
            </a:r>
          </a:p>
        </p:txBody>
      </p:sp>
      <p:pic>
        <p:nvPicPr>
          <p:cNvPr id="8" name="Picture 4" descr="C:\Users\Administrator\Desktop\3.png"/>
          <p:cNvPicPr>
            <a:picLocks noChangeAspect="1" noChangeArrowheads="1"/>
          </p:cNvPicPr>
          <p:nvPr/>
        </p:nvPicPr>
        <p:blipFill>
          <a:blip r:embed="rId6">
            <a:duotone>
              <a:schemeClr val="accent1">
                <a:shade val="45000"/>
                <a:satMod val="135000"/>
              </a:schemeClr>
              <a:prstClr val="white"/>
            </a:duotone>
          </a:blip>
          <a:srcRect/>
          <a:stretch>
            <a:fillRect/>
          </a:stretch>
        </p:blipFill>
        <p:spPr bwMode="auto">
          <a:xfrm flipH="1">
            <a:off x="0" y="0"/>
            <a:ext cx="2915816" cy="5127070"/>
          </a:xfrm>
          <a:prstGeom prst="rect">
            <a:avLst/>
          </a:prstGeom>
          <a:noFill/>
        </p:spPr>
      </p:pic>
      <p:pic>
        <p:nvPicPr>
          <p:cNvPr id="1029" name="Picture 5" descr="C:\Users\Administrator\Desktop\000.pn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246598" y="675020"/>
            <a:ext cx="957250" cy="2184762"/>
          </a:xfrm>
          <a:prstGeom prst="rect">
            <a:avLst/>
          </a:prstGeom>
          <a:noFill/>
          <a:effectLst>
            <a:glow rad="101600">
              <a:schemeClr val="bg1">
                <a:alpha val="60000"/>
              </a:schemeClr>
            </a:glow>
          </a:effectLst>
          <a:extLst>
            <a:ext uri="{909E8E84-426E-40DD-AFC4-6F175D3DCCD1}">
              <a14:hiddenFill xmlns:a14="http://schemas.microsoft.com/office/drawing/2010/main">
                <a:solidFill>
                  <a:srgbClr val="FFFFFF"/>
                </a:solidFill>
              </a14:hiddenFill>
            </a:ext>
          </a:extLst>
        </p:spPr>
      </p:pic>
      <p:cxnSp>
        <p:nvCxnSpPr>
          <p:cNvPr id="3" name="直接连接符 2"/>
          <p:cNvCxnSpPr/>
          <p:nvPr/>
        </p:nvCxnSpPr>
        <p:spPr>
          <a:xfrm>
            <a:off x="3347864" y="555526"/>
            <a:ext cx="0" cy="2448272"/>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pic>
        <p:nvPicPr>
          <p:cNvPr id="14" name="Picture 2" descr="C:\Users\Administrator\Desktop\未标题-1.pn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3618696" y="790525"/>
            <a:ext cx="305231" cy="37463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43149990"/>
      </p:ext>
    </p:extLst>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026"/>
                                        </p:tgtEl>
                                        <p:attrNameLst>
                                          <p:attrName>style.visibility</p:attrName>
                                        </p:attrNameLst>
                                      </p:cBhvr>
                                      <p:to>
                                        <p:strVal val="visible"/>
                                      </p:to>
                                    </p:set>
                                    <p:animEffect transition="in" filter="fade">
                                      <p:cBhvr>
                                        <p:cTn id="7" dur="1000"/>
                                        <p:tgtEl>
                                          <p:spTgt spid="1026"/>
                                        </p:tgtEl>
                                      </p:cBhvr>
                                    </p:animEffect>
                                  </p:childTnLst>
                                </p:cTn>
                              </p:par>
                            </p:childTnLst>
                          </p:cTn>
                        </p:par>
                        <p:par>
                          <p:cTn id="8" fill="hold">
                            <p:stCondLst>
                              <p:cond delay="1000"/>
                            </p:stCondLst>
                            <p:childTnLst>
                              <p:par>
                                <p:cTn id="9" presetID="22" presetClass="entr" presetSubtype="1"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up)">
                                      <p:cBhvr>
                                        <p:cTn id="11" dur="750"/>
                                        <p:tgtEl>
                                          <p:spTgt spid="3"/>
                                        </p:tgtEl>
                                      </p:cBhvr>
                                    </p:animEffect>
                                  </p:childTnLst>
                                </p:cTn>
                              </p:par>
                            </p:childTnLst>
                          </p:cTn>
                        </p:par>
                        <p:par>
                          <p:cTn id="12" fill="hold">
                            <p:stCondLst>
                              <p:cond delay="1750"/>
                            </p:stCondLst>
                            <p:childTnLst>
                              <p:par>
                                <p:cTn id="13" presetID="12" presetClass="entr" presetSubtype="2" fill="hold" nodeType="afterEffect">
                                  <p:stCondLst>
                                    <p:cond delay="0"/>
                                  </p:stCondLst>
                                  <p:childTnLst>
                                    <p:set>
                                      <p:cBhvr>
                                        <p:cTn id="14" dur="1" fill="hold">
                                          <p:stCondLst>
                                            <p:cond delay="0"/>
                                          </p:stCondLst>
                                        </p:cTn>
                                        <p:tgtEl>
                                          <p:spTgt spid="1029"/>
                                        </p:tgtEl>
                                        <p:attrNameLst>
                                          <p:attrName>style.visibility</p:attrName>
                                        </p:attrNameLst>
                                      </p:cBhvr>
                                      <p:to>
                                        <p:strVal val="visible"/>
                                      </p:to>
                                    </p:set>
                                    <p:anim calcmode="lin" valueType="num">
                                      <p:cBhvr additive="base">
                                        <p:cTn id="15" dur="750"/>
                                        <p:tgtEl>
                                          <p:spTgt spid="1029"/>
                                        </p:tgtEl>
                                        <p:attrNameLst>
                                          <p:attrName>ppt_x</p:attrName>
                                        </p:attrNameLst>
                                      </p:cBhvr>
                                      <p:tavLst>
                                        <p:tav tm="0">
                                          <p:val>
                                            <p:strVal val="#ppt_x+#ppt_w*1.125000"/>
                                          </p:val>
                                        </p:tav>
                                        <p:tav tm="100000">
                                          <p:val>
                                            <p:strVal val="#ppt_x"/>
                                          </p:val>
                                        </p:tav>
                                      </p:tavLst>
                                    </p:anim>
                                    <p:animEffect transition="in" filter="wipe(left)">
                                      <p:cBhvr>
                                        <p:cTn id="16" dur="750"/>
                                        <p:tgtEl>
                                          <p:spTgt spid="1029"/>
                                        </p:tgtEl>
                                      </p:cBhvr>
                                    </p:animEffect>
                                  </p:childTnLst>
                                </p:cTn>
                              </p:par>
                              <p:par>
                                <p:cTn id="17" presetID="41" presetClass="entr" presetSubtype="0" fill="hold" grpId="0" nodeType="withEffect">
                                  <p:stCondLst>
                                    <p:cond delay="850"/>
                                  </p:stCondLst>
                                  <p:iterate type="lt">
                                    <p:tmPct val="10000"/>
                                  </p:iterate>
                                  <p:childTnLst>
                                    <p:set>
                                      <p:cBhvr>
                                        <p:cTn id="18" dur="1" fill="hold">
                                          <p:stCondLst>
                                            <p:cond delay="0"/>
                                          </p:stCondLst>
                                        </p:cTn>
                                        <p:tgtEl>
                                          <p:spTgt spid="24"/>
                                        </p:tgtEl>
                                        <p:attrNameLst>
                                          <p:attrName>style.visibility</p:attrName>
                                        </p:attrNameLst>
                                      </p:cBhvr>
                                      <p:to>
                                        <p:strVal val="visible"/>
                                      </p:to>
                                    </p:set>
                                    <p:anim calcmode="lin" valueType="num">
                                      <p:cBhvr>
                                        <p:cTn id="19"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20" dur="500" fill="hold"/>
                                        <p:tgtEl>
                                          <p:spTgt spid="24"/>
                                        </p:tgtEl>
                                        <p:attrNameLst>
                                          <p:attrName>ppt_y</p:attrName>
                                        </p:attrNameLst>
                                      </p:cBhvr>
                                      <p:tavLst>
                                        <p:tav tm="0">
                                          <p:val>
                                            <p:strVal val="#ppt_y"/>
                                          </p:val>
                                        </p:tav>
                                        <p:tav tm="100000">
                                          <p:val>
                                            <p:strVal val="#ppt_y"/>
                                          </p:val>
                                        </p:tav>
                                      </p:tavLst>
                                    </p:anim>
                                    <p:anim calcmode="lin" valueType="num">
                                      <p:cBhvr>
                                        <p:cTn id="21"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22"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23" dur="500" tmFilter="0,0; .5, 1; 1, 1"/>
                                        <p:tgtEl>
                                          <p:spTgt spid="24"/>
                                        </p:tgtEl>
                                      </p:cBhvr>
                                    </p:animEffect>
                                  </p:childTnLst>
                                </p:cTn>
                              </p:par>
                              <p:par>
                                <p:cTn id="24" presetID="23" presetClass="entr" presetSubtype="32" fill="hold" nodeType="withEffect">
                                  <p:stCondLst>
                                    <p:cond delay="850"/>
                                  </p:stCondLst>
                                  <p:childTnLst>
                                    <p:set>
                                      <p:cBhvr>
                                        <p:cTn id="25" dur="1" fill="hold">
                                          <p:stCondLst>
                                            <p:cond delay="0"/>
                                          </p:stCondLst>
                                        </p:cTn>
                                        <p:tgtEl>
                                          <p:spTgt spid="14"/>
                                        </p:tgtEl>
                                        <p:attrNameLst>
                                          <p:attrName>style.visibility</p:attrName>
                                        </p:attrNameLst>
                                      </p:cBhvr>
                                      <p:to>
                                        <p:strVal val="visible"/>
                                      </p:to>
                                    </p:set>
                                    <p:anim calcmode="lin" valueType="num">
                                      <p:cBhvr>
                                        <p:cTn id="26" dur="500" fill="hold"/>
                                        <p:tgtEl>
                                          <p:spTgt spid="14"/>
                                        </p:tgtEl>
                                        <p:attrNameLst>
                                          <p:attrName>ppt_w</p:attrName>
                                        </p:attrNameLst>
                                      </p:cBhvr>
                                      <p:tavLst>
                                        <p:tav tm="0">
                                          <p:val>
                                            <p:strVal val="4*#ppt_w"/>
                                          </p:val>
                                        </p:tav>
                                        <p:tav tm="100000">
                                          <p:val>
                                            <p:strVal val="#ppt_w"/>
                                          </p:val>
                                        </p:tav>
                                      </p:tavLst>
                                    </p:anim>
                                    <p:anim calcmode="lin" valueType="num">
                                      <p:cBhvr>
                                        <p:cTn id="27" dur="500" fill="hold"/>
                                        <p:tgtEl>
                                          <p:spTgt spid="14"/>
                                        </p:tgtEl>
                                        <p:attrNameLst>
                                          <p:attrName>ppt_h</p:attrName>
                                        </p:attrNameLst>
                                      </p:cBhvr>
                                      <p:tavLst>
                                        <p:tav tm="0">
                                          <p:val>
                                            <p:strVal val="4*#ppt_h"/>
                                          </p:val>
                                        </p:tav>
                                        <p:tav tm="100000">
                                          <p:val>
                                            <p:strVal val="#ppt_h"/>
                                          </p:val>
                                        </p:tav>
                                      </p:tavLst>
                                    </p:anim>
                                  </p:childTnLst>
                                </p:cTn>
                              </p:par>
                              <p:par>
                                <p:cTn id="28" presetID="10" presetClass="entr" presetSubtype="0" fill="hold" nodeType="withEffect">
                                  <p:stCondLst>
                                    <p:cond delay="5050"/>
                                  </p:stCondLst>
                                  <p:childTnLst>
                                    <p:set>
                                      <p:cBhvr>
                                        <p:cTn id="29" dur="1" fill="hold">
                                          <p:stCondLst>
                                            <p:cond delay="0"/>
                                          </p:stCondLst>
                                        </p:cTn>
                                        <p:tgtEl>
                                          <p:spTgt spid="1027"/>
                                        </p:tgtEl>
                                        <p:attrNameLst>
                                          <p:attrName>style.visibility</p:attrName>
                                        </p:attrNameLst>
                                      </p:cBhvr>
                                      <p:to>
                                        <p:strVal val="visible"/>
                                      </p:to>
                                    </p:set>
                                    <p:animEffect transition="in" filter="fade">
                                      <p:cBhvr>
                                        <p:cTn id="30" dur="500"/>
                                        <p:tgtEl>
                                          <p:spTgt spid="1027"/>
                                        </p:tgtEl>
                                      </p:cBhvr>
                                    </p:animEffect>
                                  </p:childTnLst>
                                </p:cTn>
                              </p:par>
                              <p:par>
                                <p:cTn id="31" presetID="6" presetClass="emph" presetSubtype="0" fill="hold" nodeType="withEffect">
                                  <p:stCondLst>
                                    <p:cond delay="0"/>
                                  </p:stCondLst>
                                  <p:childTnLst>
                                    <p:animScale>
                                      <p:cBhvr>
                                        <p:cTn id="32" dur="6000" fill="hold"/>
                                        <p:tgtEl>
                                          <p:spTgt spid="8"/>
                                        </p:tgtEl>
                                      </p:cBhvr>
                                      <p:by x="110000" y="110000"/>
                                    </p:animScale>
                                  </p:childTnLst>
                                </p:cTn>
                              </p:par>
                              <p:par>
                                <p:cTn id="33" presetID="10" presetClass="exit" presetSubtype="0" fill="hold" nodeType="withEffect">
                                  <p:stCondLst>
                                    <p:cond delay="1900"/>
                                  </p:stCondLst>
                                  <p:childTnLst>
                                    <p:animEffect transition="out" filter="fade">
                                      <p:cBhvr>
                                        <p:cTn id="34" dur="6000"/>
                                        <p:tgtEl>
                                          <p:spTgt spid="8"/>
                                        </p:tgtEl>
                                      </p:cBhvr>
                                    </p:animEffect>
                                    <p:set>
                                      <p:cBhvr>
                                        <p:cTn id="35" dur="1" fill="hold">
                                          <p:stCondLst>
                                            <p:cond delay="59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7"/>
          <p:cNvGrpSpPr/>
          <p:nvPr/>
        </p:nvGrpSpPr>
        <p:grpSpPr>
          <a:xfrm>
            <a:off x="1071530" y="3556914"/>
            <a:ext cx="3229500" cy="825003"/>
            <a:chOff x="857224" y="2529104"/>
            <a:chExt cx="3229500" cy="1100004"/>
          </a:xfrm>
        </p:grpSpPr>
        <p:sp>
          <p:nvSpPr>
            <p:cNvPr id="4" name="AutoShape 2"/>
            <p:cNvSpPr>
              <a:spLocks noChangeArrowheads="1"/>
            </p:cNvSpPr>
            <p:nvPr/>
          </p:nvSpPr>
          <p:spPr bwMode="auto">
            <a:xfrm>
              <a:off x="857224" y="2529104"/>
              <a:ext cx="3075653" cy="932055"/>
            </a:xfrm>
            <a:prstGeom prst="homePlate">
              <a:avLst>
                <a:gd name="adj" fmla="val 42959"/>
              </a:avLst>
            </a:prstGeom>
            <a:gradFill rotWithShape="1">
              <a:gsLst>
                <a:gs pos="0">
                  <a:schemeClr val="bg2">
                    <a:gamma/>
                    <a:tint val="5882"/>
                    <a:invGamma/>
                  </a:schemeClr>
                </a:gs>
                <a:gs pos="100000">
                  <a:schemeClr val="bg2"/>
                </a:gs>
              </a:gsLst>
              <a:lin ang="5400000" scaled="1"/>
            </a:gradFill>
            <a:ln w="9525">
              <a:noFill/>
              <a:miter lim="800000"/>
              <a:headEnd/>
              <a:tailEnd/>
            </a:ln>
            <a:effectLst/>
          </p:spPr>
          <p:txBody>
            <a:bodyPr wrap="none" lIns="115196" tIns="57598" rIns="115196" bIns="57598" anchor="ctr"/>
            <a:lstStyle/>
            <a:p>
              <a:pPr marL="450850" indent="-450850">
                <a:lnSpc>
                  <a:spcPct val="120000"/>
                </a:lnSpc>
              </a:pPr>
              <a:r>
                <a:rPr lang="zh-CN" altLang="en-US" sz="1400" b="0" i="0" dirty="0"/>
                <a:t>      单击此处添加段落文字内容</a:t>
              </a:r>
            </a:p>
            <a:p>
              <a:pPr marL="450850" indent="-450850">
                <a:lnSpc>
                  <a:spcPct val="120000"/>
                </a:lnSpc>
              </a:pPr>
              <a:r>
                <a:rPr lang="zh-CN" altLang="en-US" sz="1400" b="0" i="0" dirty="0"/>
                <a:t>      单击此处添加段落文字内容</a:t>
              </a:r>
            </a:p>
          </p:txBody>
        </p:sp>
        <p:sp>
          <p:nvSpPr>
            <p:cNvPr id="5" name="AutoShape 3"/>
            <p:cNvSpPr>
              <a:spLocks noChangeArrowheads="1"/>
            </p:cNvSpPr>
            <p:nvPr/>
          </p:nvSpPr>
          <p:spPr bwMode="auto">
            <a:xfrm>
              <a:off x="3421337" y="2529104"/>
              <a:ext cx="665387" cy="930773"/>
            </a:xfrm>
            <a:prstGeom prst="chevron">
              <a:avLst>
                <a:gd name="adj" fmla="val 55472"/>
              </a:avLst>
            </a:prstGeom>
            <a:gradFill rotWithShape="1">
              <a:gsLst>
                <a:gs pos="0">
                  <a:srgbClr val="990000"/>
                </a:gs>
                <a:gs pos="50000">
                  <a:srgbClr val="FF9900"/>
                </a:gs>
                <a:gs pos="100000">
                  <a:srgbClr val="990000"/>
                </a:gs>
              </a:gsLst>
              <a:lin ang="18900000" scaled="1"/>
            </a:gradFill>
            <a:ln w="9525">
              <a:noFill/>
              <a:miter lim="800000"/>
              <a:headEnd/>
              <a:tailEnd/>
            </a:ln>
            <a:effectLst/>
          </p:spPr>
          <p:txBody>
            <a:bodyPr wrap="none" anchor="ctr"/>
            <a:lstStyle/>
            <a:p>
              <a:endParaRPr lang="zh-CN" altLang="en-US" sz="1600"/>
            </a:p>
          </p:txBody>
        </p:sp>
        <p:sp>
          <p:nvSpPr>
            <p:cNvPr id="6" name="AutoShape 8"/>
            <p:cNvSpPr>
              <a:spLocks noChangeArrowheads="1"/>
            </p:cNvSpPr>
            <p:nvPr/>
          </p:nvSpPr>
          <p:spPr bwMode="auto">
            <a:xfrm rot="10800000">
              <a:off x="861070" y="3472697"/>
              <a:ext cx="2560267" cy="156411"/>
            </a:xfrm>
            <a:custGeom>
              <a:avLst/>
              <a:gdLst>
                <a:gd name="G0" fmla="+- 0 0 0"/>
                <a:gd name="G1" fmla="+- 21600 0 0"/>
                <a:gd name="G2" fmla="*/ 0 1 2"/>
                <a:gd name="G3" fmla="+- 21600 0 G2"/>
                <a:gd name="G4" fmla="+/ 0 21600 2"/>
                <a:gd name="G5" fmla="+/ G1 0 2"/>
                <a:gd name="G6" fmla="*/ 21600 21600 0"/>
                <a:gd name="G7" fmla="*/ G6 1 2"/>
                <a:gd name="G8" fmla="+- 21600 0 G7"/>
                <a:gd name="G9" fmla="*/ 21600 1 2"/>
                <a:gd name="G10" fmla="+- 0 0 G9"/>
                <a:gd name="G11" fmla="?: G10 G8 0"/>
                <a:gd name="G12" fmla="?: G10 G7 21600"/>
                <a:gd name="T0" fmla="*/ 21600 w 21600"/>
                <a:gd name="T1" fmla="*/ 10800 h 21600"/>
                <a:gd name="T2" fmla="*/ 10800 w 21600"/>
                <a:gd name="T3" fmla="*/ 21600 h 21600"/>
                <a:gd name="T4" fmla="*/ 0 w 21600"/>
                <a:gd name="T5" fmla="*/ 10800 h 21600"/>
                <a:gd name="T6" fmla="*/ 10800 w 21600"/>
                <a:gd name="T7" fmla="*/ 0 h 21600"/>
                <a:gd name="T8" fmla="*/ 1800 w 21600"/>
                <a:gd name="T9" fmla="*/ 1800 h 21600"/>
                <a:gd name="T10" fmla="*/ 19800 w 21600"/>
                <a:gd name="T11" fmla="*/ 19800 h 21600"/>
              </a:gdLst>
              <a:ahLst/>
              <a:cxnLst>
                <a:cxn ang="0">
                  <a:pos x="T0" y="T1"/>
                </a:cxn>
                <a:cxn ang="0">
                  <a:pos x="T2" y="T3"/>
                </a:cxn>
                <a:cxn ang="0">
                  <a:pos x="T4" y="T5"/>
                </a:cxn>
                <a:cxn ang="0">
                  <a:pos x="T6" y="T7"/>
                </a:cxn>
              </a:cxnLst>
              <a:rect l="T8" t="T9" r="T10" b="T11"/>
              <a:pathLst>
                <a:path w="21600" h="21600">
                  <a:moveTo>
                    <a:pt x="0" y="0"/>
                  </a:moveTo>
                  <a:lnTo>
                    <a:pt x="0" y="21600"/>
                  </a:lnTo>
                  <a:lnTo>
                    <a:pt x="21600" y="21600"/>
                  </a:lnTo>
                  <a:lnTo>
                    <a:pt x="21600" y="0"/>
                  </a:lnTo>
                  <a:close/>
                </a:path>
              </a:pathLst>
            </a:custGeom>
            <a:gradFill rotWithShape="1">
              <a:gsLst>
                <a:gs pos="0">
                  <a:schemeClr val="tx1">
                    <a:alpha val="0"/>
                  </a:schemeClr>
                </a:gs>
                <a:gs pos="100000">
                  <a:schemeClr val="tx1">
                    <a:alpha val="17999"/>
                  </a:schemeClr>
                </a:gs>
              </a:gsLst>
              <a:lin ang="5400000" scaled="1"/>
            </a:gradFill>
            <a:ln w="9525">
              <a:noFill/>
              <a:miter lim="800000"/>
              <a:headEnd/>
              <a:tailEnd/>
            </a:ln>
            <a:effectLst/>
          </p:spPr>
          <p:txBody>
            <a:bodyPr wrap="none" anchor="ctr"/>
            <a:lstStyle/>
            <a:p>
              <a:endParaRPr lang="zh-CN" altLang="en-US" sz="1600"/>
            </a:p>
          </p:txBody>
        </p:sp>
        <p:sp>
          <p:nvSpPr>
            <p:cNvPr id="7" name="AutoShape 9"/>
            <p:cNvSpPr>
              <a:spLocks noChangeArrowheads="1"/>
            </p:cNvSpPr>
            <p:nvPr/>
          </p:nvSpPr>
          <p:spPr bwMode="auto">
            <a:xfrm>
              <a:off x="3421337" y="3472697"/>
              <a:ext cx="292309" cy="156411"/>
            </a:xfrm>
            <a:custGeom>
              <a:avLst/>
              <a:gdLst>
                <a:gd name="G0" fmla="+- 0 0 0"/>
                <a:gd name="G1" fmla="+- 21600 0 0"/>
                <a:gd name="G2" fmla="*/ 0 1 2"/>
                <a:gd name="G3" fmla="+- 21600 0 G2"/>
                <a:gd name="G4" fmla="+/ 0 21600 2"/>
                <a:gd name="G5" fmla="+/ G1 0 2"/>
                <a:gd name="G6" fmla="*/ 21600 21600 0"/>
                <a:gd name="G7" fmla="*/ G6 1 2"/>
                <a:gd name="G8" fmla="+- 21600 0 G7"/>
                <a:gd name="G9" fmla="*/ 21600 1 2"/>
                <a:gd name="G10" fmla="+- 0 0 G9"/>
                <a:gd name="G11" fmla="?: G10 G8 0"/>
                <a:gd name="G12" fmla="?: G10 G7 21600"/>
                <a:gd name="T0" fmla="*/ 21600 w 21600"/>
                <a:gd name="T1" fmla="*/ 10800 h 21600"/>
                <a:gd name="T2" fmla="*/ 10800 w 21600"/>
                <a:gd name="T3" fmla="*/ 21600 h 21600"/>
                <a:gd name="T4" fmla="*/ 0 w 21600"/>
                <a:gd name="T5" fmla="*/ 10800 h 21600"/>
                <a:gd name="T6" fmla="*/ 10800 w 21600"/>
                <a:gd name="T7" fmla="*/ 0 h 21600"/>
                <a:gd name="T8" fmla="*/ 1800 w 21600"/>
                <a:gd name="T9" fmla="*/ 1800 h 21600"/>
                <a:gd name="T10" fmla="*/ 19800 w 21600"/>
                <a:gd name="T11" fmla="*/ 19800 h 21600"/>
              </a:gdLst>
              <a:ahLst/>
              <a:cxnLst>
                <a:cxn ang="0">
                  <a:pos x="T0" y="T1"/>
                </a:cxn>
                <a:cxn ang="0">
                  <a:pos x="T2" y="T3"/>
                </a:cxn>
                <a:cxn ang="0">
                  <a:pos x="T4" y="T5"/>
                </a:cxn>
                <a:cxn ang="0">
                  <a:pos x="T6" y="T7"/>
                </a:cxn>
              </a:cxnLst>
              <a:rect l="T8" t="T9" r="T10" b="T11"/>
              <a:pathLst>
                <a:path w="21600" h="21600">
                  <a:moveTo>
                    <a:pt x="0" y="0"/>
                  </a:moveTo>
                  <a:lnTo>
                    <a:pt x="0" y="21600"/>
                  </a:lnTo>
                  <a:lnTo>
                    <a:pt x="21600" y="21600"/>
                  </a:lnTo>
                  <a:lnTo>
                    <a:pt x="21600" y="0"/>
                  </a:lnTo>
                  <a:close/>
                </a:path>
              </a:pathLst>
            </a:custGeom>
            <a:gradFill rotWithShape="1">
              <a:gsLst>
                <a:gs pos="0">
                  <a:srgbClr val="FF9900">
                    <a:alpha val="50000"/>
                  </a:srgbClr>
                </a:gs>
                <a:gs pos="100000">
                  <a:schemeClr val="bg1">
                    <a:alpha val="0"/>
                  </a:schemeClr>
                </a:gs>
              </a:gsLst>
              <a:lin ang="5400000" scaled="1"/>
            </a:gradFill>
            <a:ln w="9525">
              <a:noFill/>
              <a:miter lim="800000"/>
              <a:headEnd/>
              <a:tailEnd/>
            </a:ln>
            <a:effectLst/>
          </p:spPr>
          <p:txBody>
            <a:bodyPr wrap="none" anchor="ctr"/>
            <a:lstStyle/>
            <a:p>
              <a:endParaRPr lang="zh-CN" altLang="en-US" sz="1600"/>
            </a:p>
          </p:txBody>
        </p:sp>
      </p:grpSp>
      <p:grpSp>
        <p:nvGrpSpPr>
          <p:cNvPr id="3" name="组合 18"/>
          <p:cNvGrpSpPr/>
          <p:nvPr/>
        </p:nvGrpSpPr>
        <p:grpSpPr>
          <a:xfrm>
            <a:off x="1071530" y="2646081"/>
            <a:ext cx="4693608" cy="821157"/>
            <a:chOff x="857224" y="3773981"/>
            <a:chExt cx="4693608" cy="1094876"/>
          </a:xfrm>
        </p:grpSpPr>
        <p:sp>
          <p:nvSpPr>
            <p:cNvPr id="9" name="AutoShape 4"/>
            <p:cNvSpPr>
              <a:spLocks noChangeArrowheads="1"/>
            </p:cNvSpPr>
            <p:nvPr/>
          </p:nvSpPr>
          <p:spPr bwMode="auto">
            <a:xfrm>
              <a:off x="857224" y="3773981"/>
              <a:ext cx="4542326" cy="932055"/>
            </a:xfrm>
            <a:prstGeom prst="homePlate">
              <a:avLst>
                <a:gd name="adj" fmla="val 42101"/>
              </a:avLst>
            </a:prstGeom>
            <a:gradFill rotWithShape="1">
              <a:gsLst>
                <a:gs pos="0">
                  <a:schemeClr val="bg2">
                    <a:gamma/>
                    <a:tint val="5882"/>
                    <a:invGamma/>
                  </a:schemeClr>
                </a:gs>
                <a:gs pos="100000">
                  <a:schemeClr val="bg2"/>
                </a:gs>
              </a:gsLst>
              <a:lin ang="5400000" scaled="1"/>
            </a:gradFill>
            <a:ln w="9525">
              <a:noFill/>
              <a:miter lim="800000"/>
              <a:headEnd/>
              <a:tailEnd/>
            </a:ln>
            <a:effectLst/>
          </p:spPr>
          <p:txBody>
            <a:bodyPr wrap="none" lIns="115196" tIns="57598" rIns="115196" bIns="57598" anchor="ctr"/>
            <a:lstStyle/>
            <a:p>
              <a:pPr marL="450850" indent="-450850">
                <a:lnSpc>
                  <a:spcPct val="120000"/>
                </a:lnSpc>
              </a:pPr>
              <a:r>
                <a:rPr lang="en-US" altLang="zh-CN" sz="1400" dirty="0"/>
                <a:t>[-</a:t>
              </a:r>
              <a:r>
                <a:rPr lang="zh-CN" altLang="en-US" sz="1400" dirty="0"/>
                <a:t>婷婷</a:t>
              </a:r>
              <a:r>
                <a:rPr lang="en-US" altLang="zh-CN" sz="1400" dirty="0"/>
                <a:t>]</a:t>
              </a:r>
              <a:r>
                <a:rPr lang="zh-CN" altLang="en-US" sz="1400" dirty="0"/>
                <a:t>旗舰店</a:t>
              </a:r>
              <a:r>
                <a:rPr lang="en-US" altLang="zh-CN" sz="1400" dirty="0"/>
                <a:t>https://[-</a:t>
              </a:r>
              <a:r>
                <a:rPr lang="zh-CN" altLang="en-US" sz="1400" dirty="0"/>
                <a:t>婷婷</a:t>
              </a:r>
              <a:r>
                <a:rPr lang="en-US" altLang="zh-CN" sz="1400" dirty="0"/>
                <a:t>]</a:t>
              </a:r>
              <a:endParaRPr lang="zh-CN" altLang="en-US" sz="1400" b="0" i="0" dirty="0"/>
            </a:p>
          </p:txBody>
        </p:sp>
        <p:sp>
          <p:nvSpPr>
            <p:cNvPr id="10" name="AutoShape 5"/>
            <p:cNvSpPr>
              <a:spLocks noChangeArrowheads="1"/>
            </p:cNvSpPr>
            <p:nvPr/>
          </p:nvSpPr>
          <p:spPr bwMode="auto">
            <a:xfrm>
              <a:off x="4886727" y="3773981"/>
              <a:ext cx="664105" cy="930773"/>
            </a:xfrm>
            <a:prstGeom prst="chevron">
              <a:avLst>
                <a:gd name="adj" fmla="val 55472"/>
              </a:avLst>
            </a:prstGeom>
            <a:gradFill rotWithShape="1">
              <a:gsLst>
                <a:gs pos="0">
                  <a:schemeClr val="accent1"/>
                </a:gs>
                <a:gs pos="50000">
                  <a:schemeClr val="accent2"/>
                </a:gs>
                <a:gs pos="100000">
                  <a:schemeClr val="accent1"/>
                </a:gs>
              </a:gsLst>
              <a:lin ang="18900000" scaled="1"/>
            </a:gradFill>
            <a:ln w="9525">
              <a:noFill/>
              <a:miter lim="800000"/>
              <a:headEnd/>
              <a:tailEnd/>
            </a:ln>
            <a:effectLst/>
          </p:spPr>
          <p:txBody>
            <a:bodyPr wrap="none" anchor="ctr"/>
            <a:lstStyle/>
            <a:p>
              <a:endParaRPr lang="zh-CN" altLang="en-US" sz="1600"/>
            </a:p>
          </p:txBody>
        </p:sp>
        <p:sp>
          <p:nvSpPr>
            <p:cNvPr id="11" name="AutoShape 10"/>
            <p:cNvSpPr>
              <a:spLocks noChangeArrowheads="1"/>
            </p:cNvSpPr>
            <p:nvPr/>
          </p:nvSpPr>
          <p:spPr bwMode="auto">
            <a:xfrm rot="10800000">
              <a:off x="861070" y="4712446"/>
              <a:ext cx="4025657" cy="156411"/>
            </a:xfrm>
            <a:custGeom>
              <a:avLst/>
              <a:gdLst>
                <a:gd name="G0" fmla="+- 0 0 0"/>
                <a:gd name="G1" fmla="+- 21600 0 0"/>
                <a:gd name="G2" fmla="*/ 0 1 2"/>
                <a:gd name="G3" fmla="+- 21600 0 G2"/>
                <a:gd name="G4" fmla="+/ 0 21600 2"/>
                <a:gd name="G5" fmla="+/ G1 0 2"/>
                <a:gd name="G6" fmla="*/ 21600 21600 0"/>
                <a:gd name="G7" fmla="*/ G6 1 2"/>
                <a:gd name="G8" fmla="+- 21600 0 G7"/>
                <a:gd name="G9" fmla="*/ 21600 1 2"/>
                <a:gd name="G10" fmla="+- 0 0 G9"/>
                <a:gd name="G11" fmla="?: G10 G8 0"/>
                <a:gd name="G12" fmla="?: G10 G7 21600"/>
                <a:gd name="T0" fmla="*/ 21600 w 21600"/>
                <a:gd name="T1" fmla="*/ 10800 h 21600"/>
                <a:gd name="T2" fmla="*/ 10800 w 21600"/>
                <a:gd name="T3" fmla="*/ 21600 h 21600"/>
                <a:gd name="T4" fmla="*/ 0 w 21600"/>
                <a:gd name="T5" fmla="*/ 10800 h 21600"/>
                <a:gd name="T6" fmla="*/ 10800 w 21600"/>
                <a:gd name="T7" fmla="*/ 0 h 21600"/>
                <a:gd name="T8" fmla="*/ 1800 w 21600"/>
                <a:gd name="T9" fmla="*/ 1800 h 21600"/>
                <a:gd name="T10" fmla="*/ 19800 w 21600"/>
                <a:gd name="T11" fmla="*/ 19800 h 21600"/>
              </a:gdLst>
              <a:ahLst/>
              <a:cxnLst>
                <a:cxn ang="0">
                  <a:pos x="T0" y="T1"/>
                </a:cxn>
                <a:cxn ang="0">
                  <a:pos x="T2" y="T3"/>
                </a:cxn>
                <a:cxn ang="0">
                  <a:pos x="T4" y="T5"/>
                </a:cxn>
                <a:cxn ang="0">
                  <a:pos x="T6" y="T7"/>
                </a:cxn>
              </a:cxnLst>
              <a:rect l="T8" t="T9" r="T10" b="T11"/>
              <a:pathLst>
                <a:path w="21600" h="21600">
                  <a:moveTo>
                    <a:pt x="0" y="0"/>
                  </a:moveTo>
                  <a:lnTo>
                    <a:pt x="0" y="21600"/>
                  </a:lnTo>
                  <a:lnTo>
                    <a:pt x="21600" y="21600"/>
                  </a:lnTo>
                  <a:lnTo>
                    <a:pt x="21600" y="0"/>
                  </a:lnTo>
                  <a:close/>
                </a:path>
              </a:pathLst>
            </a:custGeom>
            <a:gradFill rotWithShape="1">
              <a:gsLst>
                <a:gs pos="0">
                  <a:schemeClr val="tx1">
                    <a:alpha val="0"/>
                  </a:schemeClr>
                </a:gs>
                <a:gs pos="100000">
                  <a:schemeClr val="tx1">
                    <a:alpha val="17999"/>
                  </a:schemeClr>
                </a:gs>
              </a:gsLst>
              <a:lin ang="5400000" scaled="1"/>
            </a:gradFill>
            <a:ln w="9525">
              <a:noFill/>
              <a:miter lim="800000"/>
              <a:headEnd/>
              <a:tailEnd/>
            </a:ln>
            <a:effectLst/>
          </p:spPr>
          <p:txBody>
            <a:bodyPr wrap="none" anchor="ctr"/>
            <a:lstStyle/>
            <a:p>
              <a:endParaRPr lang="zh-CN" altLang="en-US" sz="1600"/>
            </a:p>
          </p:txBody>
        </p:sp>
        <p:sp>
          <p:nvSpPr>
            <p:cNvPr id="12" name="AutoShape 11"/>
            <p:cNvSpPr>
              <a:spLocks noChangeArrowheads="1"/>
            </p:cNvSpPr>
            <p:nvPr/>
          </p:nvSpPr>
          <p:spPr bwMode="auto">
            <a:xfrm>
              <a:off x="4884163" y="4712446"/>
              <a:ext cx="292309" cy="156411"/>
            </a:xfrm>
            <a:custGeom>
              <a:avLst/>
              <a:gdLst>
                <a:gd name="G0" fmla="+- 0 0 0"/>
                <a:gd name="G1" fmla="+- 21600 0 0"/>
                <a:gd name="G2" fmla="*/ 0 1 2"/>
                <a:gd name="G3" fmla="+- 21600 0 G2"/>
                <a:gd name="G4" fmla="+/ 0 21600 2"/>
                <a:gd name="G5" fmla="+/ G1 0 2"/>
                <a:gd name="G6" fmla="*/ 21600 21600 0"/>
                <a:gd name="G7" fmla="*/ G6 1 2"/>
                <a:gd name="G8" fmla="+- 21600 0 G7"/>
                <a:gd name="G9" fmla="*/ 21600 1 2"/>
                <a:gd name="G10" fmla="+- 0 0 G9"/>
                <a:gd name="G11" fmla="?: G10 G8 0"/>
                <a:gd name="G12" fmla="?: G10 G7 21600"/>
                <a:gd name="T0" fmla="*/ 21600 w 21600"/>
                <a:gd name="T1" fmla="*/ 10800 h 21600"/>
                <a:gd name="T2" fmla="*/ 10800 w 21600"/>
                <a:gd name="T3" fmla="*/ 21600 h 21600"/>
                <a:gd name="T4" fmla="*/ 0 w 21600"/>
                <a:gd name="T5" fmla="*/ 10800 h 21600"/>
                <a:gd name="T6" fmla="*/ 10800 w 21600"/>
                <a:gd name="T7" fmla="*/ 0 h 21600"/>
                <a:gd name="T8" fmla="*/ 1800 w 21600"/>
                <a:gd name="T9" fmla="*/ 1800 h 21600"/>
                <a:gd name="T10" fmla="*/ 19800 w 21600"/>
                <a:gd name="T11" fmla="*/ 19800 h 21600"/>
              </a:gdLst>
              <a:ahLst/>
              <a:cxnLst>
                <a:cxn ang="0">
                  <a:pos x="T0" y="T1"/>
                </a:cxn>
                <a:cxn ang="0">
                  <a:pos x="T2" y="T3"/>
                </a:cxn>
                <a:cxn ang="0">
                  <a:pos x="T4" y="T5"/>
                </a:cxn>
                <a:cxn ang="0">
                  <a:pos x="T6" y="T7"/>
                </a:cxn>
              </a:cxnLst>
              <a:rect l="T8" t="T9" r="T10" b="T11"/>
              <a:pathLst>
                <a:path w="21600" h="21600">
                  <a:moveTo>
                    <a:pt x="0" y="0"/>
                  </a:moveTo>
                  <a:lnTo>
                    <a:pt x="0" y="21600"/>
                  </a:lnTo>
                  <a:lnTo>
                    <a:pt x="21600" y="21600"/>
                  </a:lnTo>
                  <a:lnTo>
                    <a:pt x="21600" y="0"/>
                  </a:lnTo>
                  <a:close/>
                </a:path>
              </a:pathLst>
            </a:custGeom>
            <a:gradFill rotWithShape="1">
              <a:gsLst>
                <a:gs pos="0">
                  <a:schemeClr val="accent1">
                    <a:alpha val="50000"/>
                  </a:schemeClr>
                </a:gs>
                <a:gs pos="100000">
                  <a:schemeClr val="bg1">
                    <a:alpha val="0"/>
                  </a:schemeClr>
                </a:gs>
              </a:gsLst>
              <a:lin ang="5400000" scaled="1"/>
            </a:gradFill>
            <a:ln w="9525">
              <a:noFill/>
              <a:miter lim="800000"/>
              <a:headEnd/>
              <a:tailEnd/>
            </a:ln>
            <a:effectLst/>
          </p:spPr>
          <p:txBody>
            <a:bodyPr wrap="none" anchor="ctr"/>
            <a:lstStyle/>
            <a:p>
              <a:endParaRPr lang="zh-CN" altLang="en-US" sz="1600"/>
            </a:p>
          </p:txBody>
        </p:sp>
      </p:grpSp>
      <p:grpSp>
        <p:nvGrpSpPr>
          <p:cNvPr id="8" name="组合 16"/>
          <p:cNvGrpSpPr/>
          <p:nvPr/>
        </p:nvGrpSpPr>
        <p:grpSpPr>
          <a:xfrm>
            <a:off x="1071534" y="1710924"/>
            <a:ext cx="6600027" cy="823080"/>
            <a:chOff x="857224" y="1357304"/>
            <a:chExt cx="6600027" cy="1097440"/>
          </a:xfrm>
        </p:grpSpPr>
        <p:sp>
          <p:nvSpPr>
            <p:cNvPr id="14" name="AutoShape 6"/>
            <p:cNvSpPr>
              <a:spLocks noChangeArrowheads="1"/>
            </p:cNvSpPr>
            <p:nvPr/>
          </p:nvSpPr>
          <p:spPr bwMode="auto">
            <a:xfrm>
              <a:off x="857224" y="1357304"/>
              <a:ext cx="6374385" cy="930773"/>
            </a:xfrm>
            <a:prstGeom prst="homePlate">
              <a:avLst>
                <a:gd name="adj" fmla="val 40076"/>
              </a:avLst>
            </a:prstGeom>
            <a:gradFill rotWithShape="1">
              <a:gsLst>
                <a:gs pos="0">
                  <a:schemeClr val="bg2">
                    <a:gamma/>
                    <a:tint val="5882"/>
                    <a:invGamma/>
                  </a:schemeClr>
                </a:gs>
                <a:gs pos="100000">
                  <a:schemeClr val="bg2"/>
                </a:gs>
              </a:gsLst>
              <a:lin ang="5400000" scaled="1"/>
            </a:gradFill>
            <a:ln w="9525">
              <a:noFill/>
              <a:miter lim="800000"/>
              <a:headEnd/>
              <a:tailEnd/>
            </a:ln>
            <a:effectLst/>
          </p:spPr>
          <p:txBody>
            <a:bodyPr wrap="none" lIns="115196" tIns="57598" rIns="115196" bIns="57598" anchor="ctr"/>
            <a:lstStyle/>
            <a:p>
              <a:pPr marL="450850" indent="-450850">
                <a:lnSpc>
                  <a:spcPct val="120000"/>
                </a:lnSpc>
              </a:pPr>
              <a:r>
                <a:rPr lang="zh-CN" altLang="en-US" sz="1400" b="0" i="0" dirty="0"/>
                <a:t>      单击此处添加段落文字内容</a:t>
              </a:r>
            </a:p>
            <a:p>
              <a:pPr marL="450850" indent="-450850">
                <a:lnSpc>
                  <a:spcPct val="120000"/>
                </a:lnSpc>
              </a:pPr>
              <a:r>
                <a:rPr lang="zh-CN" altLang="en-US" sz="1400" b="0" i="0" dirty="0"/>
                <a:t>      单击此处添加段落文字内容</a:t>
              </a:r>
            </a:p>
          </p:txBody>
        </p:sp>
        <p:sp>
          <p:nvSpPr>
            <p:cNvPr id="15" name="AutoShape 7"/>
            <p:cNvSpPr>
              <a:spLocks noChangeArrowheads="1"/>
            </p:cNvSpPr>
            <p:nvPr/>
          </p:nvSpPr>
          <p:spPr bwMode="auto">
            <a:xfrm>
              <a:off x="6791863" y="1357304"/>
              <a:ext cx="665388" cy="929491"/>
            </a:xfrm>
            <a:prstGeom prst="chevron">
              <a:avLst>
                <a:gd name="adj" fmla="val 55472"/>
              </a:avLst>
            </a:prstGeom>
            <a:gradFill rotWithShape="1">
              <a:gsLst>
                <a:gs pos="0">
                  <a:schemeClr val="accent1"/>
                </a:gs>
                <a:gs pos="50000">
                  <a:schemeClr val="accent2"/>
                </a:gs>
                <a:gs pos="100000">
                  <a:schemeClr val="accent1"/>
                </a:gs>
              </a:gsLst>
              <a:lin ang="18900000" scaled="1"/>
            </a:gradFill>
            <a:ln w="9525">
              <a:noFill/>
              <a:miter lim="800000"/>
              <a:headEnd/>
              <a:tailEnd/>
            </a:ln>
            <a:effectLst/>
          </p:spPr>
          <p:txBody>
            <a:bodyPr wrap="none" anchor="ctr"/>
            <a:lstStyle/>
            <a:p>
              <a:endParaRPr lang="zh-CN" altLang="en-US" sz="1600"/>
            </a:p>
          </p:txBody>
        </p:sp>
        <p:sp>
          <p:nvSpPr>
            <p:cNvPr id="16" name="AutoShape 12"/>
            <p:cNvSpPr>
              <a:spLocks noChangeArrowheads="1"/>
            </p:cNvSpPr>
            <p:nvPr/>
          </p:nvSpPr>
          <p:spPr bwMode="auto">
            <a:xfrm rot="10800000">
              <a:off x="861070" y="2298333"/>
              <a:ext cx="5943614" cy="156411"/>
            </a:xfrm>
            <a:custGeom>
              <a:avLst/>
              <a:gdLst>
                <a:gd name="G0" fmla="+- 0 0 0"/>
                <a:gd name="G1" fmla="+- 21600 0 0"/>
                <a:gd name="G2" fmla="*/ 0 1 2"/>
                <a:gd name="G3" fmla="+- 21600 0 G2"/>
                <a:gd name="G4" fmla="+/ 0 21600 2"/>
                <a:gd name="G5" fmla="+/ G1 0 2"/>
                <a:gd name="G6" fmla="*/ 21600 21600 0"/>
                <a:gd name="G7" fmla="*/ G6 1 2"/>
                <a:gd name="G8" fmla="+- 21600 0 G7"/>
                <a:gd name="G9" fmla="*/ 21600 1 2"/>
                <a:gd name="G10" fmla="+- 0 0 G9"/>
                <a:gd name="G11" fmla="?: G10 G8 0"/>
                <a:gd name="G12" fmla="?: G10 G7 21600"/>
                <a:gd name="T0" fmla="*/ 21600 w 21600"/>
                <a:gd name="T1" fmla="*/ 10800 h 21600"/>
                <a:gd name="T2" fmla="*/ 10800 w 21600"/>
                <a:gd name="T3" fmla="*/ 21600 h 21600"/>
                <a:gd name="T4" fmla="*/ 0 w 21600"/>
                <a:gd name="T5" fmla="*/ 10800 h 21600"/>
                <a:gd name="T6" fmla="*/ 10800 w 21600"/>
                <a:gd name="T7" fmla="*/ 0 h 21600"/>
                <a:gd name="T8" fmla="*/ 1800 w 21600"/>
                <a:gd name="T9" fmla="*/ 1800 h 21600"/>
                <a:gd name="T10" fmla="*/ 19800 w 21600"/>
                <a:gd name="T11" fmla="*/ 19800 h 21600"/>
              </a:gdLst>
              <a:ahLst/>
              <a:cxnLst>
                <a:cxn ang="0">
                  <a:pos x="T0" y="T1"/>
                </a:cxn>
                <a:cxn ang="0">
                  <a:pos x="T2" y="T3"/>
                </a:cxn>
                <a:cxn ang="0">
                  <a:pos x="T4" y="T5"/>
                </a:cxn>
                <a:cxn ang="0">
                  <a:pos x="T6" y="T7"/>
                </a:cxn>
              </a:cxnLst>
              <a:rect l="T8" t="T9" r="T10" b="T11"/>
              <a:pathLst>
                <a:path w="21600" h="21600">
                  <a:moveTo>
                    <a:pt x="0" y="0"/>
                  </a:moveTo>
                  <a:lnTo>
                    <a:pt x="0" y="21600"/>
                  </a:lnTo>
                  <a:lnTo>
                    <a:pt x="21600" y="21600"/>
                  </a:lnTo>
                  <a:lnTo>
                    <a:pt x="21600" y="0"/>
                  </a:lnTo>
                  <a:close/>
                </a:path>
              </a:pathLst>
            </a:custGeom>
            <a:gradFill rotWithShape="1">
              <a:gsLst>
                <a:gs pos="0">
                  <a:schemeClr val="tx1">
                    <a:alpha val="0"/>
                  </a:schemeClr>
                </a:gs>
                <a:gs pos="100000">
                  <a:schemeClr val="tx1">
                    <a:alpha val="17999"/>
                  </a:schemeClr>
                </a:gs>
              </a:gsLst>
              <a:lin ang="5400000" scaled="1"/>
            </a:gradFill>
            <a:ln w="9525">
              <a:noFill/>
              <a:miter lim="800000"/>
              <a:headEnd/>
              <a:tailEnd/>
            </a:ln>
            <a:effectLst/>
          </p:spPr>
          <p:txBody>
            <a:bodyPr wrap="none" anchor="ctr"/>
            <a:lstStyle/>
            <a:p>
              <a:endParaRPr lang="zh-CN" altLang="en-US" sz="1600"/>
            </a:p>
          </p:txBody>
        </p:sp>
        <p:sp>
          <p:nvSpPr>
            <p:cNvPr id="17" name="AutoShape 13"/>
            <p:cNvSpPr>
              <a:spLocks noChangeArrowheads="1"/>
            </p:cNvSpPr>
            <p:nvPr/>
          </p:nvSpPr>
          <p:spPr bwMode="auto">
            <a:xfrm>
              <a:off x="6798274" y="2298333"/>
              <a:ext cx="293591" cy="156411"/>
            </a:xfrm>
            <a:custGeom>
              <a:avLst/>
              <a:gdLst>
                <a:gd name="G0" fmla="+- 0 0 0"/>
                <a:gd name="G1" fmla="+- 21600 0 0"/>
                <a:gd name="G2" fmla="*/ 0 1 2"/>
                <a:gd name="G3" fmla="+- 21600 0 G2"/>
                <a:gd name="G4" fmla="+/ 0 21600 2"/>
                <a:gd name="G5" fmla="+/ G1 0 2"/>
                <a:gd name="G6" fmla="*/ 21600 21600 0"/>
                <a:gd name="G7" fmla="*/ G6 1 2"/>
                <a:gd name="G8" fmla="+- 21600 0 G7"/>
                <a:gd name="G9" fmla="*/ 21600 1 2"/>
                <a:gd name="G10" fmla="+- 0 0 G9"/>
                <a:gd name="G11" fmla="?: G10 G8 0"/>
                <a:gd name="G12" fmla="?: G10 G7 21600"/>
                <a:gd name="T0" fmla="*/ 21600 w 21600"/>
                <a:gd name="T1" fmla="*/ 10800 h 21600"/>
                <a:gd name="T2" fmla="*/ 10800 w 21600"/>
                <a:gd name="T3" fmla="*/ 21600 h 21600"/>
                <a:gd name="T4" fmla="*/ 0 w 21600"/>
                <a:gd name="T5" fmla="*/ 10800 h 21600"/>
                <a:gd name="T6" fmla="*/ 10800 w 21600"/>
                <a:gd name="T7" fmla="*/ 0 h 21600"/>
                <a:gd name="T8" fmla="*/ 1800 w 21600"/>
                <a:gd name="T9" fmla="*/ 1800 h 21600"/>
                <a:gd name="T10" fmla="*/ 19800 w 21600"/>
                <a:gd name="T11" fmla="*/ 19800 h 21600"/>
              </a:gdLst>
              <a:ahLst/>
              <a:cxnLst>
                <a:cxn ang="0">
                  <a:pos x="T0" y="T1"/>
                </a:cxn>
                <a:cxn ang="0">
                  <a:pos x="T2" y="T3"/>
                </a:cxn>
                <a:cxn ang="0">
                  <a:pos x="T4" y="T5"/>
                </a:cxn>
                <a:cxn ang="0">
                  <a:pos x="T6" y="T7"/>
                </a:cxn>
              </a:cxnLst>
              <a:rect l="T8" t="T9" r="T10" b="T11"/>
              <a:pathLst>
                <a:path w="21600" h="21600">
                  <a:moveTo>
                    <a:pt x="0" y="0"/>
                  </a:moveTo>
                  <a:lnTo>
                    <a:pt x="0" y="21600"/>
                  </a:lnTo>
                  <a:lnTo>
                    <a:pt x="21600" y="21600"/>
                  </a:lnTo>
                  <a:lnTo>
                    <a:pt x="21600" y="0"/>
                  </a:lnTo>
                  <a:close/>
                </a:path>
              </a:pathLst>
            </a:custGeom>
            <a:gradFill rotWithShape="1">
              <a:gsLst>
                <a:gs pos="0">
                  <a:schemeClr val="accent1">
                    <a:alpha val="50000"/>
                  </a:schemeClr>
                </a:gs>
                <a:gs pos="100000">
                  <a:schemeClr val="bg1">
                    <a:alpha val="0"/>
                  </a:schemeClr>
                </a:gs>
              </a:gsLst>
              <a:lin ang="5400000" scaled="1"/>
            </a:gradFill>
            <a:ln w="9525">
              <a:noFill/>
              <a:miter lim="800000"/>
              <a:headEnd/>
              <a:tailEnd/>
            </a:ln>
            <a:effectLst/>
          </p:spPr>
          <p:txBody>
            <a:bodyPr wrap="none" anchor="ctr"/>
            <a:lstStyle/>
            <a:p>
              <a:endParaRPr lang="zh-CN" altLang="en-US" sz="1600"/>
            </a:p>
          </p:txBody>
        </p:sp>
      </p:grpSp>
      <p:pic>
        <p:nvPicPr>
          <p:cNvPr id="20" name="Picture 3" descr="C:\Users\Administrator\Desktop\00.png"/>
          <p:cNvPicPr>
            <a:picLocks noChangeAspect="1" noChangeArrowheads="1"/>
          </p:cNvPicPr>
          <p:nvPr/>
        </p:nvPicPr>
        <p:blipFill>
          <a:blip r:embed="rId3" cstate="print">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val="0"/>
              </a:ext>
            </a:extLst>
          </a:blip>
          <a:srcRect/>
          <a:stretch>
            <a:fillRect/>
          </a:stretch>
        </p:blipFill>
        <p:spPr bwMode="auto">
          <a:xfrm flipH="1">
            <a:off x="5940152" y="2638187"/>
            <a:ext cx="3203850" cy="2505315"/>
          </a:xfrm>
          <a:prstGeom prst="rect">
            <a:avLst/>
          </a:prstGeom>
          <a:noFill/>
          <a:extLst>
            <a:ext uri="{909E8E84-426E-40DD-AFC4-6F175D3DCCD1}">
              <a14:hiddenFill xmlns:a14="http://schemas.microsoft.com/office/drawing/2010/main">
                <a:solidFill>
                  <a:srgbClr val="FFFFFF"/>
                </a:solidFill>
              </a14:hiddenFill>
            </a:ext>
          </a:extLst>
        </p:spPr>
      </p:pic>
      <p:sp>
        <p:nvSpPr>
          <p:cNvPr id="21" name="TextBox 20"/>
          <p:cNvSpPr txBox="1">
            <a:spLocks noChangeArrowheads="1"/>
          </p:cNvSpPr>
          <p:nvPr/>
        </p:nvSpPr>
        <p:spPr bwMode="auto">
          <a:xfrm>
            <a:off x="497174" y="195486"/>
            <a:ext cx="2778682" cy="411829"/>
          </a:xfrm>
          <a:prstGeom prst="rect">
            <a:avLst/>
          </a:prstGeom>
          <a:noFill/>
          <a:ln w="9525">
            <a:noFill/>
            <a:miter lim="800000"/>
            <a:headEnd/>
            <a:tailEnd/>
          </a:ln>
        </p:spPr>
        <p:txBody>
          <a:bodyPr wrap="none" lIns="72567" tIns="36283" rIns="72567" bIns="36283">
            <a:spAutoFit/>
          </a:bodyPr>
          <a:lstStyle/>
          <a:p>
            <a:r>
              <a:rPr lang="en-US" altLang="zh-CN" sz="2200" dirty="0">
                <a:solidFill>
                  <a:schemeClr val="bg1"/>
                </a:solidFill>
                <a:latin typeface="方正大标宋简体" pitchFamily="2" charset="-122"/>
                <a:ea typeface="方正大标宋简体" pitchFamily="2" charset="-122"/>
              </a:rPr>
              <a:t>&gt;&gt;</a:t>
            </a:r>
            <a:r>
              <a:rPr lang="zh-CN" altLang="en-US" sz="2200" dirty="0">
                <a:solidFill>
                  <a:schemeClr val="bg1"/>
                </a:solidFill>
                <a:latin typeface="方正大标宋简体" pitchFamily="2" charset="-122"/>
                <a:ea typeface="方正大标宋简体" pitchFamily="2" charset="-122"/>
              </a:rPr>
              <a:t>单击此处添加标题</a:t>
            </a:r>
          </a:p>
        </p:txBody>
      </p:sp>
    </p:spTree>
  </p:cSld>
  <p:clrMapOvr>
    <a:masterClrMapping/>
  </p:clrMapOvr>
  <mc:AlternateContent xmlns:mc="http://schemas.openxmlformats.org/markup-compatibility/2006" xmlns:p14="http://schemas.microsoft.com/office/powerpoint/2010/main">
    <mc:Choice Requires="p14">
      <p:transition spd="slow" p14:dur="1500" advTm="0">
        <p:push/>
      </p:transition>
    </mc:Choice>
    <mc:Fallback xmlns="">
      <p:transition spd="slow" advTm="0">
        <p:push/>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21"/>
                                        </p:tgtEl>
                                        <p:attrNameLst>
                                          <p:attrName>style.visibility</p:attrName>
                                        </p:attrNameLst>
                                      </p:cBhvr>
                                      <p:to>
                                        <p:strVal val="visible"/>
                                      </p:to>
                                    </p:set>
                                    <p:anim calcmode="lin" valueType="num">
                                      <p:cBhvr>
                                        <p:cTn id="7" dur="500" fill="hold"/>
                                        <p:tgtEl>
                                          <p:spTgt spid="21"/>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1"/>
                                        </p:tgtEl>
                                        <p:attrNameLst>
                                          <p:attrName>ppt_y</p:attrName>
                                        </p:attrNameLst>
                                      </p:cBhvr>
                                      <p:tavLst>
                                        <p:tav tm="0">
                                          <p:val>
                                            <p:strVal val="#ppt_y"/>
                                          </p:val>
                                        </p:tav>
                                        <p:tav tm="100000">
                                          <p:val>
                                            <p:strVal val="#ppt_y"/>
                                          </p:val>
                                        </p:tav>
                                      </p:tavLst>
                                    </p:anim>
                                    <p:anim calcmode="lin" valueType="num">
                                      <p:cBhvr>
                                        <p:cTn id="9" dur="500" fill="hold"/>
                                        <p:tgtEl>
                                          <p:spTgt spid="21"/>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1"/>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1"/>
                                        </p:tgtEl>
                                      </p:cBhvr>
                                    </p:animEffect>
                                  </p:childTnLst>
                                </p:cTn>
                              </p:par>
                            </p:childTnLst>
                          </p:cTn>
                        </p:par>
                        <p:par>
                          <p:cTn id="12" fill="hold">
                            <p:stCondLst>
                              <p:cond delay="950"/>
                            </p:stCondLst>
                            <p:childTnLst>
                              <p:par>
                                <p:cTn id="13" presetID="2" presetClass="entr" presetSubtype="8" decel="50000" fill="hold" nodeType="afterEffect">
                                  <p:stCondLst>
                                    <p:cond delay="0"/>
                                  </p:stCondLst>
                                  <p:childTnLst>
                                    <p:set>
                                      <p:cBhvr>
                                        <p:cTn id="14" dur="1" fill="hold">
                                          <p:stCondLst>
                                            <p:cond delay="0"/>
                                          </p:stCondLst>
                                        </p:cTn>
                                        <p:tgtEl>
                                          <p:spTgt spid="8"/>
                                        </p:tgtEl>
                                        <p:attrNameLst>
                                          <p:attrName>style.visibility</p:attrName>
                                        </p:attrNameLst>
                                      </p:cBhvr>
                                      <p:to>
                                        <p:strVal val="visible"/>
                                      </p:to>
                                    </p:set>
                                    <p:anim calcmode="lin" valueType="num">
                                      <p:cBhvr additive="base">
                                        <p:cTn id="15" dur="1000" fill="hold"/>
                                        <p:tgtEl>
                                          <p:spTgt spid="8"/>
                                        </p:tgtEl>
                                        <p:attrNameLst>
                                          <p:attrName>ppt_x</p:attrName>
                                        </p:attrNameLst>
                                      </p:cBhvr>
                                      <p:tavLst>
                                        <p:tav tm="0">
                                          <p:val>
                                            <p:strVal val="0-#ppt_w/2"/>
                                          </p:val>
                                        </p:tav>
                                        <p:tav tm="100000">
                                          <p:val>
                                            <p:strVal val="#ppt_x"/>
                                          </p:val>
                                        </p:tav>
                                      </p:tavLst>
                                    </p:anim>
                                    <p:anim calcmode="lin" valueType="num">
                                      <p:cBhvr additive="base">
                                        <p:cTn id="16" dur="1000" fill="hold"/>
                                        <p:tgtEl>
                                          <p:spTgt spid="8"/>
                                        </p:tgtEl>
                                        <p:attrNameLst>
                                          <p:attrName>ppt_y</p:attrName>
                                        </p:attrNameLst>
                                      </p:cBhvr>
                                      <p:tavLst>
                                        <p:tav tm="0">
                                          <p:val>
                                            <p:strVal val="#ppt_y"/>
                                          </p:val>
                                        </p:tav>
                                        <p:tav tm="100000">
                                          <p:val>
                                            <p:strVal val="#ppt_y"/>
                                          </p:val>
                                        </p:tav>
                                      </p:tavLst>
                                    </p:anim>
                                  </p:childTnLst>
                                </p:cTn>
                              </p:par>
                              <p:par>
                                <p:cTn id="17" presetID="2" presetClass="entr" presetSubtype="8" decel="50000" fill="hold" nodeType="withEffect">
                                  <p:stCondLst>
                                    <p:cond delay="20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1000" fill="hold"/>
                                        <p:tgtEl>
                                          <p:spTgt spid="3"/>
                                        </p:tgtEl>
                                        <p:attrNameLst>
                                          <p:attrName>ppt_x</p:attrName>
                                        </p:attrNameLst>
                                      </p:cBhvr>
                                      <p:tavLst>
                                        <p:tav tm="0">
                                          <p:val>
                                            <p:strVal val="0-#ppt_w/2"/>
                                          </p:val>
                                        </p:tav>
                                        <p:tav tm="100000">
                                          <p:val>
                                            <p:strVal val="#ppt_x"/>
                                          </p:val>
                                        </p:tav>
                                      </p:tavLst>
                                    </p:anim>
                                    <p:anim calcmode="lin" valueType="num">
                                      <p:cBhvr additive="base">
                                        <p:cTn id="20" dur="1000" fill="hold"/>
                                        <p:tgtEl>
                                          <p:spTgt spid="3"/>
                                        </p:tgtEl>
                                        <p:attrNameLst>
                                          <p:attrName>ppt_y</p:attrName>
                                        </p:attrNameLst>
                                      </p:cBhvr>
                                      <p:tavLst>
                                        <p:tav tm="0">
                                          <p:val>
                                            <p:strVal val="#ppt_y"/>
                                          </p:val>
                                        </p:tav>
                                        <p:tav tm="100000">
                                          <p:val>
                                            <p:strVal val="#ppt_y"/>
                                          </p:val>
                                        </p:tav>
                                      </p:tavLst>
                                    </p:anim>
                                  </p:childTnLst>
                                </p:cTn>
                              </p:par>
                              <p:par>
                                <p:cTn id="21" presetID="2" presetClass="entr" presetSubtype="8" decel="50000" fill="hold" nodeType="withEffect">
                                  <p:stCondLst>
                                    <p:cond delay="400"/>
                                  </p:stCondLst>
                                  <p:childTnLst>
                                    <p:set>
                                      <p:cBhvr>
                                        <p:cTn id="22" dur="1" fill="hold">
                                          <p:stCondLst>
                                            <p:cond delay="0"/>
                                          </p:stCondLst>
                                        </p:cTn>
                                        <p:tgtEl>
                                          <p:spTgt spid="2"/>
                                        </p:tgtEl>
                                        <p:attrNameLst>
                                          <p:attrName>style.visibility</p:attrName>
                                        </p:attrNameLst>
                                      </p:cBhvr>
                                      <p:to>
                                        <p:strVal val="visible"/>
                                      </p:to>
                                    </p:set>
                                    <p:anim calcmode="lin" valueType="num">
                                      <p:cBhvr additive="base">
                                        <p:cTn id="23" dur="1000" fill="hold"/>
                                        <p:tgtEl>
                                          <p:spTgt spid="2"/>
                                        </p:tgtEl>
                                        <p:attrNameLst>
                                          <p:attrName>ppt_x</p:attrName>
                                        </p:attrNameLst>
                                      </p:cBhvr>
                                      <p:tavLst>
                                        <p:tav tm="0">
                                          <p:val>
                                            <p:strVal val="0-#ppt_w/2"/>
                                          </p:val>
                                        </p:tav>
                                        <p:tav tm="100000">
                                          <p:val>
                                            <p:strVal val="#ppt_x"/>
                                          </p:val>
                                        </p:tav>
                                      </p:tavLst>
                                    </p:anim>
                                    <p:anim calcmode="lin" valueType="num">
                                      <p:cBhvr additive="base">
                                        <p:cTn id="24" dur="10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5" name="组合 24"/>
          <p:cNvGrpSpPr>
            <a:grpSpLocks/>
          </p:cNvGrpSpPr>
          <p:nvPr/>
        </p:nvGrpSpPr>
        <p:grpSpPr bwMode="auto">
          <a:xfrm>
            <a:off x="1835696" y="1275606"/>
            <a:ext cx="5669468" cy="737126"/>
            <a:chOff x="2143107" y="1714488"/>
            <a:chExt cx="5328937" cy="928694"/>
          </a:xfrm>
        </p:grpSpPr>
        <p:pic>
          <p:nvPicPr>
            <p:cNvPr id="108548" name="Picture 3" descr="C:\Users\Administrator\Desktop\水墨 .png"/>
            <p:cNvPicPr>
              <a:picLocks noChangeAspect="1" noChangeArrowheads="1"/>
            </p:cNvPicPr>
            <p:nvPr/>
          </p:nvPicPr>
          <p:blipFill>
            <a:blip r:embed="rId3"/>
            <a:srcRect/>
            <a:stretch>
              <a:fillRect/>
            </a:stretch>
          </p:blipFill>
          <p:spPr bwMode="auto">
            <a:xfrm>
              <a:off x="2143107" y="1714488"/>
              <a:ext cx="5328937" cy="928694"/>
            </a:xfrm>
            <a:prstGeom prst="rect">
              <a:avLst/>
            </a:prstGeom>
            <a:noFill/>
            <a:ln w="9525">
              <a:noFill/>
              <a:miter lim="800000"/>
              <a:headEnd/>
              <a:tailEnd/>
            </a:ln>
          </p:spPr>
        </p:pic>
        <p:sp>
          <p:nvSpPr>
            <p:cNvPr id="10" name="TextBox 9"/>
            <p:cNvSpPr txBox="1"/>
            <p:nvPr/>
          </p:nvSpPr>
          <p:spPr>
            <a:xfrm>
              <a:off x="2643141" y="2033578"/>
              <a:ext cx="2995740" cy="465316"/>
            </a:xfrm>
            <a:prstGeom prst="rect">
              <a:avLst/>
            </a:prstGeom>
            <a:noFill/>
          </p:spPr>
          <p:txBody>
            <a:bodyPr wrap="none">
              <a:spAutoFit/>
            </a:bodyPr>
            <a:lstStyle/>
            <a:p>
              <a:pPr>
                <a:defRPr/>
              </a:pPr>
              <a:r>
                <a:rPr lang="en-US" altLang="zh-CN" dirty="0">
                  <a:solidFill>
                    <a:schemeClr val="bg1"/>
                  </a:solidFill>
                  <a:latin typeface="+mn-ea"/>
                  <a:ea typeface="+mn-ea"/>
                </a:rPr>
                <a:t>1</a:t>
              </a:r>
              <a:r>
                <a:rPr lang="zh-CN" altLang="en-US" dirty="0">
                  <a:solidFill>
                    <a:schemeClr val="bg1"/>
                  </a:solidFill>
                  <a:latin typeface="+mn-ea"/>
                  <a:ea typeface="+mn-ea"/>
                </a:rPr>
                <a:t>、单击此处添加标题</a:t>
              </a:r>
            </a:p>
          </p:txBody>
        </p:sp>
      </p:grpSp>
      <p:grpSp>
        <p:nvGrpSpPr>
          <p:cNvPr id="26" name="组合 25"/>
          <p:cNvGrpSpPr>
            <a:grpSpLocks/>
          </p:cNvGrpSpPr>
          <p:nvPr/>
        </p:nvGrpSpPr>
        <p:grpSpPr bwMode="auto">
          <a:xfrm>
            <a:off x="1835696" y="2006431"/>
            <a:ext cx="5669468" cy="737126"/>
            <a:chOff x="2143107" y="2635244"/>
            <a:chExt cx="5328937" cy="928694"/>
          </a:xfrm>
        </p:grpSpPr>
        <p:pic>
          <p:nvPicPr>
            <p:cNvPr id="108551" name="Picture 3" descr="C:\Users\Administrator\Desktop\水墨 .png"/>
            <p:cNvPicPr>
              <a:picLocks noChangeAspect="1" noChangeArrowheads="1"/>
            </p:cNvPicPr>
            <p:nvPr/>
          </p:nvPicPr>
          <p:blipFill>
            <a:blip r:embed="rId3"/>
            <a:srcRect/>
            <a:stretch>
              <a:fillRect/>
            </a:stretch>
          </p:blipFill>
          <p:spPr bwMode="auto">
            <a:xfrm>
              <a:off x="2143107" y="2635244"/>
              <a:ext cx="5328937" cy="928694"/>
            </a:xfrm>
            <a:prstGeom prst="rect">
              <a:avLst/>
            </a:prstGeom>
            <a:noFill/>
            <a:ln w="9525">
              <a:noFill/>
              <a:miter lim="800000"/>
              <a:headEnd/>
              <a:tailEnd/>
            </a:ln>
          </p:spPr>
        </p:pic>
        <p:sp>
          <p:nvSpPr>
            <p:cNvPr id="18" name="TextBox 17"/>
            <p:cNvSpPr txBox="1"/>
            <p:nvPr/>
          </p:nvSpPr>
          <p:spPr>
            <a:xfrm>
              <a:off x="2643141" y="2954334"/>
              <a:ext cx="2995740" cy="465316"/>
            </a:xfrm>
            <a:prstGeom prst="rect">
              <a:avLst/>
            </a:prstGeom>
            <a:noFill/>
          </p:spPr>
          <p:txBody>
            <a:bodyPr wrap="none">
              <a:spAutoFit/>
            </a:bodyPr>
            <a:lstStyle/>
            <a:p>
              <a:pPr>
                <a:defRPr/>
              </a:pPr>
              <a:r>
                <a:rPr lang="en-US" altLang="zh-CN" dirty="0">
                  <a:solidFill>
                    <a:schemeClr val="bg1"/>
                  </a:solidFill>
                  <a:latin typeface="+mn-ea"/>
                  <a:ea typeface="+mn-ea"/>
                </a:rPr>
                <a:t>2</a:t>
              </a:r>
              <a:r>
                <a:rPr lang="zh-CN" altLang="en-US" dirty="0">
                  <a:solidFill>
                    <a:schemeClr val="bg1"/>
                  </a:solidFill>
                  <a:latin typeface="+mn-ea"/>
                  <a:ea typeface="+mn-ea"/>
                </a:rPr>
                <a:t>、单击此处添加标题</a:t>
              </a:r>
            </a:p>
          </p:txBody>
        </p:sp>
      </p:grpSp>
      <p:grpSp>
        <p:nvGrpSpPr>
          <p:cNvPr id="27" name="组合 26"/>
          <p:cNvGrpSpPr>
            <a:grpSpLocks/>
          </p:cNvGrpSpPr>
          <p:nvPr/>
        </p:nvGrpSpPr>
        <p:grpSpPr bwMode="auto">
          <a:xfrm>
            <a:off x="1835696" y="2792699"/>
            <a:ext cx="5669468" cy="737126"/>
            <a:chOff x="2143107" y="3625852"/>
            <a:chExt cx="5328937" cy="928694"/>
          </a:xfrm>
        </p:grpSpPr>
        <p:pic>
          <p:nvPicPr>
            <p:cNvPr id="108554" name="Picture 3" descr="C:\Users\Administrator\Desktop\水墨 .png"/>
            <p:cNvPicPr>
              <a:picLocks noChangeAspect="1" noChangeArrowheads="1"/>
            </p:cNvPicPr>
            <p:nvPr/>
          </p:nvPicPr>
          <p:blipFill>
            <a:blip r:embed="rId3"/>
            <a:srcRect/>
            <a:stretch>
              <a:fillRect/>
            </a:stretch>
          </p:blipFill>
          <p:spPr bwMode="auto">
            <a:xfrm>
              <a:off x="2143107" y="3625852"/>
              <a:ext cx="5328937" cy="928694"/>
            </a:xfrm>
            <a:prstGeom prst="rect">
              <a:avLst/>
            </a:prstGeom>
            <a:noFill/>
            <a:ln w="9525">
              <a:noFill/>
              <a:miter lim="800000"/>
              <a:headEnd/>
              <a:tailEnd/>
            </a:ln>
          </p:spPr>
        </p:pic>
        <p:sp>
          <p:nvSpPr>
            <p:cNvPr id="20" name="TextBox 19"/>
            <p:cNvSpPr txBox="1"/>
            <p:nvPr/>
          </p:nvSpPr>
          <p:spPr>
            <a:xfrm>
              <a:off x="2643141" y="3944942"/>
              <a:ext cx="2995740" cy="465316"/>
            </a:xfrm>
            <a:prstGeom prst="rect">
              <a:avLst/>
            </a:prstGeom>
            <a:noFill/>
          </p:spPr>
          <p:txBody>
            <a:bodyPr wrap="none">
              <a:spAutoFit/>
            </a:bodyPr>
            <a:lstStyle/>
            <a:p>
              <a:pPr>
                <a:defRPr/>
              </a:pPr>
              <a:r>
                <a:rPr lang="en-US" altLang="zh-CN" dirty="0">
                  <a:solidFill>
                    <a:schemeClr val="bg1"/>
                  </a:solidFill>
                  <a:latin typeface="+mn-ea"/>
                  <a:ea typeface="+mn-ea"/>
                </a:rPr>
                <a:t>3</a:t>
              </a:r>
              <a:r>
                <a:rPr lang="zh-CN" altLang="en-US" dirty="0">
                  <a:solidFill>
                    <a:schemeClr val="bg1"/>
                  </a:solidFill>
                  <a:latin typeface="+mn-ea"/>
                  <a:ea typeface="+mn-ea"/>
                </a:rPr>
                <a:t>、单击此处添加标题</a:t>
              </a:r>
            </a:p>
          </p:txBody>
        </p:sp>
      </p:grpSp>
      <p:grpSp>
        <p:nvGrpSpPr>
          <p:cNvPr id="28" name="组合 27"/>
          <p:cNvGrpSpPr>
            <a:grpSpLocks/>
          </p:cNvGrpSpPr>
          <p:nvPr/>
        </p:nvGrpSpPr>
        <p:grpSpPr bwMode="auto">
          <a:xfrm>
            <a:off x="1835696" y="3571406"/>
            <a:ext cx="5669468" cy="737126"/>
            <a:chOff x="2143107" y="4606934"/>
            <a:chExt cx="5328937" cy="928694"/>
          </a:xfrm>
        </p:grpSpPr>
        <p:pic>
          <p:nvPicPr>
            <p:cNvPr id="108557" name="Picture 3" descr="C:\Users\Administrator\Desktop\水墨 .png"/>
            <p:cNvPicPr>
              <a:picLocks noChangeAspect="1" noChangeArrowheads="1"/>
            </p:cNvPicPr>
            <p:nvPr/>
          </p:nvPicPr>
          <p:blipFill>
            <a:blip r:embed="rId3"/>
            <a:srcRect/>
            <a:stretch>
              <a:fillRect/>
            </a:stretch>
          </p:blipFill>
          <p:spPr bwMode="auto">
            <a:xfrm>
              <a:off x="2143107" y="4606934"/>
              <a:ext cx="5328937" cy="928694"/>
            </a:xfrm>
            <a:prstGeom prst="rect">
              <a:avLst/>
            </a:prstGeom>
            <a:noFill/>
            <a:ln w="9525">
              <a:noFill/>
              <a:miter lim="800000"/>
              <a:headEnd/>
              <a:tailEnd/>
            </a:ln>
          </p:spPr>
        </p:pic>
        <p:sp>
          <p:nvSpPr>
            <p:cNvPr id="22" name="TextBox 21"/>
            <p:cNvSpPr txBox="1"/>
            <p:nvPr/>
          </p:nvSpPr>
          <p:spPr>
            <a:xfrm>
              <a:off x="2643141" y="4926024"/>
              <a:ext cx="2995740" cy="465316"/>
            </a:xfrm>
            <a:prstGeom prst="rect">
              <a:avLst/>
            </a:prstGeom>
            <a:noFill/>
          </p:spPr>
          <p:txBody>
            <a:bodyPr wrap="none">
              <a:spAutoFit/>
            </a:bodyPr>
            <a:lstStyle/>
            <a:p>
              <a:pPr>
                <a:defRPr/>
              </a:pPr>
              <a:r>
                <a:rPr lang="en-US" altLang="zh-CN" dirty="0">
                  <a:solidFill>
                    <a:schemeClr val="bg1"/>
                  </a:solidFill>
                  <a:latin typeface="+mn-ea"/>
                  <a:ea typeface="+mn-ea"/>
                </a:rPr>
                <a:t>4</a:t>
              </a:r>
              <a:r>
                <a:rPr lang="zh-CN" altLang="en-US" dirty="0">
                  <a:solidFill>
                    <a:schemeClr val="bg1"/>
                  </a:solidFill>
                  <a:latin typeface="+mn-ea"/>
                  <a:ea typeface="+mn-ea"/>
                </a:rPr>
                <a:t>、单击此处添加标题</a:t>
              </a:r>
            </a:p>
          </p:txBody>
        </p:sp>
      </p:grpSp>
      <p:sp>
        <p:nvSpPr>
          <p:cNvPr id="15" name="TextBox 14"/>
          <p:cNvSpPr txBox="1">
            <a:spLocks noChangeArrowheads="1"/>
          </p:cNvSpPr>
          <p:nvPr/>
        </p:nvSpPr>
        <p:spPr bwMode="auto">
          <a:xfrm>
            <a:off x="497174" y="195486"/>
            <a:ext cx="1752760" cy="411829"/>
          </a:xfrm>
          <a:prstGeom prst="rect">
            <a:avLst/>
          </a:prstGeom>
          <a:noFill/>
          <a:ln w="9525">
            <a:noFill/>
            <a:miter lim="800000"/>
            <a:headEnd/>
            <a:tailEnd/>
          </a:ln>
        </p:spPr>
        <p:txBody>
          <a:bodyPr wrap="none" lIns="72567" tIns="36283" rIns="72567" bIns="36283">
            <a:spAutoFit/>
          </a:bodyPr>
          <a:lstStyle/>
          <a:p>
            <a:r>
              <a:rPr lang="en-US" altLang="zh-CN" sz="2200" spc="600" dirty="0">
                <a:solidFill>
                  <a:schemeClr val="bg1"/>
                </a:solidFill>
                <a:latin typeface="方正大标宋简体" pitchFamily="2" charset="-122"/>
                <a:ea typeface="方正大标宋简体" pitchFamily="2" charset="-122"/>
              </a:rPr>
              <a:t>&gt;&gt;</a:t>
            </a:r>
            <a:r>
              <a:rPr lang="zh-CN" altLang="en-US" sz="2200" spc="600" dirty="0">
                <a:solidFill>
                  <a:schemeClr val="bg1"/>
                </a:solidFill>
                <a:latin typeface="方正大标宋简体" pitchFamily="2" charset="-122"/>
                <a:ea typeface="方正大标宋简体" pitchFamily="2" charset="-122"/>
              </a:rPr>
              <a:t>过渡页</a:t>
            </a:r>
          </a:p>
        </p:txBody>
      </p:sp>
    </p:spTree>
  </p:cSld>
  <p:clrMapOvr>
    <a:masterClrMapping/>
  </p:clrMapOvr>
  <mc:AlternateContent xmlns:mc="http://schemas.openxmlformats.org/markup-compatibility/2006" xmlns:p14="http://schemas.microsoft.com/office/powerpoint/2010/main">
    <mc:Choice Requires="p14">
      <p:transition spd="slow" p14:dur="1500" advTm="0">
        <p:push/>
      </p:transition>
    </mc:Choice>
    <mc:Fallback xmlns="">
      <p:transition spd="slow" advTm="0">
        <p:push/>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15"/>
                                        </p:tgtEl>
                                        <p:attrNameLst>
                                          <p:attrName>style.visibility</p:attrName>
                                        </p:attrNameLst>
                                      </p:cBhvr>
                                      <p:to>
                                        <p:strVal val="visible"/>
                                      </p:to>
                                    </p:set>
                                    <p:anim calcmode="lin" valueType="num">
                                      <p:cBhvr>
                                        <p:cTn id="7" dur="500" fill="hold"/>
                                        <p:tgtEl>
                                          <p:spTgt spid="15"/>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5"/>
                                        </p:tgtEl>
                                        <p:attrNameLst>
                                          <p:attrName>ppt_y</p:attrName>
                                        </p:attrNameLst>
                                      </p:cBhvr>
                                      <p:tavLst>
                                        <p:tav tm="0">
                                          <p:val>
                                            <p:strVal val="#ppt_y"/>
                                          </p:val>
                                        </p:tav>
                                        <p:tav tm="100000">
                                          <p:val>
                                            <p:strVal val="#ppt_y"/>
                                          </p:val>
                                        </p:tav>
                                      </p:tavLst>
                                    </p:anim>
                                    <p:anim calcmode="lin" valueType="num">
                                      <p:cBhvr>
                                        <p:cTn id="9" dur="500" fill="hold"/>
                                        <p:tgtEl>
                                          <p:spTgt spid="15"/>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5"/>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5"/>
                                        </p:tgtEl>
                                      </p:cBhvr>
                                    </p:animEffect>
                                  </p:childTnLst>
                                </p:cTn>
                              </p:par>
                            </p:childTnLst>
                          </p:cTn>
                        </p:par>
                        <p:par>
                          <p:cTn id="12" fill="hold">
                            <p:stCondLst>
                              <p:cond delay="700"/>
                            </p:stCondLst>
                            <p:childTnLst>
                              <p:par>
                                <p:cTn id="13" presetID="22" presetClass="entr" presetSubtype="8" fill="hold" nodeType="afterEffect">
                                  <p:stCondLst>
                                    <p:cond delay="0"/>
                                  </p:stCondLst>
                                  <p:childTnLst>
                                    <p:set>
                                      <p:cBhvr>
                                        <p:cTn id="14" dur="1" fill="hold">
                                          <p:stCondLst>
                                            <p:cond delay="0"/>
                                          </p:stCondLst>
                                        </p:cTn>
                                        <p:tgtEl>
                                          <p:spTgt spid="25"/>
                                        </p:tgtEl>
                                        <p:attrNameLst>
                                          <p:attrName>style.visibility</p:attrName>
                                        </p:attrNameLst>
                                      </p:cBhvr>
                                      <p:to>
                                        <p:strVal val="visible"/>
                                      </p:to>
                                    </p:set>
                                    <p:animEffect transition="in" filter="wipe(left)">
                                      <p:cBhvr>
                                        <p:cTn id="15" dur="500"/>
                                        <p:tgtEl>
                                          <p:spTgt spid="25"/>
                                        </p:tgtEl>
                                      </p:cBhvr>
                                    </p:animEffect>
                                  </p:childTnLst>
                                </p:cTn>
                              </p:par>
                            </p:childTnLst>
                          </p:cTn>
                        </p:par>
                        <p:par>
                          <p:cTn id="16" fill="hold">
                            <p:stCondLst>
                              <p:cond delay="1200"/>
                            </p:stCondLst>
                            <p:childTnLst>
                              <p:par>
                                <p:cTn id="17" presetID="22" presetClass="entr" presetSubtype="8" fill="hold" nodeType="afterEffect">
                                  <p:stCondLst>
                                    <p:cond delay="0"/>
                                  </p:stCondLst>
                                  <p:childTnLst>
                                    <p:set>
                                      <p:cBhvr>
                                        <p:cTn id="18" dur="1" fill="hold">
                                          <p:stCondLst>
                                            <p:cond delay="0"/>
                                          </p:stCondLst>
                                        </p:cTn>
                                        <p:tgtEl>
                                          <p:spTgt spid="26"/>
                                        </p:tgtEl>
                                        <p:attrNameLst>
                                          <p:attrName>style.visibility</p:attrName>
                                        </p:attrNameLst>
                                      </p:cBhvr>
                                      <p:to>
                                        <p:strVal val="visible"/>
                                      </p:to>
                                    </p:set>
                                    <p:animEffect transition="in" filter="wipe(left)">
                                      <p:cBhvr>
                                        <p:cTn id="19" dur="500"/>
                                        <p:tgtEl>
                                          <p:spTgt spid="26"/>
                                        </p:tgtEl>
                                      </p:cBhvr>
                                    </p:animEffect>
                                  </p:childTnLst>
                                </p:cTn>
                              </p:par>
                            </p:childTnLst>
                          </p:cTn>
                        </p:par>
                        <p:par>
                          <p:cTn id="20" fill="hold">
                            <p:stCondLst>
                              <p:cond delay="1700"/>
                            </p:stCondLst>
                            <p:childTnLst>
                              <p:par>
                                <p:cTn id="21" presetID="22" presetClass="entr" presetSubtype="8" fill="hold" nodeType="afterEffect">
                                  <p:stCondLst>
                                    <p:cond delay="0"/>
                                  </p:stCondLst>
                                  <p:childTnLst>
                                    <p:set>
                                      <p:cBhvr>
                                        <p:cTn id="22" dur="1" fill="hold">
                                          <p:stCondLst>
                                            <p:cond delay="0"/>
                                          </p:stCondLst>
                                        </p:cTn>
                                        <p:tgtEl>
                                          <p:spTgt spid="27"/>
                                        </p:tgtEl>
                                        <p:attrNameLst>
                                          <p:attrName>style.visibility</p:attrName>
                                        </p:attrNameLst>
                                      </p:cBhvr>
                                      <p:to>
                                        <p:strVal val="visible"/>
                                      </p:to>
                                    </p:set>
                                    <p:animEffect transition="in" filter="wipe(left)">
                                      <p:cBhvr>
                                        <p:cTn id="23" dur="500"/>
                                        <p:tgtEl>
                                          <p:spTgt spid="27"/>
                                        </p:tgtEl>
                                      </p:cBhvr>
                                    </p:animEffect>
                                  </p:childTnLst>
                                </p:cTn>
                              </p:par>
                            </p:childTnLst>
                          </p:cTn>
                        </p:par>
                        <p:par>
                          <p:cTn id="24" fill="hold">
                            <p:stCondLst>
                              <p:cond delay="2200"/>
                            </p:stCondLst>
                            <p:childTnLst>
                              <p:par>
                                <p:cTn id="25" presetID="22" presetClass="entr" presetSubtype="8" fill="hold" nodeType="afterEffect">
                                  <p:stCondLst>
                                    <p:cond delay="0"/>
                                  </p:stCondLst>
                                  <p:childTnLst>
                                    <p:set>
                                      <p:cBhvr>
                                        <p:cTn id="26" dur="1" fill="hold">
                                          <p:stCondLst>
                                            <p:cond delay="0"/>
                                          </p:stCondLst>
                                        </p:cTn>
                                        <p:tgtEl>
                                          <p:spTgt spid="28"/>
                                        </p:tgtEl>
                                        <p:attrNameLst>
                                          <p:attrName>style.visibility</p:attrName>
                                        </p:attrNameLst>
                                      </p:cBhvr>
                                      <p:to>
                                        <p:strVal val="visible"/>
                                      </p:to>
                                    </p:set>
                                    <p:animEffect transition="in" filter="wipe(left)">
                                      <p:cBhvr>
                                        <p:cTn id="27" dur="500"/>
                                        <p:tgtEl>
                                          <p:spTgt spid="28"/>
                                        </p:tgtEl>
                                      </p:cBhvr>
                                    </p:animEffect>
                                  </p:childTnLst>
                                </p:cTn>
                              </p:par>
                              <p:par>
                                <p:cTn id="28" presetID="12" presetClass="exit" presetSubtype="2" fill="hold" nodeType="withEffect">
                                  <p:stCondLst>
                                    <p:cond delay="550"/>
                                  </p:stCondLst>
                                  <p:childTnLst>
                                    <p:animEffect transition="out" filter="slide(fromRight)">
                                      <p:cBhvr>
                                        <p:cTn id="29" dur="500"/>
                                        <p:tgtEl>
                                          <p:spTgt spid="25"/>
                                        </p:tgtEl>
                                      </p:cBhvr>
                                    </p:animEffect>
                                    <p:set>
                                      <p:cBhvr>
                                        <p:cTn id="30" dur="1" fill="hold">
                                          <p:stCondLst>
                                            <p:cond delay="499"/>
                                          </p:stCondLst>
                                        </p:cTn>
                                        <p:tgtEl>
                                          <p:spTgt spid="25"/>
                                        </p:tgtEl>
                                        <p:attrNameLst>
                                          <p:attrName>style.visibility</p:attrName>
                                        </p:attrNameLst>
                                      </p:cBhvr>
                                      <p:to>
                                        <p:strVal val="hidden"/>
                                      </p:to>
                                    </p:set>
                                  </p:childTnLst>
                                </p:cTn>
                              </p:par>
                              <p:par>
                                <p:cTn id="31" presetID="12" presetClass="exit" presetSubtype="2" fill="hold" nodeType="withEffect">
                                  <p:stCondLst>
                                    <p:cond delay="550"/>
                                  </p:stCondLst>
                                  <p:childTnLst>
                                    <p:animEffect transition="out" filter="slide(fromRight)">
                                      <p:cBhvr>
                                        <p:cTn id="32" dur="500"/>
                                        <p:tgtEl>
                                          <p:spTgt spid="26"/>
                                        </p:tgtEl>
                                      </p:cBhvr>
                                    </p:animEffect>
                                    <p:set>
                                      <p:cBhvr>
                                        <p:cTn id="33" dur="1" fill="hold">
                                          <p:stCondLst>
                                            <p:cond delay="499"/>
                                          </p:stCondLst>
                                        </p:cTn>
                                        <p:tgtEl>
                                          <p:spTgt spid="26"/>
                                        </p:tgtEl>
                                        <p:attrNameLst>
                                          <p:attrName>style.visibility</p:attrName>
                                        </p:attrNameLst>
                                      </p:cBhvr>
                                      <p:to>
                                        <p:strVal val="hidden"/>
                                      </p:to>
                                    </p:set>
                                  </p:childTnLst>
                                </p:cTn>
                              </p:par>
                              <p:par>
                                <p:cTn id="34" presetID="12" presetClass="exit" presetSubtype="2" fill="hold" nodeType="withEffect">
                                  <p:stCondLst>
                                    <p:cond delay="550"/>
                                  </p:stCondLst>
                                  <p:childTnLst>
                                    <p:animEffect transition="out" filter="slide(fromRight)">
                                      <p:cBhvr>
                                        <p:cTn id="35" dur="500"/>
                                        <p:tgtEl>
                                          <p:spTgt spid="27"/>
                                        </p:tgtEl>
                                      </p:cBhvr>
                                    </p:animEffect>
                                    <p:set>
                                      <p:cBhvr>
                                        <p:cTn id="36" dur="1" fill="hold">
                                          <p:stCondLst>
                                            <p:cond delay="499"/>
                                          </p:stCondLst>
                                        </p:cTn>
                                        <p:tgtEl>
                                          <p:spTgt spid="27"/>
                                        </p:tgtEl>
                                        <p:attrNameLst>
                                          <p:attrName>style.visibility</p:attrName>
                                        </p:attrNameLst>
                                      </p:cBhvr>
                                      <p:to>
                                        <p:strVal val="hidden"/>
                                      </p:to>
                                    </p:set>
                                  </p:childTnLst>
                                </p:cTn>
                              </p:par>
                            </p:childTnLst>
                          </p:cTn>
                        </p:par>
                        <p:par>
                          <p:cTn id="37" fill="hold">
                            <p:stCondLst>
                              <p:cond delay="3250"/>
                            </p:stCondLst>
                            <p:childTnLst>
                              <p:par>
                                <p:cTn id="38" presetID="64" presetClass="path" presetSubtype="0" accel="50000" decel="50000" fill="hold" nodeType="afterEffect">
                                  <p:stCondLst>
                                    <p:cond delay="0"/>
                                  </p:stCondLst>
                                  <p:childTnLst>
                                    <p:animMotion origin="layout" path="M -4.44444E-6 -1.85185E-6 L -4.44444E-6 -0.2919 " pathEditMode="relative" rAng="0" ptsTypes="AA">
                                      <p:cBhvr>
                                        <p:cTn id="39" dur="500" fill="hold"/>
                                        <p:tgtEl>
                                          <p:spTgt spid="28"/>
                                        </p:tgtEl>
                                        <p:attrNameLst>
                                          <p:attrName>ppt_x</p:attrName>
                                          <p:attrName>ppt_y</p:attrName>
                                        </p:attrNameLst>
                                      </p:cBhvr>
                                      <p:rCtr x="0" y="-146"/>
                                    </p:animMotion>
                                  </p:childTnLst>
                                </p:cTn>
                              </p:par>
                            </p:childTnLst>
                          </p:cTn>
                        </p:par>
                        <p:par>
                          <p:cTn id="40" fill="hold">
                            <p:stCondLst>
                              <p:cond delay="3750"/>
                            </p:stCondLst>
                            <p:childTnLst>
                              <p:par>
                                <p:cTn id="41" presetID="6" presetClass="emph" presetSubtype="0" fill="hold" nodeType="afterEffect">
                                  <p:stCondLst>
                                    <p:cond delay="0"/>
                                  </p:stCondLst>
                                  <p:childTnLst>
                                    <p:animScale>
                                      <p:cBhvr>
                                        <p:cTn id="42" dur="500" fill="hold"/>
                                        <p:tgtEl>
                                          <p:spTgt spid="28"/>
                                        </p:tgtEl>
                                      </p:cBhvr>
                                      <p:by x="130000" y="13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4" descr="C:\Users\Administrator\Desktop\3.png"/>
          <p:cNvPicPr>
            <a:picLocks noChangeAspect="1" noChangeArrowheads="1"/>
          </p:cNvPicPr>
          <p:nvPr/>
        </p:nvPicPr>
        <p:blipFill>
          <a:blip r:embed="rId3"/>
          <a:srcRect/>
          <a:stretch>
            <a:fillRect/>
          </a:stretch>
        </p:blipFill>
        <p:spPr bwMode="auto">
          <a:xfrm>
            <a:off x="6228184" y="497920"/>
            <a:ext cx="2915816" cy="4629150"/>
          </a:xfrm>
          <a:prstGeom prst="rect">
            <a:avLst/>
          </a:prstGeom>
          <a:noFill/>
        </p:spPr>
      </p:pic>
      <p:sp>
        <p:nvSpPr>
          <p:cNvPr id="13" name="Rectangle 12"/>
          <p:cNvSpPr>
            <a:spLocks noChangeArrowheads="1"/>
          </p:cNvSpPr>
          <p:nvPr/>
        </p:nvSpPr>
        <p:spPr bwMode="auto">
          <a:xfrm>
            <a:off x="2786403" y="4464393"/>
            <a:ext cx="3514985" cy="273329"/>
          </a:xfrm>
          <a:prstGeom prst="rect">
            <a:avLst/>
          </a:prstGeom>
          <a:noFill/>
          <a:ln w="9525" algn="ctr">
            <a:noFill/>
            <a:miter lim="800000"/>
            <a:headEnd/>
            <a:tailEnd/>
          </a:ln>
        </p:spPr>
        <p:txBody>
          <a:bodyPr lIns="72567" tIns="36283" rIns="72567" bIns="36283">
            <a:spAutoFit/>
          </a:bodyPr>
          <a:lstStyle/>
          <a:p>
            <a:pPr algn="ctr" eaLnBrk="0" hangingPunct="0"/>
            <a:r>
              <a:rPr lang="zh-CN" altLang="en-US" sz="1300" b="1" dirty="0">
                <a:solidFill>
                  <a:srgbClr val="000000"/>
                </a:solidFill>
                <a:latin typeface="微软雅黑" pitchFamily="34" charset="-122"/>
                <a:ea typeface="微软雅黑" pitchFamily="34" charset="-122"/>
              </a:rPr>
              <a:t>单击此处添加文字说明单击此处添加文字说明</a:t>
            </a:r>
          </a:p>
        </p:txBody>
      </p:sp>
      <p:grpSp>
        <p:nvGrpSpPr>
          <p:cNvPr id="14" name="Group 13"/>
          <p:cNvGrpSpPr>
            <a:grpSpLocks/>
          </p:cNvGrpSpPr>
          <p:nvPr/>
        </p:nvGrpSpPr>
        <p:grpSpPr bwMode="auto">
          <a:xfrm>
            <a:off x="1635090" y="899989"/>
            <a:ext cx="5906989" cy="3637090"/>
            <a:chOff x="900" y="879"/>
            <a:chExt cx="3915" cy="2678"/>
          </a:xfrm>
        </p:grpSpPr>
        <p:pic>
          <p:nvPicPr>
            <p:cNvPr id="15" name="Picture 2" descr="C:\Users\Administrator\Desktop\55.png"/>
            <p:cNvPicPr>
              <a:picLocks noChangeAspect="1" noChangeArrowheads="1"/>
            </p:cNvPicPr>
            <p:nvPr/>
          </p:nvPicPr>
          <p:blipFill>
            <a:blip r:embed="rId4"/>
            <a:srcRect/>
            <a:stretch>
              <a:fillRect/>
            </a:stretch>
          </p:blipFill>
          <p:spPr bwMode="auto">
            <a:xfrm>
              <a:off x="900" y="879"/>
              <a:ext cx="3915" cy="2678"/>
            </a:xfrm>
            <a:prstGeom prst="rect">
              <a:avLst/>
            </a:prstGeom>
            <a:noFill/>
            <a:ln w="9525">
              <a:noFill/>
              <a:miter lim="800000"/>
              <a:headEnd/>
              <a:tailEnd/>
            </a:ln>
          </p:spPr>
        </p:pic>
        <p:sp>
          <p:nvSpPr>
            <p:cNvPr id="16" name="TextBox 13"/>
            <p:cNvSpPr txBox="1">
              <a:spLocks noChangeArrowheads="1"/>
            </p:cNvSpPr>
            <p:nvPr/>
          </p:nvSpPr>
          <p:spPr bwMode="auto">
            <a:xfrm>
              <a:off x="1659" y="3204"/>
              <a:ext cx="536" cy="249"/>
            </a:xfrm>
            <a:prstGeom prst="rect">
              <a:avLst/>
            </a:prstGeom>
            <a:noFill/>
            <a:ln w="9525">
              <a:noFill/>
              <a:miter lim="800000"/>
              <a:headEnd/>
              <a:tailEnd/>
            </a:ln>
          </p:spPr>
          <p:txBody>
            <a:bodyPr wrap="none">
              <a:spAutoFit/>
            </a:bodyPr>
            <a:lstStyle/>
            <a:p>
              <a:r>
                <a:rPr lang="en-US" altLang="zh-CN" sz="1600" b="1" dirty="0">
                  <a:solidFill>
                    <a:schemeClr val="bg1"/>
                  </a:solidFill>
                  <a:latin typeface="宋体" charset="-122"/>
                </a:rPr>
                <a:t>2018</a:t>
              </a:r>
              <a:r>
                <a:rPr lang="zh-CN" altLang="en-US" sz="1600" b="1" dirty="0">
                  <a:solidFill>
                    <a:schemeClr val="bg1"/>
                  </a:solidFill>
                  <a:latin typeface="宋体" charset="-122"/>
                </a:rPr>
                <a:t>年</a:t>
              </a:r>
            </a:p>
          </p:txBody>
        </p:sp>
        <p:sp>
          <p:nvSpPr>
            <p:cNvPr id="17" name="TextBox 17"/>
            <p:cNvSpPr txBox="1">
              <a:spLocks noChangeArrowheads="1"/>
            </p:cNvSpPr>
            <p:nvPr/>
          </p:nvSpPr>
          <p:spPr bwMode="auto">
            <a:xfrm>
              <a:off x="2295" y="3204"/>
              <a:ext cx="536" cy="249"/>
            </a:xfrm>
            <a:prstGeom prst="rect">
              <a:avLst/>
            </a:prstGeom>
            <a:noFill/>
            <a:ln w="9525">
              <a:noFill/>
              <a:miter lim="800000"/>
              <a:headEnd/>
              <a:tailEnd/>
            </a:ln>
          </p:spPr>
          <p:txBody>
            <a:bodyPr wrap="none">
              <a:spAutoFit/>
            </a:bodyPr>
            <a:lstStyle/>
            <a:p>
              <a:r>
                <a:rPr lang="en-US" altLang="zh-CN" sz="1600" b="1" dirty="0">
                  <a:solidFill>
                    <a:schemeClr val="bg1"/>
                  </a:solidFill>
                  <a:latin typeface="宋体" charset="-122"/>
                </a:rPr>
                <a:t>2018</a:t>
              </a:r>
              <a:r>
                <a:rPr lang="zh-CN" altLang="en-US" sz="1600" b="1" dirty="0">
                  <a:solidFill>
                    <a:schemeClr val="bg1"/>
                  </a:solidFill>
                  <a:latin typeface="宋体" charset="-122"/>
                </a:rPr>
                <a:t>年</a:t>
              </a:r>
            </a:p>
          </p:txBody>
        </p:sp>
        <p:sp>
          <p:nvSpPr>
            <p:cNvPr id="18" name="TextBox 18"/>
            <p:cNvSpPr txBox="1">
              <a:spLocks noChangeArrowheads="1"/>
            </p:cNvSpPr>
            <p:nvPr/>
          </p:nvSpPr>
          <p:spPr bwMode="auto">
            <a:xfrm>
              <a:off x="2925" y="3204"/>
              <a:ext cx="536" cy="249"/>
            </a:xfrm>
            <a:prstGeom prst="rect">
              <a:avLst/>
            </a:prstGeom>
            <a:noFill/>
            <a:ln w="9525">
              <a:noFill/>
              <a:miter lim="800000"/>
              <a:headEnd/>
              <a:tailEnd/>
            </a:ln>
          </p:spPr>
          <p:txBody>
            <a:bodyPr wrap="none">
              <a:spAutoFit/>
            </a:bodyPr>
            <a:lstStyle/>
            <a:p>
              <a:r>
                <a:rPr lang="en-US" altLang="zh-CN" sz="1600" b="1" dirty="0">
                  <a:solidFill>
                    <a:schemeClr val="bg1"/>
                  </a:solidFill>
                  <a:latin typeface="宋体" charset="-122"/>
                </a:rPr>
                <a:t>2018</a:t>
              </a:r>
              <a:r>
                <a:rPr lang="zh-CN" altLang="en-US" sz="1600" b="1" dirty="0">
                  <a:solidFill>
                    <a:schemeClr val="bg1"/>
                  </a:solidFill>
                  <a:latin typeface="宋体" charset="-122"/>
                </a:rPr>
                <a:t>年</a:t>
              </a:r>
            </a:p>
          </p:txBody>
        </p:sp>
        <p:sp>
          <p:nvSpPr>
            <p:cNvPr id="19" name="TextBox 20"/>
            <p:cNvSpPr txBox="1">
              <a:spLocks noChangeArrowheads="1"/>
            </p:cNvSpPr>
            <p:nvPr/>
          </p:nvSpPr>
          <p:spPr bwMode="auto">
            <a:xfrm>
              <a:off x="3555" y="3204"/>
              <a:ext cx="536" cy="249"/>
            </a:xfrm>
            <a:prstGeom prst="rect">
              <a:avLst/>
            </a:prstGeom>
            <a:noFill/>
            <a:ln w="9525">
              <a:noFill/>
              <a:miter lim="800000"/>
              <a:headEnd/>
              <a:tailEnd/>
            </a:ln>
          </p:spPr>
          <p:txBody>
            <a:bodyPr wrap="none">
              <a:spAutoFit/>
            </a:bodyPr>
            <a:lstStyle/>
            <a:p>
              <a:r>
                <a:rPr lang="en-US" altLang="zh-CN" sz="1600" b="1" dirty="0">
                  <a:solidFill>
                    <a:schemeClr val="bg1"/>
                  </a:solidFill>
                  <a:latin typeface="宋体" charset="-122"/>
                </a:rPr>
                <a:t>2018</a:t>
              </a:r>
              <a:r>
                <a:rPr lang="zh-CN" altLang="en-US" sz="1600" b="1" dirty="0">
                  <a:solidFill>
                    <a:schemeClr val="bg1"/>
                  </a:solidFill>
                  <a:latin typeface="宋体" charset="-122"/>
                </a:rPr>
                <a:t>年</a:t>
              </a:r>
            </a:p>
          </p:txBody>
        </p:sp>
      </p:grpSp>
      <p:sp>
        <p:nvSpPr>
          <p:cNvPr id="20" name="Rectangle 12"/>
          <p:cNvSpPr>
            <a:spLocks noChangeArrowheads="1"/>
          </p:cNvSpPr>
          <p:nvPr/>
        </p:nvSpPr>
        <p:spPr bwMode="auto">
          <a:xfrm>
            <a:off x="1259635" y="1410152"/>
            <a:ext cx="2727579" cy="811938"/>
          </a:xfrm>
          <a:prstGeom prst="rect">
            <a:avLst/>
          </a:prstGeom>
          <a:noFill/>
          <a:ln w="9525" algn="ctr">
            <a:noFill/>
            <a:miter lim="800000"/>
            <a:headEnd/>
            <a:tailEnd/>
          </a:ln>
        </p:spPr>
        <p:txBody>
          <a:bodyPr wrap="square" lIns="72567" tIns="36283" rIns="72567" bIns="36283">
            <a:spAutoFit/>
          </a:bodyPr>
          <a:lstStyle/>
          <a:p>
            <a:pPr eaLnBrk="0" hangingPunct="0">
              <a:lnSpc>
                <a:spcPct val="150000"/>
              </a:lnSpc>
            </a:pPr>
            <a:r>
              <a:rPr lang="en-US" altLang="zh-CN" sz="1600" u="sng" dirty="0">
                <a:solidFill>
                  <a:srgbClr val="000000"/>
                </a:solidFill>
                <a:latin typeface="微软雅黑" pitchFamily="34" charset="-122"/>
                <a:ea typeface="微软雅黑" pitchFamily="34" charset="-122"/>
              </a:rPr>
              <a:t>·</a:t>
            </a:r>
            <a:r>
              <a:rPr lang="zh-CN" altLang="en-US" sz="1600" u="sng" dirty="0">
                <a:solidFill>
                  <a:srgbClr val="000000"/>
                </a:solidFill>
                <a:latin typeface="微软雅黑" pitchFamily="34" charset="-122"/>
                <a:ea typeface="微软雅黑" pitchFamily="34" charset="-122"/>
              </a:rPr>
              <a:t>单击此处添加文字说明</a:t>
            </a:r>
          </a:p>
          <a:p>
            <a:pPr eaLnBrk="0" hangingPunct="0">
              <a:lnSpc>
                <a:spcPct val="150000"/>
              </a:lnSpc>
            </a:pPr>
            <a:r>
              <a:rPr lang="en-US" altLang="zh-CN" sz="1600" u="sng" dirty="0">
                <a:solidFill>
                  <a:srgbClr val="000000"/>
                </a:solidFill>
                <a:latin typeface="微软雅黑" pitchFamily="34" charset="-122"/>
                <a:ea typeface="微软雅黑" pitchFamily="34" charset="-122"/>
              </a:rPr>
              <a:t>·</a:t>
            </a:r>
            <a:r>
              <a:rPr lang="zh-CN" altLang="en-US" sz="1600" u="sng" dirty="0">
                <a:solidFill>
                  <a:srgbClr val="000000"/>
                </a:solidFill>
                <a:latin typeface="微软雅黑" pitchFamily="34" charset="-122"/>
                <a:ea typeface="微软雅黑" pitchFamily="34" charset="-122"/>
              </a:rPr>
              <a:t>单击此处添加文字说明</a:t>
            </a:r>
          </a:p>
        </p:txBody>
      </p:sp>
      <p:sp>
        <p:nvSpPr>
          <p:cNvPr id="21" name="TextBox 20"/>
          <p:cNvSpPr txBox="1">
            <a:spLocks noChangeArrowheads="1"/>
          </p:cNvSpPr>
          <p:nvPr/>
        </p:nvSpPr>
        <p:spPr bwMode="auto">
          <a:xfrm>
            <a:off x="497174" y="195486"/>
            <a:ext cx="2778682" cy="411829"/>
          </a:xfrm>
          <a:prstGeom prst="rect">
            <a:avLst/>
          </a:prstGeom>
          <a:noFill/>
          <a:ln w="9525">
            <a:noFill/>
            <a:miter lim="800000"/>
            <a:headEnd/>
            <a:tailEnd/>
          </a:ln>
        </p:spPr>
        <p:txBody>
          <a:bodyPr wrap="none" lIns="72567" tIns="36283" rIns="72567" bIns="36283">
            <a:spAutoFit/>
          </a:bodyPr>
          <a:lstStyle/>
          <a:p>
            <a:r>
              <a:rPr lang="en-US" altLang="zh-CN" sz="2200" dirty="0">
                <a:solidFill>
                  <a:schemeClr val="bg1"/>
                </a:solidFill>
                <a:latin typeface="方正大标宋简体" pitchFamily="2" charset="-122"/>
                <a:ea typeface="方正大标宋简体" pitchFamily="2" charset="-122"/>
              </a:rPr>
              <a:t>&gt;&gt;</a:t>
            </a:r>
            <a:r>
              <a:rPr lang="zh-CN" altLang="en-US" sz="2200" dirty="0">
                <a:solidFill>
                  <a:schemeClr val="bg1"/>
                </a:solidFill>
                <a:latin typeface="方正大标宋简体" pitchFamily="2" charset="-122"/>
                <a:ea typeface="方正大标宋简体" pitchFamily="2" charset="-122"/>
              </a:rPr>
              <a:t>单击此处添加标题</a:t>
            </a:r>
          </a:p>
        </p:txBody>
      </p:sp>
    </p:spTree>
  </p:cSld>
  <p:clrMapOvr>
    <a:masterClrMapping/>
  </p:clrMapOvr>
  <mc:AlternateContent xmlns:mc="http://schemas.openxmlformats.org/markup-compatibility/2006" xmlns:p14="http://schemas.microsoft.com/office/powerpoint/2010/main">
    <mc:Choice Requires="p14">
      <p:transition spd="slow" p14:dur="1500" advTm="0">
        <p:push/>
      </p:transition>
    </mc:Choice>
    <mc:Fallback xmlns="">
      <p:transition spd="slow" advTm="0">
        <p:push/>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21"/>
                                        </p:tgtEl>
                                        <p:attrNameLst>
                                          <p:attrName>style.visibility</p:attrName>
                                        </p:attrNameLst>
                                      </p:cBhvr>
                                      <p:to>
                                        <p:strVal val="visible"/>
                                      </p:to>
                                    </p:set>
                                    <p:anim calcmode="lin" valueType="num">
                                      <p:cBhvr>
                                        <p:cTn id="7" dur="500" fill="hold"/>
                                        <p:tgtEl>
                                          <p:spTgt spid="21"/>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1"/>
                                        </p:tgtEl>
                                        <p:attrNameLst>
                                          <p:attrName>ppt_y</p:attrName>
                                        </p:attrNameLst>
                                      </p:cBhvr>
                                      <p:tavLst>
                                        <p:tav tm="0">
                                          <p:val>
                                            <p:strVal val="#ppt_y"/>
                                          </p:val>
                                        </p:tav>
                                        <p:tav tm="100000">
                                          <p:val>
                                            <p:strVal val="#ppt_y"/>
                                          </p:val>
                                        </p:tav>
                                      </p:tavLst>
                                    </p:anim>
                                    <p:anim calcmode="lin" valueType="num">
                                      <p:cBhvr>
                                        <p:cTn id="9" dur="500" fill="hold"/>
                                        <p:tgtEl>
                                          <p:spTgt spid="21"/>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1"/>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1"/>
                                        </p:tgtEl>
                                      </p:cBhvr>
                                    </p:animEffect>
                                  </p:childTnLst>
                                </p:cTn>
                              </p:par>
                            </p:childTnLst>
                          </p:cTn>
                        </p:par>
                        <p:par>
                          <p:cTn id="12" fill="hold">
                            <p:stCondLst>
                              <p:cond delay="950"/>
                            </p:stCondLst>
                            <p:childTnLst>
                              <p:par>
                                <p:cTn id="13" presetID="6" presetClass="emph" presetSubtype="0" fill="hold" nodeType="afterEffect">
                                  <p:stCondLst>
                                    <p:cond delay="0"/>
                                  </p:stCondLst>
                                  <p:childTnLst>
                                    <p:animScale>
                                      <p:cBhvr>
                                        <p:cTn id="14" dur="6000" fill="hold"/>
                                        <p:tgtEl>
                                          <p:spTgt spid="12"/>
                                        </p:tgtEl>
                                      </p:cBhvr>
                                      <p:by x="110000" y="110000"/>
                                    </p:animScale>
                                  </p:childTnLst>
                                </p:cTn>
                              </p:par>
                              <p:par>
                                <p:cTn id="15" presetID="10" presetClass="exit" presetSubtype="0" fill="hold" nodeType="withEffect">
                                  <p:stCondLst>
                                    <p:cond delay="0"/>
                                  </p:stCondLst>
                                  <p:childTnLst>
                                    <p:animEffect transition="out" filter="fade">
                                      <p:cBhvr>
                                        <p:cTn id="16" dur="6000"/>
                                        <p:tgtEl>
                                          <p:spTgt spid="12"/>
                                        </p:tgtEl>
                                      </p:cBhvr>
                                    </p:animEffect>
                                    <p:set>
                                      <p:cBhvr>
                                        <p:cTn id="17" dur="1" fill="hold">
                                          <p:stCondLst>
                                            <p:cond delay="5999"/>
                                          </p:stCondLst>
                                        </p:cTn>
                                        <p:tgtEl>
                                          <p:spTgt spid="12"/>
                                        </p:tgtEl>
                                        <p:attrNameLst>
                                          <p:attrName>style.visibility</p:attrName>
                                        </p:attrNameLst>
                                      </p:cBhvr>
                                      <p:to>
                                        <p:strVal val="hidden"/>
                                      </p:to>
                                    </p:set>
                                  </p:childTnLst>
                                </p:cTn>
                              </p:par>
                              <p:par>
                                <p:cTn id="18" presetID="22" presetClass="entr" presetSubtype="8" fill="hold" nodeType="withEffect">
                                  <p:stCondLst>
                                    <p:cond delay="0"/>
                                  </p:stCondLst>
                                  <p:childTnLst>
                                    <p:set>
                                      <p:cBhvr>
                                        <p:cTn id="19" dur="1" fill="hold">
                                          <p:stCondLst>
                                            <p:cond delay="0"/>
                                          </p:stCondLst>
                                        </p:cTn>
                                        <p:tgtEl>
                                          <p:spTgt spid="14"/>
                                        </p:tgtEl>
                                        <p:attrNameLst>
                                          <p:attrName>style.visibility</p:attrName>
                                        </p:attrNameLst>
                                      </p:cBhvr>
                                      <p:to>
                                        <p:strVal val="visible"/>
                                      </p:to>
                                    </p:set>
                                    <p:animEffect transition="in" filter="wipe(left)">
                                      <p:cBhvr>
                                        <p:cTn id="20" dur="2000"/>
                                        <p:tgtEl>
                                          <p:spTgt spid="14"/>
                                        </p:tgtEl>
                                      </p:cBhvr>
                                    </p:animEffect>
                                  </p:childTnLst>
                                </p:cTn>
                              </p:par>
                              <p:par>
                                <p:cTn id="21" presetID="42" presetClass="entr" presetSubtype="0" fill="hold" grpId="0" nodeType="withEffect">
                                  <p:stCondLst>
                                    <p:cond delay="2050"/>
                                  </p:stCondLst>
                                  <p:childTnLst>
                                    <p:set>
                                      <p:cBhvr>
                                        <p:cTn id="22" dur="1" fill="hold">
                                          <p:stCondLst>
                                            <p:cond delay="0"/>
                                          </p:stCondLst>
                                        </p:cTn>
                                        <p:tgtEl>
                                          <p:spTgt spid="13"/>
                                        </p:tgtEl>
                                        <p:attrNameLst>
                                          <p:attrName>style.visibility</p:attrName>
                                        </p:attrNameLst>
                                      </p:cBhvr>
                                      <p:to>
                                        <p:strVal val="visible"/>
                                      </p:to>
                                    </p:set>
                                    <p:animEffect transition="in" filter="fade">
                                      <p:cBhvr>
                                        <p:cTn id="23" dur="1000"/>
                                        <p:tgtEl>
                                          <p:spTgt spid="13"/>
                                        </p:tgtEl>
                                      </p:cBhvr>
                                    </p:animEffect>
                                    <p:anim calcmode="lin" valueType="num">
                                      <p:cBhvr>
                                        <p:cTn id="24" dur="1000" fill="hold"/>
                                        <p:tgtEl>
                                          <p:spTgt spid="13"/>
                                        </p:tgtEl>
                                        <p:attrNameLst>
                                          <p:attrName>ppt_x</p:attrName>
                                        </p:attrNameLst>
                                      </p:cBhvr>
                                      <p:tavLst>
                                        <p:tav tm="0">
                                          <p:val>
                                            <p:strVal val="#ppt_x"/>
                                          </p:val>
                                        </p:tav>
                                        <p:tav tm="100000">
                                          <p:val>
                                            <p:strVal val="#ppt_x"/>
                                          </p:val>
                                        </p:tav>
                                      </p:tavLst>
                                    </p:anim>
                                    <p:anim calcmode="lin" valueType="num">
                                      <p:cBhvr>
                                        <p:cTn id="25" dur="1000" fill="hold"/>
                                        <p:tgtEl>
                                          <p:spTgt spid="13"/>
                                        </p:tgtEl>
                                        <p:attrNameLst>
                                          <p:attrName>ppt_y</p:attrName>
                                        </p:attrNameLst>
                                      </p:cBhvr>
                                      <p:tavLst>
                                        <p:tav tm="0">
                                          <p:val>
                                            <p:strVal val="#ppt_y+.1"/>
                                          </p:val>
                                        </p:tav>
                                        <p:tav tm="100000">
                                          <p:val>
                                            <p:strVal val="#ppt_y"/>
                                          </p:val>
                                        </p:tav>
                                      </p:tavLst>
                                    </p:anim>
                                  </p:childTnLst>
                                </p:cTn>
                              </p:par>
                              <p:par>
                                <p:cTn id="26" presetID="22" presetClass="entr" presetSubtype="4" fill="hold" grpId="0" nodeType="withEffect">
                                  <p:stCondLst>
                                    <p:cond delay="3050"/>
                                  </p:stCondLst>
                                  <p:childTnLst>
                                    <p:set>
                                      <p:cBhvr>
                                        <p:cTn id="27" dur="1" fill="hold">
                                          <p:stCondLst>
                                            <p:cond delay="0"/>
                                          </p:stCondLst>
                                        </p:cTn>
                                        <p:tgtEl>
                                          <p:spTgt spid="20"/>
                                        </p:tgtEl>
                                        <p:attrNameLst>
                                          <p:attrName>style.visibility</p:attrName>
                                        </p:attrNameLst>
                                      </p:cBhvr>
                                      <p:to>
                                        <p:strVal val="visible"/>
                                      </p:to>
                                    </p:set>
                                    <p:animEffect transition="in" filter="wipe(down)">
                                      <p:cBhvr>
                                        <p:cTn id="28" dur="10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20" grpId="0"/>
      <p:bldP spid="21"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30"/>
          <p:cNvGrpSpPr>
            <a:grpSpLocks/>
          </p:cNvGrpSpPr>
          <p:nvPr/>
        </p:nvGrpSpPr>
        <p:grpSpPr bwMode="auto">
          <a:xfrm>
            <a:off x="714348" y="928676"/>
            <a:ext cx="7620000" cy="3597276"/>
            <a:chOff x="458" y="1056"/>
            <a:chExt cx="4800" cy="2266"/>
          </a:xfrm>
        </p:grpSpPr>
        <p:sp>
          <p:nvSpPr>
            <p:cNvPr id="4" name="AutoShape 2"/>
            <p:cNvSpPr>
              <a:spLocks noChangeArrowheads="1"/>
            </p:cNvSpPr>
            <p:nvPr/>
          </p:nvSpPr>
          <p:spPr bwMode="auto">
            <a:xfrm>
              <a:off x="2338" y="1858"/>
              <a:ext cx="1230" cy="346"/>
            </a:xfrm>
            <a:prstGeom prst="roundRect">
              <a:avLst>
                <a:gd name="adj" fmla="val 8120"/>
              </a:avLst>
            </a:prstGeom>
            <a:gradFill rotWithShape="1">
              <a:gsLst>
                <a:gs pos="0">
                  <a:srgbClr val="777777">
                    <a:alpha val="18999"/>
                  </a:srgbClr>
                </a:gs>
                <a:gs pos="100000">
                  <a:schemeClr val="bg1">
                    <a:alpha val="0"/>
                  </a:schemeClr>
                </a:gs>
              </a:gsLst>
              <a:lin ang="5400000" scaled="1"/>
            </a:gradFill>
            <a:ln w="9525">
              <a:noFill/>
              <a:round/>
              <a:headEnd/>
              <a:tailEnd/>
            </a:ln>
            <a:effectLst/>
          </p:spPr>
          <p:txBody>
            <a:bodyPr wrap="none" anchor="ctr"/>
            <a:lstStyle/>
            <a:p>
              <a:pPr algn="l"/>
              <a:endParaRPr lang="zh-CN" altLang="en-US">
                <a:ea typeface="宋体" charset="-122"/>
              </a:endParaRPr>
            </a:p>
          </p:txBody>
        </p:sp>
        <p:grpSp>
          <p:nvGrpSpPr>
            <p:cNvPr id="5" name="Group 4"/>
            <p:cNvGrpSpPr>
              <a:grpSpLocks/>
            </p:cNvGrpSpPr>
            <p:nvPr/>
          </p:nvGrpSpPr>
          <p:grpSpPr bwMode="auto">
            <a:xfrm>
              <a:off x="2400" y="1056"/>
              <a:ext cx="1116" cy="216"/>
              <a:chOff x="0" y="0"/>
              <a:chExt cx="1116" cy="216"/>
            </a:xfrm>
          </p:grpSpPr>
          <p:sp>
            <p:nvSpPr>
              <p:cNvPr id="29" name="AutoShape 5"/>
              <p:cNvSpPr>
                <a:spLocks noChangeArrowheads="1"/>
              </p:cNvSpPr>
              <p:nvPr/>
            </p:nvSpPr>
            <p:spPr bwMode="auto">
              <a:xfrm>
                <a:off x="0" y="0"/>
                <a:ext cx="1113" cy="216"/>
              </a:xfrm>
              <a:prstGeom prst="roundRect">
                <a:avLst>
                  <a:gd name="adj" fmla="val 13125"/>
                </a:avLst>
              </a:prstGeom>
              <a:solidFill>
                <a:schemeClr val="accent2"/>
              </a:solidFill>
              <a:ln w="3175">
                <a:solidFill>
                  <a:srgbClr val="1C1C1C">
                    <a:alpha val="50000"/>
                  </a:srgbClr>
                </a:solidFill>
                <a:round/>
                <a:headEnd/>
                <a:tailEnd/>
              </a:ln>
              <a:effectLst/>
            </p:spPr>
            <p:txBody>
              <a:bodyPr wrap="none" anchor="ctr"/>
              <a:lstStyle/>
              <a:p>
                <a:pPr algn="l"/>
                <a:endParaRPr lang="zh-CN" altLang="en-US">
                  <a:ea typeface="宋体" charset="-122"/>
                </a:endParaRPr>
              </a:p>
            </p:txBody>
          </p:sp>
          <p:sp>
            <p:nvSpPr>
              <p:cNvPr id="30" name="AutoShape 6"/>
              <p:cNvSpPr>
                <a:spLocks noChangeArrowheads="1"/>
              </p:cNvSpPr>
              <p:nvPr/>
            </p:nvSpPr>
            <p:spPr bwMode="auto">
              <a:xfrm rot="10800000">
                <a:off x="15" y="14"/>
                <a:ext cx="1075" cy="120"/>
              </a:xfrm>
              <a:prstGeom prst="roundRect">
                <a:avLst>
                  <a:gd name="adj" fmla="val 13042"/>
                </a:avLst>
              </a:prstGeom>
              <a:gradFill rotWithShape="1">
                <a:gsLst>
                  <a:gs pos="0">
                    <a:schemeClr val="bg1">
                      <a:alpha val="0"/>
                    </a:schemeClr>
                  </a:gs>
                  <a:gs pos="100000">
                    <a:schemeClr val="bg1">
                      <a:alpha val="39000"/>
                    </a:schemeClr>
                  </a:gs>
                </a:gsLst>
                <a:lin ang="5400000" scaled="1"/>
              </a:gradFill>
              <a:ln w="9525">
                <a:noFill/>
                <a:round/>
                <a:headEnd/>
                <a:tailEnd/>
              </a:ln>
              <a:effectLst/>
            </p:spPr>
            <p:txBody>
              <a:bodyPr rot="10800000" wrap="none" anchor="ctr"/>
              <a:lstStyle/>
              <a:p>
                <a:pPr algn="l"/>
                <a:endParaRPr lang="zh-CN" altLang="en-US">
                  <a:ea typeface="宋体" charset="-122"/>
                </a:endParaRPr>
              </a:p>
            </p:txBody>
          </p:sp>
          <p:sp>
            <p:nvSpPr>
              <p:cNvPr id="31" name="Text Box 7"/>
              <p:cNvSpPr txBox="1">
                <a:spLocks noChangeArrowheads="1"/>
              </p:cNvSpPr>
              <p:nvPr/>
            </p:nvSpPr>
            <p:spPr bwMode="auto">
              <a:xfrm>
                <a:off x="0" y="0"/>
                <a:ext cx="1116" cy="194"/>
              </a:xfrm>
              <a:prstGeom prst="rect">
                <a:avLst/>
              </a:prstGeom>
              <a:noFill/>
              <a:ln w="9525">
                <a:noFill/>
                <a:miter lim="800000"/>
                <a:headEnd/>
                <a:tailEnd/>
              </a:ln>
              <a:effectLst/>
            </p:spPr>
            <p:txBody>
              <a:bodyPr>
                <a:spAutoFit/>
              </a:bodyPr>
              <a:lstStyle/>
              <a:p>
                <a:pPr algn="l">
                  <a:spcBef>
                    <a:spcPct val="50000"/>
                  </a:spcBef>
                </a:pPr>
                <a:r>
                  <a:rPr lang="zh-CN" altLang="en-US" sz="1400">
                    <a:ea typeface="宋体" charset="-122"/>
                  </a:rPr>
                  <a:t>单击添加</a:t>
                </a:r>
              </a:p>
            </p:txBody>
          </p:sp>
        </p:grpSp>
        <p:sp>
          <p:nvSpPr>
            <p:cNvPr id="6" name="AutoShape 8"/>
            <p:cNvSpPr>
              <a:spLocks noChangeArrowheads="1"/>
            </p:cNvSpPr>
            <p:nvPr/>
          </p:nvSpPr>
          <p:spPr bwMode="auto">
            <a:xfrm>
              <a:off x="2344" y="1328"/>
              <a:ext cx="1230" cy="522"/>
            </a:xfrm>
            <a:prstGeom prst="roundRect">
              <a:avLst>
                <a:gd name="adj" fmla="val 5657"/>
              </a:avLst>
            </a:prstGeom>
            <a:gradFill rotWithShape="1">
              <a:gsLst>
                <a:gs pos="0">
                  <a:srgbClr val="F2F2F2"/>
                </a:gs>
                <a:gs pos="100000">
                  <a:srgbClr val="DDDDDD"/>
                </a:gs>
              </a:gsLst>
              <a:lin ang="5400000" scaled="1"/>
            </a:gradFill>
            <a:ln w="3175">
              <a:solidFill>
                <a:srgbClr val="969696">
                  <a:alpha val="57999"/>
                </a:srgbClr>
              </a:solidFill>
              <a:round/>
              <a:headEnd/>
              <a:tailEnd/>
            </a:ln>
            <a:effectLst/>
          </p:spPr>
          <p:txBody>
            <a:bodyPr/>
            <a:lstStyle/>
            <a:p>
              <a:pPr algn="l">
                <a:lnSpc>
                  <a:spcPct val="120000"/>
                </a:lnSpc>
              </a:pPr>
              <a:r>
                <a:rPr lang="zh-CN" altLang="en-US" sz="1400" dirty="0">
                  <a:ea typeface="宋体" charset="-122"/>
                </a:rPr>
                <a:t>单击添加内容文字</a:t>
              </a:r>
            </a:p>
          </p:txBody>
        </p:sp>
        <p:grpSp>
          <p:nvGrpSpPr>
            <p:cNvPr id="7" name="Group 9"/>
            <p:cNvGrpSpPr>
              <a:grpSpLocks/>
            </p:cNvGrpSpPr>
            <p:nvPr/>
          </p:nvGrpSpPr>
          <p:grpSpPr bwMode="auto">
            <a:xfrm>
              <a:off x="516" y="2172"/>
              <a:ext cx="1116" cy="216"/>
              <a:chOff x="0" y="0"/>
              <a:chExt cx="1117" cy="216"/>
            </a:xfrm>
          </p:grpSpPr>
          <p:sp>
            <p:nvSpPr>
              <p:cNvPr id="26" name="AutoShape 13"/>
              <p:cNvSpPr>
                <a:spLocks noChangeArrowheads="1"/>
              </p:cNvSpPr>
              <p:nvPr/>
            </p:nvSpPr>
            <p:spPr bwMode="auto">
              <a:xfrm>
                <a:off x="0" y="0"/>
                <a:ext cx="1114" cy="216"/>
              </a:xfrm>
              <a:prstGeom prst="roundRect">
                <a:avLst>
                  <a:gd name="adj" fmla="val 13125"/>
                </a:avLst>
              </a:prstGeom>
              <a:solidFill>
                <a:srgbClr val="333333"/>
              </a:solidFill>
              <a:ln w="3175">
                <a:solidFill>
                  <a:srgbClr val="1C1C1C">
                    <a:alpha val="50000"/>
                  </a:srgbClr>
                </a:solidFill>
                <a:round/>
                <a:headEnd/>
                <a:tailEnd/>
              </a:ln>
              <a:effectLst/>
            </p:spPr>
            <p:txBody>
              <a:bodyPr wrap="none" anchor="ctr"/>
              <a:lstStyle/>
              <a:p>
                <a:pPr algn="l"/>
                <a:endParaRPr lang="zh-CN" altLang="en-US">
                  <a:ea typeface="宋体" charset="-122"/>
                </a:endParaRPr>
              </a:p>
            </p:txBody>
          </p:sp>
          <p:sp>
            <p:nvSpPr>
              <p:cNvPr id="27" name="AutoShape 14"/>
              <p:cNvSpPr>
                <a:spLocks noChangeArrowheads="1"/>
              </p:cNvSpPr>
              <p:nvPr/>
            </p:nvSpPr>
            <p:spPr bwMode="auto">
              <a:xfrm rot="10800000">
                <a:off x="15" y="14"/>
                <a:ext cx="1076" cy="120"/>
              </a:xfrm>
              <a:prstGeom prst="roundRect">
                <a:avLst>
                  <a:gd name="adj" fmla="val 13042"/>
                </a:avLst>
              </a:prstGeom>
              <a:gradFill rotWithShape="1">
                <a:gsLst>
                  <a:gs pos="0">
                    <a:schemeClr val="bg1">
                      <a:alpha val="0"/>
                    </a:schemeClr>
                  </a:gs>
                  <a:gs pos="100000">
                    <a:schemeClr val="bg1">
                      <a:alpha val="39000"/>
                    </a:schemeClr>
                  </a:gs>
                </a:gsLst>
                <a:lin ang="5400000" scaled="1"/>
              </a:gradFill>
              <a:ln w="9525">
                <a:noFill/>
                <a:round/>
                <a:headEnd/>
                <a:tailEnd/>
              </a:ln>
              <a:effectLst/>
            </p:spPr>
            <p:txBody>
              <a:bodyPr rot="10800000" wrap="none" anchor="ctr"/>
              <a:lstStyle/>
              <a:p>
                <a:pPr algn="l"/>
                <a:endParaRPr lang="zh-CN" altLang="en-US">
                  <a:ea typeface="宋体" charset="-122"/>
                </a:endParaRPr>
              </a:p>
            </p:txBody>
          </p:sp>
          <p:sp>
            <p:nvSpPr>
              <p:cNvPr id="28" name="Text Box 15"/>
              <p:cNvSpPr txBox="1">
                <a:spLocks noChangeArrowheads="1"/>
              </p:cNvSpPr>
              <p:nvPr/>
            </p:nvSpPr>
            <p:spPr bwMode="auto">
              <a:xfrm>
                <a:off x="0" y="0"/>
                <a:ext cx="1117" cy="194"/>
              </a:xfrm>
              <a:prstGeom prst="rect">
                <a:avLst/>
              </a:prstGeom>
              <a:noFill/>
              <a:ln w="9525">
                <a:noFill/>
                <a:miter lim="800000"/>
                <a:headEnd/>
                <a:tailEnd/>
              </a:ln>
              <a:effectLst/>
            </p:spPr>
            <p:txBody>
              <a:bodyPr>
                <a:spAutoFit/>
              </a:bodyPr>
              <a:lstStyle/>
              <a:p>
                <a:pPr algn="l">
                  <a:spcBef>
                    <a:spcPct val="50000"/>
                  </a:spcBef>
                </a:pPr>
                <a:r>
                  <a:rPr lang="zh-CN" altLang="en-US" sz="1400">
                    <a:solidFill>
                      <a:schemeClr val="bg1"/>
                    </a:solidFill>
                    <a:ea typeface="宋体" charset="-122"/>
                  </a:rPr>
                  <a:t>单击添加</a:t>
                </a:r>
              </a:p>
            </p:txBody>
          </p:sp>
        </p:grpSp>
        <p:sp>
          <p:nvSpPr>
            <p:cNvPr id="8" name="AutoShape 16"/>
            <p:cNvSpPr>
              <a:spLocks noChangeArrowheads="1"/>
            </p:cNvSpPr>
            <p:nvPr/>
          </p:nvSpPr>
          <p:spPr bwMode="auto">
            <a:xfrm>
              <a:off x="458" y="2442"/>
              <a:ext cx="1232" cy="522"/>
            </a:xfrm>
            <a:prstGeom prst="roundRect">
              <a:avLst>
                <a:gd name="adj" fmla="val 5657"/>
              </a:avLst>
            </a:prstGeom>
            <a:gradFill rotWithShape="1">
              <a:gsLst>
                <a:gs pos="0">
                  <a:srgbClr val="F2F2F2"/>
                </a:gs>
                <a:gs pos="100000">
                  <a:srgbClr val="DDDDDD"/>
                </a:gs>
              </a:gsLst>
              <a:lin ang="5400000" scaled="1"/>
            </a:gradFill>
            <a:ln w="3175">
              <a:solidFill>
                <a:srgbClr val="969696">
                  <a:alpha val="57999"/>
                </a:srgbClr>
              </a:solidFill>
              <a:round/>
              <a:headEnd/>
              <a:tailEnd/>
            </a:ln>
            <a:effectLst/>
          </p:spPr>
          <p:txBody>
            <a:bodyPr/>
            <a:lstStyle/>
            <a:p>
              <a:pPr algn="l">
                <a:lnSpc>
                  <a:spcPct val="120000"/>
                </a:lnSpc>
              </a:pPr>
              <a:r>
                <a:rPr lang="zh-CN" altLang="en-US" sz="1400" dirty="0">
                  <a:ea typeface="宋体" charset="-122"/>
                </a:rPr>
                <a:t>单击添加内容文字</a:t>
              </a:r>
            </a:p>
          </p:txBody>
        </p:sp>
        <p:grpSp>
          <p:nvGrpSpPr>
            <p:cNvPr id="10" name="Group 14"/>
            <p:cNvGrpSpPr>
              <a:grpSpLocks/>
            </p:cNvGrpSpPr>
            <p:nvPr/>
          </p:nvGrpSpPr>
          <p:grpSpPr bwMode="auto">
            <a:xfrm>
              <a:off x="4084" y="2172"/>
              <a:ext cx="1116" cy="216"/>
              <a:chOff x="0" y="0"/>
              <a:chExt cx="1116" cy="216"/>
            </a:xfrm>
          </p:grpSpPr>
          <p:sp>
            <p:nvSpPr>
              <p:cNvPr id="23" name="AutoShape 18"/>
              <p:cNvSpPr>
                <a:spLocks noChangeArrowheads="1"/>
              </p:cNvSpPr>
              <p:nvPr/>
            </p:nvSpPr>
            <p:spPr bwMode="auto">
              <a:xfrm>
                <a:off x="0" y="0"/>
                <a:ext cx="1113" cy="216"/>
              </a:xfrm>
              <a:prstGeom prst="roundRect">
                <a:avLst>
                  <a:gd name="adj" fmla="val 13125"/>
                </a:avLst>
              </a:prstGeom>
              <a:solidFill>
                <a:srgbClr val="333333"/>
              </a:solidFill>
              <a:ln w="3175">
                <a:solidFill>
                  <a:srgbClr val="333333">
                    <a:alpha val="50000"/>
                  </a:srgbClr>
                </a:solidFill>
                <a:round/>
                <a:headEnd/>
                <a:tailEnd/>
              </a:ln>
              <a:effectLst/>
            </p:spPr>
            <p:txBody>
              <a:bodyPr wrap="none" anchor="ctr"/>
              <a:lstStyle/>
              <a:p>
                <a:pPr algn="l"/>
                <a:endParaRPr lang="zh-CN" altLang="en-US">
                  <a:ea typeface="宋体" charset="-122"/>
                </a:endParaRPr>
              </a:p>
            </p:txBody>
          </p:sp>
          <p:sp>
            <p:nvSpPr>
              <p:cNvPr id="24" name="AutoShape 19"/>
              <p:cNvSpPr>
                <a:spLocks noChangeArrowheads="1"/>
              </p:cNvSpPr>
              <p:nvPr/>
            </p:nvSpPr>
            <p:spPr bwMode="auto">
              <a:xfrm rot="10800000">
                <a:off x="15" y="14"/>
                <a:ext cx="1075" cy="120"/>
              </a:xfrm>
              <a:prstGeom prst="roundRect">
                <a:avLst>
                  <a:gd name="adj" fmla="val 13042"/>
                </a:avLst>
              </a:prstGeom>
              <a:gradFill rotWithShape="1">
                <a:gsLst>
                  <a:gs pos="0">
                    <a:schemeClr val="bg1">
                      <a:alpha val="0"/>
                    </a:schemeClr>
                  </a:gs>
                  <a:gs pos="100000">
                    <a:schemeClr val="bg1">
                      <a:alpha val="39000"/>
                    </a:schemeClr>
                  </a:gs>
                </a:gsLst>
                <a:lin ang="5400000" scaled="1"/>
              </a:gradFill>
              <a:ln w="9525">
                <a:noFill/>
                <a:round/>
                <a:headEnd/>
                <a:tailEnd/>
              </a:ln>
              <a:effectLst/>
            </p:spPr>
            <p:txBody>
              <a:bodyPr rot="10800000" wrap="none" anchor="ctr"/>
              <a:lstStyle/>
              <a:p>
                <a:pPr algn="l"/>
                <a:endParaRPr lang="zh-CN" altLang="en-US">
                  <a:ea typeface="宋体" charset="-122"/>
                </a:endParaRPr>
              </a:p>
            </p:txBody>
          </p:sp>
          <p:sp>
            <p:nvSpPr>
              <p:cNvPr id="25" name="Text Box 20"/>
              <p:cNvSpPr txBox="1">
                <a:spLocks noChangeArrowheads="1"/>
              </p:cNvSpPr>
              <p:nvPr/>
            </p:nvSpPr>
            <p:spPr bwMode="auto">
              <a:xfrm>
                <a:off x="0" y="0"/>
                <a:ext cx="1116" cy="194"/>
              </a:xfrm>
              <a:prstGeom prst="rect">
                <a:avLst/>
              </a:prstGeom>
              <a:noFill/>
              <a:ln w="9525">
                <a:noFill/>
                <a:miter lim="800000"/>
                <a:headEnd/>
                <a:tailEnd/>
              </a:ln>
              <a:effectLst/>
            </p:spPr>
            <p:txBody>
              <a:bodyPr>
                <a:spAutoFit/>
              </a:bodyPr>
              <a:lstStyle/>
              <a:p>
                <a:pPr algn="l">
                  <a:spcBef>
                    <a:spcPct val="50000"/>
                  </a:spcBef>
                </a:pPr>
                <a:r>
                  <a:rPr lang="zh-CN" altLang="en-US" sz="1400">
                    <a:solidFill>
                      <a:schemeClr val="bg1"/>
                    </a:solidFill>
                    <a:ea typeface="宋体" charset="-122"/>
                  </a:rPr>
                  <a:t>单击添加</a:t>
                </a:r>
              </a:p>
            </p:txBody>
          </p:sp>
        </p:grpSp>
        <p:sp>
          <p:nvSpPr>
            <p:cNvPr id="11" name="AutoShape 21"/>
            <p:cNvSpPr>
              <a:spLocks noChangeArrowheads="1"/>
            </p:cNvSpPr>
            <p:nvPr/>
          </p:nvSpPr>
          <p:spPr bwMode="auto">
            <a:xfrm>
              <a:off x="4026" y="2442"/>
              <a:ext cx="1232" cy="522"/>
            </a:xfrm>
            <a:prstGeom prst="roundRect">
              <a:avLst>
                <a:gd name="adj" fmla="val 5657"/>
              </a:avLst>
            </a:prstGeom>
            <a:gradFill rotWithShape="1">
              <a:gsLst>
                <a:gs pos="0">
                  <a:srgbClr val="F2F2F2"/>
                </a:gs>
                <a:gs pos="100000">
                  <a:srgbClr val="DDDDDD"/>
                </a:gs>
              </a:gsLst>
              <a:lin ang="5400000" scaled="1"/>
            </a:gradFill>
            <a:ln w="3175">
              <a:solidFill>
                <a:srgbClr val="969696">
                  <a:alpha val="57999"/>
                </a:srgbClr>
              </a:solidFill>
              <a:round/>
              <a:headEnd/>
              <a:tailEnd/>
            </a:ln>
            <a:effectLst/>
          </p:spPr>
          <p:txBody>
            <a:bodyPr/>
            <a:lstStyle/>
            <a:p>
              <a:pPr algn="l">
                <a:lnSpc>
                  <a:spcPct val="120000"/>
                </a:lnSpc>
              </a:pPr>
              <a:r>
                <a:rPr lang="zh-CN" altLang="en-US" sz="1400" dirty="0">
                  <a:ea typeface="宋体" charset="-122"/>
                </a:rPr>
                <a:t>单击添加内容</a:t>
              </a:r>
              <a:r>
                <a:rPr lang="zh-CN" altLang="en-US" sz="1400" dirty="0">
                  <a:solidFill>
                    <a:schemeClr val="bg2"/>
                  </a:solidFill>
                  <a:ea typeface="宋体" charset="-122"/>
                </a:rPr>
                <a:t>文字</a:t>
              </a:r>
            </a:p>
          </p:txBody>
        </p:sp>
        <p:grpSp>
          <p:nvGrpSpPr>
            <p:cNvPr id="12" name="Group 19"/>
            <p:cNvGrpSpPr>
              <a:grpSpLocks/>
            </p:cNvGrpSpPr>
            <p:nvPr/>
          </p:nvGrpSpPr>
          <p:grpSpPr bwMode="auto">
            <a:xfrm>
              <a:off x="2400" y="2172"/>
              <a:ext cx="1116" cy="216"/>
              <a:chOff x="0" y="0"/>
              <a:chExt cx="1116" cy="216"/>
            </a:xfrm>
          </p:grpSpPr>
          <p:sp>
            <p:nvSpPr>
              <p:cNvPr id="20" name="AutoShape 23"/>
              <p:cNvSpPr>
                <a:spLocks noChangeArrowheads="1"/>
              </p:cNvSpPr>
              <p:nvPr/>
            </p:nvSpPr>
            <p:spPr bwMode="auto">
              <a:xfrm>
                <a:off x="0" y="0"/>
                <a:ext cx="1113" cy="216"/>
              </a:xfrm>
              <a:prstGeom prst="roundRect">
                <a:avLst>
                  <a:gd name="adj" fmla="val 13125"/>
                </a:avLst>
              </a:prstGeom>
              <a:solidFill>
                <a:srgbClr val="333333"/>
              </a:solidFill>
              <a:ln w="3175">
                <a:solidFill>
                  <a:srgbClr val="1C1C1C">
                    <a:alpha val="50000"/>
                  </a:srgbClr>
                </a:solidFill>
                <a:round/>
                <a:headEnd/>
                <a:tailEnd/>
              </a:ln>
              <a:effectLst/>
            </p:spPr>
            <p:txBody>
              <a:bodyPr wrap="none" anchor="ctr"/>
              <a:lstStyle/>
              <a:p>
                <a:pPr algn="l"/>
                <a:endParaRPr lang="zh-CN" altLang="en-US">
                  <a:ea typeface="宋体" charset="-122"/>
                </a:endParaRPr>
              </a:p>
            </p:txBody>
          </p:sp>
          <p:sp>
            <p:nvSpPr>
              <p:cNvPr id="21" name="AutoShape 24"/>
              <p:cNvSpPr>
                <a:spLocks noChangeArrowheads="1"/>
              </p:cNvSpPr>
              <p:nvPr/>
            </p:nvSpPr>
            <p:spPr bwMode="auto">
              <a:xfrm rot="10800000">
                <a:off x="15" y="14"/>
                <a:ext cx="1075" cy="120"/>
              </a:xfrm>
              <a:prstGeom prst="roundRect">
                <a:avLst>
                  <a:gd name="adj" fmla="val 13042"/>
                </a:avLst>
              </a:prstGeom>
              <a:gradFill rotWithShape="1">
                <a:gsLst>
                  <a:gs pos="0">
                    <a:schemeClr val="bg1">
                      <a:alpha val="0"/>
                    </a:schemeClr>
                  </a:gs>
                  <a:gs pos="100000">
                    <a:schemeClr val="bg1">
                      <a:alpha val="39000"/>
                    </a:schemeClr>
                  </a:gs>
                </a:gsLst>
                <a:lin ang="5400000" scaled="1"/>
              </a:gradFill>
              <a:ln w="9525">
                <a:noFill/>
                <a:round/>
                <a:headEnd/>
                <a:tailEnd/>
              </a:ln>
              <a:effectLst/>
            </p:spPr>
            <p:txBody>
              <a:bodyPr rot="10800000" wrap="none" anchor="ctr"/>
              <a:lstStyle/>
              <a:p>
                <a:pPr algn="l"/>
                <a:endParaRPr lang="zh-CN" altLang="en-US">
                  <a:ea typeface="宋体" charset="-122"/>
                </a:endParaRPr>
              </a:p>
            </p:txBody>
          </p:sp>
          <p:sp>
            <p:nvSpPr>
              <p:cNvPr id="22" name="Text Box 25"/>
              <p:cNvSpPr txBox="1">
                <a:spLocks noChangeArrowheads="1"/>
              </p:cNvSpPr>
              <p:nvPr/>
            </p:nvSpPr>
            <p:spPr bwMode="auto">
              <a:xfrm>
                <a:off x="0" y="0"/>
                <a:ext cx="1116" cy="194"/>
              </a:xfrm>
              <a:prstGeom prst="rect">
                <a:avLst/>
              </a:prstGeom>
              <a:noFill/>
              <a:ln w="9525">
                <a:noFill/>
                <a:miter lim="800000"/>
                <a:headEnd/>
                <a:tailEnd/>
              </a:ln>
              <a:effectLst/>
            </p:spPr>
            <p:txBody>
              <a:bodyPr>
                <a:spAutoFit/>
              </a:bodyPr>
              <a:lstStyle/>
              <a:p>
                <a:pPr algn="l">
                  <a:spcBef>
                    <a:spcPct val="50000"/>
                  </a:spcBef>
                </a:pPr>
                <a:r>
                  <a:rPr lang="zh-CN" altLang="en-US" sz="1400">
                    <a:solidFill>
                      <a:schemeClr val="bg1"/>
                    </a:solidFill>
                    <a:ea typeface="宋体" charset="-122"/>
                  </a:rPr>
                  <a:t>单击添加</a:t>
                </a:r>
              </a:p>
            </p:txBody>
          </p:sp>
        </p:grpSp>
        <p:sp>
          <p:nvSpPr>
            <p:cNvPr id="13" name="AutoShape 26"/>
            <p:cNvSpPr>
              <a:spLocks noChangeArrowheads="1"/>
            </p:cNvSpPr>
            <p:nvPr/>
          </p:nvSpPr>
          <p:spPr bwMode="auto">
            <a:xfrm>
              <a:off x="2344" y="2442"/>
              <a:ext cx="1230" cy="522"/>
            </a:xfrm>
            <a:prstGeom prst="roundRect">
              <a:avLst>
                <a:gd name="adj" fmla="val 5657"/>
              </a:avLst>
            </a:prstGeom>
            <a:gradFill rotWithShape="1">
              <a:gsLst>
                <a:gs pos="0">
                  <a:srgbClr val="F2F2F2"/>
                </a:gs>
                <a:gs pos="100000">
                  <a:srgbClr val="DDDDDD"/>
                </a:gs>
              </a:gsLst>
              <a:lin ang="5400000" scaled="1"/>
            </a:gradFill>
            <a:ln w="3175">
              <a:solidFill>
                <a:srgbClr val="969696">
                  <a:alpha val="57999"/>
                </a:srgbClr>
              </a:solidFill>
              <a:round/>
              <a:headEnd/>
              <a:tailEnd/>
            </a:ln>
            <a:effectLst/>
          </p:spPr>
          <p:txBody>
            <a:bodyPr/>
            <a:lstStyle/>
            <a:p>
              <a:pPr algn="l">
                <a:lnSpc>
                  <a:spcPct val="120000"/>
                </a:lnSpc>
              </a:pPr>
              <a:r>
                <a:rPr lang="zh-CN" altLang="en-US" sz="1400" dirty="0">
                  <a:ea typeface="宋体" charset="-122"/>
                </a:rPr>
                <a:t>单击添加内容文字</a:t>
              </a:r>
            </a:p>
          </p:txBody>
        </p:sp>
        <p:cxnSp>
          <p:nvCxnSpPr>
            <p:cNvPr id="14" name="AutoShape 27"/>
            <p:cNvCxnSpPr>
              <a:cxnSpLocks noChangeShapeType="1"/>
              <a:stCxn id="6" idx="2"/>
              <a:endCxn id="22" idx="0"/>
            </p:cNvCxnSpPr>
            <p:nvPr/>
          </p:nvCxnSpPr>
          <p:spPr bwMode="auto">
            <a:xfrm flipH="1">
              <a:off x="2958" y="1850"/>
              <a:ext cx="1" cy="322"/>
            </a:xfrm>
            <a:prstGeom prst="straightConnector1">
              <a:avLst/>
            </a:prstGeom>
            <a:noFill/>
            <a:ln w="9525">
              <a:solidFill>
                <a:schemeClr val="tx1"/>
              </a:solidFill>
              <a:round/>
              <a:headEnd/>
              <a:tailEnd/>
            </a:ln>
            <a:effectLst/>
          </p:spPr>
        </p:cxnSp>
        <p:cxnSp>
          <p:nvCxnSpPr>
            <p:cNvPr id="15" name="AutoShape 25"/>
            <p:cNvCxnSpPr>
              <a:cxnSpLocks noChangeShapeType="1"/>
              <a:stCxn id="6" idx="2"/>
              <a:endCxn id="28" idx="0"/>
            </p:cNvCxnSpPr>
            <p:nvPr/>
          </p:nvCxnSpPr>
          <p:spPr bwMode="auto">
            <a:xfrm rot="5400000">
              <a:off x="1856" y="1068"/>
              <a:ext cx="322" cy="1885"/>
            </a:xfrm>
            <a:prstGeom prst="bentConnector3">
              <a:avLst>
                <a:gd name="adj1" fmla="val 50000"/>
              </a:avLst>
            </a:prstGeom>
            <a:noFill/>
            <a:ln w="9525">
              <a:solidFill>
                <a:schemeClr val="tx1"/>
              </a:solidFill>
              <a:miter lim="800000"/>
              <a:headEnd/>
              <a:tailEnd/>
            </a:ln>
            <a:effectLst/>
          </p:spPr>
        </p:cxnSp>
        <p:cxnSp>
          <p:nvCxnSpPr>
            <p:cNvPr id="16" name="AutoShape 26"/>
            <p:cNvCxnSpPr>
              <a:cxnSpLocks noChangeShapeType="1"/>
              <a:stCxn id="6" idx="2"/>
              <a:endCxn id="25" idx="0"/>
            </p:cNvCxnSpPr>
            <p:nvPr/>
          </p:nvCxnSpPr>
          <p:spPr bwMode="auto">
            <a:xfrm rot="16200000" flipH="1">
              <a:off x="3640" y="1169"/>
              <a:ext cx="322" cy="1683"/>
            </a:xfrm>
            <a:prstGeom prst="bentConnector3">
              <a:avLst>
                <a:gd name="adj1" fmla="val 50000"/>
              </a:avLst>
            </a:prstGeom>
            <a:noFill/>
            <a:ln w="9525">
              <a:solidFill>
                <a:schemeClr val="tx1"/>
              </a:solidFill>
              <a:miter lim="800000"/>
              <a:headEnd/>
              <a:tailEnd/>
            </a:ln>
            <a:effectLst/>
          </p:spPr>
        </p:cxnSp>
        <p:sp>
          <p:nvSpPr>
            <p:cNvPr id="17" name="AutoShape 32"/>
            <p:cNvSpPr>
              <a:spLocks noChangeArrowheads="1"/>
            </p:cNvSpPr>
            <p:nvPr/>
          </p:nvSpPr>
          <p:spPr bwMode="auto">
            <a:xfrm>
              <a:off x="458" y="2974"/>
              <a:ext cx="1238" cy="348"/>
            </a:xfrm>
            <a:prstGeom prst="roundRect">
              <a:avLst>
                <a:gd name="adj" fmla="val 8120"/>
              </a:avLst>
            </a:prstGeom>
            <a:gradFill rotWithShape="1">
              <a:gsLst>
                <a:gs pos="0">
                  <a:srgbClr val="777777">
                    <a:alpha val="18999"/>
                  </a:srgbClr>
                </a:gs>
                <a:gs pos="100000">
                  <a:schemeClr val="bg1">
                    <a:alpha val="0"/>
                  </a:schemeClr>
                </a:gs>
              </a:gsLst>
              <a:lin ang="5400000" scaled="1"/>
            </a:gradFill>
            <a:ln w="9525">
              <a:noFill/>
              <a:round/>
              <a:headEnd/>
              <a:tailEnd/>
            </a:ln>
            <a:effectLst/>
          </p:spPr>
          <p:txBody>
            <a:bodyPr wrap="none" anchor="ctr"/>
            <a:lstStyle/>
            <a:p>
              <a:pPr algn="l"/>
              <a:endParaRPr lang="zh-CN" altLang="en-US">
                <a:ea typeface="宋体" charset="-122"/>
              </a:endParaRPr>
            </a:p>
          </p:txBody>
        </p:sp>
        <p:sp>
          <p:nvSpPr>
            <p:cNvPr id="18" name="AutoShape 33"/>
            <p:cNvSpPr>
              <a:spLocks noChangeArrowheads="1"/>
            </p:cNvSpPr>
            <p:nvPr/>
          </p:nvSpPr>
          <p:spPr bwMode="auto">
            <a:xfrm>
              <a:off x="2338" y="2974"/>
              <a:ext cx="1230" cy="348"/>
            </a:xfrm>
            <a:prstGeom prst="roundRect">
              <a:avLst>
                <a:gd name="adj" fmla="val 8120"/>
              </a:avLst>
            </a:prstGeom>
            <a:gradFill rotWithShape="1">
              <a:gsLst>
                <a:gs pos="0">
                  <a:srgbClr val="777777">
                    <a:alpha val="18999"/>
                  </a:srgbClr>
                </a:gs>
                <a:gs pos="100000">
                  <a:schemeClr val="bg1">
                    <a:alpha val="0"/>
                  </a:schemeClr>
                </a:gs>
              </a:gsLst>
              <a:lin ang="5400000" scaled="1"/>
            </a:gradFill>
            <a:ln w="9525">
              <a:noFill/>
              <a:round/>
              <a:headEnd/>
              <a:tailEnd/>
            </a:ln>
            <a:effectLst/>
          </p:spPr>
          <p:txBody>
            <a:bodyPr wrap="none" anchor="ctr"/>
            <a:lstStyle/>
            <a:p>
              <a:pPr algn="l"/>
              <a:endParaRPr lang="zh-CN" altLang="en-US">
                <a:ea typeface="宋体" charset="-122"/>
              </a:endParaRPr>
            </a:p>
          </p:txBody>
        </p:sp>
        <p:sp>
          <p:nvSpPr>
            <p:cNvPr id="19" name="AutoShape 34"/>
            <p:cNvSpPr>
              <a:spLocks noChangeArrowheads="1"/>
            </p:cNvSpPr>
            <p:nvPr/>
          </p:nvSpPr>
          <p:spPr bwMode="auto">
            <a:xfrm>
              <a:off x="4022" y="2974"/>
              <a:ext cx="1232" cy="348"/>
            </a:xfrm>
            <a:prstGeom prst="roundRect">
              <a:avLst>
                <a:gd name="adj" fmla="val 8120"/>
              </a:avLst>
            </a:prstGeom>
            <a:gradFill rotWithShape="1">
              <a:gsLst>
                <a:gs pos="0">
                  <a:srgbClr val="777777">
                    <a:alpha val="18999"/>
                  </a:srgbClr>
                </a:gs>
                <a:gs pos="100000">
                  <a:schemeClr val="bg1">
                    <a:alpha val="0"/>
                  </a:schemeClr>
                </a:gs>
              </a:gsLst>
              <a:lin ang="5400000" scaled="1"/>
            </a:gradFill>
            <a:ln w="9525">
              <a:noFill/>
              <a:round/>
              <a:headEnd/>
              <a:tailEnd/>
            </a:ln>
            <a:effectLst/>
          </p:spPr>
          <p:txBody>
            <a:bodyPr wrap="none" anchor="ctr"/>
            <a:lstStyle/>
            <a:p>
              <a:pPr algn="l"/>
              <a:endParaRPr lang="zh-CN" altLang="en-US">
                <a:ea typeface="宋体" charset="-122"/>
              </a:endParaRPr>
            </a:p>
          </p:txBody>
        </p:sp>
      </p:grpSp>
      <p:sp>
        <p:nvSpPr>
          <p:cNvPr id="33" name="TextBox 32"/>
          <p:cNvSpPr txBox="1">
            <a:spLocks noChangeArrowheads="1"/>
          </p:cNvSpPr>
          <p:nvPr/>
        </p:nvSpPr>
        <p:spPr bwMode="auto">
          <a:xfrm>
            <a:off x="497174" y="195486"/>
            <a:ext cx="2778682" cy="411829"/>
          </a:xfrm>
          <a:prstGeom prst="rect">
            <a:avLst/>
          </a:prstGeom>
          <a:noFill/>
          <a:ln w="9525">
            <a:noFill/>
            <a:miter lim="800000"/>
            <a:headEnd/>
            <a:tailEnd/>
          </a:ln>
        </p:spPr>
        <p:txBody>
          <a:bodyPr wrap="none" lIns="72567" tIns="36283" rIns="72567" bIns="36283">
            <a:spAutoFit/>
          </a:bodyPr>
          <a:lstStyle/>
          <a:p>
            <a:r>
              <a:rPr lang="en-US" altLang="zh-CN" sz="2200" dirty="0">
                <a:solidFill>
                  <a:schemeClr val="bg1"/>
                </a:solidFill>
                <a:latin typeface="方正大标宋简体" pitchFamily="2" charset="-122"/>
                <a:ea typeface="方正大标宋简体" pitchFamily="2" charset="-122"/>
              </a:rPr>
              <a:t>&gt;&gt;</a:t>
            </a:r>
            <a:r>
              <a:rPr lang="zh-CN" altLang="en-US" sz="2200" dirty="0">
                <a:solidFill>
                  <a:schemeClr val="bg1"/>
                </a:solidFill>
                <a:latin typeface="方正大标宋简体" pitchFamily="2" charset="-122"/>
                <a:ea typeface="方正大标宋简体" pitchFamily="2" charset="-122"/>
              </a:rPr>
              <a:t>单击此处添加标题</a:t>
            </a:r>
          </a:p>
        </p:txBody>
      </p:sp>
    </p:spTree>
  </p:cSld>
  <p:clrMapOvr>
    <a:masterClrMapping/>
  </p:clrMapOvr>
  <mc:AlternateContent xmlns:mc="http://schemas.openxmlformats.org/markup-compatibility/2006" xmlns:p14="http://schemas.microsoft.com/office/powerpoint/2010/main">
    <mc:Choice Requires="p14">
      <p:transition spd="slow" p14:dur="1500" advTm="0">
        <p:push/>
      </p:transition>
    </mc:Choice>
    <mc:Fallback xmlns="">
      <p:transition spd="slow" advTm="0">
        <p:push/>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33"/>
                                        </p:tgtEl>
                                        <p:attrNameLst>
                                          <p:attrName>style.visibility</p:attrName>
                                        </p:attrNameLst>
                                      </p:cBhvr>
                                      <p:to>
                                        <p:strVal val="visible"/>
                                      </p:to>
                                    </p:set>
                                    <p:anim calcmode="lin" valueType="num">
                                      <p:cBhvr>
                                        <p:cTn id="7" dur="500" fill="hold"/>
                                        <p:tgtEl>
                                          <p:spTgt spid="33"/>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3"/>
                                        </p:tgtEl>
                                        <p:attrNameLst>
                                          <p:attrName>ppt_y</p:attrName>
                                        </p:attrNameLst>
                                      </p:cBhvr>
                                      <p:tavLst>
                                        <p:tav tm="0">
                                          <p:val>
                                            <p:strVal val="#ppt_y"/>
                                          </p:val>
                                        </p:tav>
                                        <p:tav tm="100000">
                                          <p:val>
                                            <p:strVal val="#ppt_y"/>
                                          </p:val>
                                        </p:tav>
                                      </p:tavLst>
                                    </p:anim>
                                    <p:anim calcmode="lin" valueType="num">
                                      <p:cBhvr>
                                        <p:cTn id="9" dur="500" fill="hold"/>
                                        <p:tgtEl>
                                          <p:spTgt spid="33"/>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3"/>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3"/>
                                        </p:tgtEl>
                                      </p:cBhvr>
                                    </p:animEffect>
                                  </p:childTnLst>
                                </p:cTn>
                              </p:par>
                            </p:childTnLst>
                          </p:cTn>
                        </p:par>
                        <p:par>
                          <p:cTn id="12" fill="hold">
                            <p:stCondLst>
                              <p:cond delay="950"/>
                            </p:stCondLst>
                            <p:childTnLst>
                              <p:par>
                                <p:cTn id="13" presetID="47" presetClass="entr" presetSubtype="0" fill="hold"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1000"/>
                                        <p:tgtEl>
                                          <p:spTgt spid="3"/>
                                        </p:tgtEl>
                                      </p:cBhvr>
                                    </p:animEffect>
                                    <p:anim calcmode="lin" valueType="num">
                                      <p:cBhvr>
                                        <p:cTn id="16" dur="1000" fill="hold"/>
                                        <p:tgtEl>
                                          <p:spTgt spid="3"/>
                                        </p:tgtEl>
                                        <p:attrNameLst>
                                          <p:attrName>ppt_x</p:attrName>
                                        </p:attrNameLst>
                                      </p:cBhvr>
                                      <p:tavLst>
                                        <p:tav tm="0">
                                          <p:val>
                                            <p:strVal val="#ppt_x"/>
                                          </p:val>
                                        </p:tav>
                                        <p:tav tm="100000">
                                          <p:val>
                                            <p:strVal val="#ppt_x"/>
                                          </p:val>
                                        </p:tav>
                                      </p:tavLst>
                                    </p:anim>
                                    <p:anim calcmode="lin" valueType="num">
                                      <p:cBhvr>
                                        <p:cTn id="17"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5621" name="Group 21"/>
          <p:cNvGrpSpPr>
            <a:grpSpLocks/>
          </p:cNvGrpSpPr>
          <p:nvPr/>
        </p:nvGrpSpPr>
        <p:grpSpPr bwMode="auto">
          <a:xfrm rot="16200000">
            <a:off x="3577177" y="2012160"/>
            <a:ext cx="3254681" cy="1733881"/>
            <a:chOff x="564" y="1992"/>
            <a:chExt cx="2658" cy="984"/>
          </a:xfrm>
          <a:solidFill>
            <a:schemeClr val="bg1">
              <a:lumMod val="85000"/>
            </a:schemeClr>
          </a:solidFill>
        </p:grpSpPr>
        <p:sp>
          <p:nvSpPr>
            <p:cNvPr id="25622" name="Freeform 22"/>
            <p:cNvSpPr>
              <a:spLocks/>
            </p:cNvSpPr>
            <p:nvPr/>
          </p:nvSpPr>
          <p:spPr bwMode="ltGray">
            <a:xfrm>
              <a:off x="564" y="2003"/>
              <a:ext cx="1197" cy="867"/>
            </a:xfrm>
            <a:custGeom>
              <a:avLst/>
              <a:gdLst>
                <a:gd name="T0" fmla="*/ 0 w 735"/>
                <a:gd name="T1" fmla="*/ 0 h 532"/>
                <a:gd name="T2" fmla="*/ 382 w 735"/>
                <a:gd name="T3" fmla="*/ 202 h 532"/>
                <a:gd name="T4" fmla="*/ 577 w 735"/>
                <a:gd name="T5" fmla="*/ 202 h 532"/>
                <a:gd name="T6" fmla="*/ 637 w 735"/>
                <a:gd name="T7" fmla="*/ 249 h 532"/>
                <a:gd name="T8" fmla="*/ 639 w 735"/>
                <a:gd name="T9" fmla="*/ 402 h 532"/>
                <a:gd name="T10" fmla="*/ 598 w 735"/>
                <a:gd name="T11" fmla="*/ 400 h 532"/>
                <a:gd name="T12" fmla="*/ 669 w 735"/>
                <a:gd name="T13" fmla="*/ 532 h 532"/>
                <a:gd name="T14" fmla="*/ 735 w 735"/>
                <a:gd name="T15" fmla="*/ 402 h 532"/>
                <a:gd name="T16" fmla="*/ 696 w 735"/>
                <a:gd name="T17" fmla="*/ 402 h 532"/>
                <a:gd name="T18" fmla="*/ 694 w 735"/>
                <a:gd name="T19" fmla="*/ 226 h 532"/>
                <a:gd name="T20" fmla="*/ 616 w 735"/>
                <a:gd name="T21" fmla="*/ 150 h 532"/>
                <a:gd name="T22" fmla="*/ 335 w 735"/>
                <a:gd name="T23" fmla="*/ 149 h 532"/>
                <a:gd name="T24" fmla="*/ 69 w 735"/>
                <a:gd name="T25" fmla="*/ 0 h 532"/>
                <a:gd name="T26" fmla="*/ 0 w 735"/>
                <a:gd name="T27" fmla="*/ 0 h 532"/>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35"/>
                <a:gd name="T43" fmla="*/ 0 h 532"/>
                <a:gd name="T44" fmla="*/ 735 w 735"/>
                <a:gd name="T45" fmla="*/ 532 h 532"/>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35" h="532">
                  <a:moveTo>
                    <a:pt x="0" y="0"/>
                  </a:moveTo>
                  <a:cubicBezTo>
                    <a:pt x="0" y="0"/>
                    <a:pt x="85" y="216"/>
                    <a:pt x="382" y="202"/>
                  </a:cubicBezTo>
                  <a:cubicBezTo>
                    <a:pt x="479" y="202"/>
                    <a:pt x="577" y="202"/>
                    <a:pt x="577" y="202"/>
                  </a:cubicBezTo>
                  <a:cubicBezTo>
                    <a:pt x="577" y="202"/>
                    <a:pt x="639" y="201"/>
                    <a:pt x="637" y="249"/>
                  </a:cubicBezTo>
                  <a:cubicBezTo>
                    <a:pt x="638" y="325"/>
                    <a:pt x="639" y="402"/>
                    <a:pt x="639" y="402"/>
                  </a:cubicBezTo>
                  <a:lnTo>
                    <a:pt x="598" y="400"/>
                  </a:lnTo>
                  <a:lnTo>
                    <a:pt x="669" y="532"/>
                  </a:lnTo>
                  <a:lnTo>
                    <a:pt x="735" y="402"/>
                  </a:lnTo>
                  <a:lnTo>
                    <a:pt x="696" y="402"/>
                  </a:lnTo>
                  <a:cubicBezTo>
                    <a:pt x="696" y="402"/>
                    <a:pt x="695" y="314"/>
                    <a:pt x="694" y="226"/>
                  </a:cubicBezTo>
                  <a:cubicBezTo>
                    <a:pt x="687" y="160"/>
                    <a:pt x="616" y="150"/>
                    <a:pt x="616" y="150"/>
                  </a:cubicBezTo>
                  <a:cubicBezTo>
                    <a:pt x="556" y="137"/>
                    <a:pt x="473" y="153"/>
                    <a:pt x="335" y="149"/>
                  </a:cubicBezTo>
                  <a:cubicBezTo>
                    <a:pt x="110" y="126"/>
                    <a:pt x="69" y="0"/>
                    <a:pt x="69" y="0"/>
                  </a:cubicBezTo>
                  <a:lnTo>
                    <a:pt x="0" y="0"/>
                  </a:lnTo>
                  <a:close/>
                </a:path>
              </a:pathLst>
            </a:custGeom>
            <a:grpFill/>
            <a:ln w="9525">
              <a:noFill/>
              <a:round/>
              <a:headEnd/>
              <a:tailEnd/>
            </a:ln>
          </p:spPr>
          <p:txBody>
            <a:bodyPr vert="eaVert" wrap="none" anchor="ctr"/>
            <a:lstStyle/>
            <a:p>
              <a:pPr>
                <a:defRPr/>
              </a:pPr>
              <a:endParaRPr lang="zh-CN" altLang="en-US"/>
            </a:p>
          </p:txBody>
        </p:sp>
        <p:sp>
          <p:nvSpPr>
            <p:cNvPr id="25623" name="Freeform 23"/>
            <p:cNvSpPr>
              <a:spLocks/>
            </p:cNvSpPr>
            <p:nvPr/>
          </p:nvSpPr>
          <p:spPr bwMode="ltGray">
            <a:xfrm>
              <a:off x="1773" y="1992"/>
              <a:ext cx="231" cy="984"/>
            </a:xfrm>
            <a:custGeom>
              <a:avLst/>
              <a:gdLst>
                <a:gd name="T0" fmla="*/ 37 w 142"/>
                <a:gd name="T1" fmla="*/ 1 h 604"/>
                <a:gd name="T2" fmla="*/ 45 w 142"/>
                <a:gd name="T3" fmla="*/ 472 h 604"/>
                <a:gd name="T4" fmla="*/ 0 w 142"/>
                <a:gd name="T5" fmla="*/ 474 h 604"/>
                <a:gd name="T6" fmla="*/ 72 w 142"/>
                <a:gd name="T7" fmla="*/ 604 h 604"/>
                <a:gd name="T8" fmla="*/ 142 w 142"/>
                <a:gd name="T9" fmla="*/ 474 h 604"/>
                <a:gd name="T10" fmla="*/ 100 w 142"/>
                <a:gd name="T11" fmla="*/ 474 h 604"/>
                <a:gd name="T12" fmla="*/ 99 w 142"/>
                <a:gd name="T13" fmla="*/ 0 h 604"/>
                <a:gd name="T14" fmla="*/ 37 w 142"/>
                <a:gd name="T15" fmla="*/ 1 h 604"/>
                <a:gd name="T16" fmla="*/ 0 60000 65536"/>
                <a:gd name="T17" fmla="*/ 0 60000 65536"/>
                <a:gd name="T18" fmla="*/ 0 60000 65536"/>
                <a:gd name="T19" fmla="*/ 0 60000 65536"/>
                <a:gd name="T20" fmla="*/ 0 60000 65536"/>
                <a:gd name="T21" fmla="*/ 0 60000 65536"/>
                <a:gd name="T22" fmla="*/ 0 60000 65536"/>
                <a:gd name="T23" fmla="*/ 0 60000 65536"/>
                <a:gd name="T24" fmla="*/ 0 w 142"/>
                <a:gd name="T25" fmla="*/ 0 h 604"/>
                <a:gd name="T26" fmla="*/ 142 w 142"/>
                <a:gd name="T27" fmla="*/ 604 h 60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42" h="604">
                  <a:moveTo>
                    <a:pt x="37" y="1"/>
                  </a:moveTo>
                  <a:lnTo>
                    <a:pt x="45" y="472"/>
                  </a:lnTo>
                  <a:lnTo>
                    <a:pt x="0" y="474"/>
                  </a:lnTo>
                  <a:lnTo>
                    <a:pt x="72" y="604"/>
                  </a:lnTo>
                  <a:lnTo>
                    <a:pt x="142" y="474"/>
                  </a:lnTo>
                  <a:lnTo>
                    <a:pt x="100" y="474"/>
                  </a:lnTo>
                  <a:lnTo>
                    <a:pt x="99" y="0"/>
                  </a:lnTo>
                  <a:lnTo>
                    <a:pt x="37" y="1"/>
                  </a:lnTo>
                  <a:close/>
                </a:path>
              </a:pathLst>
            </a:custGeom>
            <a:grpFill/>
            <a:ln w="9525">
              <a:noFill/>
              <a:round/>
              <a:headEnd/>
              <a:tailEnd/>
            </a:ln>
          </p:spPr>
          <p:txBody>
            <a:bodyPr vert="eaVert" wrap="none" anchor="ctr"/>
            <a:lstStyle/>
            <a:p>
              <a:pPr>
                <a:defRPr/>
              </a:pPr>
              <a:endParaRPr lang="zh-CN" altLang="en-US"/>
            </a:p>
          </p:txBody>
        </p:sp>
        <p:sp>
          <p:nvSpPr>
            <p:cNvPr id="25624" name="Freeform 24"/>
            <p:cNvSpPr>
              <a:spLocks/>
            </p:cNvSpPr>
            <p:nvPr/>
          </p:nvSpPr>
          <p:spPr bwMode="ltGray">
            <a:xfrm flipH="1">
              <a:off x="2025" y="2003"/>
              <a:ext cx="1197" cy="867"/>
            </a:xfrm>
            <a:custGeom>
              <a:avLst/>
              <a:gdLst>
                <a:gd name="T0" fmla="*/ 0 w 735"/>
                <a:gd name="T1" fmla="*/ 0 h 532"/>
                <a:gd name="T2" fmla="*/ 382 w 735"/>
                <a:gd name="T3" fmla="*/ 202 h 532"/>
                <a:gd name="T4" fmla="*/ 577 w 735"/>
                <a:gd name="T5" fmla="*/ 202 h 532"/>
                <a:gd name="T6" fmla="*/ 637 w 735"/>
                <a:gd name="T7" fmla="*/ 249 h 532"/>
                <a:gd name="T8" fmla="*/ 639 w 735"/>
                <a:gd name="T9" fmla="*/ 402 h 532"/>
                <a:gd name="T10" fmla="*/ 598 w 735"/>
                <a:gd name="T11" fmla="*/ 400 h 532"/>
                <a:gd name="T12" fmla="*/ 669 w 735"/>
                <a:gd name="T13" fmla="*/ 532 h 532"/>
                <a:gd name="T14" fmla="*/ 735 w 735"/>
                <a:gd name="T15" fmla="*/ 402 h 532"/>
                <a:gd name="T16" fmla="*/ 696 w 735"/>
                <a:gd name="T17" fmla="*/ 402 h 532"/>
                <a:gd name="T18" fmla="*/ 694 w 735"/>
                <a:gd name="T19" fmla="*/ 226 h 532"/>
                <a:gd name="T20" fmla="*/ 616 w 735"/>
                <a:gd name="T21" fmla="*/ 150 h 532"/>
                <a:gd name="T22" fmla="*/ 335 w 735"/>
                <a:gd name="T23" fmla="*/ 149 h 532"/>
                <a:gd name="T24" fmla="*/ 69 w 735"/>
                <a:gd name="T25" fmla="*/ 0 h 532"/>
                <a:gd name="T26" fmla="*/ 0 w 735"/>
                <a:gd name="T27" fmla="*/ 0 h 532"/>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35"/>
                <a:gd name="T43" fmla="*/ 0 h 532"/>
                <a:gd name="T44" fmla="*/ 735 w 735"/>
                <a:gd name="T45" fmla="*/ 532 h 532"/>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35" h="532">
                  <a:moveTo>
                    <a:pt x="0" y="0"/>
                  </a:moveTo>
                  <a:cubicBezTo>
                    <a:pt x="0" y="0"/>
                    <a:pt x="85" y="216"/>
                    <a:pt x="382" y="202"/>
                  </a:cubicBezTo>
                  <a:cubicBezTo>
                    <a:pt x="479" y="202"/>
                    <a:pt x="577" y="202"/>
                    <a:pt x="577" y="202"/>
                  </a:cubicBezTo>
                  <a:cubicBezTo>
                    <a:pt x="577" y="202"/>
                    <a:pt x="639" y="201"/>
                    <a:pt x="637" y="249"/>
                  </a:cubicBezTo>
                  <a:cubicBezTo>
                    <a:pt x="638" y="325"/>
                    <a:pt x="639" y="402"/>
                    <a:pt x="639" y="402"/>
                  </a:cubicBezTo>
                  <a:lnTo>
                    <a:pt x="598" y="400"/>
                  </a:lnTo>
                  <a:lnTo>
                    <a:pt x="669" y="532"/>
                  </a:lnTo>
                  <a:lnTo>
                    <a:pt x="735" y="402"/>
                  </a:lnTo>
                  <a:lnTo>
                    <a:pt x="696" y="402"/>
                  </a:lnTo>
                  <a:cubicBezTo>
                    <a:pt x="696" y="402"/>
                    <a:pt x="695" y="314"/>
                    <a:pt x="694" y="226"/>
                  </a:cubicBezTo>
                  <a:cubicBezTo>
                    <a:pt x="687" y="160"/>
                    <a:pt x="616" y="150"/>
                    <a:pt x="616" y="150"/>
                  </a:cubicBezTo>
                  <a:cubicBezTo>
                    <a:pt x="556" y="137"/>
                    <a:pt x="473" y="153"/>
                    <a:pt x="335" y="149"/>
                  </a:cubicBezTo>
                  <a:cubicBezTo>
                    <a:pt x="110" y="126"/>
                    <a:pt x="69" y="0"/>
                    <a:pt x="69" y="0"/>
                  </a:cubicBezTo>
                  <a:lnTo>
                    <a:pt x="0" y="0"/>
                  </a:lnTo>
                  <a:close/>
                </a:path>
              </a:pathLst>
            </a:custGeom>
            <a:grpFill/>
            <a:ln w="9525">
              <a:noFill/>
              <a:round/>
              <a:headEnd/>
              <a:tailEnd/>
            </a:ln>
          </p:spPr>
          <p:txBody>
            <a:bodyPr vert="eaVert" wrap="none" anchor="ctr"/>
            <a:lstStyle/>
            <a:p>
              <a:pPr>
                <a:defRPr/>
              </a:pPr>
              <a:endParaRPr lang="zh-CN" altLang="en-US"/>
            </a:p>
          </p:txBody>
        </p:sp>
      </p:grpSp>
      <p:grpSp>
        <p:nvGrpSpPr>
          <p:cNvPr id="25714" name="Group 114"/>
          <p:cNvGrpSpPr>
            <a:grpSpLocks/>
          </p:cNvGrpSpPr>
          <p:nvPr/>
        </p:nvGrpSpPr>
        <p:grpSpPr bwMode="auto">
          <a:xfrm>
            <a:off x="1041156" y="1060314"/>
            <a:ext cx="3869141" cy="3671676"/>
            <a:chOff x="930" y="1117"/>
            <a:chExt cx="2140" cy="2439"/>
          </a:xfrm>
        </p:grpSpPr>
        <p:pic>
          <p:nvPicPr>
            <p:cNvPr id="109576" name="Picture 3" descr="C:\Users\Administrator\Desktop\水墨 .png"/>
            <p:cNvPicPr>
              <a:picLocks noChangeAspect="1" noChangeArrowheads="1"/>
            </p:cNvPicPr>
            <p:nvPr/>
          </p:nvPicPr>
          <p:blipFill>
            <a:blip r:embed="rId3"/>
            <a:srcRect/>
            <a:stretch>
              <a:fillRect/>
            </a:stretch>
          </p:blipFill>
          <p:spPr bwMode="auto">
            <a:xfrm>
              <a:off x="930" y="1117"/>
              <a:ext cx="2140" cy="632"/>
            </a:xfrm>
            <a:prstGeom prst="rect">
              <a:avLst/>
            </a:prstGeom>
            <a:noFill/>
            <a:ln w="9525">
              <a:noFill/>
              <a:miter lim="800000"/>
              <a:headEnd/>
              <a:tailEnd/>
            </a:ln>
          </p:spPr>
        </p:pic>
        <p:pic>
          <p:nvPicPr>
            <p:cNvPr id="109577" name="Picture 3" descr="C:\Users\Administrator\Desktop\水墨 .png"/>
            <p:cNvPicPr>
              <a:picLocks noChangeAspect="1" noChangeArrowheads="1"/>
            </p:cNvPicPr>
            <p:nvPr/>
          </p:nvPicPr>
          <p:blipFill>
            <a:blip r:embed="rId3"/>
            <a:srcRect/>
            <a:stretch>
              <a:fillRect/>
            </a:stretch>
          </p:blipFill>
          <p:spPr bwMode="auto">
            <a:xfrm>
              <a:off x="930" y="1982"/>
              <a:ext cx="2140" cy="632"/>
            </a:xfrm>
            <a:prstGeom prst="rect">
              <a:avLst/>
            </a:prstGeom>
            <a:noFill/>
            <a:ln w="9525">
              <a:noFill/>
              <a:miter lim="800000"/>
              <a:headEnd/>
              <a:tailEnd/>
            </a:ln>
          </p:spPr>
        </p:pic>
        <p:pic>
          <p:nvPicPr>
            <p:cNvPr id="109578" name="Picture 3" descr="C:\Users\Administrator\Desktop\水墨 .png"/>
            <p:cNvPicPr>
              <a:picLocks noChangeAspect="1" noChangeArrowheads="1"/>
            </p:cNvPicPr>
            <p:nvPr/>
          </p:nvPicPr>
          <p:blipFill>
            <a:blip r:embed="rId3"/>
            <a:srcRect/>
            <a:stretch>
              <a:fillRect/>
            </a:stretch>
          </p:blipFill>
          <p:spPr bwMode="auto">
            <a:xfrm>
              <a:off x="930" y="2815"/>
              <a:ext cx="2140" cy="632"/>
            </a:xfrm>
            <a:prstGeom prst="rect">
              <a:avLst/>
            </a:prstGeom>
            <a:noFill/>
            <a:ln w="9525">
              <a:noFill/>
              <a:miter lim="800000"/>
              <a:headEnd/>
              <a:tailEnd/>
            </a:ln>
          </p:spPr>
        </p:pic>
        <p:sp>
          <p:nvSpPr>
            <p:cNvPr id="109579" name="Rectangle 12"/>
            <p:cNvSpPr>
              <a:spLocks noChangeArrowheads="1"/>
            </p:cNvSpPr>
            <p:nvPr/>
          </p:nvSpPr>
          <p:spPr bwMode="auto">
            <a:xfrm>
              <a:off x="1111" y="1344"/>
              <a:ext cx="1665" cy="513"/>
            </a:xfrm>
            <a:prstGeom prst="rect">
              <a:avLst/>
            </a:prstGeom>
            <a:noFill/>
            <a:ln w="9525" algn="ctr">
              <a:noFill/>
              <a:miter lim="800000"/>
              <a:headEnd/>
              <a:tailEnd/>
            </a:ln>
          </p:spPr>
          <p:txBody>
            <a:bodyPr>
              <a:spAutoFit/>
            </a:bodyPr>
            <a:lstStyle/>
            <a:p>
              <a:pPr eaLnBrk="0" hangingPunct="0"/>
              <a:r>
                <a:rPr lang="zh-CN" altLang="en-US">
                  <a:solidFill>
                    <a:schemeClr val="bg1"/>
                  </a:solidFill>
                  <a:latin typeface="宋体" charset="-122"/>
                </a:rPr>
                <a:t>单击此处添加文字说明</a:t>
              </a:r>
            </a:p>
          </p:txBody>
        </p:sp>
        <p:sp>
          <p:nvSpPr>
            <p:cNvPr id="109580" name="Rectangle 12"/>
            <p:cNvSpPr>
              <a:spLocks noChangeArrowheads="1"/>
            </p:cNvSpPr>
            <p:nvPr/>
          </p:nvSpPr>
          <p:spPr bwMode="auto">
            <a:xfrm>
              <a:off x="1111" y="2185"/>
              <a:ext cx="1665" cy="513"/>
            </a:xfrm>
            <a:prstGeom prst="rect">
              <a:avLst/>
            </a:prstGeom>
            <a:noFill/>
            <a:ln w="9525" algn="ctr">
              <a:noFill/>
              <a:miter lim="800000"/>
              <a:headEnd/>
              <a:tailEnd/>
            </a:ln>
          </p:spPr>
          <p:txBody>
            <a:bodyPr>
              <a:spAutoFit/>
            </a:bodyPr>
            <a:lstStyle/>
            <a:p>
              <a:pPr eaLnBrk="0" hangingPunct="0"/>
              <a:r>
                <a:rPr lang="zh-CN" altLang="en-US">
                  <a:solidFill>
                    <a:schemeClr val="bg1"/>
                  </a:solidFill>
                  <a:latin typeface="宋体" charset="-122"/>
                </a:rPr>
                <a:t>单击此处添加文字说明</a:t>
              </a:r>
            </a:p>
          </p:txBody>
        </p:sp>
        <p:sp>
          <p:nvSpPr>
            <p:cNvPr id="109581" name="Rectangle 12"/>
            <p:cNvSpPr>
              <a:spLocks noChangeArrowheads="1"/>
            </p:cNvSpPr>
            <p:nvPr/>
          </p:nvSpPr>
          <p:spPr bwMode="auto">
            <a:xfrm>
              <a:off x="1111" y="3043"/>
              <a:ext cx="1665" cy="513"/>
            </a:xfrm>
            <a:prstGeom prst="rect">
              <a:avLst/>
            </a:prstGeom>
            <a:noFill/>
            <a:ln w="9525" algn="ctr">
              <a:noFill/>
              <a:miter lim="800000"/>
              <a:headEnd/>
              <a:tailEnd/>
            </a:ln>
          </p:spPr>
          <p:txBody>
            <a:bodyPr>
              <a:spAutoFit/>
            </a:bodyPr>
            <a:lstStyle/>
            <a:p>
              <a:pPr eaLnBrk="0" hangingPunct="0"/>
              <a:r>
                <a:rPr lang="zh-CN" altLang="en-US">
                  <a:solidFill>
                    <a:schemeClr val="bg1"/>
                  </a:solidFill>
                  <a:latin typeface="宋体" charset="-122"/>
                </a:rPr>
                <a:t>单击此处添加文字说明</a:t>
              </a:r>
            </a:p>
          </p:txBody>
        </p:sp>
      </p:grpSp>
      <p:grpSp>
        <p:nvGrpSpPr>
          <p:cNvPr id="25715" name="Group 115"/>
          <p:cNvGrpSpPr>
            <a:grpSpLocks/>
          </p:cNvGrpSpPr>
          <p:nvPr/>
        </p:nvGrpSpPr>
        <p:grpSpPr bwMode="auto">
          <a:xfrm>
            <a:off x="5937700" y="1914501"/>
            <a:ext cx="2234700" cy="1932938"/>
            <a:chOff x="4003" y="1570"/>
            <a:chExt cx="1236" cy="1284"/>
          </a:xfrm>
        </p:grpSpPr>
        <p:pic>
          <p:nvPicPr>
            <p:cNvPr id="109583" name="Picture 3" descr="C:\Users\Administrator\Desktop\9.png"/>
            <p:cNvPicPr>
              <a:picLocks noChangeAspect="1" noChangeArrowheads="1"/>
            </p:cNvPicPr>
            <p:nvPr/>
          </p:nvPicPr>
          <p:blipFill>
            <a:blip r:embed="rId4"/>
            <a:srcRect/>
            <a:stretch>
              <a:fillRect/>
            </a:stretch>
          </p:blipFill>
          <p:spPr bwMode="auto">
            <a:xfrm>
              <a:off x="4003" y="1570"/>
              <a:ext cx="1236" cy="1284"/>
            </a:xfrm>
            <a:prstGeom prst="rect">
              <a:avLst/>
            </a:prstGeom>
            <a:noFill/>
            <a:ln w="9525">
              <a:noFill/>
              <a:miter lim="800000"/>
              <a:headEnd/>
              <a:tailEnd/>
            </a:ln>
          </p:spPr>
        </p:pic>
        <p:sp>
          <p:nvSpPr>
            <p:cNvPr id="22" name="TextBox 21"/>
            <p:cNvSpPr txBox="1"/>
            <p:nvPr/>
          </p:nvSpPr>
          <p:spPr>
            <a:xfrm>
              <a:off x="4332" y="1979"/>
              <a:ext cx="879" cy="513"/>
            </a:xfrm>
            <a:prstGeom prst="rect">
              <a:avLst/>
            </a:prstGeom>
            <a:noFill/>
          </p:spPr>
          <p:txBody>
            <a:bodyPr wrap="none">
              <a:spAutoFit/>
            </a:bodyPr>
            <a:lstStyle/>
            <a:p>
              <a:pPr>
                <a:defRPr/>
              </a:pPr>
              <a:r>
                <a:rPr lang="zh-CN" altLang="en-US" dirty="0">
                  <a:solidFill>
                    <a:schemeClr val="bg1"/>
                  </a:solidFill>
                  <a:latin typeface="+mn-ea"/>
                  <a:ea typeface="+mn-ea"/>
                </a:rPr>
                <a:t>单击此处</a:t>
              </a:r>
              <a:endParaRPr lang="en-US" altLang="zh-CN" dirty="0">
                <a:solidFill>
                  <a:schemeClr val="bg1"/>
                </a:solidFill>
                <a:latin typeface="+mn-ea"/>
                <a:ea typeface="+mn-ea"/>
              </a:endParaRPr>
            </a:p>
            <a:p>
              <a:pPr>
                <a:defRPr/>
              </a:pPr>
              <a:r>
                <a:rPr lang="zh-CN" altLang="en-US" dirty="0">
                  <a:solidFill>
                    <a:schemeClr val="bg1"/>
                  </a:solidFill>
                  <a:latin typeface="+mn-ea"/>
                  <a:ea typeface="+mn-ea"/>
                </a:rPr>
                <a:t>添加标题</a:t>
              </a:r>
            </a:p>
          </p:txBody>
        </p:sp>
      </p:grpSp>
      <p:sp>
        <p:nvSpPr>
          <p:cNvPr id="18" name="TextBox 17"/>
          <p:cNvSpPr txBox="1">
            <a:spLocks noChangeArrowheads="1"/>
          </p:cNvSpPr>
          <p:nvPr/>
        </p:nvSpPr>
        <p:spPr bwMode="auto">
          <a:xfrm>
            <a:off x="497174" y="195486"/>
            <a:ext cx="2778682" cy="411829"/>
          </a:xfrm>
          <a:prstGeom prst="rect">
            <a:avLst/>
          </a:prstGeom>
          <a:noFill/>
          <a:ln w="9525">
            <a:noFill/>
            <a:miter lim="800000"/>
            <a:headEnd/>
            <a:tailEnd/>
          </a:ln>
        </p:spPr>
        <p:txBody>
          <a:bodyPr wrap="none" lIns="72567" tIns="36283" rIns="72567" bIns="36283">
            <a:spAutoFit/>
          </a:bodyPr>
          <a:lstStyle/>
          <a:p>
            <a:r>
              <a:rPr lang="en-US" altLang="zh-CN" sz="2200" dirty="0">
                <a:solidFill>
                  <a:schemeClr val="bg1"/>
                </a:solidFill>
                <a:latin typeface="方正大标宋简体" pitchFamily="2" charset="-122"/>
                <a:ea typeface="方正大标宋简体" pitchFamily="2" charset="-122"/>
              </a:rPr>
              <a:t>&gt;&gt;</a:t>
            </a:r>
            <a:r>
              <a:rPr lang="zh-CN" altLang="en-US" sz="2200" dirty="0">
                <a:solidFill>
                  <a:schemeClr val="bg1"/>
                </a:solidFill>
                <a:latin typeface="方正大标宋简体" pitchFamily="2" charset="-122"/>
                <a:ea typeface="方正大标宋简体" pitchFamily="2" charset="-122"/>
              </a:rPr>
              <a:t>单击此处添加标题</a:t>
            </a:r>
          </a:p>
        </p:txBody>
      </p:sp>
    </p:spTree>
  </p:cSld>
  <p:clrMapOvr>
    <a:masterClrMapping/>
  </p:clrMapOvr>
  <mc:AlternateContent xmlns:mc="http://schemas.openxmlformats.org/markup-compatibility/2006" xmlns:p14="http://schemas.microsoft.com/office/powerpoint/2010/main">
    <mc:Choice Requires="p14">
      <p:transition spd="slow" p14:dur="1500" advTm="0">
        <p:push/>
      </p:transition>
    </mc:Choice>
    <mc:Fallback xmlns="">
      <p:transition spd="slow" advTm="0">
        <p:push/>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8"/>
                                        </p:tgtEl>
                                        <p:attrNameLst>
                                          <p:attrName>ppt_y</p:attrName>
                                        </p:attrNameLst>
                                      </p:cBhvr>
                                      <p:tavLst>
                                        <p:tav tm="0">
                                          <p:val>
                                            <p:strVal val="#ppt_y"/>
                                          </p:val>
                                        </p:tav>
                                        <p:tav tm="100000">
                                          <p:val>
                                            <p:strVal val="#ppt_y"/>
                                          </p:val>
                                        </p:tav>
                                      </p:tavLst>
                                    </p:anim>
                                    <p:anim calcmode="lin" valueType="num">
                                      <p:cBhvr>
                                        <p:cTn id="9"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8"/>
                                        </p:tgtEl>
                                      </p:cBhvr>
                                    </p:animEffect>
                                  </p:childTnLst>
                                </p:cTn>
                              </p:par>
                            </p:childTnLst>
                          </p:cTn>
                        </p:par>
                        <p:par>
                          <p:cTn id="12" fill="hold">
                            <p:stCondLst>
                              <p:cond delay="950"/>
                            </p:stCondLst>
                            <p:childTnLst>
                              <p:par>
                                <p:cTn id="13" presetID="29" presetClass="entr" presetSubtype="0" fill="hold" nodeType="afterEffect">
                                  <p:stCondLst>
                                    <p:cond delay="0"/>
                                  </p:stCondLst>
                                  <p:childTnLst>
                                    <p:set>
                                      <p:cBhvr>
                                        <p:cTn id="14" dur="1" fill="hold">
                                          <p:stCondLst>
                                            <p:cond delay="0"/>
                                          </p:stCondLst>
                                        </p:cTn>
                                        <p:tgtEl>
                                          <p:spTgt spid="25714"/>
                                        </p:tgtEl>
                                        <p:attrNameLst>
                                          <p:attrName>style.visibility</p:attrName>
                                        </p:attrNameLst>
                                      </p:cBhvr>
                                      <p:to>
                                        <p:strVal val="visible"/>
                                      </p:to>
                                    </p:set>
                                    <p:anim calcmode="lin" valueType="num">
                                      <p:cBhvr>
                                        <p:cTn id="15" dur="1000" fill="hold"/>
                                        <p:tgtEl>
                                          <p:spTgt spid="25714"/>
                                        </p:tgtEl>
                                        <p:attrNameLst>
                                          <p:attrName>ppt_x</p:attrName>
                                        </p:attrNameLst>
                                      </p:cBhvr>
                                      <p:tavLst>
                                        <p:tav tm="0">
                                          <p:val>
                                            <p:strVal val="#ppt_x-.2"/>
                                          </p:val>
                                        </p:tav>
                                        <p:tav tm="100000">
                                          <p:val>
                                            <p:strVal val="#ppt_x"/>
                                          </p:val>
                                        </p:tav>
                                      </p:tavLst>
                                    </p:anim>
                                    <p:anim calcmode="lin" valueType="num">
                                      <p:cBhvr>
                                        <p:cTn id="16" dur="1000" fill="hold"/>
                                        <p:tgtEl>
                                          <p:spTgt spid="25714"/>
                                        </p:tgtEl>
                                        <p:attrNameLst>
                                          <p:attrName>ppt_y</p:attrName>
                                        </p:attrNameLst>
                                      </p:cBhvr>
                                      <p:tavLst>
                                        <p:tav tm="0">
                                          <p:val>
                                            <p:strVal val="#ppt_y"/>
                                          </p:val>
                                        </p:tav>
                                        <p:tav tm="100000">
                                          <p:val>
                                            <p:strVal val="#ppt_y"/>
                                          </p:val>
                                        </p:tav>
                                      </p:tavLst>
                                    </p:anim>
                                    <p:animEffect transition="in" filter="wipe(right)" prLst="gradientSize: 0.1">
                                      <p:cBhvr>
                                        <p:cTn id="17" dur="1000"/>
                                        <p:tgtEl>
                                          <p:spTgt spid="25714"/>
                                        </p:tgtEl>
                                      </p:cBhvr>
                                    </p:animEffect>
                                  </p:childTnLst>
                                </p:cTn>
                              </p:par>
                            </p:childTnLst>
                          </p:cTn>
                        </p:par>
                        <p:par>
                          <p:cTn id="18" fill="hold">
                            <p:stCondLst>
                              <p:cond delay="1950"/>
                            </p:stCondLst>
                            <p:childTnLst>
                              <p:par>
                                <p:cTn id="19" presetID="29" presetClass="entr" presetSubtype="0" fill="hold" nodeType="afterEffect">
                                  <p:stCondLst>
                                    <p:cond delay="0"/>
                                  </p:stCondLst>
                                  <p:childTnLst>
                                    <p:set>
                                      <p:cBhvr>
                                        <p:cTn id="20" dur="1" fill="hold">
                                          <p:stCondLst>
                                            <p:cond delay="0"/>
                                          </p:stCondLst>
                                        </p:cTn>
                                        <p:tgtEl>
                                          <p:spTgt spid="25621"/>
                                        </p:tgtEl>
                                        <p:attrNameLst>
                                          <p:attrName>style.visibility</p:attrName>
                                        </p:attrNameLst>
                                      </p:cBhvr>
                                      <p:to>
                                        <p:strVal val="visible"/>
                                      </p:to>
                                    </p:set>
                                    <p:anim calcmode="lin" valueType="num">
                                      <p:cBhvr>
                                        <p:cTn id="21" dur="1000" fill="hold"/>
                                        <p:tgtEl>
                                          <p:spTgt spid="25621"/>
                                        </p:tgtEl>
                                        <p:attrNameLst>
                                          <p:attrName>ppt_x</p:attrName>
                                        </p:attrNameLst>
                                      </p:cBhvr>
                                      <p:tavLst>
                                        <p:tav tm="0">
                                          <p:val>
                                            <p:strVal val="#ppt_x-.2"/>
                                          </p:val>
                                        </p:tav>
                                        <p:tav tm="100000">
                                          <p:val>
                                            <p:strVal val="#ppt_x"/>
                                          </p:val>
                                        </p:tav>
                                      </p:tavLst>
                                    </p:anim>
                                    <p:anim calcmode="lin" valueType="num">
                                      <p:cBhvr>
                                        <p:cTn id="22" dur="1000" fill="hold"/>
                                        <p:tgtEl>
                                          <p:spTgt spid="25621"/>
                                        </p:tgtEl>
                                        <p:attrNameLst>
                                          <p:attrName>ppt_y</p:attrName>
                                        </p:attrNameLst>
                                      </p:cBhvr>
                                      <p:tavLst>
                                        <p:tav tm="0">
                                          <p:val>
                                            <p:strVal val="#ppt_y"/>
                                          </p:val>
                                        </p:tav>
                                        <p:tav tm="100000">
                                          <p:val>
                                            <p:strVal val="#ppt_y"/>
                                          </p:val>
                                        </p:tav>
                                      </p:tavLst>
                                    </p:anim>
                                    <p:animEffect transition="in" filter="wipe(right)" prLst="gradientSize: 0.1">
                                      <p:cBhvr>
                                        <p:cTn id="23" dur="1000"/>
                                        <p:tgtEl>
                                          <p:spTgt spid="25621"/>
                                        </p:tgtEl>
                                      </p:cBhvr>
                                    </p:animEffect>
                                  </p:childTnLst>
                                </p:cTn>
                              </p:par>
                            </p:childTnLst>
                          </p:cTn>
                        </p:par>
                        <p:par>
                          <p:cTn id="24" fill="hold">
                            <p:stCondLst>
                              <p:cond delay="2950"/>
                            </p:stCondLst>
                            <p:childTnLst>
                              <p:par>
                                <p:cTn id="25" presetID="35" presetClass="entr" presetSubtype="0" fill="hold" nodeType="afterEffect">
                                  <p:stCondLst>
                                    <p:cond delay="0"/>
                                  </p:stCondLst>
                                  <p:childTnLst>
                                    <p:set>
                                      <p:cBhvr>
                                        <p:cTn id="26" dur="1" fill="hold">
                                          <p:stCondLst>
                                            <p:cond delay="0"/>
                                          </p:stCondLst>
                                        </p:cTn>
                                        <p:tgtEl>
                                          <p:spTgt spid="25715"/>
                                        </p:tgtEl>
                                        <p:attrNameLst>
                                          <p:attrName>style.visibility</p:attrName>
                                        </p:attrNameLst>
                                      </p:cBhvr>
                                      <p:to>
                                        <p:strVal val="visible"/>
                                      </p:to>
                                    </p:set>
                                    <p:animEffect transition="in" filter="fade">
                                      <p:cBhvr>
                                        <p:cTn id="27" dur="2000"/>
                                        <p:tgtEl>
                                          <p:spTgt spid="25715"/>
                                        </p:tgtEl>
                                      </p:cBhvr>
                                    </p:animEffect>
                                    <p:anim calcmode="lin" valueType="num">
                                      <p:cBhvr>
                                        <p:cTn id="28" dur="2000" fill="hold"/>
                                        <p:tgtEl>
                                          <p:spTgt spid="25715"/>
                                        </p:tgtEl>
                                        <p:attrNameLst>
                                          <p:attrName>style.rotation</p:attrName>
                                        </p:attrNameLst>
                                      </p:cBhvr>
                                      <p:tavLst>
                                        <p:tav tm="0">
                                          <p:val>
                                            <p:fltVal val="720"/>
                                          </p:val>
                                        </p:tav>
                                        <p:tav tm="100000">
                                          <p:val>
                                            <p:fltVal val="0"/>
                                          </p:val>
                                        </p:tav>
                                      </p:tavLst>
                                    </p:anim>
                                    <p:anim calcmode="lin" valueType="num">
                                      <p:cBhvr>
                                        <p:cTn id="29" dur="2000" fill="hold"/>
                                        <p:tgtEl>
                                          <p:spTgt spid="25715"/>
                                        </p:tgtEl>
                                        <p:attrNameLst>
                                          <p:attrName>ppt_h</p:attrName>
                                        </p:attrNameLst>
                                      </p:cBhvr>
                                      <p:tavLst>
                                        <p:tav tm="0">
                                          <p:val>
                                            <p:fltVal val="0"/>
                                          </p:val>
                                        </p:tav>
                                        <p:tav tm="100000">
                                          <p:val>
                                            <p:strVal val="#ppt_h"/>
                                          </p:val>
                                        </p:tav>
                                      </p:tavLst>
                                    </p:anim>
                                    <p:anim calcmode="lin" valueType="num">
                                      <p:cBhvr>
                                        <p:cTn id="30" dur="2000" fill="hold"/>
                                        <p:tgtEl>
                                          <p:spTgt spid="25715"/>
                                        </p:tgtEl>
                                        <p:attrNameLst>
                                          <p:attrName>ppt_w</p:attrName>
                                        </p:attrNameLst>
                                      </p:cBhvr>
                                      <p:tavLst>
                                        <p:tav tm="0">
                                          <p:val>
                                            <p:fltVal val="0"/>
                                          </p:val>
                                        </p:tav>
                                        <p:tav tm="100000">
                                          <p:val>
                                            <p:strVal val="#ppt_w"/>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26928" y="305963"/>
            <a:ext cx="8513805" cy="4528832"/>
          </a:xfrm>
          <a:prstGeom prst="rect">
            <a:avLst/>
          </a:prstGeom>
        </p:spPr>
      </p:pic>
      <p:sp>
        <p:nvSpPr>
          <p:cNvPr id="13" name="矩形 12"/>
          <p:cNvSpPr/>
          <p:nvPr/>
        </p:nvSpPr>
        <p:spPr>
          <a:xfrm>
            <a:off x="0" y="0"/>
            <a:ext cx="326928" cy="51435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8840733" y="0"/>
            <a:ext cx="303267" cy="51435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0" y="0"/>
            <a:ext cx="9144000" cy="305963"/>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p:cNvSpPr/>
          <p:nvPr/>
        </p:nvSpPr>
        <p:spPr>
          <a:xfrm>
            <a:off x="0" y="4834795"/>
            <a:ext cx="9144000" cy="305963"/>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4" name="Picture 10" descr="C:\Users\Administrator\Desktop\1.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288183" y="2777736"/>
            <a:ext cx="1314450" cy="512922"/>
          </a:xfrm>
          <a:prstGeom prst="rect">
            <a:avLst/>
          </a:prstGeom>
          <a:noFill/>
          <a:extLst>
            <a:ext uri="{909E8E84-426E-40DD-AFC4-6F175D3DCCD1}">
              <a14:hiddenFill xmlns:a14="http://schemas.microsoft.com/office/drawing/2010/main">
                <a:solidFill>
                  <a:srgbClr val="FFFFFF"/>
                </a:solidFill>
              </a14:hiddenFill>
            </a:ext>
          </a:extLst>
        </p:spPr>
      </p:pic>
      <p:pic>
        <p:nvPicPr>
          <p:cNvPr id="25" name="Picture 11" descr="C:\Users\Administrator\Desktop\2.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771207" y="2885081"/>
            <a:ext cx="1228725" cy="691515"/>
          </a:xfrm>
          <a:prstGeom prst="rect">
            <a:avLst/>
          </a:prstGeom>
          <a:noFill/>
          <a:extLst>
            <a:ext uri="{909E8E84-426E-40DD-AFC4-6F175D3DCCD1}">
              <a14:hiddenFill xmlns:a14="http://schemas.microsoft.com/office/drawing/2010/main">
                <a:solidFill>
                  <a:srgbClr val="FFFFFF"/>
                </a:solidFill>
              </a14:hiddenFill>
            </a:ext>
          </a:extLst>
        </p:spPr>
      </p:pic>
      <p:pic>
        <p:nvPicPr>
          <p:cNvPr id="26" name="Picture 5" descr="C:\Users\Administrator\Desktop\4.png"/>
          <p:cNvPicPr>
            <a:picLocks noChangeAspect="1" noChangeArrowheads="1"/>
          </p:cNvPicPr>
          <p:nvPr/>
        </p:nvPicPr>
        <p:blipFill>
          <a:blip r:embed="rId6">
            <a:extLst>
              <a:ext uri="{BEBA8EAE-BF5A-486C-A8C5-ECC9F3942E4B}">
                <a14:imgProps xmlns:a14="http://schemas.microsoft.com/office/drawing/2010/main">
                  <a14:imgLayer r:embed="rId7">
                    <a14:imgEffect>
                      <a14:colorTemperature colorTemp="5300"/>
                    </a14:imgEffect>
                    <a14:imgEffect>
                      <a14:saturation sat="66000"/>
                    </a14:imgEffect>
                  </a14:imgLayer>
                </a14:imgProps>
              </a:ext>
            </a:extLst>
          </a:blip>
          <a:srcRect/>
          <a:stretch>
            <a:fillRect/>
          </a:stretch>
        </p:blipFill>
        <p:spPr bwMode="auto">
          <a:xfrm flipH="1">
            <a:off x="4333874" y="33783"/>
            <a:ext cx="714380" cy="5109440"/>
          </a:xfrm>
          <a:prstGeom prst="rect">
            <a:avLst/>
          </a:prstGeom>
          <a:noFill/>
        </p:spPr>
      </p:pic>
      <p:pic>
        <p:nvPicPr>
          <p:cNvPr id="27" name="Picture 5" descr="C:\Users\Administrator\Desktop\4.png"/>
          <p:cNvPicPr>
            <a:picLocks noChangeAspect="1" noChangeArrowheads="1"/>
          </p:cNvPicPr>
          <p:nvPr/>
        </p:nvPicPr>
        <p:blipFill>
          <a:blip r:embed="rId6">
            <a:extLst>
              <a:ext uri="{BEBA8EAE-BF5A-486C-A8C5-ECC9F3942E4B}">
                <a14:imgProps xmlns:a14="http://schemas.microsoft.com/office/drawing/2010/main">
                  <a14:imgLayer r:embed="rId7">
                    <a14:imgEffect>
                      <a14:colorTemperature colorTemp="5300"/>
                    </a14:imgEffect>
                    <a14:imgEffect>
                      <a14:saturation sat="66000"/>
                    </a14:imgEffect>
                  </a14:imgLayer>
                </a14:imgProps>
              </a:ext>
            </a:extLst>
          </a:blip>
          <a:srcRect/>
          <a:stretch>
            <a:fillRect/>
          </a:stretch>
        </p:blipFill>
        <p:spPr bwMode="auto">
          <a:xfrm>
            <a:off x="4176710" y="33783"/>
            <a:ext cx="714380" cy="5109440"/>
          </a:xfrm>
          <a:prstGeom prst="rect">
            <a:avLst/>
          </a:prstGeom>
          <a:noFill/>
        </p:spPr>
      </p:pic>
      <p:sp>
        <p:nvSpPr>
          <p:cNvPr id="28" name="TextBox 27"/>
          <p:cNvSpPr txBox="1"/>
          <p:nvPr/>
        </p:nvSpPr>
        <p:spPr>
          <a:xfrm>
            <a:off x="2342901" y="1183903"/>
            <a:ext cx="4344459" cy="646331"/>
          </a:xfrm>
          <a:prstGeom prst="rect">
            <a:avLst/>
          </a:prstGeom>
          <a:noFill/>
        </p:spPr>
        <p:txBody>
          <a:bodyPr wrap="none" rtlCol="0">
            <a:spAutoFit/>
          </a:bodyPr>
          <a:lstStyle/>
          <a:p>
            <a:r>
              <a:rPr lang="zh-CN" altLang="en-US" sz="3600" b="0" dirty="0">
                <a:latin typeface="叶根友毛笔行书" pitchFamily="2" charset="-122"/>
                <a:ea typeface="叶根友毛笔行书" pitchFamily="2" charset="-122"/>
              </a:rPr>
              <a:t>创意中国风动态</a:t>
            </a:r>
            <a:r>
              <a:rPr lang="en-US" altLang="zh-CN" sz="3600" b="0" dirty="0">
                <a:latin typeface="叶根友毛笔行书" pitchFamily="2" charset="-122"/>
                <a:ea typeface="叶根友毛笔行书" pitchFamily="2" charset="-122"/>
              </a:rPr>
              <a:t>PPT</a:t>
            </a:r>
            <a:endParaRPr lang="zh-CN" altLang="en-US" sz="3600" b="0" dirty="0">
              <a:latin typeface="叶根友毛笔行书" pitchFamily="2" charset="-122"/>
              <a:ea typeface="叶根友毛笔行书" pitchFamily="2" charset="-122"/>
            </a:endParaRPr>
          </a:p>
        </p:txBody>
      </p:sp>
      <p:sp>
        <p:nvSpPr>
          <p:cNvPr id="29" name="TextBox 28"/>
          <p:cNvSpPr txBox="1"/>
          <p:nvPr/>
        </p:nvSpPr>
        <p:spPr>
          <a:xfrm>
            <a:off x="2482449" y="1786242"/>
            <a:ext cx="3865161" cy="338554"/>
          </a:xfrm>
          <a:prstGeom prst="rect">
            <a:avLst/>
          </a:prstGeom>
          <a:noFill/>
        </p:spPr>
        <p:txBody>
          <a:bodyPr wrap="none" rtlCol="0">
            <a:spAutoFit/>
          </a:bodyPr>
          <a:lstStyle/>
          <a:p>
            <a:r>
              <a:rPr lang="zh-CN" altLang="en-US" sz="1600" b="0" u="sng" dirty="0">
                <a:latin typeface="微软雅黑" pitchFamily="34" charset="-122"/>
                <a:ea typeface="微软雅黑" pitchFamily="34" charset="-122"/>
              </a:rPr>
              <a:t>适合传统</a:t>
            </a:r>
            <a:r>
              <a:rPr lang="en-US" altLang="zh-CN" sz="1600" b="0" u="sng" dirty="0">
                <a:latin typeface="微软雅黑" pitchFamily="34" charset="-122"/>
                <a:ea typeface="微软雅黑" pitchFamily="34" charset="-122"/>
              </a:rPr>
              <a:t>/</a:t>
            </a:r>
            <a:r>
              <a:rPr lang="zh-CN" altLang="en-US" sz="1600" b="0" u="sng" dirty="0">
                <a:latin typeface="微软雅黑" pitchFamily="34" charset="-122"/>
                <a:ea typeface="微软雅黑" pitchFamily="34" charset="-122"/>
              </a:rPr>
              <a:t>文化</a:t>
            </a:r>
            <a:r>
              <a:rPr lang="en-US" altLang="zh-CN" sz="1600" b="0" u="sng" dirty="0">
                <a:latin typeface="微软雅黑" pitchFamily="34" charset="-122"/>
                <a:ea typeface="微软雅黑" pitchFamily="34" charset="-122"/>
              </a:rPr>
              <a:t>/</a:t>
            </a:r>
            <a:r>
              <a:rPr lang="zh-CN" altLang="en-US" sz="1600" b="0" u="sng" dirty="0">
                <a:latin typeface="微软雅黑" pitchFamily="34" charset="-122"/>
                <a:ea typeface="微软雅黑" pitchFamily="34" charset="-122"/>
              </a:rPr>
              <a:t>会议</a:t>
            </a:r>
            <a:r>
              <a:rPr lang="en-US" altLang="zh-CN" sz="1600" b="0" u="sng" dirty="0">
                <a:latin typeface="微软雅黑" pitchFamily="34" charset="-122"/>
                <a:ea typeface="微软雅黑" pitchFamily="34" charset="-122"/>
              </a:rPr>
              <a:t>/</a:t>
            </a:r>
            <a:r>
              <a:rPr lang="zh-CN" altLang="en-US" sz="1600" b="0" u="sng" dirty="0">
                <a:latin typeface="微软雅黑" pitchFamily="34" charset="-122"/>
                <a:ea typeface="微软雅黑" pitchFamily="34" charset="-122"/>
              </a:rPr>
              <a:t>报告</a:t>
            </a:r>
            <a:r>
              <a:rPr lang="en-US" altLang="zh-CN" sz="1600" b="0" u="sng" dirty="0">
                <a:latin typeface="微软雅黑" pitchFamily="34" charset="-122"/>
                <a:ea typeface="微软雅黑" pitchFamily="34" charset="-122"/>
              </a:rPr>
              <a:t>/</a:t>
            </a:r>
            <a:r>
              <a:rPr lang="zh-CN" altLang="en-US" sz="1600" b="0" u="sng" dirty="0">
                <a:latin typeface="微软雅黑" pitchFamily="34" charset="-122"/>
                <a:ea typeface="微软雅黑" pitchFamily="34" charset="-122"/>
              </a:rPr>
              <a:t>演讲</a:t>
            </a:r>
            <a:r>
              <a:rPr lang="en-US" altLang="zh-CN" sz="1600" b="0" u="sng" dirty="0">
                <a:latin typeface="微软雅黑" pitchFamily="34" charset="-122"/>
                <a:ea typeface="微软雅黑" pitchFamily="34" charset="-122"/>
              </a:rPr>
              <a:t>/</a:t>
            </a:r>
            <a:r>
              <a:rPr lang="zh-CN" altLang="en-US" sz="1600" b="0" u="sng" dirty="0">
                <a:latin typeface="微软雅黑" pitchFamily="34" charset="-122"/>
                <a:ea typeface="微软雅黑" pitchFamily="34" charset="-122"/>
              </a:rPr>
              <a:t>动态</a:t>
            </a:r>
            <a:r>
              <a:rPr lang="en-US" altLang="zh-CN" sz="1600" b="0" u="sng" dirty="0">
                <a:latin typeface="微软雅黑" pitchFamily="34" charset="-122"/>
                <a:ea typeface="微软雅黑" pitchFamily="34" charset="-122"/>
              </a:rPr>
              <a:t>PPT</a:t>
            </a:r>
            <a:endParaRPr lang="zh-CN" altLang="en-US" sz="1600" b="0" u="sng" dirty="0">
              <a:latin typeface="微软雅黑" pitchFamily="34" charset="-122"/>
              <a:ea typeface="微软雅黑" pitchFamily="34" charset="-122"/>
            </a:endParaRPr>
          </a:p>
        </p:txBody>
      </p:sp>
      <p:pic>
        <p:nvPicPr>
          <p:cNvPr id="30" name="Picture 2" descr="C:\Users\Administrator\Desktop\未标题-1.pn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6400672" y="1845733"/>
            <a:ext cx="246563" cy="272367"/>
          </a:xfrm>
          <a:prstGeom prst="rect">
            <a:avLst/>
          </a:prstGeom>
          <a:noFill/>
          <a:extLst>
            <a:ext uri="{909E8E84-426E-40DD-AFC4-6F175D3DCCD1}">
              <a14:hiddenFill xmlns:a14="http://schemas.microsoft.com/office/drawing/2010/main">
                <a:solidFill>
                  <a:srgbClr val="FFFFFF"/>
                </a:solidFill>
              </a14:hiddenFill>
            </a:ext>
          </a:extLst>
        </p:spPr>
      </p:pic>
      <p:pic>
        <p:nvPicPr>
          <p:cNvPr id="31" name="Picture 9" descr="C:\Users\Administrator\Desktop\b.png"/>
          <p:cNvPicPr>
            <a:picLocks noChangeAspect="1" noChangeArrowheads="1"/>
          </p:cNvPicPr>
          <p:nvPr/>
        </p:nvPicPr>
        <p:blipFill>
          <a:blip r:embed="rId9"/>
          <a:srcRect/>
          <a:stretch>
            <a:fillRect/>
          </a:stretch>
        </p:blipFill>
        <p:spPr bwMode="auto">
          <a:xfrm>
            <a:off x="7107670" y="305963"/>
            <a:ext cx="1928826" cy="1420208"/>
          </a:xfrm>
          <a:prstGeom prst="rect">
            <a:avLst/>
          </a:prstGeom>
          <a:noFill/>
        </p:spPr>
      </p:pic>
    </p:spTree>
  </p:cSld>
  <p:clrMapOvr>
    <a:masterClrMapping/>
  </p:clrMapOvr>
  <mc:AlternateContent xmlns:mc="http://schemas.openxmlformats.org/markup-compatibility/2006" xmlns:p14="http://schemas.microsoft.com/office/powerpoint/2010/main">
    <mc:Choice Requires="p14">
      <p:transition spd="slow" p14:dur="1500" advTm="0">
        <p:push/>
      </p:transition>
    </mc:Choice>
    <mc:Fallback xmlns="">
      <p:transition spd="slow" advTm="0">
        <p:push/>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path" presetSubtype="0" fill="hold" nodeType="afterEffect">
                                  <p:stCondLst>
                                    <p:cond delay="0"/>
                                  </p:stCondLst>
                                  <p:childTnLst>
                                    <p:animMotion origin="layout" path="M -3.33333E-6 0 L -0.4526 0 " pathEditMode="relative" rAng="0" ptsTypes="AA">
                                      <p:cBhvr>
                                        <p:cTn id="6" dur="3000" fill="hold"/>
                                        <p:tgtEl>
                                          <p:spTgt spid="27"/>
                                        </p:tgtEl>
                                        <p:attrNameLst>
                                          <p:attrName>ppt_x</p:attrName>
                                          <p:attrName>ppt_y</p:attrName>
                                        </p:attrNameLst>
                                      </p:cBhvr>
                                      <p:rCtr x="-226" y="0"/>
                                    </p:animMotion>
                                  </p:childTnLst>
                                </p:cTn>
                              </p:par>
                              <p:par>
                                <p:cTn id="7" presetID="63" presetClass="path" presetSubtype="0" fill="hold" nodeType="withEffect">
                                  <p:stCondLst>
                                    <p:cond delay="0"/>
                                  </p:stCondLst>
                                  <p:childTnLst>
                                    <p:animMotion origin="layout" path="M -4.16667E-6 0 L 0.43542 0 " pathEditMode="relative" rAng="0" ptsTypes="AA">
                                      <p:cBhvr>
                                        <p:cTn id="8" dur="3000" fill="hold"/>
                                        <p:tgtEl>
                                          <p:spTgt spid="26"/>
                                        </p:tgtEl>
                                        <p:attrNameLst>
                                          <p:attrName>ppt_x</p:attrName>
                                          <p:attrName>ppt_y</p:attrName>
                                        </p:attrNameLst>
                                      </p:cBhvr>
                                      <p:rCtr x="218" y="0"/>
                                    </p:animMotion>
                                  </p:childTnLst>
                                </p:cTn>
                              </p:par>
                              <p:par>
                                <p:cTn id="9" presetID="16" presetClass="entr" presetSubtype="37" fill="hold" nodeType="with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barn(outVertical)">
                                      <p:cBhvr>
                                        <p:cTn id="11" dur="3000"/>
                                        <p:tgtEl>
                                          <p:spTgt spid="10"/>
                                        </p:tgtEl>
                                      </p:cBhvr>
                                    </p:animEffect>
                                  </p:childTnLst>
                                </p:cTn>
                              </p:par>
                            </p:childTnLst>
                          </p:cTn>
                        </p:par>
                        <p:par>
                          <p:cTn id="12" fill="hold">
                            <p:stCondLst>
                              <p:cond delay="3000"/>
                            </p:stCondLst>
                            <p:childTnLst>
                              <p:par>
                                <p:cTn id="13" presetID="2" presetClass="entr" presetSubtype="8" decel="32000" fill="hold" nodeType="afterEffect">
                                  <p:stCondLst>
                                    <p:cond delay="900"/>
                                  </p:stCondLst>
                                  <p:childTnLst>
                                    <p:set>
                                      <p:cBhvr>
                                        <p:cTn id="14" dur="1" fill="hold">
                                          <p:stCondLst>
                                            <p:cond delay="0"/>
                                          </p:stCondLst>
                                        </p:cTn>
                                        <p:tgtEl>
                                          <p:spTgt spid="24"/>
                                        </p:tgtEl>
                                        <p:attrNameLst>
                                          <p:attrName>style.visibility</p:attrName>
                                        </p:attrNameLst>
                                      </p:cBhvr>
                                      <p:to>
                                        <p:strVal val="visible"/>
                                      </p:to>
                                    </p:set>
                                    <p:anim calcmode="lin" valueType="num">
                                      <p:cBhvr additive="base">
                                        <p:cTn id="15" dur="10000" fill="hold"/>
                                        <p:tgtEl>
                                          <p:spTgt spid="24"/>
                                        </p:tgtEl>
                                        <p:attrNameLst>
                                          <p:attrName>ppt_x</p:attrName>
                                        </p:attrNameLst>
                                      </p:cBhvr>
                                      <p:tavLst>
                                        <p:tav tm="0">
                                          <p:val>
                                            <p:strVal val="0-#ppt_w/2"/>
                                          </p:val>
                                        </p:tav>
                                        <p:tav tm="100000">
                                          <p:val>
                                            <p:strVal val="#ppt_x"/>
                                          </p:val>
                                        </p:tav>
                                      </p:tavLst>
                                    </p:anim>
                                    <p:anim calcmode="lin" valueType="num">
                                      <p:cBhvr additive="base">
                                        <p:cTn id="16" dur="10000" fill="hold"/>
                                        <p:tgtEl>
                                          <p:spTgt spid="24"/>
                                        </p:tgtEl>
                                        <p:attrNameLst>
                                          <p:attrName>ppt_y</p:attrName>
                                        </p:attrNameLst>
                                      </p:cBhvr>
                                      <p:tavLst>
                                        <p:tav tm="0">
                                          <p:val>
                                            <p:strVal val="#ppt_y"/>
                                          </p:val>
                                        </p:tav>
                                        <p:tav tm="100000">
                                          <p:val>
                                            <p:strVal val="#ppt_y"/>
                                          </p:val>
                                        </p:tav>
                                      </p:tavLst>
                                    </p:anim>
                                  </p:childTnLst>
                                </p:cTn>
                              </p:par>
                              <p:par>
                                <p:cTn id="17" presetID="6" presetClass="emph" presetSubtype="0" fill="hold" nodeType="withEffect">
                                  <p:stCondLst>
                                    <p:cond delay="0"/>
                                  </p:stCondLst>
                                  <p:childTnLst>
                                    <p:animScale>
                                      <p:cBhvr>
                                        <p:cTn id="18" dur="10000" fill="hold"/>
                                        <p:tgtEl>
                                          <p:spTgt spid="10"/>
                                        </p:tgtEl>
                                      </p:cBhvr>
                                      <p:by x="130000" y="130000"/>
                                    </p:animScale>
                                  </p:childTnLst>
                                </p:cTn>
                              </p:par>
                              <p:par>
                                <p:cTn id="19" presetID="2" presetClass="entr" presetSubtype="8" decel="32000" fill="hold" nodeType="withEffect">
                                  <p:stCondLst>
                                    <p:cond delay="0"/>
                                  </p:stCondLst>
                                  <p:childTnLst>
                                    <p:set>
                                      <p:cBhvr>
                                        <p:cTn id="20" dur="1" fill="hold">
                                          <p:stCondLst>
                                            <p:cond delay="0"/>
                                          </p:stCondLst>
                                        </p:cTn>
                                        <p:tgtEl>
                                          <p:spTgt spid="25"/>
                                        </p:tgtEl>
                                        <p:attrNameLst>
                                          <p:attrName>style.visibility</p:attrName>
                                        </p:attrNameLst>
                                      </p:cBhvr>
                                      <p:to>
                                        <p:strVal val="visible"/>
                                      </p:to>
                                    </p:set>
                                    <p:anim calcmode="lin" valueType="num">
                                      <p:cBhvr additive="base">
                                        <p:cTn id="21" dur="10000" fill="hold"/>
                                        <p:tgtEl>
                                          <p:spTgt spid="25"/>
                                        </p:tgtEl>
                                        <p:attrNameLst>
                                          <p:attrName>ppt_x</p:attrName>
                                        </p:attrNameLst>
                                      </p:cBhvr>
                                      <p:tavLst>
                                        <p:tav tm="0">
                                          <p:val>
                                            <p:strVal val="0-#ppt_w/2"/>
                                          </p:val>
                                        </p:tav>
                                        <p:tav tm="100000">
                                          <p:val>
                                            <p:strVal val="#ppt_x"/>
                                          </p:val>
                                        </p:tav>
                                      </p:tavLst>
                                    </p:anim>
                                    <p:anim calcmode="lin" valueType="num">
                                      <p:cBhvr additive="base">
                                        <p:cTn id="22" dur="10000" fill="hold"/>
                                        <p:tgtEl>
                                          <p:spTgt spid="25"/>
                                        </p:tgtEl>
                                        <p:attrNameLst>
                                          <p:attrName>ppt_y</p:attrName>
                                        </p:attrNameLst>
                                      </p:cBhvr>
                                      <p:tavLst>
                                        <p:tav tm="0">
                                          <p:val>
                                            <p:strVal val="#ppt_y"/>
                                          </p:val>
                                        </p:tav>
                                        <p:tav tm="100000">
                                          <p:val>
                                            <p:strVal val="#ppt_y"/>
                                          </p:val>
                                        </p:tav>
                                      </p:tavLst>
                                    </p:anim>
                                  </p:childTnLst>
                                </p:cTn>
                              </p:par>
                              <p:par>
                                <p:cTn id="23" presetID="1" presetClass="entr" presetSubtype="0" fill="hold" nodeType="withEffect">
                                  <p:stCondLst>
                                    <p:cond delay="1100"/>
                                  </p:stCondLst>
                                  <p:childTnLst>
                                    <p:set>
                                      <p:cBhvr>
                                        <p:cTn id="24" dur="1" fill="hold">
                                          <p:stCondLst>
                                            <p:cond delay="0"/>
                                          </p:stCondLst>
                                        </p:cTn>
                                        <p:tgtEl>
                                          <p:spTgt spid="31"/>
                                        </p:tgtEl>
                                        <p:attrNameLst>
                                          <p:attrName>style.visibility</p:attrName>
                                        </p:attrNameLst>
                                      </p:cBhvr>
                                      <p:to>
                                        <p:strVal val="visible"/>
                                      </p:to>
                                    </p:set>
                                  </p:childTnLst>
                                </p:cTn>
                              </p:par>
                              <p:par>
                                <p:cTn id="25" presetID="22" presetClass="entr" presetSubtype="8" fill="hold" grpId="0" nodeType="withEffect">
                                  <p:stCondLst>
                                    <p:cond delay="1100"/>
                                  </p:stCondLst>
                                  <p:childTnLst>
                                    <p:set>
                                      <p:cBhvr>
                                        <p:cTn id="26" dur="1" fill="hold">
                                          <p:stCondLst>
                                            <p:cond delay="0"/>
                                          </p:stCondLst>
                                        </p:cTn>
                                        <p:tgtEl>
                                          <p:spTgt spid="28"/>
                                        </p:tgtEl>
                                        <p:attrNameLst>
                                          <p:attrName>style.visibility</p:attrName>
                                        </p:attrNameLst>
                                      </p:cBhvr>
                                      <p:to>
                                        <p:strVal val="visible"/>
                                      </p:to>
                                    </p:set>
                                    <p:animEffect transition="in" filter="wipe(left)">
                                      <p:cBhvr>
                                        <p:cTn id="27" dur="3000"/>
                                        <p:tgtEl>
                                          <p:spTgt spid="28"/>
                                        </p:tgtEl>
                                      </p:cBhvr>
                                    </p:animEffect>
                                  </p:childTnLst>
                                </p:cTn>
                              </p:par>
                              <p:par>
                                <p:cTn id="28" presetID="0" presetClass="path" presetSubtype="0" accel="50000" decel="50000" fill="hold" nodeType="withEffect">
                                  <p:stCondLst>
                                    <p:cond delay="1100"/>
                                  </p:stCondLst>
                                  <p:childTnLst>
                                    <p:animMotion origin="layout" path="M -0.54496 -0.01975 C -0.52951 -0.04352 -0.51406 -0.06698 -0.51094 -0.0679 C -0.50781 -0.06883 -0.52326 -0.03673 -0.52621 -0.02469 C -0.52917 -0.01265 -0.52951 -0.00278 -0.5283 0.0037 C -0.52708 0.01018 -0.52205 0.01883 -0.51858 0.01358 C -0.5151 0.00833 -0.50868 -0.02346 -0.50746 -0.02716 C -0.50625 -0.03086 -0.51319 -0.00216 -0.51094 -0.00864 C -0.50868 -0.01512 -0.49653 -0.06667 -0.49358 -0.06667 C -0.49062 -0.06667 -0.49305 -0.025 -0.49358 -0.00864 C -0.4941 0.00772 -0.49566 0.02593 -0.49705 0.03086 C -0.49844 0.0358 -0.50816 0.03426 -0.50191 0.02099 C -0.49566 0.00772 -0.46719 -0.04012 -0.45955 -0.04938 C -0.45191 -0.05864 -0.4559 -0.03796 -0.45608 -0.03457 C -0.45625 -0.03117 -0.45764 -0.03303 -0.46024 -0.02963 C -0.46285 -0.02624 -0.46736 -0.01883 -0.47135 -0.01482 C -0.47535 -0.0108 -0.48594 -0.00463 -0.48385 -0.00494 C -0.48177 -0.00525 -0.46042 -0.01883 -0.45885 -0.01728 C -0.45729 -0.01574 -0.47344 0.00247 -0.47413 0.00494 C -0.47483 0.00741 -0.46528 0.00093 -0.46302 -0.00247 C -0.46076 -0.00586 -0.45903 -0.01636 -0.46024 -0.01482 C -0.46146 -0.01327 -0.46805 0.00093 -0.46996 0.00741 C -0.47187 0.01389 -0.47031 0.02068 -0.47135 0.02469 C -0.4724 0.0287 -0.47812 0.03117 -0.47621 0.0321 C -0.4743 0.03302 -0.46424 0.03025 -0.46024 0.02963 C -0.45625 0.02901 -0.45365 0.03086 -0.45191 0.02839 C -0.45017 0.02593 -0.45017 0.01852 -0.44983 0.01481 C -0.44948 0.01111 -0.45295 0.00895 -0.44983 0.00617 C -0.4467 0.00339 -0.43437 0.0037 -0.43108 -0.00124 C -0.42778 -0.00617 -0.43125 -0.01821 -0.42969 -0.02346 C -0.42812 -0.0287 -0.42708 -0.03056 -0.42205 -0.03333 C -0.41701 -0.03611 -0.40052 -0.0429 -0.39913 -0.03951 C -0.39774 -0.03611 -0.40972 -0.01883 -0.41371 -0.01235 C -0.41771 -0.00586 -0.42274 0.00833 -0.42344 4.93827E-7 C -0.42413 -0.00833 -0.4184 -0.06543 -0.41788 -0.06173 C -0.41736 -0.05803 -0.42448 0.00833 -0.41996 0.02222 C -0.41545 0.03611 -0.39809 0.03488 -0.3908 0.02222 C -0.38351 0.00957 -0.38108 -0.0392 -0.37621 -0.05309 C -0.37135 -0.06698 -0.36528 -0.06574 -0.36163 -0.06049 C -0.35799 -0.05525 -0.35555 -0.03457 -0.35399 -0.02222 C -0.35243 -0.00988 -0.3526 0.00617 -0.3526 0.01358 C -0.3526 0.02099 -0.35035 0.02099 -0.35399 0.02222 C -0.35764 0.02346 -0.37083 0.02315 -0.37483 0.02099 C -0.37882 0.01883 -0.37743 0.01636 -0.3776 0.00864 C -0.37778 0.00093 -0.37795 -0.0213 -0.37621 -0.02593 C -0.37448 -0.03056 -0.36875 -0.02191 -0.36719 -0.01852 C -0.36562 -0.01512 -0.36458 -0.01019 -0.36649 -0.00617 C -0.3684 -0.00216 -0.37639 0.00586 -0.3783 0.00617 C -0.38021 0.00648 -0.38472 4.93827E-7 -0.3776 -0.0037 C -0.37049 -0.00741 -0.34514 -0.01327 -0.33594 -0.01605 C -0.32674 -0.01883 -0.32205 -0.02315 -0.32274 -0.01975 C -0.32344 -0.01636 -0.33993 0.00741 -0.3401 0.00494 C -0.34028 0.00247 -0.3283 -0.02747 -0.32413 -0.03457 C -0.31996 -0.04167 -0.31753 -0.04444 -0.3151 -0.03827 C -0.31267 -0.0321 -0.31163 -0.00772 -0.30955 0.00247 C -0.30746 0.01265 -0.30799 0.01883 -0.3026 0.02222 C -0.29722 0.02562 -0.2816 0.03025 -0.27691 0.02346 C -0.27222 0.01667 -0.26406 -0.01296 -0.27413 -0.01852 C -0.2842 -0.02407 -0.32882 -0.01358 -0.33733 -0.00988 C -0.34583 -0.00617 -0.3283 0.00154 -0.32552 0.0037 C -0.32274 0.00586 -0.33055 0.01265 -0.32066 0.0037 C -0.31076 -0.00525 -0.27378 -0.04475 -0.26649 -0.04938 C -0.2592 -0.05401 -0.27326 -0.03241 -0.27691 -0.02346 C -0.28055 -0.01451 -0.2901 -0.00031 -0.28871 0.00494 C -0.28733 0.01018 -0.27378 0.0108 -0.26858 0.00741 C -0.26337 0.00401 -0.26215 -0.00772 -0.25746 -0.01482 C -0.25278 -0.02191 -0.24201 -0.03673 -0.2408 -0.03457 C -0.23958 -0.03241 -0.2467 -0.00957 -0.24983 -0.00124 C -0.25295 0.0071 -0.25712 0.01296 -0.25955 0.01605 C -0.26198 0.01914 -0.26406 0.025 -0.26441 0.01728 C -0.26476 0.00957 -0.26389 -0.01698 -0.26163 -0.02963 C -0.25937 -0.04228 -0.25417 -0.05031 -0.25121 -0.05803 C -0.24826 -0.06574 -0.24687 -0.08056 -0.24358 -0.07654 C -0.24028 -0.07253 -0.23715 -0.04105 -0.23108 -0.03457 C -0.225 -0.02809 -0.20937 -0.03426 -0.20746 -0.03827 C -0.20555 -0.04228 -0.21684 -0.05772 -0.21927 -0.05803 C -0.2217 -0.05833 -0.21944 -0.04969 -0.22205 -0.03951 C -0.22465 -0.02932 -0.23472 -0.00154 -0.23455 0.0037 C -0.23437 0.00895 -0.22413 -0.0037 -0.22066 -0.00741 C -0.21719 -0.01111 -0.21528 -0.01389 -0.21371 -0.01852 C -0.21215 -0.02315 -0.20694 -0.04198 -0.21163 -0.03457 C -0.21632 -0.02716 -0.24045 0.01605 -0.24219 0.02593 C -0.24392 0.0358 -0.22812 0.02562 -0.22205 0.02469 C -0.21597 0.02376 -0.20903 0.02253 -0.20608 0.01975 C -0.20312 0.01697 -0.20833 0.01296 -0.20399 0.00741 C -0.19965 0.00185 -0.18316 -0.00432 -0.18038 -0.01358 C -0.1776 -0.02284 -0.18542 -0.05278 -0.18733 -0.04815 C -0.18924 -0.04352 -0.19305 0.01296 -0.19149 0.01481 C -0.18993 0.01667 -0.18194 -0.03179 -0.1776 -0.03704 C -0.17326 -0.04228 -0.16545 -0.02191 -0.1651 -0.01728 C -0.16476 -0.01265 -0.17812 -0.00679 -0.17552 -0.00988 C -0.17292 -0.01296 -0.15347 -0.03549 -0.14913 -0.0358 C -0.14479 -0.03611 -0.14948 -0.01944 -0.14983 -0.01235 C -0.15017 -0.00525 -0.15139 0.01111 -0.15121 0.00617 C -0.15104 0.00123 -0.15243 -0.03488 -0.14844 -0.04198 C -0.14444 -0.04907 -0.12882 -0.04167 -0.1276 -0.03704 C -0.12639 -0.03241 -0.1375 -0.01821 -0.1408 -0.01358 C -0.1441 -0.00895 -0.15069 -0.00617 -0.14774 -0.00988 C -0.14479 -0.01358 -0.12951 -0.02994 -0.12344 -0.0358 C -0.11736 -0.04167 -0.11753 -0.04352 -0.11163 -0.04444 C -0.10573 -0.04537 -0.08958 -0.04228 -0.08802 -0.04198 C -0.08646 -0.04167 -0.09896 -0.04846 -0.10191 -0.04198 C -0.10486 -0.03549 -0.10538 -0.01265 -0.10608 -0.0037 C -0.10677 0.00525 -0.11319 0.00957 -0.10608 0.01111 C -0.09896 0.01265 -0.07778 0.00586 -0.06302 0.00494 C -0.04826 0.00401 -0.03038 0.00556 -0.01719 0.00494 C -0.00399 0.00432 0.00903 0.00216 0.01615 0.00123 C 0.02326 0.00031 0.02431 0.00031 0.02587 4.93827E-7 " pathEditMode="relative" rAng="0" ptsTypes="aaaaaaaaaaaaaaaaaaaaaaaaaaaaaaaaaaaaaaaaaaaaaaaaaaaaaaaaaaaaaaaaaaaaaaaaaaaaaaaaaaaaaaaaaaaaaaaaaaaaaaaaaaA">
                                      <p:cBhvr>
                                        <p:cTn id="29" dur="3000" fill="hold"/>
                                        <p:tgtEl>
                                          <p:spTgt spid="31"/>
                                        </p:tgtEl>
                                        <p:attrNameLst>
                                          <p:attrName>ppt_x</p:attrName>
                                          <p:attrName>ppt_y</p:attrName>
                                        </p:attrNameLst>
                                      </p:cBhvr>
                                      <p:rCtr x="28542" y="-247"/>
                                    </p:animMotion>
                                  </p:childTnLst>
                                </p:cTn>
                              </p:par>
                              <p:par>
                                <p:cTn id="30" presetID="10" presetClass="exit" presetSubtype="0" fill="hold" nodeType="withEffect">
                                  <p:stCondLst>
                                    <p:cond delay="4300"/>
                                  </p:stCondLst>
                                  <p:childTnLst>
                                    <p:animEffect transition="out" filter="fade">
                                      <p:cBhvr>
                                        <p:cTn id="31" dur="1000"/>
                                        <p:tgtEl>
                                          <p:spTgt spid="31"/>
                                        </p:tgtEl>
                                      </p:cBhvr>
                                    </p:animEffect>
                                    <p:set>
                                      <p:cBhvr>
                                        <p:cTn id="32" dur="1" fill="hold">
                                          <p:stCondLst>
                                            <p:cond delay="999"/>
                                          </p:stCondLst>
                                        </p:cTn>
                                        <p:tgtEl>
                                          <p:spTgt spid="31"/>
                                        </p:tgtEl>
                                        <p:attrNameLst>
                                          <p:attrName>style.visibility</p:attrName>
                                        </p:attrNameLst>
                                      </p:cBhvr>
                                      <p:to>
                                        <p:strVal val="hidden"/>
                                      </p:to>
                                    </p:set>
                                  </p:childTnLst>
                                </p:cTn>
                              </p:par>
                              <p:par>
                                <p:cTn id="33" presetID="10" presetClass="entr" presetSubtype="0" fill="hold" grpId="0" nodeType="withEffect">
                                  <p:stCondLst>
                                    <p:cond delay="4200"/>
                                  </p:stCondLst>
                                  <p:childTnLst>
                                    <p:set>
                                      <p:cBhvr>
                                        <p:cTn id="34" dur="1" fill="hold">
                                          <p:stCondLst>
                                            <p:cond delay="0"/>
                                          </p:stCondLst>
                                        </p:cTn>
                                        <p:tgtEl>
                                          <p:spTgt spid="29"/>
                                        </p:tgtEl>
                                        <p:attrNameLst>
                                          <p:attrName>style.visibility</p:attrName>
                                        </p:attrNameLst>
                                      </p:cBhvr>
                                      <p:to>
                                        <p:strVal val="visible"/>
                                      </p:to>
                                    </p:set>
                                    <p:animEffect transition="in" filter="fade">
                                      <p:cBhvr>
                                        <p:cTn id="35" dur="500"/>
                                        <p:tgtEl>
                                          <p:spTgt spid="29"/>
                                        </p:tgtEl>
                                      </p:cBhvr>
                                    </p:animEffect>
                                  </p:childTnLst>
                                </p:cTn>
                              </p:par>
                              <p:par>
                                <p:cTn id="36" presetID="23" presetClass="entr" presetSubtype="32" fill="hold" nodeType="withEffect">
                                  <p:stCondLst>
                                    <p:cond delay="5500"/>
                                  </p:stCondLst>
                                  <p:childTnLst>
                                    <p:set>
                                      <p:cBhvr>
                                        <p:cTn id="37" dur="1" fill="hold">
                                          <p:stCondLst>
                                            <p:cond delay="0"/>
                                          </p:stCondLst>
                                        </p:cTn>
                                        <p:tgtEl>
                                          <p:spTgt spid="30"/>
                                        </p:tgtEl>
                                        <p:attrNameLst>
                                          <p:attrName>style.visibility</p:attrName>
                                        </p:attrNameLst>
                                      </p:cBhvr>
                                      <p:to>
                                        <p:strVal val="visible"/>
                                      </p:to>
                                    </p:set>
                                    <p:anim calcmode="lin" valueType="num">
                                      <p:cBhvr>
                                        <p:cTn id="38" dur="500" fill="hold"/>
                                        <p:tgtEl>
                                          <p:spTgt spid="30"/>
                                        </p:tgtEl>
                                        <p:attrNameLst>
                                          <p:attrName>ppt_w</p:attrName>
                                        </p:attrNameLst>
                                      </p:cBhvr>
                                      <p:tavLst>
                                        <p:tav tm="0">
                                          <p:val>
                                            <p:strVal val="4*#ppt_w"/>
                                          </p:val>
                                        </p:tav>
                                        <p:tav tm="100000">
                                          <p:val>
                                            <p:strVal val="#ppt_w"/>
                                          </p:val>
                                        </p:tav>
                                      </p:tavLst>
                                    </p:anim>
                                    <p:anim calcmode="lin" valueType="num">
                                      <p:cBhvr>
                                        <p:cTn id="39" dur="500" fill="hold"/>
                                        <p:tgtEl>
                                          <p:spTgt spid="30"/>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29"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a:spLocks noChangeArrowheads="1"/>
          </p:cNvSpPr>
          <p:nvPr/>
        </p:nvSpPr>
        <p:spPr bwMode="auto">
          <a:xfrm>
            <a:off x="497174" y="195486"/>
            <a:ext cx="2778682" cy="411829"/>
          </a:xfrm>
          <a:prstGeom prst="rect">
            <a:avLst/>
          </a:prstGeom>
          <a:noFill/>
          <a:ln w="9525">
            <a:noFill/>
            <a:miter lim="800000"/>
            <a:headEnd/>
            <a:tailEnd/>
          </a:ln>
        </p:spPr>
        <p:txBody>
          <a:bodyPr wrap="none" lIns="72567" tIns="36283" rIns="72567" bIns="36283">
            <a:spAutoFit/>
          </a:bodyPr>
          <a:lstStyle/>
          <a:p>
            <a:r>
              <a:rPr lang="en-US" altLang="zh-CN" sz="2200" dirty="0">
                <a:solidFill>
                  <a:schemeClr val="bg1"/>
                </a:solidFill>
                <a:latin typeface="方正大标宋简体" pitchFamily="2" charset="-122"/>
                <a:ea typeface="方正大标宋简体" pitchFamily="2" charset="-122"/>
              </a:rPr>
              <a:t>&gt;&gt;</a:t>
            </a:r>
            <a:r>
              <a:rPr lang="zh-CN" altLang="en-US" sz="2200" dirty="0">
                <a:solidFill>
                  <a:schemeClr val="bg1"/>
                </a:solidFill>
                <a:latin typeface="方正大标宋简体" pitchFamily="2" charset="-122"/>
                <a:ea typeface="方正大标宋简体" pitchFamily="2" charset="-122"/>
              </a:rPr>
              <a:t>单击此处添加标题</a:t>
            </a:r>
          </a:p>
        </p:txBody>
      </p:sp>
      <p:grpSp>
        <p:nvGrpSpPr>
          <p:cNvPr id="34" name="组合 33"/>
          <p:cNvGrpSpPr>
            <a:grpSpLocks/>
          </p:cNvGrpSpPr>
          <p:nvPr/>
        </p:nvGrpSpPr>
        <p:grpSpPr bwMode="auto">
          <a:xfrm>
            <a:off x="2143125" y="1285877"/>
            <a:ext cx="5329238" cy="696516"/>
            <a:chOff x="2143107" y="1714488"/>
            <a:chExt cx="5328937" cy="928694"/>
          </a:xfrm>
        </p:grpSpPr>
        <p:pic>
          <p:nvPicPr>
            <p:cNvPr id="35" name="Picture 3" descr="C:\Users\Administrator\Desktop\水墨 .png"/>
            <p:cNvPicPr>
              <a:picLocks noChangeAspect="1" noChangeArrowheads="1"/>
            </p:cNvPicPr>
            <p:nvPr/>
          </p:nvPicPr>
          <p:blipFill>
            <a:blip r:embed="rId3"/>
            <a:srcRect/>
            <a:stretch>
              <a:fillRect/>
            </a:stretch>
          </p:blipFill>
          <p:spPr bwMode="auto">
            <a:xfrm>
              <a:off x="2143107" y="1714488"/>
              <a:ext cx="5328937" cy="928694"/>
            </a:xfrm>
            <a:prstGeom prst="rect">
              <a:avLst/>
            </a:prstGeom>
            <a:noFill/>
            <a:ln w="9525">
              <a:noFill/>
              <a:miter lim="800000"/>
              <a:headEnd/>
              <a:tailEnd/>
            </a:ln>
          </p:spPr>
        </p:pic>
        <p:sp>
          <p:nvSpPr>
            <p:cNvPr id="36" name="TextBox 35"/>
            <p:cNvSpPr txBox="1"/>
            <p:nvPr/>
          </p:nvSpPr>
          <p:spPr>
            <a:xfrm>
              <a:off x="2643142" y="2033578"/>
              <a:ext cx="2377440" cy="492446"/>
            </a:xfrm>
            <a:prstGeom prst="rect">
              <a:avLst/>
            </a:prstGeom>
            <a:noFill/>
          </p:spPr>
          <p:txBody>
            <a:bodyPr wrap="none">
              <a:spAutoFit/>
            </a:bodyPr>
            <a:lstStyle/>
            <a:p>
              <a:pPr>
                <a:defRPr/>
              </a:pPr>
              <a:r>
                <a:rPr lang="en-US" altLang="zh-CN" dirty="0">
                  <a:solidFill>
                    <a:schemeClr val="bg1"/>
                  </a:solidFill>
                  <a:latin typeface="+mn-ea"/>
                  <a:ea typeface="+mn-ea"/>
                </a:rPr>
                <a:t>1</a:t>
              </a:r>
              <a:r>
                <a:rPr lang="zh-CN" altLang="en-US" dirty="0">
                  <a:solidFill>
                    <a:schemeClr val="bg1"/>
                  </a:solidFill>
                  <a:latin typeface="+mn-ea"/>
                  <a:ea typeface="+mn-ea"/>
                </a:rPr>
                <a:t>、单击此处添加标题</a:t>
              </a:r>
            </a:p>
          </p:txBody>
        </p:sp>
      </p:grpSp>
      <p:grpSp>
        <p:nvGrpSpPr>
          <p:cNvPr id="37" name="组合 36"/>
          <p:cNvGrpSpPr>
            <a:grpSpLocks/>
          </p:cNvGrpSpPr>
          <p:nvPr/>
        </p:nvGrpSpPr>
        <p:grpSpPr bwMode="auto">
          <a:xfrm>
            <a:off x="2143125" y="1976438"/>
            <a:ext cx="5329238" cy="696516"/>
            <a:chOff x="2143107" y="2635244"/>
            <a:chExt cx="5328937" cy="928694"/>
          </a:xfrm>
        </p:grpSpPr>
        <p:pic>
          <p:nvPicPr>
            <p:cNvPr id="38" name="Picture 3" descr="C:\Users\Administrator\Desktop\水墨 .png"/>
            <p:cNvPicPr>
              <a:picLocks noChangeAspect="1" noChangeArrowheads="1"/>
            </p:cNvPicPr>
            <p:nvPr/>
          </p:nvPicPr>
          <p:blipFill>
            <a:blip r:embed="rId3"/>
            <a:srcRect/>
            <a:stretch>
              <a:fillRect/>
            </a:stretch>
          </p:blipFill>
          <p:spPr bwMode="auto">
            <a:xfrm>
              <a:off x="2143107" y="2635244"/>
              <a:ext cx="5328937" cy="928694"/>
            </a:xfrm>
            <a:prstGeom prst="rect">
              <a:avLst/>
            </a:prstGeom>
            <a:noFill/>
            <a:ln w="9525">
              <a:noFill/>
              <a:miter lim="800000"/>
              <a:headEnd/>
              <a:tailEnd/>
            </a:ln>
          </p:spPr>
        </p:pic>
        <p:sp>
          <p:nvSpPr>
            <p:cNvPr id="39" name="TextBox 38"/>
            <p:cNvSpPr txBox="1"/>
            <p:nvPr/>
          </p:nvSpPr>
          <p:spPr>
            <a:xfrm>
              <a:off x="2643142" y="2954334"/>
              <a:ext cx="2377440" cy="492446"/>
            </a:xfrm>
            <a:prstGeom prst="rect">
              <a:avLst/>
            </a:prstGeom>
            <a:noFill/>
          </p:spPr>
          <p:txBody>
            <a:bodyPr wrap="none">
              <a:spAutoFit/>
            </a:bodyPr>
            <a:lstStyle/>
            <a:p>
              <a:pPr>
                <a:defRPr/>
              </a:pPr>
              <a:r>
                <a:rPr lang="en-US" altLang="zh-CN" dirty="0">
                  <a:solidFill>
                    <a:schemeClr val="bg1"/>
                  </a:solidFill>
                  <a:latin typeface="+mn-ea"/>
                  <a:ea typeface="+mn-ea"/>
                </a:rPr>
                <a:t>2</a:t>
              </a:r>
              <a:r>
                <a:rPr lang="zh-CN" altLang="en-US" dirty="0">
                  <a:solidFill>
                    <a:schemeClr val="bg1"/>
                  </a:solidFill>
                  <a:latin typeface="+mn-ea"/>
                  <a:ea typeface="+mn-ea"/>
                </a:rPr>
                <a:t>、单击此处添加标题</a:t>
              </a:r>
            </a:p>
          </p:txBody>
        </p:sp>
      </p:grpSp>
      <p:grpSp>
        <p:nvGrpSpPr>
          <p:cNvPr id="40" name="组合 39"/>
          <p:cNvGrpSpPr>
            <a:grpSpLocks/>
          </p:cNvGrpSpPr>
          <p:nvPr/>
        </p:nvGrpSpPr>
        <p:grpSpPr bwMode="auto">
          <a:xfrm>
            <a:off x="2143125" y="2719387"/>
            <a:ext cx="5329238" cy="696516"/>
            <a:chOff x="2143107" y="3625852"/>
            <a:chExt cx="5328937" cy="928694"/>
          </a:xfrm>
        </p:grpSpPr>
        <p:pic>
          <p:nvPicPr>
            <p:cNvPr id="41" name="Picture 3" descr="C:\Users\Administrator\Desktop\水墨 .png"/>
            <p:cNvPicPr>
              <a:picLocks noChangeAspect="1" noChangeArrowheads="1"/>
            </p:cNvPicPr>
            <p:nvPr/>
          </p:nvPicPr>
          <p:blipFill>
            <a:blip r:embed="rId3"/>
            <a:srcRect/>
            <a:stretch>
              <a:fillRect/>
            </a:stretch>
          </p:blipFill>
          <p:spPr bwMode="auto">
            <a:xfrm>
              <a:off x="2143107" y="3625852"/>
              <a:ext cx="5328937" cy="928694"/>
            </a:xfrm>
            <a:prstGeom prst="rect">
              <a:avLst/>
            </a:prstGeom>
            <a:noFill/>
            <a:ln w="9525">
              <a:noFill/>
              <a:miter lim="800000"/>
              <a:headEnd/>
              <a:tailEnd/>
            </a:ln>
          </p:spPr>
        </p:pic>
        <p:sp>
          <p:nvSpPr>
            <p:cNvPr id="42" name="TextBox 41"/>
            <p:cNvSpPr txBox="1"/>
            <p:nvPr/>
          </p:nvSpPr>
          <p:spPr>
            <a:xfrm>
              <a:off x="2643142" y="3944942"/>
              <a:ext cx="2377440" cy="492446"/>
            </a:xfrm>
            <a:prstGeom prst="rect">
              <a:avLst/>
            </a:prstGeom>
            <a:noFill/>
          </p:spPr>
          <p:txBody>
            <a:bodyPr wrap="none">
              <a:spAutoFit/>
            </a:bodyPr>
            <a:lstStyle/>
            <a:p>
              <a:pPr>
                <a:defRPr/>
              </a:pPr>
              <a:r>
                <a:rPr lang="en-US" altLang="zh-CN" dirty="0">
                  <a:solidFill>
                    <a:schemeClr val="bg1"/>
                  </a:solidFill>
                  <a:latin typeface="+mn-ea"/>
                  <a:ea typeface="+mn-ea"/>
                </a:rPr>
                <a:t>3</a:t>
              </a:r>
              <a:r>
                <a:rPr lang="zh-CN" altLang="en-US" dirty="0">
                  <a:solidFill>
                    <a:schemeClr val="bg1"/>
                  </a:solidFill>
                  <a:latin typeface="+mn-ea"/>
                  <a:ea typeface="+mn-ea"/>
                </a:rPr>
                <a:t>、单击此处添加标题</a:t>
              </a:r>
            </a:p>
          </p:txBody>
        </p:sp>
      </p:grpSp>
      <p:grpSp>
        <p:nvGrpSpPr>
          <p:cNvPr id="43" name="组合 42"/>
          <p:cNvGrpSpPr>
            <a:grpSpLocks/>
          </p:cNvGrpSpPr>
          <p:nvPr/>
        </p:nvGrpSpPr>
        <p:grpSpPr bwMode="auto">
          <a:xfrm>
            <a:off x="2143125" y="3455194"/>
            <a:ext cx="5329238" cy="696516"/>
            <a:chOff x="2143107" y="4606934"/>
            <a:chExt cx="5328937" cy="928694"/>
          </a:xfrm>
        </p:grpSpPr>
        <p:pic>
          <p:nvPicPr>
            <p:cNvPr id="44" name="Picture 3" descr="C:\Users\Administrator\Desktop\水墨 .png"/>
            <p:cNvPicPr>
              <a:picLocks noChangeAspect="1" noChangeArrowheads="1"/>
            </p:cNvPicPr>
            <p:nvPr/>
          </p:nvPicPr>
          <p:blipFill>
            <a:blip r:embed="rId3"/>
            <a:srcRect/>
            <a:stretch>
              <a:fillRect/>
            </a:stretch>
          </p:blipFill>
          <p:spPr bwMode="auto">
            <a:xfrm>
              <a:off x="2143107" y="4606934"/>
              <a:ext cx="5328937" cy="928694"/>
            </a:xfrm>
            <a:prstGeom prst="rect">
              <a:avLst/>
            </a:prstGeom>
            <a:noFill/>
            <a:ln w="9525">
              <a:noFill/>
              <a:miter lim="800000"/>
              <a:headEnd/>
              <a:tailEnd/>
            </a:ln>
          </p:spPr>
        </p:pic>
        <p:sp>
          <p:nvSpPr>
            <p:cNvPr id="45" name="TextBox 44"/>
            <p:cNvSpPr txBox="1"/>
            <p:nvPr/>
          </p:nvSpPr>
          <p:spPr>
            <a:xfrm>
              <a:off x="2643142" y="4926024"/>
              <a:ext cx="2377440" cy="492446"/>
            </a:xfrm>
            <a:prstGeom prst="rect">
              <a:avLst/>
            </a:prstGeom>
            <a:noFill/>
          </p:spPr>
          <p:txBody>
            <a:bodyPr wrap="none">
              <a:spAutoFit/>
            </a:bodyPr>
            <a:lstStyle/>
            <a:p>
              <a:pPr>
                <a:defRPr/>
              </a:pPr>
              <a:r>
                <a:rPr lang="en-US" altLang="zh-CN" dirty="0">
                  <a:solidFill>
                    <a:schemeClr val="bg1"/>
                  </a:solidFill>
                  <a:latin typeface="+mn-ea"/>
                  <a:ea typeface="+mn-ea"/>
                </a:rPr>
                <a:t>4</a:t>
              </a:r>
              <a:r>
                <a:rPr lang="zh-CN" altLang="en-US" dirty="0">
                  <a:solidFill>
                    <a:schemeClr val="bg1"/>
                  </a:solidFill>
                  <a:latin typeface="+mn-ea"/>
                  <a:ea typeface="+mn-ea"/>
                </a:rPr>
                <a:t>、单击此处添加标题</a:t>
              </a:r>
            </a:p>
          </p:txBody>
        </p:sp>
      </p:grpSp>
    </p:spTree>
    <p:extLst>
      <p:ext uri="{BB962C8B-B14F-4D97-AF65-F5344CB8AC3E}">
        <p14:creationId xmlns:p14="http://schemas.microsoft.com/office/powerpoint/2010/main" val="469095962"/>
      </p:ext>
    </p:extLst>
  </p:cSld>
  <p:clrMapOvr>
    <a:masterClrMapping/>
  </p:clrMapOvr>
  <mc:AlternateContent xmlns:mc="http://schemas.openxmlformats.org/markup-compatibility/2006" xmlns:p14="http://schemas.microsoft.com/office/powerpoint/2010/main">
    <mc:Choice Requires="p14">
      <p:transition spd="slow" p14:dur="1500" advTm="0">
        <p:push/>
      </p:transition>
    </mc:Choice>
    <mc:Fallback xmlns="">
      <p:transition spd="slow" advTm="0">
        <p:push/>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9"/>
                                        </p:tgtEl>
                                        <p:attrNameLst>
                                          <p:attrName>ppt_y</p:attrName>
                                        </p:attrNameLst>
                                      </p:cBhvr>
                                      <p:tavLst>
                                        <p:tav tm="0">
                                          <p:val>
                                            <p:strVal val="#ppt_y"/>
                                          </p:val>
                                        </p:tav>
                                        <p:tav tm="100000">
                                          <p:val>
                                            <p:strVal val="#ppt_y"/>
                                          </p:val>
                                        </p:tav>
                                      </p:tavLst>
                                    </p:anim>
                                    <p:anim calcmode="lin" valueType="num">
                                      <p:cBhvr>
                                        <p:cTn id="9" dur="50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9"/>
                                        </p:tgtEl>
                                      </p:cBhvr>
                                    </p:animEffect>
                                  </p:childTnLst>
                                </p:cTn>
                              </p:par>
                            </p:childTnLst>
                          </p:cTn>
                        </p:par>
                        <p:par>
                          <p:cTn id="12" fill="hold">
                            <p:stCondLst>
                              <p:cond delay="950"/>
                            </p:stCondLst>
                            <p:childTnLst>
                              <p:par>
                                <p:cTn id="13" presetID="22" presetClass="entr" presetSubtype="8" fill="hold" nodeType="afterEffect">
                                  <p:stCondLst>
                                    <p:cond delay="0"/>
                                  </p:stCondLst>
                                  <p:childTnLst>
                                    <p:set>
                                      <p:cBhvr>
                                        <p:cTn id="14" dur="1" fill="hold">
                                          <p:stCondLst>
                                            <p:cond delay="0"/>
                                          </p:stCondLst>
                                        </p:cTn>
                                        <p:tgtEl>
                                          <p:spTgt spid="34"/>
                                        </p:tgtEl>
                                        <p:attrNameLst>
                                          <p:attrName>style.visibility</p:attrName>
                                        </p:attrNameLst>
                                      </p:cBhvr>
                                      <p:to>
                                        <p:strVal val="visible"/>
                                      </p:to>
                                    </p:set>
                                    <p:animEffect transition="in" filter="wipe(left)">
                                      <p:cBhvr>
                                        <p:cTn id="15" dur="500"/>
                                        <p:tgtEl>
                                          <p:spTgt spid="34"/>
                                        </p:tgtEl>
                                      </p:cBhvr>
                                    </p:animEffect>
                                  </p:childTnLst>
                                </p:cTn>
                              </p:par>
                            </p:childTnLst>
                          </p:cTn>
                        </p:par>
                        <p:par>
                          <p:cTn id="16" fill="hold">
                            <p:stCondLst>
                              <p:cond delay="1450"/>
                            </p:stCondLst>
                            <p:childTnLst>
                              <p:par>
                                <p:cTn id="17" presetID="22" presetClass="entr" presetSubtype="8" fill="hold" nodeType="afterEffect">
                                  <p:stCondLst>
                                    <p:cond delay="0"/>
                                  </p:stCondLst>
                                  <p:childTnLst>
                                    <p:set>
                                      <p:cBhvr>
                                        <p:cTn id="18" dur="1" fill="hold">
                                          <p:stCondLst>
                                            <p:cond delay="0"/>
                                          </p:stCondLst>
                                        </p:cTn>
                                        <p:tgtEl>
                                          <p:spTgt spid="37"/>
                                        </p:tgtEl>
                                        <p:attrNameLst>
                                          <p:attrName>style.visibility</p:attrName>
                                        </p:attrNameLst>
                                      </p:cBhvr>
                                      <p:to>
                                        <p:strVal val="visible"/>
                                      </p:to>
                                    </p:set>
                                    <p:animEffect transition="in" filter="wipe(left)">
                                      <p:cBhvr>
                                        <p:cTn id="19" dur="500"/>
                                        <p:tgtEl>
                                          <p:spTgt spid="37"/>
                                        </p:tgtEl>
                                      </p:cBhvr>
                                    </p:animEffect>
                                  </p:childTnLst>
                                </p:cTn>
                              </p:par>
                            </p:childTnLst>
                          </p:cTn>
                        </p:par>
                        <p:par>
                          <p:cTn id="20" fill="hold">
                            <p:stCondLst>
                              <p:cond delay="1950"/>
                            </p:stCondLst>
                            <p:childTnLst>
                              <p:par>
                                <p:cTn id="21" presetID="22" presetClass="entr" presetSubtype="8" fill="hold" nodeType="afterEffect">
                                  <p:stCondLst>
                                    <p:cond delay="0"/>
                                  </p:stCondLst>
                                  <p:childTnLst>
                                    <p:set>
                                      <p:cBhvr>
                                        <p:cTn id="22" dur="1" fill="hold">
                                          <p:stCondLst>
                                            <p:cond delay="0"/>
                                          </p:stCondLst>
                                        </p:cTn>
                                        <p:tgtEl>
                                          <p:spTgt spid="40"/>
                                        </p:tgtEl>
                                        <p:attrNameLst>
                                          <p:attrName>style.visibility</p:attrName>
                                        </p:attrNameLst>
                                      </p:cBhvr>
                                      <p:to>
                                        <p:strVal val="visible"/>
                                      </p:to>
                                    </p:set>
                                    <p:animEffect transition="in" filter="wipe(left)">
                                      <p:cBhvr>
                                        <p:cTn id="23" dur="500"/>
                                        <p:tgtEl>
                                          <p:spTgt spid="40"/>
                                        </p:tgtEl>
                                      </p:cBhvr>
                                    </p:animEffect>
                                  </p:childTnLst>
                                </p:cTn>
                              </p:par>
                            </p:childTnLst>
                          </p:cTn>
                        </p:par>
                        <p:par>
                          <p:cTn id="24" fill="hold">
                            <p:stCondLst>
                              <p:cond delay="2450"/>
                            </p:stCondLst>
                            <p:childTnLst>
                              <p:par>
                                <p:cTn id="25" presetID="22" presetClass="entr" presetSubtype="8" fill="hold" nodeType="afterEffect">
                                  <p:stCondLst>
                                    <p:cond delay="0"/>
                                  </p:stCondLst>
                                  <p:childTnLst>
                                    <p:set>
                                      <p:cBhvr>
                                        <p:cTn id="26" dur="1" fill="hold">
                                          <p:stCondLst>
                                            <p:cond delay="0"/>
                                          </p:stCondLst>
                                        </p:cTn>
                                        <p:tgtEl>
                                          <p:spTgt spid="43"/>
                                        </p:tgtEl>
                                        <p:attrNameLst>
                                          <p:attrName>style.visibility</p:attrName>
                                        </p:attrNameLst>
                                      </p:cBhvr>
                                      <p:to>
                                        <p:strVal val="visible"/>
                                      </p:to>
                                    </p:set>
                                    <p:animEffect transition="in" filter="wipe(left)">
                                      <p:cBhvr>
                                        <p:cTn id="27"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24"/>
          <p:cNvGrpSpPr>
            <a:grpSpLocks/>
          </p:cNvGrpSpPr>
          <p:nvPr/>
        </p:nvGrpSpPr>
        <p:grpSpPr bwMode="auto">
          <a:xfrm>
            <a:off x="2143125" y="1285877"/>
            <a:ext cx="5329238" cy="696516"/>
            <a:chOff x="2143107" y="1714488"/>
            <a:chExt cx="5328937" cy="928694"/>
          </a:xfrm>
        </p:grpSpPr>
        <p:pic>
          <p:nvPicPr>
            <p:cNvPr id="14351" name="Picture 3" descr="C:\Users\Administrator\Desktop\水墨 .png"/>
            <p:cNvPicPr>
              <a:picLocks noChangeAspect="1" noChangeArrowheads="1"/>
            </p:cNvPicPr>
            <p:nvPr/>
          </p:nvPicPr>
          <p:blipFill>
            <a:blip r:embed="rId3"/>
            <a:srcRect/>
            <a:stretch>
              <a:fillRect/>
            </a:stretch>
          </p:blipFill>
          <p:spPr bwMode="auto">
            <a:xfrm>
              <a:off x="2143107" y="1714488"/>
              <a:ext cx="5328937" cy="928694"/>
            </a:xfrm>
            <a:prstGeom prst="rect">
              <a:avLst/>
            </a:prstGeom>
            <a:noFill/>
            <a:ln w="9525">
              <a:noFill/>
              <a:miter lim="800000"/>
              <a:headEnd/>
              <a:tailEnd/>
            </a:ln>
          </p:spPr>
        </p:pic>
        <p:sp>
          <p:nvSpPr>
            <p:cNvPr id="10" name="TextBox 9"/>
            <p:cNvSpPr txBox="1"/>
            <p:nvPr/>
          </p:nvSpPr>
          <p:spPr>
            <a:xfrm>
              <a:off x="2643142" y="2033578"/>
              <a:ext cx="2377440" cy="492446"/>
            </a:xfrm>
            <a:prstGeom prst="rect">
              <a:avLst/>
            </a:prstGeom>
            <a:noFill/>
          </p:spPr>
          <p:txBody>
            <a:bodyPr wrap="none">
              <a:spAutoFit/>
            </a:bodyPr>
            <a:lstStyle/>
            <a:p>
              <a:pPr>
                <a:defRPr/>
              </a:pPr>
              <a:r>
                <a:rPr lang="en-US" altLang="zh-CN" dirty="0">
                  <a:solidFill>
                    <a:schemeClr val="bg1"/>
                  </a:solidFill>
                  <a:latin typeface="+mn-ea"/>
                  <a:ea typeface="+mn-ea"/>
                </a:rPr>
                <a:t>1</a:t>
              </a:r>
              <a:r>
                <a:rPr lang="zh-CN" altLang="en-US" dirty="0">
                  <a:solidFill>
                    <a:schemeClr val="bg1"/>
                  </a:solidFill>
                  <a:latin typeface="+mn-ea"/>
                  <a:ea typeface="+mn-ea"/>
                </a:rPr>
                <a:t>、单击此处添加标题</a:t>
              </a:r>
            </a:p>
          </p:txBody>
        </p:sp>
      </p:grpSp>
      <p:grpSp>
        <p:nvGrpSpPr>
          <p:cNvPr id="3" name="组合 25"/>
          <p:cNvGrpSpPr>
            <a:grpSpLocks/>
          </p:cNvGrpSpPr>
          <p:nvPr/>
        </p:nvGrpSpPr>
        <p:grpSpPr bwMode="auto">
          <a:xfrm>
            <a:off x="2143125" y="1976438"/>
            <a:ext cx="5329238" cy="696516"/>
            <a:chOff x="2143107" y="2635244"/>
            <a:chExt cx="5328937" cy="928694"/>
          </a:xfrm>
        </p:grpSpPr>
        <p:pic>
          <p:nvPicPr>
            <p:cNvPr id="14349" name="Picture 3" descr="C:\Users\Administrator\Desktop\水墨 .png"/>
            <p:cNvPicPr>
              <a:picLocks noChangeAspect="1" noChangeArrowheads="1"/>
            </p:cNvPicPr>
            <p:nvPr/>
          </p:nvPicPr>
          <p:blipFill>
            <a:blip r:embed="rId3"/>
            <a:srcRect/>
            <a:stretch>
              <a:fillRect/>
            </a:stretch>
          </p:blipFill>
          <p:spPr bwMode="auto">
            <a:xfrm>
              <a:off x="2143107" y="2635244"/>
              <a:ext cx="5328937" cy="928694"/>
            </a:xfrm>
            <a:prstGeom prst="rect">
              <a:avLst/>
            </a:prstGeom>
            <a:noFill/>
            <a:ln w="9525">
              <a:noFill/>
              <a:miter lim="800000"/>
              <a:headEnd/>
              <a:tailEnd/>
            </a:ln>
          </p:spPr>
        </p:pic>
        <p:sp>
          <p:nvSpPr>
            <p:cNvPr id="18" name="TextBox 17"/>
            <p:cNvSpPr txBox="1"/>
            <p:nvPr/>
          </p:nvSpPr>
          <p:spPr>
            <a:xfrm>
              <a:off x="2643142" y="2954334"/>
              <a:ext cx="2377440" cy="492446"/>
            </a:xfrm>
            <a:prstGeom prst="rect">
              <a:avLst/>
            </a:prstGeom>
            <a:noFill/>
          </p:spPr>
          <p:txBody>
            <a:bodyPr wrap="none">
              <a:spAutoFit/>
            </a:bodyPr>
            <a:lstStyle/>
            <a:p>
              <a:pPr>
                <a:defRPr/>
              </a:pPr>
              <a:r>
                <a:rPr lang="en-US" altLang="zh-CN" dirty="0">
                  <a:solidFill>
                    <a:schemeClr val="bg1"/>
                  </a:solidFill>
                  <a:latin typeface="+mn-ea"/>
                  <a:ea typeface="+mn-ea"/>
                </a:rPr>
                <a:t>2</a:t>
              </a:r>
              <a:r>
                <a:rPr lang="zh-CN" altLang="en-US" dirty="0">
                  <a:solidFill>
                    <a:schemeClr val="bg1"/>
                  </a:solidFill>
                  <a:latin typeface="+mn-ea"/>
                  <a:ea typeface="+mn-ea"/>
                </a:rPr>
                <a:t>、单击此处添加标题</a:t>
              </a:r>
            </a:p>
          </p:txBody>
        </p:sp>
      </p:grpSp>
      <p:grpSp>
        <p:nvGrpSpPr>
          <p:cNvPr id="4" name="组合 26"/>
          <p:cNvGrpSpPr>
            <a:grpSpLocks/>
          </p:cNvGrpSpPr>
          <p:nvPr/>
        </p:nvGrpSpPr>
        <p:grpSpPr bwMode="auto">
          <a:xfrm>
            <a:off x="2143125" y="2719387"/>
            <a:ext cx="5329238" cy="696516"/>
            <a:chOff x="2143107" y="3625852"/>
            <a:chExt cx="5328937" cy="928694"/>
          </a:xfrm>
        </p:grpSpPr>
        <p:pic>
          <p:nvPicPr>
            <p:cNvPr id="14347" name="Picture 3" descr="C:\Users\Administrator\Desktop\水墨 .png"/>
            <p:cNvPicPr>
              <a:picLocks noChangeAspect="1" noChangeArrowheads="1"/>
            </p:cNvPicPr>
            <p:nvPr/>
          </p:nvPicPr>
          <p:blipFill>
            <a:blip r:embed="rId3"/>
            <a:srcRect/>
            <a:stretch>
              <a:fillRect/>
            </a:stretch>
          </p:blipFill>
          <p:spPr bwMode="auto">
            <a:xfrm>
              <a:off x="2143107" y="3625852"/>
              <a:ext cx="5328937" cy="928694"/>
            </a:xfrm>
            <a:prstGeom prst="rect">
              <a:avLst/>
            </a:prstGeom>
            <a:noFill/>
            <a:ln w="9525">
              <a:noFill/>
              <a:miter lim="800000"/>
              <a:headEnd/>
              <a:tailEnd/>
            </a:ln>
          </p:spPr>
        </p:pic>
        <p:sp>
          <p:nvSpPr>
            <p:cNvPr id="20" name="TextBox 19"/>
            <p:cNvSpPr txBox="1"/>
            <p:nvPr/>
          </p:nvSpPr>
          <p:spPr>
            <a:xfrm>
              <a:off x="2643142" y="3944942"/>
              <a:ext cx="2377440" cy="492446"/>
            </a:xfrm>
            <a:prstGeom prst="rect">
              <a:avLst/>
            </a:prstGeom>
            <a:noFill/>
          </p:spPr>
          <p:txBody>
            <a:bodyPr wrap="none">
              <a:spAutoFit/>
            </a:bodyPr>
            <a:lstStyle/>
            <a:p>
              <a:pPr>
                <a:defRPr/>
              </a:pPr>
              <a:r>
                <a:rPr lang="en-US" altLang="zh-CN" dirty="0">
                  <a:solidFill>
                    <a:schemeClr val="bg1"/>
                  </a:solidFill>
                  <a:latin typeface="+mn-ea"/>
                  <a:ea typeface="+mn-ea"/>
                </a:rPr>
                <a:t>3</a:t>
              </a:r>
              <a:r>
                <a:rPr lang="zh-CN" altLang="en-US" dirty="0">
                  <a:solidFill>
                    <a:schemeClr val="bg1"/>
                  </a:solidFill>
                  <a:latin typeface="+mn-ea"/>
                  <a:ea typeface="+mn-ea"/>
                </a:rPr>
                <a:t>、单击此处添加标题</a:t>
              </a:r>
            </a:p>
          </p:txBody>
        </p:sp>
      </p:grpSp>
      <p:grpSp>
        <p:nvGrpSpPr>
          <p:cNvPr id="5" name="组合 27"/>
          <p:cNvGrpSpPr>
            <a:grpSpLocks/>
          </p:cNvGrpSpPr>
          <p:nvPr/>
        </p:nvGrpSpPr>
        <p:grpSpPr bwMode="auto">
          <a:xfrm>
            <a:off x="2143125" y="3455194"/>
            <a:ext cx="5329238" cy="696516"/>
            <a:chOff x="2143107" y="4606934"/>
            <a:chExt cx="5328937" cy="928694"/>
          </a:xfrm>
        </p:grpSpPr>
        <p:pic>
          <p:nvPicPr>
            <p:cNvPr id="14345" name="Picture 3" descr="C:\Users\Administrator\Desktop\水墨 .png"/>
            <p:cNvPicPr>
              <a:picLocks noChangeAspect="1" noChangeArrowheads="1"/>
            </p:cNvPicPr>
            <p:nvPr/>
          </p:nvPicPr>
          <p:blipFill>
            <a:blip r:embed="rId3"/>
            <a:srcRect/>
            <a:stretch>
              <a:fillRect/>
            </a:stretch>
          </p:blipFill>
          <p:spPr bwMode="auto">
            <a:xfrm>
              <a:off x="2143107" y="4606934"/>
              <a:ext cx="5328937" cy="928694"/>
            </a:xfrm>
            <a:prstGeom prst="rect">
              <a:avLst/>
            </a:prstGeom>
            <a:noFill/>
            <a:ln w="9525">
              <a:noFill/>
              <a:miter lim="800000"/>
              <a:headEnd/>
              <a:tailEnd/>
            </a:ln>
          </p:spPr>
        </p:pic>
        <p:sp>
          <p:nvSpPr>
            <p:cNvPr id="22" name="TextBox 21"/>
            <p:cNvSpPr txBox="1"/>
            <p:nvPr/>
          </p:nvSpPr>
          <p:spPr>
            <a:xfrm>
              <a:off x="2643142" y="4926024"/>
              <a:ext cx="2377440" cy="492446"/>
            </a:xfrm>
            <a:prstGeom prst="rect">
              <a:avLst/>
            </a:prstGeom>
            <a:noFill/>
          </p:spPr>
          <p:txBody>
            <a:bodyPr wrap="none">
              <a:spAutoFit/>
            </a:bodyPr>
            <a:lstStyle/>
            <a:p>
              <a:pPr>
                <a:defRPr/>
              </a:pPr>
              <a:r>
                <a:rPr lang="en-US" altLang="zh-CN" dirty="0">
                  <a:solidFill>
                    <a:schemeClr val="bg1"/>
                  </a:solidFill>
                  <a:latin typeface="+mn-ea"/>
                  <a:ea typeface="+mn-ea"/>
                </a:rPr>
                <a:t>4</a:t>
              </a:r>
              <a:r>
                <a:rPr lang="zh-CN" altLang="en-US" dirty="0">
                  <a:solidFill>
                    <a:schemeClr val="bg1"/>
                  </a:solidFill>
                  <a:latin typeface="+mn-ea"/>
                  <a:ea typeface="+mn-ea"/>
                </a:rPr>
                <a:t>、单击此处添加标题</a:t>
              </a:r>
            </a:p>
          </p:txBody>
        </p:sp>
      </p:grpSp>
      <p:sp>
        <p:nvSpPr>
          <p:cNvPr id="16" name="TextBox 15"/>
          <p:cNvSpPr txBox="1">
            <a:spLocks noChangeArrowheads="1"/>
          </p:cNvSpPr>
          <p:nvPr/>
        </p:nvSpPr>
        <p:spPr bwMode="auto">
          <a:xfrm>
            <a:off x="497174" y="195486"/>
            <a:ext cx="1752760" cy="411829"/>
          </a:xfrm>
          <a:prstGeom prst="rect">
            <a:avLst/>
          </a:prstGeom>
          <a:noFill/>
          <a:ln w="9525">
            <a:noFill/>
            <a:miter lim="800000"/>
            <a:headEnd/>
            <a:tailEnd/>
          </a:ln>
        </p:spPr>
        <p:txBody>
          <a:bodyPr wrap="none" lIns="72567" tIns="36283" rIns="72567" bIns="36283">
            <a:spAutoFit/>
          </a:bodyPr>
          <a:lstStyle/>
          <a:p>
            <a:r>
              <a:rPr lang="en-US" altLang="zh-CN" sz="2200" spc="600" dirty="0">
                <a:solidFill>
                  <a:schemeClr val="bg1"/>
                </a:solidFill>
                <a:latin typeface="方正大标宋简体" pitchFamily="2" charset="-122"/>
                <a:ea typeface="方正大标宋简体" pitchFamily="2" charset="-122"/>
              </a:rPr>
              <a:t>&gt;&gt;</a:t>
            </a:r>
            <a:r>
              <a:rPr lang="zh-CN" altLang="en-US" sz="2200" spc="600" dirty="0">
                <a:solidFill>
                  <a:schemeClr val="bg1"/>
                </a:solidFill>
                <a:latin typeface="方正大标宋简体" pitchFamily="2" charset="-122"/>
                <a:ea typeface="方正大标宋简体" pitchFamily="2" charset="-122"/>
              </a:rPr>
              <a:t>过渡页</a:t>
            </a:r>
          </a:p>
        </p:txBody>
      </p:sp>
    </p:spTree>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6"/>
                                        </p:tgtEl>
                                        <p:attrNameLst>
                                          <p:attrName>ppt_y</p:attrName>
                                        </p:attrNameLst>
                                      </p:cBhvr>
                                      <p:tavLst>
                                        <p:tav tm="0">
                                          <p:val>
                                            <p:strVal val="#ppt_y"/>
                                          </p:val>
                                        </p:tav>
                                        <p:tav tm="100000">
                                          <p:val>
                                            <p:strVal val="#ppt_y"/>
                                          </p:val>
                                        </p:tav>
                                      </p:tavLst>
                                    </p:anim>
                                    <p:anim calcmode="lin" valueType="num">
                                      <p:cBhvr>
                                        <p:cTn id="9" dur="50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6"/>
                                        </p:tgtEl>
                                      </p:cBhvr>
                                    </p:animEffect>
                                  </p:childTnLst>
                                </p:cTn>
                              </p:par>
                            </p:childTnLst>
                          </p:cTn>
                        </p:par>
                        <p:par>
                          <p:cTn id="12" fill="hold">
                            <p:stCondLst>
                              <p:cond delay="700"/>
                            </p:stCondLst>
                            <p:childTnLst>
                              <p:par>
                                <p:cTn id="13" presetID="12" presetClass="exit" presetSubtype="2" fill="hold" nodeType="afterEffect">
                                  <p:stCondLst>
                                    <p:cond delay="0"/>
                                  </p:stCondLst>
                                  <p:childTnLst>
                                    <p:animEffect transition="out" filter="slide(fromRight)">
                                      <p:cBhvr>
                                        <p:cTn id="14" dur="500"/>
                                        <p:tgtEl>
                                          <p:spTgt spid="3"/>
                                        </p:tgtEl>
                                      </p:cBhvr>
                                    </p:animEffect>
                                    <p:set>
                                      <p:cBhvr>
                                        <p:cTn id="15" dur="1" fill="hold">
                                          <p:stCondLst>
                                            <p:cond delay="499"/>
                                          </p:stCondLst>
                                        </p:cTn>
                                        <p:tgtEl>
                                          <p:spTgt spid="3"/>
                                        </p:tgtEl>
                                        <p:attrNameLst>
                                          <p:attrName>style.visibility</p:attrName>
                                        </p:attrNameLst>
                                      </p:cBhvr>
                                      <p:to>
                                        <p:strVal val="hidden"/>
                                      </p:to>
                                    </p:set>
                                  </p:childTnLst>
                                </p:cTn>
                              </p:par>
                              <p:par>
                                <p:cTn id="16" presetID="12" presetClass="exit" presetSubtype="2" fill="hold" nodeType="withEffect">
                                  <p:stCondLst>
                                    <p:cond delay="0"/>
                                  </p:stCondLst>
                                  <p:childTnLst>
                                    <p:animEffect transition="out" filter="slide(fromRight)">
                                      <p:cBhvr>
                                        <p:cTn id="17" dur="500"/>
                                        <p:tgtEl>
                                          <p:spTgt spid="4"/>
                                        </p:tgtEl>
                                      </p:cBhvr>
                                    </p:animEffect>
                                    <p:set>
                                      <p:cBhvr>
                                        <p:cTn id="18" dur="1" fill="hold">
                                          <p:stCondLst>
                                            <p:cond delay="499"/>
                                          </p:stCondLst>
                                        </p:cTn>
                                        <p:tgtEl>
                                          <p:spTgt spid="4"/>
                                        </p:tgtEl>
                                        <p:attrNameLst>
                                          <p:attrName>style.visibility</p:attrName>
                                        </p:attrNameLst>
                                      </p:cBhvr>
                                      <p:to>
                                        <p:strVal val="hidden"/>
                                      </p:to>
                                    </p:set>
                                  </p:childTnLst>
                                </p:cTn>
                              </p:par>
                              <p:par>
                                <p:cTn id="19" presetID="12" presetClass="exit" presetSubtype="2" fill="hold" nodeType="withEffect">
                                  <p:stCondLst>
                                    <p:cond delay="0"/>
                                  </p:stCondLst>
                                  <p:childTnLst>
                                    <p:animEffect transition="out" filter="slide(fromRight)">
                                      <p:cBhvr>
                                        <p:cTn id="20" dur="500"/>
                                        <p:tgtEl>
                                          <p:spTgt spid="5"/>
                                        </p:tgtEl>
                                      </p:cBhvr>
                                    </p:animEffect>
                                    <p:set>
                                      <p:cBhvr>
                                        <p:cTn id="21" dur="1" fill="hold">
                                          <p:stCondLst>
                                            <p:cond delay="499"/>
                                          </p:stCondLst>
                                        </p:cTn>
                                        <p:tgtEl>
                                          <p:spTgt spid="5"/>
                                        </p:tgtEl>
                                        <p:attrNameLst>
                                          <p:attrName>style.visibility</p:attrName>
                                        </p:attrNameLst>
                                      </p:cBhvr>
                                      <p:to>
                                        <p:strVal val="hidden"/>
                                      </p:to>
                                    </p:set>
                                  </p:childTnLst>
                                </p:cTn>
                              </p:par>
                            </p:childTnLst>
                          </p:cTn>
                        </p:par>
                        <p:par>
                          <p:cTn id="22" fill="hold">
                            <p:stCondLst>
                              <p:cond delay="1200"/>
                            </p:stCondLst>
                            <p:childTnLst>
                              <p:par>
                                <p:cTn id="23" presetID="42" presetClass="path" presetSubtype="0" accel="50000" decel="50000" fill="hold" nodeType="afterEffect">
                                  <p:stCondLst>
                                    <p:cond delay="0"/>
                                  </p:stCondLst>
                                  <p:childTnLst>
                                    <p:animMotion origin="layout" path="M -4.44444E-6 -2.59259E-6 L -4.44444E-6 0.21389 " pathEditMode="relative" rAng="0" ptsTypes="AA">
                                      <p:cBhvr>
                                        <p:cTn id="24" dur="500" fill="hold"/>
                                        <p:tgtEl>
                                          <p:spTgt spid="2"/>
                                        </p:tgtEl>
                                        <p:attrNameLst>
                                          <p:attrName>ppt_x</p:attrName>
                                          <p:attrName>ppt_y</p:attrName>
                                        </p:attrNameLst>
                                      </p:cBhvr>
                                      <p:rCtr x="0" y="107"/>
                                    </p:animMotion>
                                  </p:childTnLst>
                                </p:cTn>
                              </p:par>
                            </p:childTnLst>
                          </p:cTn>
                        </p:par>
                        <p:par>
                          <p:cTn id="25" fill="hold">
                            <p:stCondLst>
                              <p:cond delay="1700"/>
                            </p:stCondLst>
                            <p:childTnLst>
                              <p:par>
                                <p:cTn id="26" presetID="6" presetClass="emph" presetSubtype="0" fill="hold" nodeType="afterEffect">
                                  <p:stCondLst>
                                    <p:cond delay="0"/>
                                  </p:stCondLst>
                                  <p:childTnLst>
                                    <p:animScale>
                                      <p:cBhvr>
                                        <p:cTn id="27" dur="500" fill="hold"/>
                                        <p:tgtEl>
                                          <p:spTgt spid="2"/>
                                        </p:tgtEl>
                                      </p:cBhvr>
                                      <p:by x="130000" y="13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3" descr="C:\Users\Administrator\Desktop\00.png"/>
          <p:cNvPicPr>
            <a:picLocks noChangeAspect="1" noChangeArrowheads="1"/>
          </p:cNvPicPr>
          <p:nvPr/>
        </p:nvPicPr>
        <p:blipFill>
          <a:blip r:embed="rId3" cstate="print">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val="0"/>
              </a:ext>
            </a:extLst>
          </a:blip>
          <a:srcRect/>
          <a:stretch>
            <a:fillRect/>
          </a:stretch>
        </p:blipFill>
        <p:spPr bwMode="auto">
          <a:xfrm flipH="1">
            <a:off x="6607809" y="3160275"/>
            <a:ext cx="2536193" cy="1983227"/>
          </a:xfrm>
          <a:prstGeom prst="rect">
            <a:avLst/>
          </a:prstGeom>
          <a:noFill/>
          <a:extLst>
            <a:ext uri="{909E8E84-426E-40DD-AFC4-6F175D3DCCD1}">
              <a14:hiddenFill xmlns:a14="http://schemas.microsoft.com/office/drawing/2010/main">
                <a:solidFill>
                  <a:srgbClr val="FFFFFF"/>
                </a:solidFill>
              </a14:hiddenFill>
            </a:ext>
          </a:extLst>
        </p:spPr>
      </p:pic>
      <p:cxnSp>
        <p:nvCxnSpPr>
          <p:cNvPr id="11" name="直接连接符 10"/>
          <p:cNvCxnSpPr/>
          <p:nvPr/>
        </p:nvCxnSpPr>
        <p:spPr>
          <a:xfrm>
            <a:off x="2112054" y="2660335"/>
            <a:ext cx="864096" cy="588029"/>
          </a:xfrm>
          <a:prstGeom prst="line">
            <a:avLst/>
          </a:prstGeom>
          <a:ln w="38100">
            <a:solidFill>
              <a:schemeClr val="tx1">
                <a:lumMod val="95000"/>
                <a:lumOff val="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flipV="1">
            <a:off x="4313114" y="3248363"/>
            <a:ext cx="777032" cy="270160"/>
          </a:xfrm>
          <a:prstGeom prst="line">
            <a:avLst/>
          </a:prstGeom>
          <a:ln w="38100">
            <a:solidFill>
              <a:schemeClr val="tx1">
                <a:lumMod val="95000"/>
                <a:lumOff val="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flipV="1">
            <a:off x="6182237" y="2077068"/>
            <a:ext cx="766323" cy="583267"/>
          </a:xfrm>
          <a:prstGeom prst="line">
            <a:avLst/>
          </a:prstGeom>
          <a:ln w="38100">
            <a:solidFill>
              <a:schemeClr val="tx1">
                <a:lumMod val="95000"/>
                <a:lumOff val="5000"/>
              </a:schemeClr>
            </a:solidFill>
            <a:prstDash val="sysDash"/>
          </a:ln>
        </p:spPr>
        <p:style>
          <a:lnRef idx="1">
            <a:schemeClr val="accent1"/>
          </a:lnRef>
          <a:fillRef idx="0">
            <a:schemeClr val="accent1"/>
          </a:fillRef>
          <a:effectRef idx="0">
            <a:schemeClr val="accent1"/>
          </a:effectRef>
          <a:fontRef idx="minor">
            <a:schemeClr val="tx1"/>
          </a:fontRef>
        </p:style>
      </p:cxnSp>
      <p:grpSp>
        <p:nvGrpSpPr>
          <p:cNvPr id="14" name="组合 13"/>
          <p:cNvGrpSpPr/>
          <p:nvPr/>
        </p:nvGrpSpPr>
        <p:grpSpPr>
          <a:xfrm>
            <a:off x="743902" y="1688225"/>
            <a:ext cx="1573854" cy="1383417"/>
            <a:chOff x="959633" y="1713534"/>
            <a:chExt cx="1573854" cy="1537130"/>
          </a:xfrm>
        </p:grpSpPr>
        <p:pic>
          <p:nvPicPr>
            <p:cNvPr id="15" name="Picture 2" descr="C:\Users\Administrator\Desktop\11519219_230238617143_2副本.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959633" y="1713534"/>
              <a:ext cx="1573854" cy="1537130"/>
            </a:xfrm>
            <a:prstGeom prst="rect">
              <a:avLst/>
            </a:prstGeom>
            <a:noFill/>
            <a:extLst>
              <a:ext uri="{909E8E84-426E-40DD-AFC4-6F175D3DCCD1}">
                <a14:hiddenFill xmlns:a14="http://schemas.microsoft.com/office/drawing/2010/main">
                  <a:solidFill>
                    <a:srgbClr val="FFFFFF"/>
                  </a:solidFill>
                </a14:hiddenFill>
              </a:ext>
            </a:extLst>
          </p:spPr>
        </p:pic>
        <p:sp>
          <p:nvSpPr>
            <p:cNvPr id="16" name="TextBox 15"/>
            <p:cNvSpPr txBox="1"/>
            <p:nvPr/>
          </p:nvSpPr>
          <p:spPr>
            <a:xfrm>
              <a:off x="1397746" y="2297433"/>
              <a:ext cx="755335" cy="444567"/>
            </a:xfrm>
            <a:prstGeom prst="rect">
              <a:avLst/>
            </a:prstGeom>
            <a:noFill/>
          </p:spPr>
          <p:txBody>
            <a:bodyPr wrap="none" rtlCol="0">
              <a:spAutoFit/>
            </a:bodyPr>
            <a:lstStyle/>
            <a:p>
              <a:r>
                <a:rPr lang="en-US" altLang="zh-CN" sz="2000" b="1" dirty="0"/>
                <a:t>2014</a:t>
              </a:r>
              <a:endParaRPr lang="zh-CN" altLang="en-US" sz="2000" b="1" dirty="0"/>
            </a:p>
          </p:txBody>
        </p:sp>
      </p:grpSp>
      <p:grpSp>
        <p:nvGrpSpPr>
          <p:cNvPr id="17" name="组合 16"/>
          <p:cNvGrpSpPr/>
          <p:nvPr/>
        </p:nvGrpSpPr>
        <p:grpSpPr>
          <a:xfrm>
            <a:off x="2735267" y="2746311"/>
            <a:ext cx="1573854" cy="1383417"/>
            <a:chOff x="2950998" y="2889185"/>
            <a:chExt cx="1573854" cy="1537130"/>
          </a:xfrm>
        </p:grpSpPr>
        <p:pic>
          <p:nvPicPr>
            <p:cNvPr id="18" name="Picture 2" descr="C:\Users\Administrator\Desktop\11519219_230238617143_2副本.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rot="1563716">
              <a:off x="2950998" y="2889185"/>
              <a:ext cx="1573854" cy="1537130"/>
            </a:xfrm>
            <a:prstGeom prst="rect">
              <a:avLst/>
            </a:prstGeom>
            <a:noFill/>
            <a:extLst>
              <a:ext uri="{909E8E84-426E-40DD-AFC4-6F175D3DCCD1}">
                <a14:hiddenFill xmlns:a14="http://schemas.microsoft.com/office/drawing/2010/main">
                  <a:solidFill>
                    <a:srgbClr val="FFFFFF"/>
                  </a:solidFill>
                </a14:hiddenFill>
              </a:ext>
            </a:extLst>
          </p:spPr>
        </p:pic>
        <p:sp>
          <p:nvSpPr>
            <p:cNvPr id="19" name="TextBox 18"/>
            <p:cNvSpPr txBox="1"/>
            <p:nvPr/>
          </p:nvSpPr>
          <p:spPr>
            <a:xfrm>
              <a:off x="3389111" y="3473084"/>
              <a:ext cx="755335" cy="444567"/>
            </a:xfrm>
            <a:prstGeom prst="rect">
              <a:avLst/>
            </a:prstGeom>
            <a:noFill/>
          </p:spPr>
          <p:txBody>
            <a:bodyPr wrap="none" rtlCol="0">
              <a:spAutoFit/>
            </a:bodyPr>
            <a:lstStyle/>
            <a:p>
              <a:r>
                <a:rPr lang="en-US" altLang="zh-CN" sz="2000" b="1" dirty="0"/>
                <a:t>2015</a:t>
              </a:r>
              <a:endParaRPr lang="zh-CN" altLang="en-US" sz="2000" b="1" dirty="0"/>
            </a:p>
          </p:txBody>
        </p:sp>
      </p:grpSp>
      <p:grpSp>
        <p:nvGrpSpPr>
          <p:cNvPr id="20" name="组合 19"/>
          <p:cNvGrpSpPr/>
          <p:nvPr/>
        </p:nvGrpSpPr>
        <p:grpSpPr>
          <a:xfrm>
            <a:off x="4913870" y="2259563"/>
            <a:ext cx="1537130" cy="1416469"/>
            <a:chOff x="5129601" y="2348354"/>
            <a:chExt cx="1537130" cy="1573854"/>
          </a:xfrm>
        </p:grpSpPr>
        <p:pic>
          <p:nvPicPr>
            <p:cNvPr id="21" name="Picture 2" descr="C:\Users\Administrator\Desktop\11519219_230238617143_2副本.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rot="17306909">
              <a:off x="5111239" y="2366716"/>
              <a:ext cx="1573854" cy="1537130"/>
            </a:xfrm>
            <a:prstGeom prst="rect">
              <a:avLst/>
            </a:prstGeom>
            <a:noFill/>
            <a:extLst>
              <a:ext uri="{909E8E84-426E-40DD-AFC4-6F175D3DCCD1}">
                <a14:hiddenFill xmlns:a14="http://schemas.microsoft.com/office/drawing/2010/main">
                  <a:solidFill>
                    <a:srgbClr val="FFFFFF"/>
                  </a:solidFill>
                </a14:hiddenFill>
              </a:ext>
            </a:extLst>
          </p:spPr>
        </p:pic>
        <p:sp>
          <p:nvSpPr>
            <p:cNvPr id="23" name="TextBox 22"/>
            <p:cNvSpPr txBox="1"/>
            <p:nvPr/>
          </p:nvSpPr>
          <p:spPr>
            <a:xfrm>
              <a:off x="5549352" y="2950615"/>
              <a:ext cx="755335" cy="444567"/>
            </a:xfrm>
            <a:prstGeom prst="rect">
              <a:avLst/>
            </a:prstGeom>
            <a:noFill/>
          </p:spPr>
          <p:txBody>
            <a:bodyPr wrap="none" rtlCol="0">
              <a:spAutoFit/>
            </a:bodyPr>
            <a:lstStyle/>
            <a:p>
              <a:r>
                <a:rPr lang="en-US" altLang="zh-CN" sz="2000" b="1" dirty="0"/>
                <a:t>2016</a:t>
              </a:r>
              <a:endParaRPr lang="zh-CN" altLang="en-US" sz="2000" b="1" dirty="0"/>
            </a:p>
          </p:txBody>
        </p:sp>
      </p:grpSp>
      <p:grpSp>
        <p:nvGrpSpPr>
          <p:cNvPr id="24" name="组合 23"/>
          <p:cNvGrpSpPr/>
          <p:nvPr/>
        </p:nvGrpSpPr>
        <p:grpSpPr>
          <a:xfrm>
            <a:off x="6570052" y="828515"/>
            <a:ext cx="1537130" cy="1416469"/>
            <a:chOff x="6785783" y="758299"/>
            <a:chExt cx="1537130" cy="1573854"/>
          </a:xfrm>
        </p:grpSpPr>
        <p:pic>
          <p:nvPicPr>
            <p:cNvPr id="25" name="Picture 2" descr="C:\Users\Administrator\Desktop\11519219_230238617143_2副本.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rot="17306909">
              <a:off x="6767421" y="776661"/>
              <a:ext cx="1573854" cy="1537130"/>
            </a:xfrm>
            <a:prstGeom prst="rect">
              <a:avLst/>
            </a:prstGeom>
            <a:noFill/>
            <a:extLst>
              <a:ext uri="{909E8E84-426E-40DD-AFC4-6F175D3DCCD1}">
                <a14:hiddenFill xmlns:a14="http://schemas.microsoft.com/office/drawing/2010/main">
                  <a:solidFill>
                    <a:srgbClr val="FFFFFF"/>
                  </a:solidFill>
                </a14:hiddenFill>
              </a:ext>
            </a:extLst>
          </p:spPr>
        </p:pic>
        <p:sp>
          <p:nvSpPr>
            <p:cNvPr id="26" name="TextBox 25"/>
            <p:cNvSpPr txBox="1"/>
            <p:nvPr/>
          </p:nvSpPr>
          <p:spPr>
            <a:xfrm>
              <a:off x="7156648" y="1360560"/>
              <a:ext cx="755335" cy="444567"/>
            </a:xfrm>
            <a:prstGeom prst="rect">
              <a:avLst/>
            </a:prstGeom>
            <a:noFill/>
          </p:spPr>
          <p:txBody>
            <a:bodyPr wrap="none" rtlCol="0">
              <a:spAutoFit/>
            </a:bodyPr>
            <a:lstStyle/>
            <a:p>
              <a:r>
                <a:rPr lang="en-US" altLang="zh-CN" sz="2000" b="1" dirty="0"/>
                <a:t>2017</a:t>
              </a:r>
              <a:endParaRPr lang="zh-CN" altLang="en-US" sz="2000" b="1" dirty="0"/>
            </a:p>
          </p:txBody>
        </p:sp>
      </p:grpSp>
      <p:sp>
        <p:nvSpPr>
          <p:cNvPr id="27" name="TextBox 26"/>
          <p:cNvSpPr txBox="1"/>
          <p:nvPr/>
        </p:nvSpPr>
        <p:spPr>
          <a:xfrm>
            <a:off x="539555" y="3221580"/>
            <a:ext cx="1800493" cy="738664"/>
          </a:xfrm>
          <a:prstGeom prst="rect">
            <a:avLst/>
          </a:prstGeom>
          <a:noFill/>
        </p:spPr>
        <p:txBody>
          <a:bodyPr wrap="none" rtlCol="0">
            <a:spAutoFit/>
          </a:bodyPr>
          <a:lstStyle/>
          <a:p>
            <a:r>
              <a:rPr lang="zh-CN" altLang="en-US" sz="1400" b="1" dirty="0">
                <a:solidFill>
                  <a:srgbClr val="000000"/>
                </a:solidFill>
                <a:latin typeface="宋体" charset="-122"/>
              </a:rPr>
              <a:t>在此处添加文字说明</a:t>
            </a:r>
            <a:endParaRPr lang="en-US" altLang="zh-CN" sz="1400" b="1" dirty="0">
              <a:solidFill>
                <a:srgbClr val="000000"/>
              </a:solidFill>
              <a:latin typeface="宋体" charset="-122"/>
            </a:endParaRPr>
          </a:p>
          <a:p>
            <a:r>
              <a:rPr lang="zh-CN" altLang="en-US" sz="1400" b="1" dirty="0">
                <a:solidFill>
                  <a:srgbClr val="000000"/>
                </a:solidFill>
                <a:latin typeface="宋体" charset="-122"/>
              </a:rPr>
              <a:t>在此处添加文字说明</a:t>
            </a:r>
            <a:endParaRPr lang="en-US" altLang="zh-CN" sz="1400" b="1" dirty="0">
              <a:solidFill>
                <a:srgbClr val="000000"/>
              </a:solidFill>
              <a:latin typeface="宋体" charset="-122"/>
            </a:endParaRPr>
          </a:p>
          <a:p>
            <a:r>
              <a:rPr lang="zh-CN" altLang="en-US" sz="1400" b="1" dirty="0">
                <a:solidFill>
                  <a:srgbClr val="000000"/>
                </a:solidFill>
                <a:latin typeface="宋体" charset="-122"/>
              </a:rPr>
              <a:t>在此处添加文字说明</a:t>
            </a:r>
            <a:endParaRPr lang="zh-CN" altLang="en-US" sz="1400" dirty="0"/>
          </a:p>
        </p:txBody>
      </p:sp>
      <p:sp>
        <p:nvSpPr>
          <p:cNvPr id="28" name="TextBox 27"/>
          <p:cNvSpPr txBox="1"/>
          <p:nvPr/>
        </p:nvSpPr>
        <p:spPr>
          <a:xfrm>
            <a:off x="2650803" y="1881336"/>
            <a:ext cx="1800493" cy="738664"/>
          </a:xfrm>
          <a:prstGeom prst="rect">
            <a:avLst/>
          </a:prstGeom>
          <a:noFill/>
        </p:spPr>
        <p:txBody>
          <a:bodyPr wrap="none" rtlCol="0">
            <a:spAutoFit/>
          </a:bodyPr>
          <a:lstStyle/>
          <a:p>
            <a:r>
              <a:rPr lang="zh-CN" altLang="en-US" sz="1400" b="1" dirty="0">
                <a:solidFill>
                  <a:srgbClr val="000000"/>
                </a:solidFill>
                <a:latin typeface="宋体" charset="-122"/>
              </a:rPr>
              <a:t>在此处添加文字说明</a:t>
            </a:r>
            <a:endParaRPr lang="en-US" altLang="zh-CN" sz="1400" b="1" dirty="0">
              <a:solidFill>
                <a:srgbClr val="000000"/>
              </a:solidFill>
              <a:latin typeface="宋体" charset="-122"/>
            </a:endParaRPr>
          </a:p>
          <a:p>
            <a:r>
              <a:rPr lang="zh-CN" altLang="en-US" sz="1400" b="1" dirty="0">
                <a:solidFill>
                  <a:srgbClr val="000000"/>
                </a:solidFill>
                <a:latin typeface="宋体" charset="-122"/>
              </a:rPr>
              <a:t>在此处添加文字说明</a:t>
            </a:r>
            <a:endParaRPr lang="en-US" altLang="zh-CN" sz="1400" b="1" dirty="0">
              <a:solidFill>
                <a:srgbClr val="000000"/>
              </a:solidFill>
              <a:latin typeface="宋体" charset="-122"/>
            </a:endParaRPr>
          </a:p>
          <a:p>
            <a:r>
              <a:rPr lang="zh-CN" altLang="en-US" sz="1400" b="1" dirty="0">
                <a:solidFill>
                  <a:srgbClr val="000000"/>
                </a:solidFill>
                <a:latin typeface="宋体" charset="-122"/>
              </a:rPr>
              <a:t>在此处添加文字说明</a:t>
            </a:r>
            <a:endParaRPr lang="zh-CN" altLang="en-US" sz="1400" dirty="0"/>
          </a:p>
        </p:txBody>
      </p:sp>
      <p:sp>
        <p:nvSpPr>
          <p:cNvPr id="29" name="TextBox 28"/>
          <p:cNvSpPr txBox="1"/>
          <p:nvPr/>
        </p:nvSpPr>
        <p:spPr>
          <a:xfrm>
            <a:off x="4829418" y="3705754"/>
            <a:ext cx="1800493" cy="738664"/>
          </a:xfrm>
          <a:prstGeom prst="rect">
            <a:avLst/>
          </a:prstGeom>
          <a:noFill/>
        </p:spPr>
        <p:txBody>
          <a:bodyPr wrap="none" rtlCol="0">
            <a:spAutoFit/>
          </a:bodyPr>
          <a:lstStyle/>
          <a:p>
            <a:r>
              <a:rPr lang="zh-CN" altLang="en-US" sz="1400" b="1" dirty="0">
                <a:solidFill>
                  <a:srgbClr val="000000"/>
                </a:solidFill>
                <a:latin typeface="宋体" charset="-122"/>
              </a:rPr>
              <a:t>在此处添加文字说明</a:t>
            </a:r>
            <a:endParaRPr lang="en-US" altLang="zh-CN" sz="1400" b="1" dirty="0">
              <a:solidFill>
                <a:srgbClr val="000000"/>
              </a:solidFill>
              <a:latin typeface="宋体" charset="-122"/>
            </a:endParaRPr>
          </a:p>
          <a:p>
            <a:r>
              <a:rPr lang="zh-CN" altLang="en-US" sz="1400" b="1" dirty="0">
                <a:solidFill>
                  <a:srgbClr val="000000"/>
                </a:solidFill>
                <a:latin typeface="宋体" charset="-122"/>
              </a:rPr>
              <a:t>在此处添加文字说明</a:t>
            </a:r>
            <a:endParaRPr lang="en-US" altLang="zh-CN" sz="1400" b="1" dirty="0">
              <a:solidFill>
                <a:srgbClr val="000000"/>
              </a:solidFill>
              <a:latin typeface="宋体" charset="-122"/>
            </a:endParaRPr>
          </a:p>
          <a:p>
            <a:r>
              <a:rPr lang="zh-CN" altLang="en-US" sz="1400" b="1" dirty="0">
                <a:solidFill>
                  <a:srgbClr val="000000"/>
                </a:solidFill>
                <a:latin typeface="宋体" charset="-122"/>
              </a:rPr>
              <a:t>在此处添加文字说明</a:t>
            </a:r>
            <a:endParaRPr lang="zh-CN" altLang="en-US" sz="1400" dirty="0"/>
          </a:p>
        </p:txBody>
      </p:sp>
      <p:sp>
        <p:nvSpPr>
          <p:cNvPr id="30" name="TextBox 29"/>
          <p:cNvSpPr txBox="1"/>
          <p:nvPr/>
        </p:nvSpPr>
        <p:spPr>
          <a:xfrm>
            <a:off x="6516219" y="2303000"/>
            <a:ext cx="1800493" cy="738664"/>
          </a:xfrm>
          <a:prstGeom prst="rect">
            <a:avLst/>
          </a:prstGeom>
          <a:noFill/>
        </p:spPr>
        <p:txBody>
          <a:bodyPr wrap="none" rtlCol="0">
            <a:spAutoFit/>
          </a:bodyPr>
          <a:lstStyle/>
          <a:p>
            <a:r>
              <a:rPr lang="zh-CN" altLang="en-US" sz="1400" b="1" dirty="0">
                <a:solidFill>
                  <a:srgbClr val="000000"/>
                </a:solidFill>
                <a:latin typeface="宋体" charset="-122"/>
              </a:rPr>
              <a:t>在此处添加文字说明</a:t>
            </a:r>
            <a:endParaRPr lang="en-US" altLang="zh-CN" sz="1400" b="1" dirty="0">
              <a:solidFill>
                <a:srgbClr val="000000"/>
              </a:solidFill>
              <a:latin typeface="宋体" charset="-122"/>
            </a:endParaRPr>
          </a:p>
          <a:p>
            <a:r>
              <a:rPr lang="zh-CN" altLang="en-US" sz="1400" b="1" dirty="0">
                <a:solidFill>
                  <a:srgbClr val="000000"/>
                </a:solidFill>
                <a:latin typeface="宋体" charset="-122"/>
              </a:rPr>
              <a:t>在此处添加文字说明</a:t>
            </a:r>
            <a:endParaRPr lang="en-US" altLang="zh-CN" sz="1400" b="1" dirty="0">
              <a:solidFill>
                <a:srgbClr val="000000"/>
              </a:solidFill>
              <a:latin typeface="宋体" charset="-122"/>
            </a:endParaRPr>
          </a:p>
          <a:p>
            <a:r>
              <a:rPr lang="zh-CN" altLang="en-US" sz="1400" b="1" dirty="0">
                <a:solidFill>
                  <a:srgbClr val="000000"/>
                </a:solidFill>
                <a:latin typeface="宋体" charset="-122"/>
              </a:rPr>
              <a:t>在此处添加文字说明</a:t>
            </a:r>
            <a:endParaRPr lang="zh-CN" altLang="en-US" sz="1400" dirty="0"/>
          </a:p>
        </p:txBody>
      </p:sp>
      <p:sp>
        <p:nvSpPr>
          <p:cNvPr id="31" name="TextBox 30"/>
          <p:cNvSpPr txBox="1">
            <a:spLocks noChangeArrowheads="1"/>
          </p:cNvSpPr>
          <p:nvPr/>
        </p:nvSpPr>
        <p:spPr bwMode="auto">
          <a:xfrm>
            <a:off x="497174" y="195486"/>
            <a:ext cx="2778682" cy="411829"/>
          </a:xfrm>
          <a:prstGeom prst="rect">
            <a:avLst/>
          </a:prstGeom>
          <a:noFill/>
          <a:ln w="9525">
            <a:noFill/>
            <a:miter lim="800000"/>
            <a:headEnd/>
            <a:tailEnd/>
          </a:ln>
        </p:spPr>
        <p:txBody>
          <a:bodyPr wrap="none" lIns="72567" tIns="36283" rIns="72567" bIns="36283">
            <a:spAutoFit/>
          </a:bodyPr>
          <a:lstStyle/>
          <a:p>
            <a:r>
              <a:rPr lang="en-US" altLang="zh-CN" sz="2200" dirty="0">
                <a:solidFill>
                  <a:schemeClr val="bg1"/>
                </a:solidFill>
                <a:latin typeface="方正大标宋简体" pitchFamily="2" charset="-122"/>
                <a:ea typeface="方正大标宋简体" pitchFamily="2" charset="-122"/>
              </a:rPr>
              <a:t>&gt;&gt;</a:t>
            </a:r>
            <a:r>
              <a:rPr lang="zh-CN" altLang="en-US" sz="2200" dirty="0">
                <a:solidFill>
                  <a:schemeClr val="bg1"/>
                </a:solidFill>
                <a:latin typeface="方正大标宋简体" pitchFamily="2" charset="-122"/>
                <a:ea typeface="方正大标宋简体" pitchFamily="2" charset="-122"/>
              </a:rPr>
              <a:t>单击此处添加标题</a:t>
            </a:r>
          </a:p>
        </p:txBody>
      </p:sp>
    </p:spTree>
  </p:cSld>
  <p:clrMapOvr>
    <a:masterClrMapping/>
  </p:clrMapOvr>
  <mc:AlternateContent xmlns:mc="http://schemas.openxmlformats.org/markup-compatibility/2006" xmlns:p14="http://schemas.microsoft.com/office/powerpoint/2010/main">
    <mc:Choice Requires="p14">
      <p:transition spd="slow" p14:dur="1500" advTm="0">
        <p:push/>
      </p:transition>
    </mc:Choice>
    <mc:Fallback xmlns="">
      <p:transition spd="slow" advTm="0">
        <p:push/>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31"/>
                                        </p:tgtEl>
                                        <p:attrNameLst>
                                          <p:attrName>style.visibility</p:attrName>
                                        </p:attrNameLst>
                                      </p:cBhvr>
                                      <p:to>
                                        <p:strVal val="visible"/>
                                      </p:to>
                                    </p:set>
                                    <p:anim calcmode="lin" valueType="num">
                                      <p:cBhvr>
                                        <p:cTn id="7" dur="500" fill="hold"/>
                                        <p:tgtEl>
                                          <p:spTgt spid="31"/>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1"/>
                                        </p:tgtEl>
                                        <p:attrNameLst>
                                          <p:attrName>ppt_y</p:attrName>
                                        </p:attrNameLst>
                                      </p:cBhvr>
                                      <p:tavLst>
                                        <p:tav tm="0">
                                          <p:val>
                                            <p:strVal val="#ppt_y"/>
                                          </p:val>
                                        </p:tav>
                                        <p:tav tm="100000">
                                          <p:val>
                                            <p:strVal val="#ppt_y"/>
                                          </p:val>
                                        </p:tav>
                                      </p:tavLst>
                                    </p:anim>
                                    <p:anim calcmode="lin" valueType="num">
                                      <p:cBhvr>
                                        <p:cTn id="9" dur="500" fill="hold"/>
                                        <p:tgtEl>
                                          <p:spTgt spid="31"/>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1"/>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1"/>
                                        </p:tgtEl>
                                      </p:cBhvr>
                                    </p:animEffect>
                                  </p:childTnLst>
                                </p:cTn>
                              </p:par>
                            </p:childTnLst>
                          </p:cTn>
                        </p:par>
                        <p:par>
                          <p:cTn id="12" fill="hold">
                            <p:stCondLst>
                              <p:cond delay="950"/>
                            </p:stCondLst>
                            <p:childTnLst>
                              <p:par>
                                <p:cTn id="13" presetID="47" presetClass="entr" presetSubtype="0" fill="hold"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fade">
                                      <p:cBhvr>
                                        <p:cTn id="15" dur="1000"/>
                                        <p:tgtEl>
                                          <p:spTgt spid="14"/>
                                        </p:tgtEl>
                                      </p:cBhvr>
                                    </p:animEffect>
                                    <p:anim calcmode="lin" valueType="num">
                                      <p:cBhvr>
                                        <p:cTn id="16" dur="1000" fill="hold"/>
                                        <p:tgtEl>
                                          <p:spTgt spid="14"/>
                                        </p:tgtEl>
                                        <p:attrNameLst>
                                          <p:attrName>ppt_x</p:attrName>
                                        </p:attrNameLst>
                                      </p:cBhvr>
                                      <p:tavLst>
                                        <p:tav tm="0">
                                          <p:val>
                                            <p:strVal val="#ppt_x"/>
                                          </p:val>
                                        </p:tav>
                                        <p:tav tm="100000">
                                          <p:val>
                                            <p:strVal val="#ppt_x"/>
                                          </p:val>
                                        </p:tav>
                                      </p:tavLst>
                                    </p:anim>
                                    <p:anim calcmode="lin" valueType="num">
                                      <p:cBhvr>
                                        <p:cTn id="17" dur="1000" fill="hold"/>
                                        <p:tgtEl>
                                          <p:spTgt spid="14"/>
                                        </p:tgtEl>
                                        <p:attrNameLst>
                                          <p:attrName>ppt_y</p:attrName>
                                        </p:attrNameLst>
                                      </p:cBhvr>
                                      <p:tavLst>
                                        <p:tav tm="0">
                                          <p:val>
                                            <p:strVal val="#ppt_y-.1"/>
                                          </p:val>
                                        </p:tav>
                                        <p:tav tm="100000">
                                          <p:val>
                                            <p:strVal val="#ppt_y"/>
                                          </p:val>
                                        </p:tav>
                                      </p:tavLst>
                                    </p:anim>
                                  </p:childTnLst>
                                </p:cTn>
                              </p:par>
                              <p:par>
                                <p:cTn id="18" presetID="47" presetClass="entr" presetSubtype="0" fill="hold" nodeType="withEffect">
                                  <p:stCondLst>
                                    <p:cond delay="800"/>
                                  </p:stCondLst>
                                  <p:childTnLst>
                                    <p:set>
                                      <p:cBhvr>
                                        <p:cTn id="19" dur="1" fill="hold">
                                          <p:stCondLst>
                                            <p:cond delay="0"/>
                                          </p:stCondLst>
                                        </p:cTn>
                                        <p:tgtEl>
                                          <p:spTgt spid="17"/>
                                        </p:tgtEl>
                                        <p:attrNameLst>
                                          <p:attrName>style.visibility</p:attrName>
                                        </p:attrNameLst>
                                      </p:cBhvr>
                                      <p:to>
                                        <p:strVal val="visible"/>
                                      </p:to>
                                    </p:set>
                                    <p:animEffect transition="in" filter="fade">
                                      <p:cBhvr>
                                        <p:cTn id="20" dur="1000"/>
                                        <p:tgtEl>
                                          <p:spTgt spid="17"/>
                                        </p:tgtEl>
                                      </p:cBhvr>
                                    </p:animEffect>
                                    <p:anim calcmode="lin" valueType="num">
                                      <p:cBhvr>
                                        <p:cTn id="21" dur="1000" fill="hold"/>
                                        <p:tgtEl>
                                          <p:spTgt spid="17"/>
                                        </p:tgtEl>
                                        <p:attrNameLst>
                                          <p:attrName>ppt_x</p:attrName>
                                        </p:attrNameLst>
                                      </p:cBhvr>
                                      <p:tavLst>
                                        <p:tav tm="0">
                                          <p:val>
                                            <p:strVal val="#ppt_x"/>
                                          </p:val>
                                        </p:tav>
                                        <p:tav tm="100000">
                                          <p:val>
                                            <p:strVal val="#ppt_x"/>
                                          </p:val>
                                        </p:tav>
                                      </p:tavLst>
                                    </p:anim>
                                    <p:anim calcmode="lin" valueType="num">
                                      <p:cBhvr>
                                        <p:cTn id="22" dur="1000" fill="hold"/>
                                        <p:tgtEl>
                                          <p:spTgt spid="17"/>
                                        </p:tgtEl>
                                        <p:attrNameLst>
                                          <p:attrName>ppt_y</p:attrName>
                                        </p:attrNameLst>
                                      </p:cBhvr>
                                      <p:tavLst>
                                        <p:tav tm="0">
                                          <p:val>
                                            <p:strVal val="#ppt_y-.1"/>
                                          </p:val>
                                        </p:tav>
                                        <p:tav tm="100000">
                                          <p:val>
                                            <p:strVal val="#ppt_y"/>
                                          </p:val>
                                        </p:tav>
                                      </p:tavLst>
                                    </p:anim>
                                  </p:childTnLst>
                                </p:cTn>
                              </p:par>
                              <p:par>
                                <p:cTn id="23" presetID="47" presetClass="entr" presetSubtype="0" fill="hold" nodeType="withEffect">
                                  <p:stCondLst>
                                    <p:cond delay="1600"/>
                                  </p:stCondLst>
                                  <p:childTnLst>
                                    <p:set>
                                      <p:cBhvr>
                                        <p:cTn id="24" dur="1" fill="hold">
                                          <p:stCondLst>
                                            <p:cond delay="0"/>
                                          </p:stCondLst>
                                        </p:cTn>
                                        <p:tgtEl>
                                          <p:spTgt spid="20"/>
                                        </p:tgtEl>
                                        <p:attrNameLst>
                                          <p:attrName>style.visibility</p:attrName>
                                        </p:attrNameLst>
                                      </p:cBhvr>
                                      <p:to>
                                        <p:strVal val="visible"/>
                                      </p:to>
                                    </p:set>
                                    <p:animEffect transition="in" filter="fade">
                                      <p:cBhvr>
                                        <p:cTn id="25" dur="1000"/>
                                        <p:tgtEl>
                                          <p:spTgt spid="20"/>
                                        </p:tgtEl>
                                      </p:cBhvr>
                                    </p:animEffect>
                                    <p:anim calcmode="lin" valueType="num">
                                      <p:cBhvr>
                                        <p:cTn id="26" dur="1000" fill="hold"/>
                                        <p:tgtEl>
                                          <p:spTgt spid="20"/>
                                        </p:tgtEl>
                                        <p:attrNameLst>
                                          <p:attrName>ppt_x</p:attrName>
                                        </p:attrNameLst>
                                      </p:cBhvr>
                                      <p:tavLst>
                                        <p:tav tm="0">
                                          <p:val>
                                            <p:strVal val="#ppt_x"/>
                                          </p:val>
                                        </p:tav>
                                        <p:tav tm="100000">
                                          <p:val>
                                            <p:strVal val="#ppt_x"/>
                                          </p:val>
                                        </p:tav>
                                      </p:tavLst>
                                    </p:anim>
                                    <p:anim calcmode="lin" valueType="num">
                                      <p:cBhvr>
                                        <p:cTn id="27" dur="1000" fill="hold"/>
                                        <p:tgtEl>
                                          <p:spTgt spid="20"/>
                                        </p:tgtEl>
                                        <p:attrNameLst>
                                          <p:attrName>ppt_y</p:attrName>
                                        </p:attrNameLst>
                                      </p:cBhvr>
                                      <p:tavLst>
                                        <p:tav tm="0">
                                          <p:val>
                                            <p:strVal val="#ppt_y-.1"/>
                                          </p:val>
                                        </p:tav>
                                        <p:tav tm="100000">
                                          <p:val>
                                            <p:strVal val="#ppt_y"/>
                                          </p:val>
                                        </p:tav>
                                      </p:tavLst>
                                    </p:anim>
                                  </p:childTnLst>
                                </p:cTn>
                              </p:par>
                              <p:par>
                                <p:cTn id="28" presetID="47" presetClass="entr" presetSubtype="0" fill="hold" nodeType="withEffect">
                                  <p:stCondLst>
                                    <p:cond delay="2400"/>
                                  </p:stCondLst>
                                  <p:childTnLst>
                                    <p:set>
                                      <p:cBhvr>
                                        <p:cTn id="29" dur="1" fill="hold">
                                          <p:stCondLst>
                                            <p:cond delay="0"/>
                                          </p:stCondLst>
                                        </p:cTn>
                                        <p:tgtEl>
                                          <p:spTgt spid="24"/>
                                        </p:tgtEl>
                                        <p:attrNameLst>
                                          <p:attrName>style.visibility</p:attrName>
                                        </p:attrNameLst>
                                      </p:cBhvr>
                                      <p:to>
                                        <p:strVal val="visible"/>
                                      </p:to>
                                    </p:set>
                                    <p:animEffect transition="in" filter="fade">
                                      <p:cBhvr>
                                        <p:cTn id="30" dur="1000"/>
                                        <p:tgtEl>
                                          <p:spTgt spid="24"/>
                                        </p:tgtEl>
                                      </p:cBhvr>
                                    </p:animEffect>
                                    <p:anim calcmode="lin" valueType="num">
                                      <p:cBhvr>
                                        <p:cTn id="31" dur="1000" fill="hold"/>
                                        <p:tgtEl>
                                          <p:spTgt spid="24"/>
                                        </p:tgtEl>
                                        <p:attrNameLst>
                                          <p:attrName>ppt_x</p:attrName>
                                        </p:attrNameLst>
                                      </p:cBhvr>
                                      <p:tavLst>
                                        <p:tav tm="0">
                                          <p:val>
                                            <p:strVal val="#ppt_x"/>
                                          </p:val>
                                        </p:tav>
                                        <p:tav tm="100000">
                                          <p:val>
                                            <p:strVal val="#ppt_x"/>
                                          </p:val>
                                        </p:tav>
                                      </p:tavLst>
                                    </p:anim>
                                    <p:anim calcmode="lin" valueType="num">
                                      <p:cBhvr>
                                        <p:cTn id="32" dur="1000" fill="hold"/>
                                        <p:tgtEl>
                                          <p:spTgt spid="24"/>
                                        </p:tgtEl>
                                        <p:attrNameLst>
                                          <p:attrName>ppt_y</p:attrName>
                                        </p:attrNameLst>
                                      </p:cBhvr>
                                      <p:tavLst>
                                        <p:tav tm="0">
                                          <p:val>
                                            <p:strVal val="#ppt_y-.1"/>
                                          </p:val>
                                        </p:tav>
                                        <p:tav tm="100000">
                                          <p:val>
                                            <p:strVal val="#ppt_y"/>
                                          </p:val>
                                        </p:tav>
                                      </p:tavLst>
                                    </p:anim>
                                  </p:childTnLst>
                                </p:cTn>
                              </p:par>
                            </p:childTnLst>
                          </p:cTn>
                        </p:par>
                        <p:par>
                          <p:cTn id="33" fill="hold">
                            <p:stCondLst>
                              <p:cond delay="4350"/>
                            </p:stCondLst>
                            <p:childTnLst>
                              <p:par>
                                <p:cTn id="34" presetID="22" presetClass="entr" presetSubtype="1" fill="hold" nodeType="afterEffect">
                                  <p:stCondLst>
                                    <p:cond delay="0"/>
                                  </p:stCondLst>
                                  <p:childTnLst>
                                    <p:set>
                                      <p:cBhvr>
                                        <p:cTn id="35" dur="1" fill="hold">
                                          <p:stCondLst>
                                            <p:cond delay="0"/>
                                          </p:stCondLst>
                                        </p:cTn>
                                        <p:tgtEl>
                                          <p:spTgt spid="11"/>
                                        </p:tgtEl>
                                        <p:attrNameLst>
                                          <p:attrName>style.visibility</p:attrName>
                                        </p:attrNameLst>
                                      </p:cBhvr>
                                      <p:to>
                                        <p:strVal val="visible"/>
                                      </p:to>
                                    </p:set>
                                    <p:animEffect transition="in" filter="wipe(up)">
                                      <p:cBhvr>
                                        <p:cTn id="36" dur="1000"/>
                                        <p:tgtEl>
                                          <p:spTgt spid="11"/>
                                        </p:tgtEl>
                                      </p:cBhvr>
                                    </p:animEffect>
                                  </p:childTnLst>
                                </p:cTn>
                              </p:par>
                              <p:par>
                                <p:cTn id="37" presetID="42" presetClass="entr" presetSubtype="0" fill="hold" grpId="0" nodeType="withEffect">
                                  <p:stCondLst>
                                    <p:cond delay="0"/>
                                  </p:stCondLst>
                                  <p:childTnLst>
                                    <p:set>
                                      <p:cBhvr>
                                        <p:cTn id="38" dur="1" fill="hold">
                                          <p:stCondLst>
                                            <p:cond delay="0"/>
                                          </p:stCondLst>
                                        </p:cTn>
                                        <p:tgtEl>
                                          <p:spTgt spid="27"/>
                                        </p:tgtEl>
                                        <p:attrNameLst>
                                          <p:attrName>style.visibility</p:attrName>
                                        </p:attrNameLst>
                                      </p:cBhvr>
                                      <p:to>
                                        <p:strVal val="visible"/>
                                      </p:to>
                                    </p:set>
                                    <p:animEffect transition="in" filter="fade">
                                      <p:cBhvr>
                                        <p:cTn id="39" dur="1000"/>
                                        <p:tgtEl>
                                          <p:spTgt spid="27"/>
                                        </p:tgtEl>
                                      </p:cBhvr>
                                    </p:animEffect>
                                    <p:anim calcmode="lin" valueType="num">
                                      <p:cBhvr>
                                        <p:cTn id="40" dur="1000" fill="hold"/>
                                        <p:tgtEl>
                                          <p:spTgt spid="27"/>
                                        </p:tgtEl>
                                        <p:attrNameLst>
                                          <p:attrName>ppt_x</p:attrName>
                                        </p:attrNameLst>
                                      </p:cBhvr>
                                      <p:tavLst>
                                        <p:tav tm="0">
                                          <p:val>
                                            <p:strVal val="#ppt_x"/>
                                          </p:val>
                                        </p:tav>
                                        <p:tav tm="100000">
                                          <p:val>
                                            <p:strVal val="#ppt_x"/>
                                          </p:val>
                                        </p:tav>
                                      </p:tavLst>
                                    </p:anim>
                                    <p:anim calcmode="lin" valueType="num">
                                      <p:cBhvr>
                                        <p:cTn id="41" dur="1000" fill="hold"/>
                                        <p:tgtEl>
                                          <p:spTgt spid="27"/>
                                        </p:tgtEl>
                                        <p:attrNameLst>
                                          <p:attrName>ppt_y</p:attrName>
                                        </p:attrNameLst>
                                      </p:cBhvr>
                                      <p:tavLst>
                                        <p:tav tm="0">
                                          <p:val>
                                            <p:strVal val="#ppt_y+.1"/>
                                          </p:val>
                                        </p:tav>
                                        <p:tav tm="100000">
                                          <p:val>
                                            <p:strVal val="#ppt_y"/>
                                          </p:val>
                                        </p:tav>
                                      </p:tavLst>
                                    </p:anim>
                                  </p:childTnLst>
                                </p:cTn>
                              </p:par>
                            </p:childTnLst>
                          </p:cTn>
                        </p:par>
                        <p:par>
                          <p:cTn id="42" fill="hold">
                            <p:stCondLst>
                              <p:cond delay="5350"/>
                            </p:stCondLst>
                            <p:childTnLst>
                              <p:par>
                                <p:cTn id="43" presetID="22" presetClass="entr" presetSubtype="4" fill="hold" nodeType="afterEffect">
                                  <p:stCondLst>
                                    <p:cond delay="0"/>
                                  </p:stCondLst>
                                  <p:childTnLst>
                                    <p:set>
                                      <p:cBhvr>
                                        <p:cTn id="44" dur="1" fill="hold">
                                          <p:stCondLst>
                                            <p:cond delay="0"/>
                                          </p:stCondLst>
                                        </p:cTn>
                                        <p:tgtEl>
                                          <p:spTgt spid="12"/>
                                        </p:tgtEl>
                                        <p:attrNameLst>
                                          <p:attrName>style.visibility</p:attrName>
                                        </p:attrNameLst>
                                      </p:cBhvr>
                                      <p:to>
                                        <p:strVal val="visible"/>
                                      </p:to>
                                    </p:set>
                                    <p:animEffect transition="in" filter="wipe(down)">
                                      <p:cBhvr>
                                        <p:cTn id="45" dur="1000"/>
                                        <p:tgtEl>
                                          <p:spTgt spid="12"/>
                                        </p:tgtEl>
                                      </p:cBhvr>
                                    </p:animEffect>
                                  </p:childTnLst>
                                </p:cTn>
                              </p:par>
                              <p:par>
                                <p:cTn id="46" presetID="42" presetClass="entr" presetSubtype="0" fill="hold" grpId="0" nodeType="withEffect">
                                  <p:stCondLst>
                                    <p:cond delay="0"/>
                                  </p:stCondLst>
                                  <p:childTnLst>
                                    <p:set>
                                      <p:cBhvr>
                                        <p:cTn id="47" dur="1" fill="hold">
                                          <p:stCondLst>
                                            <p:cond delay="0"/>
                                          </p:stCondLst>
                                        </p:cTn>
                                        <p:tgtEl>
                                          <p:spTgt spid="28"/>
                                        </p:tgtEl>
                                        <p:attrNameLst>
                                          <p:attrName>style.visibility</p:attrName>
                                        </p:attrNameLst>
                                      </p:cBhvr>
                                      <p:to>
                                        <p:strVal val="visible"/>
                                      </p:to>
                                    </p:set>
                                    <p:animEffect transition="in" filter="fade">
                                      <p:cBhvr>
                                        <p:cTn id="48" dur="1000"/>
                                        <p:tgtEl>
                                          <p:spTgt spid="28"/>
                                        </p:tgtEl>
                                      </p:cBhvr>
                                    </p:animEffect>
                                    <p:anim calcmode="lin" valueType="num">
                                      <p:cBhvr>
                                        <p:cTn id="49" dur="1000" fill="hold"/>
                                        <p:tgtEl>
                                          <p:spTgt spid="28"/>
                                        </p:tgtEl>
                                        <p:attrNameLst>
                                          <p:attrName>ppt_x</p:attrName>
                                        </p:attrNameLst>
                                      </p:cBhvr>
                                      <p:tavLst>
                                        <p:tav tm="0">
                                          <p:val>
                                            <p:strVal val="#ppt_x"/>
                                          </p:val>
                                        </p:tav>
                                        <p:tav tm="100000">
                                          <p:val>
                                            <p:strVal val="#ppt_x"/>
                                          </p:val>
                                        </p:tav>
                                      </p:tavLst>
                                    </p:anim>
                                    <p:anim calcmode="lin" valueType="num">
                                      <p:cBhvr>
                                        <p:cTn id="50" dur="1000" fill="hold"/>
                                        <p:tgtEl>
                                          <p:spTgt spid="28"/>
                                        </p:tgtEl>
                                        <p:attrNameLst>
                                          <p:attrName>ppt_y</p:attrName>
                                        </p:attrNameLst>
                                      </p:cBhvr>
                                      <p:tavLst>
                                        <p:tav tm="0">
                                          <p:val>
                                            <p:strVal val="#ppt_y+.1"/>
                                          </p:val>
                                        </p:tav>
                                        <p:tav tm="100000">
                                          <p:val>
                                            <p:strVal val="#ppt_y"/>
                                          </p:val>
                                        </p:tav>
                                      </p:tavLst>
                                    </p:anim>
                                  </p:childTnLst>
                                </p:cTn>
                              </p:par>
                            </p:childTnLst>
                          </p:cTn>
                        </p:par>
                        <p:par>
                          <p:cTn id="51" fill="hold">
                            <p:stCondLst>
                              <p:cond delay="6350"/>
                            </p:stCondLst>
                            <p:childTnLst>
                              <p:par>
                                <p:cTn id="52" presetID="42" presetClass="entr" presetSubtype="0" fill="hold" grpId="0" nodeType="afterEffect">
                                  <p:stCondLst>
                                    <p:cond delay="0"/>
                                  </p:stCondLst>
                                  <p:childTnLst>
                                    <p:set>
                                      <p:cBhvr>
                                        <p:cTn id="53" dur="1" fill="hold">
                                          <p:stCondLst>
                                            <p:cond delay="0"/>
                                          </p:stCondLst>
                                        </p:cTn>
                                        <p:tgtEl>
                                          <p:spTgt spid="29"/>
                                        </p:tgtEl>
                                        <p:attrNameLst>
                                          <p:attrName>style.visibility</p:attrName>
                                        </p:attrNameLst>
                                      </p:cBhvr>
                                      <p:to>
                                        <p:strVal val="visible"/>
                                      </p:to>
                                    </p:set>
                                    <p:animEffect transition="in" filter="fade">
                                      <p:cBhvr>
                                        <p:cTn id="54" dur="1000"/>
                                        <p:tgtEl>
                                          <p:spTgt spid="29"/>
                                        </p:tgtEl>
                                      </p:cBhvr>
                                    </p:animEffect>
                                    <p:anim calcmode="lin" valueType="num">
                                      <p:cBhvr>
                                        <p:cTn id="55" dur="1000" fill="hold"/>
                                        <p:tgtEl>
                                          <p:spTgt spid="29"/>
                                        </p:tgtEl>
                                        <p:attrNameLst>
                                          <p:attrName>ppt_x</p:attrName>
                                        </p:attrNameLst>
                                      </p:cBhvr>
                                      <p:tavLst>
                                        <p:tav tm="0">
                                          <p:val>
                                            <p:strVal val="#ppt_x"/>
                                          </p:val>
                                        </p:tav>
                                        <p:tav tm="100000">
                                          <p:val>
                                            <p:strVal val="#ppt_x"/>
                                          </p:val>
                                        </p:tav>
                                      </p:tavLst>
                                    </p:anim>
                                    <p:anim calcmode="lin" valueType="num">
                                      <p:cBhvr>
                                        <p:cTn id="56" dur="1000" fill="hold"/>
                                        <p:tgtEl>
                                          <p:spTgt spid="29"/>
                                        </p:tgtEl>
                                        <p:attrNameLst>
                                          <p:attrName>ppt_y</p:attrName>
                                        </p:attrNameLst>
                                      </p:cBhvr>
                                      <p:tavLst>
                                        <p:tav tm="0">
                                          <p:val>
                                            <p:strVal val="#ppt_y+.1"/>
                                          </p:val>
                                        </p:tav>
                                        <p:tav tm="100000">
                                          <p:val>
                                            <p:strVal val="#ppt_y"/>
                                          </p:val>
                                        </p:tav>
                                      </p:tavLst>
                                    </p:anim>
                                  </p:childTnLst>
                                </p:cTn>
                              </p:par>
                            </p:childTnLst>
                          </p:cTn>
                        </p:par>
                        <p:par>
                          <p:cTn id="57" fill="hold">
                            <p:stCondLst>
                              <p:cond delay="7350"/>
                            </p:stCondLst>
                            <p:childTnLst>
                              <p:par>
                                <p:cTn id="58" presetID="22" presetClass="entr" presetSubtype="4" fill="hold" nodeType="afterEffect">
                                  <p:stCondLst>
                                    <p:cond delay="0"/>
                                  </p:stCondLst>
                                  <p:childTnLst>
                                    <p:set>
                                      <p:cBhvr>
                                        <p:cTn id="59" dur="1" fill="hold">
                                          <p:stCondLst>
                                            <p:cond delay="0"/>
                                          </p:stCondLst>
                                        </p:cTn>
                                        <p:tgtEl>
                                          <p:spTgt spid="13"/>
                                        </p:tgtEl>
                                        <p:attrNameLst>
                                          <p:attrName>style.visibility</p:attrName>
                                        </p:attrNameLst>
                                      </p:cBhvr>
                                      <p:to>
                                        <p:strVal val="visible"/>
                                      </p:to>
                                    </p:set>
                                    <p:animEffect transition="in" filter="wipe(down)">
                                      <p:cBhvr>
                                        <p:cTn id="60" dur="1000"/>
                                        <p:tgtEl>
                                          <p:spTgt spid="13"/>
                                        </p:tgtEl>
                                      </p:cBhvr>
                                    </p:animEffect>
                                  </p:childTnLst>
                                </p:cTn>
                              </p:par>
                              <p:par>
                                <p:cTn id="61" presetID="42" presetClass="entr" presetSubtype="0" fill="hold" grpId="0" nodeType="withEffect">
                                  <p:stCondLst>
                                    <p:cond delay="0"/>
                                  </p:stCondLst>
                                  <p:childTnLst>
                                    <p:set>
                                      <p:cBhvr>
                                        <p:cTn id="62" dur="1" fill="hold">
                                          <p:stCondLst>
                                            <p:cond delay="0"/>
                                          </p:stCondLst>
                                        </p:cTn>
                                        <p:tgtEl>
                                          <p:spTgt spid="30"/>
                                        </p:tgtEl>
                                        <p:attrNameLst>
                                          <p:attrName>style.visibility</p:attrName>
                                        </p:attrNameLst>
                                      </p:cBhvr>
                                      <p:to>
                                        <p:strVal val="visible"/>
                                      </p:to>
                                    </p:set>
                                    <p:animEffect transition="in" filter="fade">
                                      <p:cBhvr>
                                        <p:cTn id="63" dur="1000"/>
                                        <p:tgtEl>
                                          <p:spTgt spid="30"/>
                                        </p:tgtEl>
                                      </p:cBhvr>
                                    </p:animEffect>
                                    <p:anim calcmode="lin" valueType="num">
                                      <p:cBhvr>
                                        <p:cTn id="64" dur="1000" fill="hold"/>
                                        <p:tgtEl>
                                          <p:spTgt spid="30"/>
                                        </p:tgtEl>
                                        <p:attrNameLst>
                                          <p:attrName>ppt_x</p:attrName>
                                        </p:attrNameLst>
                                      </p:cBhvr>
                                      <p:tavLst>
                                        <p:tav tm="0">
                                          <p:val>
                                            <p:strVal val="#ppt_x"/>
                                          </p:val>
                                        </p:tav>
                                        <p:tav tm="100000">
                                          <p:val>
                                            <p:strVal val="#ppt_x"/>
                                          </p:val>
                                        </p:tav>
                                      </p:tavLst>
                                    </p:anim>
                                    <p:anim calcmode="lin" valueType="num">
                                      <p:cBhvr>
                                        <p:cTn id="65"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8" grpId="0"/>
      <p:bldP spid="29" grpId="0"/>
      <p:bldP spid="30" grpId="0"/>
      <p:bldP spid="31"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425" name="Group 17"/>
          <p:cNvGrpSpPr>
            <a:grpSpLocks/>
          </p:cNvGrpSpPr>
          <p:nvPr/>
        </p:nvGrpSpPr>
        <p:grpSpPr bwMode="auto">
          <a:xfrm>
            <a:off x="1695760" y="1433930"/>
            <a:ext cx="1814186" cy="1534734"/>
            <a:chOff x="505" y="1138"/>
            <a:chExt cx="1440" cy="1218"/>
          </a:xfrm>
        </p:grpSpPr>
        <p:pic>
          <p:nvPicPr>
            <p:cNvPr id="99334" name="Picture 3" descr="C:\Users\Administrator\Desktop\9.png"/>
            <p:cNvPicPr>
              <a:picLocks noChangeAspect="1" noChangeArrowheads="1"/>
            </p:cNvPicPr>
            <p:nvPr/>
          </p:nvPicPr>
          <p:blipFill>
            <a:blip r:embed="rId3"/>
            <a:srcRect/>
            <a:stretch>
              <a:fillRect/>
            </a:stretch>
          </p:blipFill>
          <p:spPr bwMode="auto">
            <a:xfrm>
              <a:off x="505" y="1138"/>
              <a:ext cx="1440" cy="1218"/>
            </a:xfrm>
            <a:prstGeom prst="rect">
              <a:avLst/>
            </a:prstGeom>
            <a:noFill/>
            <a:ln w="9525">
              <a:noFill/>
              <a:miter lim="800000"/>
              <a:headEnd/>
              <a:tailEnd/>
            </a:ln>
          </p:spPr>
        </p:pic>
        <p:sp>
          <p:nvSpPr>
            <p:cNvPr id="17" name="TextBox 16"/>
            <p:cNvSpPr txBox="1"/>
            <p:nvPr/>
          </p:nvSpPr>
          <p:spPr>
            <a:xfrm>
              <a:off x="887" y="1540"/>
              <a:ext cx="879" cy="513"/>
            </a:xfrm>
            <a:prstGeom prst="rect">
              <a:avLst/>
            </a:prstGeom>
            <a:noFill/>
          </p:spPr>
          <p:txBody>
            <a:bodyPr wrap="none">
              <a:spAutoFit/>
            </a:bodyPr>
            <a:lstStyle/>
            <a:p>
              <a:pPr>
                <a:defRPr/>
              </a:pPr>
              <a:r>
                <a:rPr lang="zh-CN" altLang="en-US" dirty="0">
                  <a:solidFill>
                    <a:schemeClr val="bg1"/>
                  </a:solidFill>
                  <a:latin typeface="+mn-ea"/>
                  <a:ea typeface="+mn-ea"/>
                </a:rPr>
                <a:t>单击此处</a:t>
              </a:r>
              <a:endParaRPr lang="en-US" altLang="zh-CN" dirty="0">
                <a:solidFill>
                  <a:schemeClr val="bg1"/>
                </a:solidFill>
                <a:latin typeface="+mn-ea"/>
                <a:ea typeface="+mn-ea"/>
              </a:endParaRPr>
            </a:p>
            <a:p>
              <a:pPr>
                <a:defRPr/>
              </a:pPr>
              <a:r>
                <a:rPr lang="zh-CN" altLang="en-US" dirty="0">
                  <a:solidFill>
                    <a:schemeClr val="bg1"/>
                  </a:solidFill>
                  <a:latin typeface="+mn-ea"/>
                  <a:ea typeface="+mn-ea"/>
                </a:rPr>
                <a:t>添加标题</a:t>
              </a:r>
            </a:p>
          </p:txBody>
        </p:sp>
      </p:grpSp>
      <p:grpSp>
        <p:nvGrpSpPr>
          <p:cNvPr id="3" name="Group 20"/>
          <p:cNvGrpSpPr>
            <a:grpSpLocks/>
          </p:cNvGrpSpPr>
          <p:nvPr/>
        </p:nvGrpSpPr>
        <p:grpSpPr bwMode="auto">
          <a:xfrm>
            <a:off x="3736719" y="1433930"/>
            <a:ext cx="1814186" cy="1534734"/>
            <a:chOff x="2125" y="1138"/>
            <a:chExt cx="1440" cy="1218"/>
          </a:xfrm>
        </p:grpSpPr>
        <p:pic>
          <p:nvPicPr>
            <p:cNvPr id="99337" name="Picture 3" descr="C:\Users\Administrator\Desktop\9.png"/>
            <p:cNvPicPr>
              <a:picLocks noChangeAspect="1" noChangeArrowheads="1"/>
            </p:cNvPicPr>
            <p:nvPr/>
          </p:nvPicPr>
          <p:blipFill>
            <a:blip r:embed="rId3"/>
            <a:srcRect/>
            <a:stretch>
              <a:fillRect/>
            </a:stretch>
          </p:blipFill>
          <p:spPr bwMode="auto">
            <a:xfrm>
              <a:off x="2125" y="1138"/>
              <a:ext cx="1440" cy="1218"/>
            </a:xfrm>
            <a:prstGeom prst="rect">
              <a:avLst/>
            </a:prstGeom>
            <a:noFill/>
            <a:ln w="9525">
              <a:noFill/>
              <a:miter lim="800000"/>
              <a:headEnd/>
              <a:tailEnd/>
            </a:ln>
          </p:spPr>
        </p:pic>
        <p:sp>
          <p:nvSpPr>
            <p:cNvPr id="19" name="TextBox 18"/>
            <p:cNvSpPr txBox="1"/>
            <p:nvPr/>
          </p:nvSpPr>
          <p:spPr>
            <a:xfrm>
              <a:off x="2517" y="1525"/>
              <a:ext cx="879" cy="513"/>
            </a:xfrm>
            <a:prstGeom prst="rect">
              <a:avLst/>
            </a:prstGeom>
            <a:noFill/>
          </p:spPr>
          <p:txBody>
            <a:bodyPr wrap="none">
              <a:spAutoFit/>
            </a:bodyPr>
            <a:lstStyle/>
            <a:p>
              <a:pPr>
                <a:defRPr/>
              </a:pPr>
              <a:r>
                <a:rPr lang="zh-CN" altLang="en-US" dirty="0">
                  <a:solidFill>
                    <a:schemeClr val="bg1"/>
                  </a:solidFill>
                  <a:latin typeface="+mn-ea"/>
                  <a:ea typeface="+mn-ea"/>
                </a:rPr>
                <a:t>单击此处</a:t>
              </a:r>
              <a:endParaRPr lang="en-US" altLang="zh-CN" dirty="0">
                <a:solidFill>
                  <a:schemeClr val="bg1"/>
                </a:solidFill>
                <a:latin typeface="+mn-ea"/>
                <a:ea typeface="+mn-ea"/>
              </a:endParaRPr>
            </a:p>
            <a:p>
              <a:pPr>
                <a:defRPr/>
              </a:pPr>
              <a:r>
                <a:rPr lang="zh-CN" altLang="en-US" dirty="0">
                  <a:solidFill>
                    <a:schemeClr val="bg1"/>
                  </a:solidFill>
                  <a:latin typeface="+mn-ea"/>
                  <a:ea typeface="+mn-ea"/>
                </a:rPr>
                <a:t>添加标题</a:t>
              </a:r>
            </a:p>
          </p:txBody>
        </p:sp>
      </p:grpSp>
      <p:grpSp>
        <p:nvGrpSpPr>
          <p:cNvPr id="17429" name="Group 21"/>
          <p:cNvGrpSpPr>
            <a:grpSpLocks/>
          </p:cNvGrpSpPr>
          <p:nvPr/>
        </p:nvGrpSpPr>
        <p:grpSpPr bwMode="auto">
          <a:xfrm>
            <a:off x="5830591" y="1433930"/>
            <a:ext cx="1814186" cy="1534734"/>
            <a:chOff x="3787" y="1138"/>
            <a:chExt cx="1440" cy="1218"/>
          </a:xfrm>
        </p:grpSpPr>
        <p:pic>
          <p:nvPicPr>
            <p:cNvPr id="99340" name="Picture 3" descr="C:\Users\Administrator\Desktop\9.png"/>
            <p:cNvPicPr>
              <a:picLocks noChangeAspect="1" noChangeArrowheads="1"/>
            </p:cNvPicPr>
            <p:nvPr/>
          </p:nvPicPr>
          <p:blipFill>
            <a:blip r:embed="rId3"/>
            <a:srcRect/>
            <a:stretch>
              <a:fillRect/>
            </a:stretch>
          </p:blipFill>
          <p:spPr bwMode="auto">
            <a:xfrm>
              <a:off x="3787" y="1138"/>
              <a:ext cx="1440" cy="1218"/>
            </a:xfrm>
            <a:prstGeom prst="rect">
              <a:avLst/>
            </a:prstGeom>
            <a:noFill/>
            <a:ln w="9525">
              <a:noFill/>
              <a:miter lim="800000"/>
              <a:headEnd/>
              <a:tailEnd/>
            </a:ln>
          </p:spPr>
        </p:pic>
        <p:sp>
          <p:nvSpPr>
            <p:cNvPr id="21" name="TextBox 20"/>
            <p:cNvSpPr txBox="1"/>
            <p:nvPr/>
          </p:nvSpPr>
          <p:spPr>
            <a:xfrm>
              <a:off x="4229" y="1540"/>
              <a:ext cx="879" cy="513"/>
            </a:xfrm>
            <a:prstGeom prst="rect">
              <a:avLst/>
            </a:prstGeom>
            <a:noFill/>
          </p:spPr>
          <p:txBody>
            <a:bodyPr wrap="none">
              <a:spAutoFit/>
            </a:bodyPr>
            <a:lstStyle/>
            <a:p>
              <a:pPr>
                <a:defRPr/>
              </a:pPr>
              <a:r>
                <a:rPr lang="zh-CN" altLang="en-US" dirty="0">
                  <a:solidFill>
                    <a:schemeClr val="bg1"/>
                  </a:solidFill>
                  <a:latin typeface="+mn-ea"/>
                  <a:ea typeface="+mn-ea"/>
                </a:rPr>
                <a:t>单击此处</a:t>
              </a:r>
              <a:endParaRPr lang="en-US" altLang="zh-CN" dirty="0">
                <a:solidFill>
                  <a:schemeClr val="bg1"/>
                </a:solidFill>
                <a:latin typeface="+mn-ea"/>
                <a:ea typeface="+mn-ea"/>
              </a:endParaRPr>
            </a:p>
            <a:p>
              <a:pPr>
                <a:defRPr/>
              </a:pPr>
              <a:r>
                <a:rPr lang="zh-CN" altLang="en-US" dirty="0">
                  <a:solidFill>
                    <a:schemeClr val="bg1"/>
                  </a:solidFill>
                  <a:latin typeface="+mn-ea"/>
                  <a:ea typeface="+mn-ea"/>
                </a:rPr>
                <a:t>添加标题</a:t>
              </a:r>
            </a:p>
          </p:txBody>
        </p:sp>
      </p:grpSp>
      <p:grpSp>
        <p:nvGrpSpPr>
          <p:cNvPr id="17419" name="组合 26"/>
          <p:cNvGrpSpPr>
            <a:grpSpLocks/>
          </p:cNvGrpSpPr>
          <p:nvPr/>
        </p:nvGrpSpPr>
        <p:grpSpPr bwMode="auto">
          <a:xfrm>
            <a:off x="2951832" y="2929604"/>
            <a:ext cx="3348684" cy="1239883"/>
            <a:chOff x="2538413" y="2733675"/>
            <a:chExt cx="4219576" cy="1562100"/>
          </a:xfrm>
        </p:grpSpPr>
        <p:sp>
          <p:nvSpPr>
            <p:cNvPr id="99343" name="Freeform 3"/>
            <p:cNvSpPr>
              <a:spLocks/>
            </p:cNvSpPr>
            <p:nvPr/>
          </p:nvSpPr>
          <p:spPr bwMode="gray">
            <a:xfrm>
              <a:off x="2538413" y="2798763"/>
              <a:ext cx="1900238" cy="1376363"/>
            </a:xfrm>
            <a:custGeom>
              <a:avLst/>
              <a:gdLst>
                <a:gd name="T0" fmla="*/ 0 w 735"/>
                <a:gd name="T1" fmla="*/ 0 h 532"/>
                <a:gd name="T2" fmla="*/ 2147483647 w 735"/>
                <a:gd name="T3" fmla="*/ 2147483647 h 532"/>
                <a:gd name="T4" fmla="*/ 2147483647 w 735"/>
                <a:gd name="T5" fmla="*/ 2147483647 h 532"/>
                <a:gd name="T6" fmla="*/ 2147483647 w 735"/>
                <a:gd name="T7" fmla="*/ 2147483647 h 532"/>
                <a:gd name="T8" fmla="*/ 2147483647 w 735"/>
                <a:gd name="T9" fmla="*/ 2147483647 h 532"/>
                <a:gd name="T10" fmla="*/ 2147483647 w 735"/>
                <a:gd name="T11" fmla="*/ 2147483647 h 532"/>
                <a:gd name="T12" fmla="*/ 2147483647 w 735"/>
                <a:gd name="T13" fmla="*/ 2147483647 h 532"/>
                <a:gd name="T14" fmla="*/ 2147483647 w 735"/>
                <a:gd name="T15" fmla="*/ 2147483647 h 532"/>
                <a:gd name="T16" fmla="*/ 2147483647 w 735"/>
                <a:gd name="T17" fmla="*/ 2147483647 h 532"/>
                <a:gd name="T18" fmla="*/ 2147483647 w 735"/>
                <a:gd name="T19" fmla="*/ 2147483647 h 532"/>
                <a:gd name="T20" fmla="*/ 2147483647 w 735"/>
                <a:gd name="T21" fmla="*/ 2147483647 h 532"/>
                <a:gd name="T22" fmla="*/ 2147483647 w 735"/>
                <a:gd name="T23" fmla="*/ 2147483647 h 532"/>
                <a:gd name="T24" fmla="*/ 2147483647 w 735"/>
                <a:gd name="T25" fmla="*/ 0 h 532"/>
                <a:gd name="T26" fmla="*/ 0 w 735"/>
                <a:gd name="T27" fmla="*/ 0 h 532"/>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35"/>
                <a:gd name="T43" fmla="*/ 0 h 532"/>
                <a:gd name="T44" fmla="*/ 735 w 735"/>
                <a:gd name="T45" fmla="*/ 532 h 532"/>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35" h="532">
                  <a:moveTo>
                    <a:pt x="0" y="0"/>
                  </a:moveTo>
                  <a:cubicBezTo>
                    <a:pt x="0" y="0"/>
                    <a:pt x="85" y="216"/>
                    <a:pt x="382" y="202"/>
                  </a:cubicBezTo>
                  <a:cubicBezTo>
                    <a:pt x="479" y="202"/>
                    <a:pt x="577" y="202"/>
                    <a:pt x="577" y="202"/>
                  </a:cubicBezTo>
                  <a:cubicBezTo>
                    <a:pt x="577" y="202"/>
                    <a:pt x="639" y="201"/>
                    <a:pt x="637" y="249"/>
                  </a:cubicBezTo>
                  <a:cubicBezTo>
                    <a:pt x="638" y="325"/>
                    <a:pt x="639" y="402"/>
                    <a:pt x="639" y="402"/>
                  </a:cubicBezTo>
                  <a:lnTo>
                    <a:pt x="598" y="400"/>
                  </a:lnTo>
                  <a:lnTo>
                    <a:pt x="669" y="532"/>
                  </a:lnTo>
                  <a:lnTo>
                    <a:pt x="735" y="402"/>
                  </a:lnTo>
                  <a:lnTo>
                    <a:pt x="696" y="402"/>
                  </a:lnTo>
                  <a:cubicBezTo>
                    <a:pt x="696" y="402"/>
                    <a:pt x="695" y="314"/>
                    <a:pt x="694" y="226"/>
                  </a:cubicBezTo>
                  <a:cubicBezTo>
                    <a:pt x="687" y="160"/>
                    <a:pt x="616" y="150"/>
                    <a:pt x="616" y="150"/>
                  </a:cubicBezTo>
                  <a:cubicBezTo>
                    <a:pt x="556" y="137"/>
                    <a:pt x="473" y="153"/>
                    <a:pt x="335" y="149"/>
                  </a:cubicBezTo>
                  <a:cubicBezTo>
                    <a:pt x="110" y="126"/>
                    <a:pt x="69" y="0"/>
                    <a:pt x="69" y="0"/>
                  </a:cubicBezTo>
                  <a:lnTo>
                    <a:pt x="0" y="0"/>
                  </a:lnTo>
                  <a:close/>
                </a:path>
              </a:pathLst>
            </a:custGeom>
            <a:gradFill rotWithShape="1">
              <a:gsLst>
                <a:gs pos="0">
                  <a:schemeClr val="bg1">
                    <a:alpha val="0"/>
                  </a:schemeClr>
                </a:gs>
                <a:gs pos="100000">
                  <a:srgbClr val="808080"/>
                </a:gs>
              </a:gsLst>
              <a:lin ang="5400000" scaled="1"/>
            </a:gradFill>
            <a:ln w="9525">
              <a:noFill/>
              <a:round/>
              <a:headEnd/>
              <a:tailEnd/>
            </a:ln>
          </p:spPr>
          <p:txBody>
            <a:bodyPr wrap="none" anchor="ctr"/>
            <a:lstStyle/>
            <a:p>
              <a:endParaRPr lang="zh-CN" altLang="en-US"/>
            </a:p>
          </p:txBody>
        </p:sp>
        <p:sp>
          <p:nvSpPr>
            <p:cNvPr id="99344" name="Freeform 4"/>
            <p:cNvSpPr>
              <a:spLocks/>
            </p:cNvSpPr>
            <p:nvPr/>
          </p:nvSpPr>
          <p:spPr bwMode="gray">
            <a:xfrm>
              <a:off x="4457701" y="2733675"/>
              <a:ext cx="366713" cy="1562100"/>
            </a:xfrm>
            <a:custGeom>
              <a:avLst/>
              <a:gdLst>
                <a:gd name="T0" fmla="*/ 2147483647 w 142"/>
                <a:gd name="T1" fmla="*/ 2147483647 h 604"/>
                <a:gd name="T2" fmla="*/ 2147483647 w 142"/>
                <a:gd name="T3" fmla="*/ 2147483647 h 604"/>
                <a:gd name="T4" fmla="*/ 0 w 142"/>
                <a:gd name="T5" fmla="*/ 2147483647 h 604"/>
                <a:gd name="T6" fmla="*/ 2147483647 w 142"/>
                <a:gd name="T7" fmla="*/ 2147483647 h 604"/>
                <a:gd name="T8" fmla="*/ 2147483647 w 142"/>
                <a:gd name="T9" fmla="*/ 2147483647 h 604"/>
                <a:gd name="T10" fmla="*/ 2147483647 w 142"/>
                <a:gd name="T11" fmla="*/ 2147483647 h 604"/>
                <a:gd name="T12" fmla="*/ 2147483647 w 142"/>
                <a:gd name="T13" fmla="*/ 0 h 604"/>
                <a:gd name="T14" fmla="*/ 2147483647 w 142"/>
                <a:gd name="T15" fmla="*/ 2147483647 h 604"/>
                <a:gd name="T16" fmla="*/ 0 60000 65536"/>
                <a:gd name="T17" fmla="*/ 0 60000 65536"/>
                <a:gd name="T18" fmla="*/ 0 60000 65536"/>
                <a:gd name="T19" fmla="*/ 0 60000 65536"/>
                <a:gd name="T20" fmla="*/ 0 60000 65536"/>
                <a:gd name="T21" fmla="*/ 0 60000 65536"/>
                <a:gd name="T22" fmla="*/ 0 60000 65536"/>
                <a:gd name="T23" fmla="*/ 0 60000 65536"/>
                <a:gd name="T24" fmla="*/ 0 w 142"/>
                <a:gd name="T25" fmla="*/ 0 h 604"/>
                <a:gd name="T26" fmla="*/ 142 w 142"/>
                <a:gd name="T27" fmla="*/ 604 h 60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42" h="604">
                  <a:moveTo>
                    <a:pt x="37" y="1"/>
                  </a:moveTo>
                  <a:lnTo>
                    <a:pt x="45" y="472"/>
                  </a:lnTo>
                  <a:lnTo>
                    <a:pt x="0" y="474"/>
                  </a:lnTo>
                  <a:lnTo>
                    <a:pt x="72" y="604"/>
                  </a:lnTo>
                  <a:lnTo>
                    <a:pt x="142" y="474"/>
                  </a:lnTo>
                  <a:lnTo>
                    <a:pt x="100" y="474"/>
                  </a:lnTo>
                  <a:lnTo>
                    <a:pt x="99" y="0"/>
                  </a:lnTo>
                  <a:lnTo>
                    <a:pt x="37" y="1"/>
                  </a:lnTo>
                  <a:close/>
                </a:path>
              </a:pathLst>
            </a:custGeom>
            <a:gradFill rotWithShape="1">
              <a:gsLst>
                <a:gs pos="0">
                  <a:schemeClr val="bg1">
                    <a:alpha val="0"/>
                  </a:schemeClr>
                </a:gs>
                <a:gs pos="100000">
                  <a:srgbClr val="808080"/>
                </a:gs>
              </a:gsLst>
              <a:lin ang="5400000" scaled="1"/>
            </a:gradFill>
            <a:ln w="9525">
              <a:noFill/>
              <a:round/>
              <a:headEnd/>
              <a:tailEnd/>
            </a:ln>
          </p:spPr>
          <p:txBody>
            <a:bodyPr wrap="none" anchor="ctr"/>
            <a:lstStyle/>
            <a:p>
              <a:endParaRPr lang="zh-CN" altLang="en-US"/>
            </a:p>
          </p:txBody>
        </p:sp>
        <p:sp>
          <p:nvSpPr>
            <p:cNvPr id="99345" name="Freeform 5"/>
            <p:cNvSpPr>
              <a:spLocks/>
            </p:cNvSpPr>
            <p:nvPr/>
          </p:nvSpPr>
          <p:spPr bwMode="gray">
            <a:xfrm flipH="1">
              <a:off x="4857751" y="2798763"/>
              <a:ext cx="1900238" cy="1376363"/>
            </a:xfrm>
            <a:custGeom>
              <a:avLst/>
              <a:gdLst>
                <a:gd name="T0" fmla="*/ 0 w 735"/>
                <a:gd name="T1" fmla="*/ 0 h 532"/>
                <a:gd name="T2" fmla="*/ 2147483647 w 735"/>
                <a:gd name="T3" fmla="*/ 2147483647 h 532"/>
                <a:gd name="T4" fmla="*/ 2147483647 w 735"/>
                <a:gd name="T5" fmla="*/ 2147483647 h 532"/>
                <a:gd name="T6" fmla="*/ 2147483647 w 735"/>
                <a:gd name="T7" fmla="*/ 2147483647 h 532"/>
                <a:gd name="T8" fmla="*/ 2147483647 w 735"/>
                <a:gd name="T9" fmla="*/ 2147483647 h 532"/>
                <a:gd name="T10" fmla="*/ 2147483647 w 735"/>
                <a:gd name="T11" fmla="*/ 2147483647 h 532"/>
                <a:gd name="T12" fmla="*/ 2147483647 w 735"/>
                <a:gd name="T13" fmla="*/ 2147483647 h 532"/>
                <a:gd name="T14" fmla="*/ 2147483647 w 735"/>
                <a:gd name="T15" fmla="*/ 2147483647 h 532"/>
                <a:gd name="T16" fmla="*/ 2147483647 w 735"/>
                <a:gd name="T17" fmla="*/ 2147483647 h 532"/>
                <a:gd name="T18" fmla="*/ 2147483647 w 735"/>
                <a:gd name="T19" fmla="*/ 2147483647 h 532"/>
                <a:gd name="T20" fmla="*/ 2147483647 w 735"/>
                <a:gd name="T21" fmla="*/ 2147483647 h 532"/>
                <a:gd name="T22" fmla="*/ 2147483647 w 735"/>
                <a:gd name="T23" fmla="*/ 2147483647 h 532"/>
                <a:gd name="T24" fmla="*/ 2147483647 w 735"/>
                <a:gd name="T25" fmla="*/ 0 h 532"/>
                <a:gd name="T26" fmla="*/ 0 w 735"/>
                <a:gd name="T27" fmla="*/ 0 h 532"/>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35"/>
                <a:gd name="T43" fmla="*/ 0 h 532"/>
                <a:gd name="T44" fmla="*/ 735 w 735"/>
                <a:gd name="T45" fmla="*/ 532 h 532"/>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35" h="532">
                  <a:moveTo>
                    <a:pt x="0" y="0"/>
                  </a:moveTo>
                  <a:cubicBezTo>
                    <a:pt x="0" y="0"/>
                    <a:pt x="85" y="216"/>
                    <a:pt x="382" y="202"/>
                  </a:cubicBezTo>
                  <a:cubicBezTo>
                    <a:pt x="479" y="202"/>
                    <a:pt x="577" y="202"/>
                    <a:pt x="577" y="202"/>
                  </a:cubicBezTo>
                  <a:cubicBezTo>
                    <a:pt x="577" y="202"/>
                    <a:pt x="639" y="201"/>
                    <a:pt x="637" y="249"/>
                  </a:cubicBezTo>
                  <a:cubicBezTo>
                    <a:pt x="638" y="325"/>
                    <a:pt x="639" y="402"/>
                    <a:pt x="639" y="402"/>
                  </a:cubicBezTo>
                  <a:lnTo>
                    <a:pt x="598" y="400"/>
                  </a:lnTo>
                  <a:lnTo>
                    <a:pt x="669" y="532"/>
                  </a:lnTo>
                  <a:lnTo>
                    <a:pt x="735" y="402"/>
                  </a:lnTo>
                  <a:lnTo>
                    <a:pt x="696" y="402"/>
                  </a:lnTo>
                  <a:cubicBezTo>
                    <a:pt x="696" y="402"/>
                    <a:pt x="695" y="314"/>
                    <a:pt x="694" y="226"/>
                  </a:cubicBezTo>
                  <a:cubicBezTo>
                    <a:pt x="687" y="160"/>
                    <a:pt x="616" y="150"/>
                    <a:pt x="616" y="150"/>
                  </a:cubicBezTo>
                  <a:cubicBezTo>
                    <a:pt x="556" y="137"/>
                    <a:pt x="473" y="153"/>
                    <a:pt x="335" y="149"/>
                  </a:cubicBezTo>
                  <a:cubicBezTo>
                    <a:pt x="110" y="126"/>
                    <a:pt x="69" y="0"/>
                    <a:pt x="69" y="0"/>
                  </a:cubicBezTo>
                  <a:lnTo>
                    <a:pt x="0" y="0"/>
                  </a:lnTo>
                  <a:close/>
                </a:path>
              </a:pathLst>
            </a:custGeom>
            <a:gradFill rotWithShape="1">
              <a:gsLst>
                <a:gs pos="0">
                  <a:schemeClr val="bg1">
                    <a:alpha val="0"/>
                  </a:schemeClr>
                </a:gs>
                <a:gs pos="100000">
                  <a:srgbClr val="808080"/>
                </a:gs>
              </a:gsLst>
              <a:lin ang="5400000" scaled="1"/>
            </a:gradFill>
            <a:ln w="9525">
              <a:noFill/>
              <a:round/>
              <a:headEnd/>
              <a:tailEnd/>
            </a:ln>
          </p:spPr>
          <p:txBody>
            <a:bodyPr wrap="none" anchor="ctr"/>
            <a:lstStyle/>
            <a:p>
              <a:endParaRPr lang="zh-CN" altLang="en-US"/>
            </a:p>
          </p:txBody>
        </p:sp>
      </p:grpSp>
      <p:sp>
        <p:nvSpPr>
          <p:cNvPr id="17420" name="Rectangle 12"/>
          <p:cNvSpPr>
            <a:spLocks noChangeArrowheads="1"/>
          </p:cNvSpPr>
          <p:nvPr/>
        </p:nvSpPr>
        <p:spPr bwMode="auto">
          <a:xfrm>
            <a:off x="1890621" y="4206027"/>
            <a:ext cx="5681777" cy="627272"/>
          </a:xfrm>
          <a:prstGeom prst="rect">
            <a:avLst/>
          </a:prstGeom>
          <a:noFill/>
          <a:ln w="9525" algn="ctr">
            <a:noFill/>
            <a:miter lim="800000"/>
            <a:headEnd/>
            <a:tailEnd/>
          </a:ln>
        </p:spPr>
        <p:txBody>
          <a:bodyPr wrap="square" lIns="72567" tIns="36283" rIns="72567" bIns="36283">
            <a:spAutoFit/>
          </a:bodyPr>
          <a:lstStyle/>
          <a:p>
            <a:pPr algn="ctr" eaLnBrk="0" hangingPunct="0"/>
            <a:r>
              <a:rPr lang="zh-CN" altLang="en-US" dirty="0">
                <a:solidFill>
                  <a:srgbClr val="000000"/>
                </a:solidFill>
                <a:latin typeface="宋体" charset="-122"/>
              </a:rPr>
              <a:t>单击此处添加文字说明单击此处添加文字说明单击此处添加文字说明单击此处添加文字说明单击此处添加</a:t>
            </a:r>
          </a:p>
        </p:txBody>
      </p:sp>
      <p:sp>
        <p:nvSpPr>
          <p:cNvPr id="20" name="TextBox 19"/>
          <p:cNvSpPr txBox="1">
            <a:spLocks noChangeArrowheads="1"/>
          </p:cNvSpPr>
          <p:nvPr/>
        </p:nvSpPr>
        <p:spPr bwMode="auto">
          <a:xfrm>
            <a:off x="497174" y="195486"/>
            <a:ext cx="2778682" cy="411829"/>
          </a:xfrm>
          <a:prstGeom prst="rect">
            <a:avLst/>
          </a:prstGeom>
          <a:noFill/>
          <a:ln w="9525">
            <a:noFill/>
            <a:miter lim="800000"/>
            <a:headEnd/>
            <a:tailEnd/>
          </a:ln>
        </p:spPr>
        <p:txBody>
          <a:bodyPr wrap="none" lIns="72567" tIns="36283" rIns="72567" bIns="36283">
            <a:spAutoFit/>
          </a:bodyPr>
          <a:lstStyle/>
          <a:p>
            <a:r>
              <a:rPr lang="en-US" altLang="zh-CN" sz="2200" dirty="0">
                <a:solidFill>
                  <a:schemeClr val="bg1"/>
                </a:solidFill>
                <a:latin typeface="方正大标宋简体" pitchFamily="2" charset="-122"/>
                <a:ea typeface="方正大标宋简体" pitchFamily="2" charset="-122"/>
              </a:rPr>
              <a:t>&gt;&gt;</a:t>
            </a:r>
            <a:r>
              <a:rPr lang="zh-CN" altLang="en-US" sz="2200" dirty="0">
                <a:solidFill>
                  <a:schemeClr val="bg1"/>
                </a:solidFill>
                <a:latin typeface="方正大标宋简体" pitchFamily="2" charset="-122"/>
                <a:ea typeface="方正大标宋简体" pitchFamily="2" charset="-122"/>
              </a:rPr>
              <a:t>单击此处添加标题</a:t>
            </a:r>
          </a:p>
        </p:txBody>
      </p:sp>
    </p:spTree>
  </p:cSld>
  <p:clrMapOvr>
    <a:masterClrMapping/>
  </p:clrMapOvr>
  <mc:AlternateContent xmlns:mc="http://schemas.openxmlformats.org/markup-compatibility/2006" xmlns:p14="http://schemas.microsoft.com/office/powerpoint/2010/main">
    <mc:Choice Requires="p14">
      <p:transition spd="slow" p14:dur="1500" advTm="0">
        <p:push/>
      </p:transition>
    </mc:Choice>
    <mc:Fallback xmlns="">
      <p:transition spd="slow" advTm="0">
        <p:push/>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0"/>
                                        </p:tgtEl>
                                        <p:attrNameLst>
                                          <p:attrName>ppt_y</p:attrName>
                                        </p:attrNameLst>
                                      </p:cBhvr>
                                      <p:tavLst>
                                        <p:tav tm="0">
                                          <p:val>
                                            <p:strVal val="#ppt_y"/>
                                          </p:val>
                                        </p:tav>
                                        <p:tav tm="100000">
                                          <p:val>
                                            <p:strVal val="#ppt_y"/>
                                          </p:val>
                                        </p:tav>
                                      </p:tavLst>
                                    </p:anim>
                                    <p:anim calcmode="lin" valueType="num">
                                      <p:cBhvr>
                                        <p:cTn id="9" dur="500" fill="hold"/>
                                        <p:tgtEl>
                                          <p:spTgt spid="20"/>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0"/>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0"/>
                                        </p:tgtEl>
                                      </p:cBhvr>
                                    </p:animEffect>
                                  </p:childTnLst>
                                </p:cTn>
                              </p:par>
                            </p:childTnLst>
                          </p:cTn>
                        </p:par>
                        <p:par>
                          <p:cTn id="12" fill="hold">
                            <p:stCondLst>
                              <p:cond delay="950"/>
                            </p:stCondLst>
                            <p:childTnLst>
                              <p:par>
                                <p:cTn id="13" presetID="47" presetClass="entr" presetSubtype="0" fill="hold" nodeType="afterEffect">
                                  <p:stCondLst>
                                    <p:cond delay="0"/>
                                  </p:stCondLst>
                                  <p:childTnLst>
                                    <p:set>
                                      <p:cBhvr>
                                        <p:cTn id="14" dur="1" fill="hold">
                                          <p:stCondLst>
                                            <p:cond delay="0"/>
                                          </p:stCondLst>
                                        </p:cTn>
                                        <p:tgtEl>
                                          <p:spTgt spid="17425"/>
                                        </p:tgtEl>
                                        <p:attrNameLst>
                                          <p:attrName>style.visibility</p:attrName>
                                        </p:attrNameLst>
                                      </p:cBhvr>
                                      <p:to>
                                        <p:strVal val="visible"/>
                                      </p:to>
                                    </p:set>
                                    <p:animEffect transition="in" filter="fade">
                                      <p:cBhvr>
                                        <p:cTn id="15" dur="1000"/>
                                        <p:tgtEl>
                                          <p:spTgt spid="17425"/>
                                        </p:tgtEl>
                                      </p:cBhvr>
                                    </p:animEffect>
                                    <p:anim calcmode="lin" valueType="num">
                                      <p:cBhvr>
                                        <p:cTn id="16" dur="1000" fill="hold"/>
                                        <p:tgtEl>
                                          <p:spTgt spid="17425"/>
                                        </p:tgtEl>
                                        <p:attrNameLst>
                                          <p:attrName>ppt_x</p:attrName>
                                        </p:attrNameLst>
                                      </p:cBhvr>
                                      <p:tavLst>
                                        <p:tav tm="0">
                                          <p:val>
                                            <p:strVal val="#ppt_x"/>
                                          </p:val>
                                        </p:tav>
                                        <p:tav tm="100000">
                                          <p:val>
                                            <p:strVal val="#ppt_x"/>
                                          </p:val>
                                        </p:tav>
                                      </p:tavLst>
                                    </p:anim>
                                    <p:anim calcmode="lin" valueType="num">
                                      <p:cBhvr>
                                        <p:cTn id="17" dur="1000" fill="hold"/>
                                        <p:tgtEl>
                                          <p:spTgt spid="17425"/>
                                        </p:tgtEl>
                                        <p:attrNameLst>
                                          <p:attrName>ppt_y</p:attrName>
                                        </p:attrNameLst>
                                      </p:cBhvr>
                                      <p:tavLst>
                                        <p:tav tm="0">
                                          <p:val>
                                            <p:strVal val="#ppt_y-.1"/>
                                          </p:val>
                                        </p:tav>
                                        <p:tav tm="100000">
                                          <p:val>
                                            <p:strVal val="#ppt_y"/>
                                          </p:val>
                                        </p:tav>
                                      </p:tavLst>
                                    </p:anim>
                                  </p:childTnLst>
                                </p:cTn>
                              </p:par>
                            </p:childTnLst>
                          </p:cTn>
                        </p:par>
                        <p:par>
                          <p:cTn id="18" fill="hold">
                            <p:stCondLst>
                              <p:cond delay="1950"/>
                            </p:stCondLst>
                            <p:childTnLst>
                              <p:par>
                                <p:cTn id="19" presetID="47" presetClass="entr" presetSubtype="0" fill="hold" nodeType="after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fade">
                                      <p:cBhvr>
                                        <p:cTn id="21" dur="1000"/>
                                        <p:tgtEl>
                                          <p:spTgt spid="3"/>
                                        </p:tgtEl>
                                      </p:cBhvr>
                                    </p:animEffect>
                                    <p:anim calcmode="lin" valueType="num">
                                      <p:cBhvr>
                                        <p:cTn id="22" dur="1000" fill="hold"/>
                                        <p:tgtEl>
                                          <p:spTgt spid="3"/>
                                        </p:tgtEl>
                                        <p:attrNameLst>
                                          <p:attrName>ppt_x</p:attrName>
                                        </p:attrNameLst>
                                      </p:cBhvr>
                                      <p:tavLst>
                                        <p:tav tm="0">
                                          <p:val>
                                            <p:strVal val="#ppt_x"/>
                                          </p:val>
                                        </p:tav>
                                        <p:tav tm="100000">
                                          <p:val>
                                            <p:strVal val="#ppt_x"/>
                                          </p:val>
                                        </p:tav>
                                      </p:tavLst>
                                    </p:anim>
                                    <p:anim calcmode="lin" valueType="num">
                                      <p:cBhvr>
                                        <p:cTn id="23" dur="1000" fill="hold"/>
                                        <p:tgtEl>
                                          <p:spTgt spid="3"/>
                                        </p:tgtEl>
                                        <p:attrNameLst>
                                          <p:attrName>ppt_y</p:attrName>
                                        </p:attrNameLst>
                                      </p:cBhvr>
                                      <p:tavLst>
                                        <p:tav tm="0">
                                          <p:val>
                                            <p:strVal val="#ppt_y-.1"/>
                                          </p:val>
                                        </p:tav>
                                        <p:tav tm="100000">
                                          <p:val>
                                            <p:strVal val="#ppt_y"/>
                                          </p:val>
                                        </p:tav>
                                      </p:tavLst>
                                    </p:anim>
                                  </p:childTnLst>
                                </p:cTn>
                              </p:par>
                            </p:childTnLst>
                          </p:cTn>
                        </p:par>
                        <p:par>
                          <p:cTn id="24" fill="hold">
                            <p:stCondLst>
                              <p:cond delay="2950"/>
                            </p:stCondLst>
                            <p:childTnLst>
                              <p:par>
                                <p:cTn id="25" presetID="47" presetClass="entr" presetSubtype="0" fill="hold" nodeType="afterEffect">
                                  <p:stCondLst>
                                    <p:cond delay="0"/>
                                  </p:stCondLst>
                                  <p:childTnLst>
                                    <p:set>
                                      <p:cBhvr>
                                        <p:cTn id="26" dur="1" fill="hold">
                                          <p:stCondLst>
                                            <p:cond delay="0"/>
                                          </p:stCondLst>
                                        </p:cTn>
                                        <p:tgtEl>
                                          <p:spTgt spid="17429"/>
                                        </p:tgtEl>
                                        <p:attrNameLst>
                                          <p:attrName>style.visibility</p:attrName>
                                        </p:attrNameLst>
                                      </p:cBhvr>
                                      <p:to>
                                        <p:strVal val="visible"/>
                                      </p:to>
                                    </p:set>
                                    <p:animEffect transition="in" filter="fade">
                                      <p:cBhvr>
                                        <p:cTn id="27" dur="1000"/>
                                        <p:tgtEl>
                                          <p:spTgt spid="17429"/>
                                        </p:tgtEl>
                                      </p:cBhvr>
                                    </p:animEffect>
                                    <p:anim calcmode="lin" valueType="num">
                                      <p:cBhvr>
                                        <p:cTn id="28" dur="1000" fill="hold"/>
                                        <p:tgtEl>
                                          <p:spTgt spid="17429"/>
                                        </p:tgtEl>
                                        <p:attrNameLst>
                                          <p:attrName>ppt_x</p:attrName>
                                        </p:attrNameLst>
                                      </p:cBhvr>
                                      <p:tavLst>
                                        <p:tav tm="0">
                                          <p:val>
                                            <p:strVal val="#ppt_x"/>
                                          </p:val>
                                        </p:tav>
                                        <p:tav tm="100000">
                                          <p:val>
                                            <p:strVal val="#ppt_x"/>
                                          </p:val>
                                        </p:tav>
                                      </p:tavLst>
                                    </p:anim>
                                    <p:anim calcmode="lin" valueType="num">
                                      <p:cBhvr>
                                        <p:cTn id="29" dur="1000" fill="hold"/>
                                        <p:tgtEl>
                                          <p:spTgt spid="17429"/>
                                        </p:tgtEl>
                                        <p:attrNameLst>
                                          <p:attrName>ppt_y</p:attrName>
                                        </p:attrNameLst>
                                      </p:cBhvr>
                                      <p:tavLst>
                                        <p:tav tm="0">
                                          <p:val>
                                            <p:strVal val="#ppt_y-.1"/>
                                          </p:val>
                                        </p:tav>
                                        <p:tav tm="100000">
                                          <p:val>
                                            <p:strVal val="#ppt_y"/>
                                          </p:val>
                                        </p:tav>
                                      </p:tavLst>
                                    </p:anim>
                                  </p:childTnLst>
                                </p:cTn>
                              </p:par>
                            </p:childTnLst>
                          </p:cTn>
                        </p:par>
                        <p:par>
                          <p:cTn id="30" fill="hold">
                            <p:stCondLst>
                              <p:cond delay="3950"/>
                            </p:stCondLst>
                            <p:childTnLst>
                              <p:par>
                                <p:cTn id="31" presetID="12" presetClass="entr" presetSubtype="1" fill="hold" nodeType="afterEffect">
                                  <p:stCondLst>
                                    <p:cond delay="0"/>
                                  </p:stCondLst>
                                  <p:childTnLst>
                                    <p:set>
                                      <p:cBhvr>
                                        <p:cTn id="32" dur="1" fill="hold">
                                          <p:stCondLst>
                                            <p:cond delay="0"/>
                                          </p:stCondLst>
                                        </p:cTn>
                                        <p:tgtEl>
                                          <p:spTgt spid="17419"/>
                                        </p:tgtEl>
                                        <p:attrNameLst>
                                          <p:attrName>style.visibility</p:attrName>
                                        </p:attrNameLst>
                                      </p:cBhvr>
                                      <p:to>
                                        <p:strVal val="visible"/>
                                      </p:to>
                                    </p:set>
                                    <p:animEffect transition="in" filter="slide(fromTop)">
                                      <p:cBhvr>
                                        <p:cTn id="33" dur="500"/>
                                        <p:tgtEl>
                                          <p:spTgt spid="17419"/>
                                        </p:tgtEl>
                                      </p:cBhvr>
                                    </p:animEffect>
                                  </p:childTnLst>
                                </p:cTn>
                              </p:par>
                            </p:childTnLst>
                          </p:cTn>
                        </p:par>
                        <p:par>
                          <p:cTn id="34" fill="hold">
                            <p:stCondLst>
                              <p:cond delay="4450"/>
                            </p:stCondLst>
                            <p:childTnLst>
                              <p:par>
                                <p:cTn id="35" presetID="2" presetClass="entr" presetSubtype="4" fill="hold" grpId="0" nodeType="afterEffect">
                                  <p:stCondLst>
                                    <p:cond delay="0"/>
                                  </p:stCondLst>
                                  <p:childTnLst>
                                    <p:set>
                                      <p:cBhvr>
                                        <p:cTn id="36" dur="1" fill="hold">
                                          <p:stCondLst>
                                            <p:cond delay="0"/>
                                          </p:stCondLst>
                                        </p:cTn>
                                        <p:tgtEl>
                                          <p:spTgt spid="17420"/>
                                        </p:tgtEl>
                                        <p:attrNameLst>
                                          <p:attrName>style.visibility</p:attrName>
                                        </p:attrNameLst>
                                      </p:cBhvr>
                                      <p:to>
                                        <p:strVal val="visible"/>
                                      </p:to>
                                    </p:set>
                                    <p:anim calcmode="lin" valueType="num">
                                      <p:cBhvr additive="base">
                                        <p:cTn id="37" dur="500" fill="hold"/>
                                        <p:tgtEl>
                                          <p:spTgt spid="17420"/>
                                        </p:tgtEl>
                                        <p:attrNameLst>
                                          <p:attrName>ppt_x</p:attrName>
                                        </p:attrNameLst>
                                      </p:cBhvr>
                                      <p:tavLst>
                                        <p:tav tm="0">
                                          <p:val>
                                            <p:strVal val="#ppt_x"/>
                                          </p:val>
                                        </p:tav>
                                        <p:tav tm="100000">
                                          <p:val>
                                            <p:strVal val="#ppt_x"/>
                                          </p:val>
                                        </p:tav>
                                      </p:tavLst>
                                    </p:anim>
                                    <p:anim calcmode="lin" valueType="num">
                                      <p:cBhvr additive="base">
                                        <p:cTn id="38" dur="500" fill="hold"/>
                                        <p:tgtEl>
                                          <p:spTgt spid="1742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20" grpId="0"/>
      <p:bldP spid="20"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Administrator\Desktop\1.png"/>
          <p:cNvPicPr>
            <a:picLocks noChangeAspect="1" noChangeArrowheads="1"/>
          </p:cNvPicPr>
          <p:nvPr/>
        </p:nvPicPr>
        <p:blipFill>
          <a:blip r:embed="rId3"/>
          <a:srcRect/>
          <a:stretch>
            <a:fillRect/>
          </a:stretch>
        </p:blipFill>
        <p:spPr bwMode="auto">
          <a:xfrm>
            <a:off x="1007176" y="870691"/>
            <a:ext cx="7344174" cy="3937637"/>
          </a:xfrm>
          <a:prstGeom prst="rect">
            <a:avLst/>
          </a:prstGeom>
          <a:noFill/>
          <a:ln w="9525">
            <a:noFill/>
            <a:miter lim="800000"/>
            <a:headEnd/>
            <a:tailEnd/>
          </a:ln>
        </p:spPr>
      </p:pic>
      <p:grpSp>
        <p:nvGrpSpPr>
          <p:cNvPr id="23559" name="Group 7"/>
          <p:cNvGrpSpPr>
            <a:grpSpLocks/>
          </p:cNvGrpSpPr>
          <p:nvPr/>
        </p:nvGrpSpPr>
        <p:grpSpPr bwMode="auto">
          <a:xfrm>
            <a:off x="1813078" y="2056392"/>
            <a:ext cx="1874295" cy="1534734"/>
            <a:chOff x="918" y="1706"/>
            <a:chExt cx="1372" cy="1218"/>
          </a:xfrm>
        </p:grpSpPr>
        <p:pic>
          <p:nvPicPr>
            <p:cNvPr id="112645" name="Picture 3" descr="C:\Users\Administrator\Desktop\9.png"/>
            <p:cNvPicPr>
              <a:picLocks noChangeAspect="1" noChangeArrowheads="1"/>
            </p:cNvPicPr>
            <p:nvPr/>
          </p:nvPicPr>
          <p:blipFill>
            <a:blip r:embed="rId4"/>
            <a:srcRect/>
            <a:stretch>
              <a:fillRect/>
            </a:stretch>
          </p:blipFill>
          <p:spPr bwMode="auto">
            <a:xfrm>
              <a:off x="918" y="1706"/>
              <a:ext cx="1372" cy="1218"/>
            </a:xfrm>
            <a:prstGeom prst="rect">
              <a:avLst/>
            </a:prstGeom>
            <a:noFill/>
            <a:ln w="9525">
              <a:noFill/>
              <a:miter lim="800000"/>
              <a:headEnd/>
              <a:tailEnd/>
            </a:ln>
          </p:spPr>
        </p:pic>
        <p:sp>
          <p:nvSpPr>
            <p:cNvPr id="17" name="TextBox 16"/>
            <p:cNvSpPr txBox="1"/>
            <p:nvPr/>
          </p:nvSpPr>
          <p:spPr>
            <a:xfrm>
              <a:off x="1281" y="2108"/>
              <a:ext cx="811" cy="513"/>
            </a:xfrm>
            <a:prstGeom prst="rect">
              <a:avLst/>
            </a:prstGeom>
            <a:noFill/>
          </p:spPr>
          <p:txBody>
            <a:bodyPr wrap="none">
              <a:spAutoFit/>
            </a:bodyPr>
            <a:lstStyle/>
            <a:p>
              <a:pPr>
                <a:defRPr/>
              </a:pPr>
              <a:r>
                <a:rPr lang="zh-CN" altLang="en-US" dirty="0">
                  <a:solidFill>
                    <a:schemeClr val="bg1"/>
                  </a:solidFill>
                  <a:latin typeface="+mn-ea"/>
                  <a:ea typeface="+mn-ea"/>
                </a:rPr>
                <a:t>单击此处</a:t>
              </a:r>
              <a:endParaRPr lang="en-US" altLang="zh-CN" dirty="0">
                <a:solidFill>
                  <a:schemeClr val="bg1"/>
                </a:solidFill>
                <a:latin typeface="+mn-ea"/>
                <a:ea typeface="+mn-ea"/>
              </a:endParaRPr>
            </a:p>
            <a:p>
              <a:pPr>
                <a:defRPr/>
              </a:pPr>
              <a:r>
                <a:rPr lang="zh-CN" altLang="en-US" dirty="0">
                  <a:solidFill>
                    <a:schemeClr val="bg1"/>
                  </a:solidFill>
                  <a:latin typeface="+mn-ea"/>
                  <a:ea typeface="+mn-ea"/>
                </a:rPr>
                <a:t>添加标题</a:t>
              </a:r>
            </a:p>
          </p:txBody>
        </p:sp>
      </p:grpSp>
      <p:grpSp>
        <p:nvGrpSpPr>
          <p:cNvPr id="23562" name="Group 10"/>
          <p:cNvGrpSpPr>
            <a:grpSpLocks/>
          </p:cNvGrpSpPr>
          <p:nvPr/>
        </p:nvGrpSpPr>
        <p:grpSpPr bwMode="auto">
          <a:xfrm>
            <a:off x="3792303" y="2210116"/>
            <a:ext cx="3144772" cy="1237362"/>
            <a:chOff x="2290" y="1818"/>
            <a:chExt cx="2302" cy="982"/>
          </a:xfrm>
        </p:grpSpPr>
        <p:sp>
          <p:nvSpPr>
            <p:cNvPr id="112648" name="Text Box 15"/>
            <p:cNvSpPr txBox="1">
              <a:spLocks noChangeArrowheads="1"/>
            </p:cNvSpPr>
            <p:nvPr/>
          </p:nvSpPr>
          <p:spPr bwMode="auto">
            <a:xfrm>
              <a:off x="2290" y="1818"/>
              <a:ext cx="2302" cy="232"/>
            </a:xfrm>
            <a:prstGeom prst="rect">
              <a:avLst/>
            </a:prstGeom>
            <a:noFill/>
            <a:ln w="9525" algn="ctr">
              <a:noFill/>
              <a:miter lim="800000"/>
              <a:headEnd/>
              <a:tailEnd/>
            </a:ln>
          </p:spPr>
          <p:txBody>
            <a:bodyPr wrap="none">
              <a:spAutoFit/>
            </a:bodyPr>
            <a:lstStyle/>
            <a:p>
              <a:pPr latinLnBrk="1"/>
              <a:r>
                <a:rPr kumimoji="1" lang="en-US" altLang="zh-CN" sz="1300" dirty="0"/>
                <a:t>&gt;&gt;&gt;</a:t>
              </a:r>
              <a:r>
                <a:rPr kumimoji="1" lang="zh-CN" altLang="en-US" sz="1300" dirty="0"/>
                <a:t>添加解释说明文字添加解释说明文字</a:t>
              </a:r>
            </a:p>
          </p:txBody>
        </p:sp>
        <p:sp>
          <p:nvSpPr>
            <p:cNvPr id="112649" name="Text Box 15"/>
            <p:cNvSpPr txBox="1">
              <a:spLocks noChangeArrowheads="1"/>
            </p:cNvSpPr>
            <p:nvPr/>
          </p:nvSpPr>
          <p:spPr bwMode="auto">
            <a:xfrm>
              <a:off x="2290" y="2175"/>
              <a:ext cx="2302" cy="232"/>
            </a:xfrm>
            <a:prstGeom prst="rect">
              <a:avLst/>
            </a:prstGeom>
            <a:noFill/>
            <a:ln w="9525" algn="ctr">
              <a:noFill/>
              <a:miter lim="800000"/>
              <a:headEnd/>
              <a:tailEnd/>
            </a:ln>
          </p:spPr>
          <p:txBody>
            <a:bodyPr wrap="none">
              <a:spAutoFit/>
            </a:bodyPr>
            <a:lstStyle/>
            <a:p>
              <a:pPr latinLnBrk="1"/>
              <a:r>
                <a:rPr kumimoji="1" lang="en-US" altLang="zh-CN" sz="1300" dirty="0"/>
                <a:t>&gt;&gt;&gt;</a:t>
              </a:r>
              <a:r>
                <a:rPr kumimoji="1" lang="zh-CN" altLang="en-US" sz="1300" dirty="0"/>
                <a:t>添加解释说明文字添加解释说明文字</a:t>
              </a:r>
            </a:p>
          </p:txBody>
        </p:sp>
        <p:sp>
          <p:nvSpPr>
            <p:cNvPr id="112650" name="Text Box 15"/>
            <p:cNvSpPr txBox="1">
              <a:spLocks noChangeArrowheads="1"/>
            </p:cNvSpPr>
            <p:nvPr/>
          </p:nvSpPr>
          <p:spPr bwMode="auto">
            <a:xfrm>
              <a:off x="2290" y="2568"/>
              <a:ext cx="2302" cy="232"/>
            </a:xfrm>
            <a:prstGeom prst="rect">
              <a:avLst/>
            </a:prstGeom>
            <a:noFill/>
            <a:ln w="9525" algn="ctr">
              <a:noFill/>
              <a:miter lim="800000"/>
              <a:headEnd/>
              <a:tailEnd/>
            </a:ln>
          </p:spPr>
          <p:txBody>
            <a:bodyPr wrap="none">
              <a:spAutoFit/>
            </a:bodyPr>
            <a:lstStyle/>
            <a:p>
              <a:pPr latinLnBrk="1"/>
              <a:r>
                <a:rPr kumimoji="1" lang="en-US" altLang="zh-CN" sz="1300" dirty="0"/>
                <a:t>&gt;&gt;&gt;</a:t>
              </a:r>
              <a:r>
                <a:rPr kumimoji="1" lang="zh-CN" altLang="en-US" sz="1300" dirty="0"/>
                <a:t>添加解释说明文字添加解释说明文字</a:t>
              </a:r>
            </a:p>
          </p:txBody>
        </p:sp>
      </p:grpSp>
      <p:pic>
        <p:nvPicPr>
          <p:cNvPr id="1027" name="Picture 3" descr="C:\Users\Administrator\Desktop\2.png"/>
          <p:cNvPicPr>
            <a:picLocks noChangeAspect="1" noChangeArrowheads="1"/>
          </p:cNvPicPr>
          <p:nvPr/>
        </p:nvPicPr>
        <p:blipFill>
          <a:blip r:embed="rId5"/>
          <a:srcRect/>
          <a:stretch>
            <a:fillRect/>
          </a:stretch>
        </p:blipFill>
        <p:spPr bwMode="auto">
          <a:xfrm>
            <a:off x="928662" y="893374"/>
            <a:ext cx="405732" cy="3888496"/>
          </a:xfrm>
          <a:prstGeom prst="rect">
            <a:avLst/>
          </a:prstGeom>
          <a:noFill/>
          <a:ln w="9525">
            <a:noFill/>
            <a:miter lim="800000"/>
            <a:headEnd/>
            <a:tailEnd/>
          </a:ln>
        </p:spPr>
      </p:pic>
      <p:pic>
        <p:nvPicPr>
          <p:cNvPr id="12" name="Picture 3" descr="C:\Users\Administrator\Desktop\模板 3.png"/>
          <p:cNvPicPr>
            <a:picLocks noChangeAspect="1" noChangeArrowheads="1"/>
          </p:cNvPicPr>
          <p:nvPr/>
        </p:nvPicPr>
        <p:blipFill>
          <a:blip r:embed="rId6"/>
          <a:srcRect/>
          <a:stretch>
            <a:fillRect/>
          </a:stretch>
        </p:blipFill>
        <p:spPr bwMode="auto">
          <a:xfrm>
            <a:off x="1642998" y="3252176"/>
            <a:ext cx="2989035" cy="1213422"/>
          </a:xfrm>
          <a:prstGeom prst="rect">
            <a:avLst/>
          </a:prstGeom>
          <a:noFill/>
          <a:ln w="9525">
            <a:noFill/>
            <a:miter lim="800000"/>
            <a:headEnd/>
            <a:tailEnd/>
          </a:ln>
        </p:spPr>
      </p:pic>
      <p:sp>
        <p:nvSpPr>
          <p:cNvPr id="14" name="TextBox 13"/>
          <p:cNvSpPr txBox="1">
            <a:spLocks noChangeArrowheads="1"/>
          </p:cNvSpPr>
          <p:nvPr/>
        </p:nvSpPr>
        <p:spPr bwMode="auto">
          <a:xfrm>
            <a:off x="497174" y="195486"/>
            <a:ext cx="2778682" cy="411829"/>
          </a:xfrm>
          <a:prstGeom prst="rect">
            <a:avLst/>
          </a:prstGeom>
          <a:noFill/>
          <a:ln w="9525">
            <a:noFill/>
            <a:miter lim="800000"/>
            <a:headEnd/>
            <a:tailEnd/>
          </a:ln>
        </p:spPr>
        <p:txBody>
          <a:bodyPr wrap="none" lIns="72567" tIns="36283" rIns="72567" bIns="36283">
            <a:spAutoFit/>
          </a:bodyPr>
          <a:lstStyle/>
          <a:p>
            <a:r>
              <a:rPr lang="en-US" altLang="zh-CN" sz="2200" dirty="0">
                <a:solidFill>
                  <a:schemeClr val="bg1"/>
                </a:solidFill>
                <a:latin typeface="方正大标宋简体" pitchFamily="2" charset="-122"/>
                <a:ea typeface="方正大标宋简体" pitchFamily="2" charset="-122"/>
              </a:rPr>
              <a:t>&gt;&gt;</a:t>
            </a:r>
            <a:r>
              <a:rPr lang="zh-CN" altLang="en-US" sz="2200" dirty="0">
                <a:solidFill>
                  <a:schemeClr val="bg1"/>
                </a:solidFill>
                <a:latin typeface="方正大标宋简体" pitchFamily="2" charset="-122"/>
                <a:ea typeface="方正大标宋简体" pitchFamily="2" charset="-122"/>
              </a:rPr>
              <a:t>单击此处添加标题</a:t>
            </a:r>
          </a:p>
        </p:txBody>
      </p:sp>
    </p:spTree>
  </p:cSld>
  <p:clrMapOvr>
    <a:masterClrMapping/>
  </p:clrMapOvr>
  <mc:AlternateContent xmlns:mc="http://schemas.openxmlformats.org/markup-compatibility/2006" xmlns:p14="http://schemas.microsoft.com/office/powerpoint/2010/main">
    <mc:Choice Requires="p14">
      <p:transition spd="slow" p14:dur="1500" advTm="0">
        <p:push/>
      </p:transition>
    </mc:Choice>
    <mc:Fallback xmlns="">
      <p:transition spd="slow" advTm="0">
        <p:push/>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14"/>
                                        </p:tgtEl>
                                        <p:attrNameLst>
                                          <p:attrName>style.visibility</p:attrName>
                                        </p:attrNameLst>
                                      </p:cBhvr>
                                      <p:to>
                                        <p:strVal val="visible"/>
                                      </p:to>
                                    </p:set>
                                    <p:anim calcmode="lin" valueType="num">
                                      <p:cBhvr>
                                        <p:cTn id="7" dur="500" fill="hold"/>
                                        <p:tgtEl>
                                          <p:spTgt spid="1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4"/>
                                        </p:tgtEl>
                                        <p:attrNameLst>
                                          <p:attrName>ppt_y</p:attrName>
                                        </p:attrNameLst>
                                      </p:cBhvr>
                                      <p:tavLst>
                                        <p:tav tm="0">
                                          <p:val>
                                            <p:strVal val="#ppt_y"/>
                                          </p:val>
                                        </p:tav>
                                        <p:tav tm="100000">
                                          <p:val>
                                            <p:strVal val="#ppt_y"/>
                                          </p:val>
                                        </p:tav>
                                      </p:tavLst>
                                    </p:anim>
                                    <p:anim calcmode="lin" valueType="num">
                                      <p:cBhvr>
                                        <p:cTn id="9" dur="500" fill="hold"/>
                                        <p:tgtEl>
                                          <p:spTgt spid="1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4"/>
                                        </p:tgtEl>
                                      </p:cBhvr>
                                    </p:animEffect>
                                  </p:childTnLst>
                                </p:cTn>
                              </p:par>
                              <p:par>
                                <p:cTn id="12" presetID="47" presetClass="entr" presetSubtype="0" fill="hold" nodeType="withEffect">
                                  <p:stCondLst>
                                    <p:cond delay="1000"/>
                                  </p:stCondLst>
                                  <p:childTnLst>
                                    <p:set>
                                      <p:cBhvr>
                                        <p:cTn id="13" dur="1" fill="hold">
                                          <p:stCondLst>
                                            <p:cond delay="0"/>
                                          </p:stCondLst>
                                        </p:cTn>
                                        <p:tgtEl>
                                          <p:spTgt spid="1027"/>
                                        </p:tgtEl>
                                        <p:attrNameLst>
                                          <p:attrName>style.visibility</p:attrName>
                                        </p:attrNameLst>
                                      </p:cBhvr>
                                      <p:to>
                                        <p:strVal val="visible"/>
                                      </p:to>
                                    </p:set>
                                    <p:animEffect transition="in" filter="fade">
                                      <p:cBhvr>
                                        <p:cTn id="14" dur="1000"/>
                                        <p:tgtEl>
                                          <p:spTgt spid="1027"/>
                                        </p:tgtEl>
                                      </p:cBhvr>
                                    </p:animEffect>
                                    <p:anim calcmode="lin" valueType="num">
                                      <p:cBhvr>
                                        <p:cTn id="15" dur="1000" fill="hold"/>
                                        <p:tgtEl>
                                          <p:spTgt spid="1027"/>
                                        </p:tgtEl>
                                        <p:attrNameLst>
                                          <p:attrName>ppt_x</p:attrName>
                                        </p:attrNameLst>
                                      </p:cBhvr>
                                      <p:tavLst>
                                        <p:tav tm="0">
                                          <p:val>
                                            <p:strVal val="#ppt_x"/>
                                          </p:val>
                                        </p:tav>
                                        <p:tav tm="100000">
                                          <p:val>
                                            <p:strVal val="#ppt_x"/>
                                          </p:val>
                                        </p:tav>
                                      </p:tavLst>
                                    </p:anim>
                                    <p:anim calcmode="lin" valueType="num">
                                      <p:cBhvr>
                                        <p:cTn id="16" dur="1000" fill="hold"/>
                                        <p:tgtEl>
                                          <p:spTgt spid="1027"/>
                                        </p:tgtEl>
                                        <p:attrNameLst>
                                          <p:attrName>ppt_y</p:attrName>
                                        </p:attrNameLst>
                                      </p:cBhvr>
                                      <p:tavLst>
                                        <p:tav tm="0">
                                          <p:val>
                                            <p:strVal val="#ppt_y-.1"/>
                                          </p:val>
                                        </p:tav>
                                        <p:tav tm="100000">
                                          <p:val>
                                            <p:strVal val="#ppt_y"/>
                                          </p:val>
                                        </p:tav>
                                      </p:tavLst>
                                    </p:anim>
                                  </p:childTnLst>
                                </p:cTn>
                              </p:par>
                              <p:par>
                                <p:cTn id="17" presetID="12" presetClass="entr" presetSubtype="8" fill="hold" nodeType="withEffect">
                                  <p:stCondLst>
                                    <p:cond delay="2000"/>
                                  </p:stCondLst>
                                  <p:childTnLst>
                                    <p:set>
                                      <p:cBhvr>
                                        <p:cTn id="18" dur="1" fill="hold">
                                          <p:stCondLst>
                                            <p:cond delay="0"/>
                                          </p:stCondLst>
                                        </p:cTn>
                                        <p:tgtEl>
                                          <p:spTgt spid="1026"/>
                                        </p:tgtEl>
                                        <p:attrNameLst>
                                          <p:attrName>style.visibility</p:attrName>
                                        </p:attrNameLst>
                                      </p:cBhvr>
                                      <p:to>
                                        <p:strVal val="visible"/>
                                      </p:to>
                                    </p:set>
                                    <p:animEffect transition="in" filter="slide(fromLeft)">
                                      <p:cBhvr>
                                        <p:cTn id="19" dur="2000"/>
                                        <p:tgtEl>
                                          <p:spTgt spid="1026"/>
                                        </p:tgtEl>
                                      </p:cBhvr>
                                    </p:animEffect>
                                  </p:childTnLst>
                                </p:cTn>
                              </p:par>
                            </p:childTnLst>
                          </p:cTn>
                        </p:par>
                        <p:par>
                          <p:cTn id="20" fill="hold">
                            <p:stCondLst>
                              <p:cond delay="4000"/>
                            </p:stCondLst>
                            <p:childTnLst>
                              <p:par>
                                <p:cTn id="21" presetID="10" presetClass="entr" presetSubtype="0" fill="hold" nodeType="afterEffect">
                                  <p:stCondLst>
                                    <p:cond delay="0"/>
                                  </p:stCondLst>
                                  <p:childTnLst>
                                    <p:set>
                                      <p:cBhvr>
                                        <p:cTn id="22" dur="1" fill="hold">
                                          <p:stCondLst>
                                            <p:cond delay="0"/>
                                          </p:stCondLst>
                                        </p:cTn>
                                        <p:tgtEl>
                                          <p:spTgt spid="23559"/>
                                        </p:tgtEl>
                                        <p:attrNameLst>
                                          <p:attrName>style.visibility</p:attrName>
                                        </p:attrNameLst>
                                      </p:cBhvr>
                                      <p:to>
                                        <p:strVal val="visible"/>
                                      </p:to>
                                    </p:set>
                                    <p:animEffect transition="in" filter="fade">
                                      <p:cBhvr>
                                        <p:cTn id="23" dur="2000"/>
                                        <p:tgtEl>
                                          <p:spTgt spid="23559"/>
                                        </p:tgtEl>
                                      </p:cBhvr>
                                    </p:animEffect>
                                  </p:childTnLst>
                                </p:cTn>
                              </p:par>
                            </p:childTnLst>
                          </p:cTn>
                        </p:par>
                        <p:par>
                          <p:cTn id="24" fill="hold">
                            <p:stCondLst>
                              <p:cond delay="6000"/>
                            </p:stCondLst>
                            <p:childTnLst>
                              <p:par>
                                <p:cTn id="25" presetID="12" presetClass="entr" presetSubtype="4" fill="hold" nodeType="afterEffect">
                                  <p:stCondLst>
                                    <p:cond delay="0"/>
                                  </p:stCondLst>
                                  <p:childTnLst>
                                    <p:set>
                                      <p:cBhvr>
                                        <p:cTn id="26" dur="1" fill="hold">
                                          <p:stCondLst>
                                            <p:cond delay="0"/>
                                          </p:stCondLst>
                                        </p:cTn>
                                        <p:tgtEl>
                                          <p:spTgt spid="23562"/>
                                        </p:tgtEl>
                                        <p:attrNameLst>
                                          <p:attrName>style.visibility</p:attrName>
                                        </p:attrNameLst>
                                      </p:cBhvr>
                                      <p:to>
                                        <p:strVal val="visible"/>
                                      </p:to>
                                    </p:set>
                                    <p:animEffect transition="in" filter="slide(fromBottom)">
                                      <p:cBhvr>
                                        <p:cTn id="27" dur="500"/>
                                        <p:tgtEl>
                                          <p:spTgt spid="23562"/>
                                        </p:tgtEl>
                                      </p:cBhvr>
                                    </p:animEffect>
                                  </p:childTnLst>
                                </p:cTn>
                              </p:par>
                            </p:childTnLst>
                          </p:cTn>
                        </p:par>
                        <p:par>
                          <p:cTn id="28" fill="hold">
                            <p:stCondLst>
                              <p:cond delay="6500"/>
                            </p:stCondLst>
                            <p:childTnLst>
                              <p:par>
                                <p:cTn id="29" presetID="22" presetClass="entr" presetSubtype="4" fill="hold" nodeType="after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wipe(down)">
                                      <p:cBhvr>
                                        <p:cTn id="31" dur="3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 name="TextBox 51"/>
          <p:cNvSpPr txBox="1"/>
          <p:nvPr/>
        </p:nvSpPr>
        <p:spPr>
          <a:xfrm>
            <a:off x="3779912" y="1174447"/>
            <a:ext cx="1579278" cy="923330"/>
          </a:xfrm>
          <a:prstGeom prst="rect">
            <a:avLst/>
          </a:prstGeom>
          <a:noFill/>
        </p:spPr>
        <p:txBody>
          <a:bodyPr wrap="none" rtlCol="0">
            <a:spAutoFit/>
          </a:bodyPr>
          <a:lstStyle/>
          <a:p>
            <a:pPr algn="ctr"/>
            <a:r>
              <a:rPr lang="zh-CN" altLang="en-US" b="1" dirty="0">
                <a:solidFill>
                  <a:sysClr val="windowText" lastClr="000000"/>
                </a:solidFill>
              </a:rPr>
              <a:t>此处添加标题</a:t>
            </a:r>
            <a:endParaRPr lang="en-US" altLang="zh-CN" b="1" dirty="0">
              <a:solidFill>
                <a:sysClr val="windowText" lastClr="000000"/>
              </a:solidFill>
            </a:endParaRPr>
          </a:p>
          <a:p>
            <a:pPr algn="ctr"/>
            <a:r>
              <a:rPr lang="zh-CN" altLang="en-US" sz="1200" dirty="0"/>
              <a:t>单击此处添加文本</a:t>
            </a:r>
            <a:endParaRPr lang="en-US" altLang="zh-CN" sz="1200" dirty="0"/>
          </a:p>
          <a:p>
            <a:pPr algn="ctr"/>
            <a:r>
              <a:rPr lang="zh-CN" altLang="en-US" sz="1200" dirty="0"/>
              <a:t>单击此处添加文本</a:t>
            </a:r>
            <a:endParaRPr lang="en-US" altLang="zh-CN" sz="1200" dirty="0"/>
          </a:p>
          <a:p>
            <a:pPr algn="ctr"/>
            <a:r>
              <a:rPr lang="zh-CN" altLang="en-US" sz="1200" dirty="0"/>
              <a:t>单击此处添加文本</a:t>
            </a:r>
          </a:p>
        </p:txBody>
      </p:sp>
      <p:sp>
        <p:nvSpPr>
          <p:cNvPr id="53" name="TextBox 52"/>
          <p:cNvSpPr txBox="1"/>
          <p:nvPr/>
        </p:nvSpPr>
        <p:spPr>
          <a:xfrm>
            <a:off x="6799276" y="1746215"/>
            <a:ext cx="1733167" cy="1046440"/>
          </a:xfrm>
          <a:prstGeom prst="rect">
            <a:avLst/>
          </a:prstGeom>
          <a:noFill/>
        </p:spPr>
        <p:txBody>
          <a:bodyPr wrap="none" rtlCol="0">
            <a:spAutoFit/>
          </a:bodyPr>
          <a:lstStyle/>
          <a:p>
            <a:pPr algn="ctr"/>
            <a:r>
              <a:rPr lang="zh-CN" altLang="en-US" sz="2000" b="1" dirty="0">
                <a:solidFill>
                  <a:sysClr val="windowText" lastClr="000000"/>
                </a:solidFill>
              </a:rPr>
              <a:t>此处添加标题</a:t>
            </a:r>
            <a:endParaRPr lang="en-US" altLang="zh-CN" sz="2000" b="1" dirty="0">
              <a:solidFill>
                <a:sysClr val="windowText" lastClr="000000"/>
              </a:solidFill>
            </a:endParaRPr>
          </a:p>
          <a:p>
            <a:pPr algn="ctr"/>
            <a:r>
              <a:rPr lang="zh-CN" altLang="en-US" sz="1400" dirty="0"/>
              <a:t>单击此处添加文本</a:t>
            </a:r>
            <a:endParaRPr lang="en-US" altLang="zh-CN" sz="1400" dirty="0"/>
          </a:p>
          <a:p>
            <a:pPr algn="ctr"/>
            <a:r>
              <a:rPr lang="zh-CN" altLang="en-US" sz="1400" dirty="0"/>
              <a:t>单击此处添加文本</a:t>
            </a:r>
            <a:endParaRPr lang="en-US" altLang="zh-CN" sz="1400" dirty="0"/>
          </a:p>
          <a:p>
            <a:pPr algn="ctr"/>
            <a:r>
              <a:rPr lang="zh-CN" altLang="en-US" sz="1400" dirty="0"/>
              <a:t>单击此处添加文本</a:t>
            </a:r>
          </a:p>
        </p:txBody>
      </p:sp>
      <p:sp>
        <p:nvSpPr>
          <p:cNvPr id="54" name="TextBox 53"/>
          <p:cNvSpPr txBox="1"/>
          <p:nvPr/>
        </p:nvSpPr>
        <p:spPr>
          <a:xfrm>
            <a:off x="5724131" y="3388721"/>
            <a:ext cx="1733167" cy="1046440"/>
          </a:xfrm>
          <a:prstGeom prst="rect">
            <a:avLst/>
          </a:prstGeom>
          <a:noFill/>
        </p:spPr>
        <p:txBody>
          <a:bodyPr wrap="none" rtlCol="0">
            <a:spAutoFit/>
          </a:bodyPr>
          <a:lstStyle/>
          <a:p>
            <a:pPr algn="ctr"/>
            <a:r>
              <a:rPr lang="zh-CN" altLang="en-US" sz="2000" b="1" dirty="0">
                <a:solidFill>
                  <a:sysClr val="windowText" lastClr="000000"/>
                </a:solidFill>
              </a:rPr>
              <a:t>此处添加标题</a:t>
            </a:r>
            <a:endParaRPr lang="en-US" altLang="zh-CN" sz="2000" b="1" dirty="0">
              <a:solidFill>
                <a:sysClr val="windowText" lastClr="000000"/>
              </a:solidFill>
            </a:endParaRPr>
          </a:p>
          <a:p>
            <a:pPr algn="ctr"/>
            <a:r>
              <a:rPr lang="zh-CN" altLang="en-US" sz="1400" dirty="0"/>
              <a:t>单击此处添加文本</a:t>
            </a:r>
            <a:endParaRPr lang="en-US" altLang="zh-CN" sz="1400" dirty="0"/>
          </a:p>
          <a:p>
            <a:pPr algn="ctr"/>
            <a:r>
              <a:rPr lang="zh-CN" altLang="en-US" sz="1400" dirty="0"/>
              <a:t>单击此处添加文本</a:t>
            </a:r>
            <a:endParaRPr lang="en-US" altLang="zh-CN" sz="1400" dirty="0"/>
          </a:p>
          <a:p>
            <a:pPr algn="ctr"/>
            <a:r>
              <a:rPr lang="zh-CN" altLang="en-US" sz="1400" dirty="0"/>
              <a:t>单击此处添加文本</a:t>
            </a:r>
          </a:p>
        </p:txBody>
      </p:sp>
      <p:grpSp>
        <p:nvGrpSpPr>
          <p:cNvPr id="55" name="组合 54"/>
          <p:cNvGrpSpPr/>
          <p:nvPr/>
        </p:nvGrpSpPr>
        <p:grpSpPr>
          <a:xfrm>
            <a:off x="-1" y="968529"/>
            <a:ext cx="3788866" cy="1469358"/>
            <a:chOff x="-1" y="843558"/>
            <a:chExt cx="3788866" cy="1632620"/>
          </a:xfrm>
        </p:grpSpPr>
        <p:pic>
          <p:nvPicPr>
            <p:cNvPr id="56" name="Picture 3" descr="C:\Users\Administrator\Desktop\水墨 .png"/>
            <p:cNvPicPr>
              <a:picLocks noChangeAspect="1" noChangeArrowheads="1"/>
            </p:cNvPicPr>
            <p:nvPr/>
          </p:nvPicPr>
          <p:blipFill rotWithShape="1">
            <a:blip r:embed="rId3"/>
            <a:srcRect r="2784"/>
            <a:stretch/>
          </p:blipFill>
          <p:spPr bwMode="auto">
            <a:xfrm flipH="1">
              <a:off x="-1" y="1779662"/>
              <a:ext cx="3788865" cy="696516"/>
            </a:xfrm>
            <a:prstGeom prst="rect">
              <a:avLst/>
            </a:prstGeom>
            <a:noFill/>
            <a:ln w="9525">
              <a:noFill/>
              <a:miter lim="800000"/>
              <a:headEnd/>
              <a:tailEnd/>
            </a:ln>
          </p:spPr>
        </p:pic>
        <p:pic>
          <p:nvPicPr>
            <p:cNvPr id="57" name="Picture 2" descr="C:\Users\Administrator\Desktop\11519219_230238617143_2副本.png"/>
            <p:cNvPicPr>
              <a:picLocks noChangeAspect="1" noChangeArrowheads="1"/>
            </p:cNvPicPr>
            <p:nvPr/>
          </p:nvPicPr>
          <p:blipFill>
            <a:blip r:embed="rId4" cstate="print">
              <a:extLst>
                <a:ext uri="{BEBA8EAE-BF5A-486C-A8C5-ECC9F3942E4B}">
                  <a14:imgProps xmlns:a14="http://schemas.microsoft.com/office/drawing/2010/main">
                    <a14:imgLayer r:embed="rId5">
                      <a14:imgEffect>
                        <a14:brightnessContrast bright="-20000"/>
                      </a14:imgEffect>
                    </a14:imgLayer>
                  </a14:imgProps>
                </a:ext>
                <a:ext uri="{28A0092B-C50C-407E-A947-70E740481C1C}">
                  <a14:useLocalDpi xmlns:a14="http://schemas.microsoft.com/office/drawing/2010/main" val="0"/>
                </a:ext>
              </a:extLst>
            </a:blip>
            <a:srcRect/>
            <a:stretch>
              <a:fillRect/>
            </a:stretch>
          </p:blipFill>
          <p:spPr bwMode="auto">
            <a:xfrm rot="10800000">
              <a:off x="2215011" y="843558"/>
              <a:ext cx="1573854" cy="1537130"/>
            </a:xfrm>
            <a:prstGeom prst="rect">
              <a:avLst/>
            </a:prstGeom>
            <a:noFill/>
            <a:extLst>
              <a:ext uri="{909E8E84-426E-40DD-AFC4-6F175D3DCCD1}">
                <a14:hiddenFill xmlns:a14="http://schemas.microsoft.com/office/drawing/2010/main">
                  <a:solidFill>
                    <a:srgbClr val="FFFFFF"/>
                  </a:solidFill>
                </a14:hiddenFill>
              </a:ext>
            </a:extLst>
          </p:spPr>
        </p:pic>
        <p:sp>
          <p:nvSpPr>
            <p:cNvPr id="58" name="TextBox 57"/>
            <p:cNvSpPr txBox="1"/>
            <p:nvPr/>
          </p:nvSpPr>
          <p:spPr>
            <a:xfrm>
              <a:off x="2707185" y="1275606"/>
              <a:ext cx="639919" cy="649750"/>
            </a:xfrm>
            <a:prstGeom prst="rect">
              <a:avLst/>
            </a:prstGeom>
            <a:noFill/>
          </p:spPr>
          <p:txBody>
            <a:bodyPr wrap="none" rtlCol="0">
              <a:spAutoFit/>
            </a:bodyPr>
            <a:lstStyle/>
            <a:p>
              <a:r>
                <a:rPr lang="en-US" altLang="zh-CN" sz="3200" b="1" dirty="0"/>
                <a:t>01</a:t>
              </a:r>
              <a:endParaRPr lang="zh-CN" altLang="en-US" sz="3200" b="1" dirty="0"/>
            </a:p>
          </p:txBody>
        </p:sp>
      </p:grpSp>
      <p:grpSp>
        <p:nvGrpSpPr>
          <p:cNvPr id="59" name="组合 58"/>
          <p:cNvGrpSpPr/>
          <p:nvPr/>
        </p:nvGrpSpPr>
        <p:grpSpPr>
          <a:xfrm>
            <a:off x="3" y="1561892"/>
            <a:ext cx="6684137" cy="1469358"/>
            <a:chOff x="0" y="1502850"/>
            <a:chExt cx="6684137" cy="1632620"/>
          </a:xfrm>
        </p:grpSpPr>
        <p:pic>
          <p:nvPicPr>
            <p:cNvPr id="60" name="Picture 3" descr="C:\Users\Administrator\Desktop\水墨 .png"/>
            <p:cNvPicPr>
              <a:picLocks noChangeAspect="1" noChangeArrowheads="1"/>
            </p:cNvPicPr>
            <p:nvPr/>
          </p:nvPicPr>
          <p:blipFill rotWithShape="1">
            <a:blip r:embed="rId3"/>
            <a:srcRect r="1656"/>
            <a:stretch/>
          </p:blipFill>
          <p:spPr bwMode="auto">
            <a:xfrm flipH="1">
              <a:off x="0" y="2438954"/>
              <a:ext cx="6444208" cy="696516"/>
            </a:xfrm>
            <a:prstGeom prst="rect">
              <a:avLst/>
            </a:prstGeom>
            <a:noFill/>
            <a:ln w="9525">
              <a:noFill/>
              <a:miter lim="800000"/>
              <a:headEnd/>
              <a:tailEnd/>
            </a:ln>
          </p:spPr>
        </p:pic>
        <p:pic>
          <p:nvPicPr>
            <p:cNvPr id="61" name="Picture 2" descr="C:\Users\Administrator\Desktop\11519219_230238617143_2副本.png"/>
            <p:cNvPicPr>
              <a:picLocks noChangeAspect="1" noChangeArrowheads="1"/>
            </p:cNvPicPr>
            <p:nvPr/>
          </p:nvPicPr>
          <p:blipFill>
            <a:blip r:embed="rId4" cstate="print">
              <a:extLst>
                <a:ext uri="{BEBA8EAE-BF5A-486C-A8C5-ECC9F3942E4B}">
                  <a14:imgProps xmlns:a14="http://schemas.microsoft.com/office/drawing/2010/main">
                    <a14:imgLayer r:embed="rId5">
                      <a14:imgEffect>
                        <a14:brightnessContrast bright="-20000"/>
                      </a14:imgEffect>
                    </a14:imgLayer>
                  </a14:imgProps>
                </a:ext>
                <a:ext uri="{28A0092B-C50C-407E-A947-70E740481C1C}">
                  <a14:useLocalDpi xmlns:a14="http://schemas.microsoft.com/office/drawing/2010/main" val="0"/>
                </a:ext>
              </a:extLst>
            </a:blip>
            <a:srcRect/>
            <a:stretch>
              <a:fillRect/>
            </a:stretch>
          </p:blipFill>
          <p:spPr bwMode="auto">
            <a:xfrm rot="10800000">
              <a:off x="5110283" y="1502850"/>
              <a:ext cx="1573854" cy="1537130"/>
            </a:xfrm>
            <a:prstGeom prst="rect">
              <a:avLst/>
            </a:prstGeom>
            <a:noFill/>
            <a:extLst>
              <a:ext uri="{909E8E84-426E-40DD-AFC4-6F175D3DCCD1}">
                <a14:hiddenFill xmlns:a14="http://schemas.microsoft.com/office/drawing/2010/main">
                  <a:solidFill>
                    <a:srgbClr val="FFFFFF"/>
                  </a:solidFill>
                </a14:hiddenFill>
              </a:ext>
            </a:extLst>
          </p:spPr>
        </p:pic>
        <p:sp>
          <p:nvSpPr>
            <p:cNvPr id="62" name="TextBox 61"/>
            <p:cNvSpPr txBox="1"/>
            <p:nvPr/>
          </p:nvSpPr>
          <p:spPr>
            <a:xfrm>
              <a:off x="5577250" y="1938486"/>
              <a:ext cx="639919" cy="649750"/>
            </a:xfrm>
            <a:prstGeom prst="rect">
              <a:avLst/>
            </a:prstGeom>
            <a:noFill/>
          </p:spPr>
          <p:txBody>
            <a:bodyPr wrap="none" rtlCol="0">
              <a:spAutoFit/>
            </a:bodyPr>
            <a:lstStyle/>
            <a:p>
              <a:r>
                <a:rPr lang="en-US" altLang="zh-CN" sz="3200" b="1" dirty="0"/>
                <a:t>02</a:t>
              </a:r>
              <a:endParaRPr lang="zh-CN" altLang="en-US" sz="3200" b="1" dirty="0"/>
            </a:p>
          </p:txBody>
        </p:sp>
      </p:grpSp>
      <p:grpSp>
        <p:nvGrpSpPr>
          <p:cNvPr id="63" name="组合 62"/>
          <p:cNvGrpSpPr/>
          <p:nvPr/>
        </p:nvGrpSpPr>
        <p:grpSpPr>
          <a:xfrm>
            <a:off x="0" y="3107168"/>
            <a:ext cx="5569790" cy="1538414"/>
            <a:chOff x="0" y="3219822"/>
            <a:chExt cx="5569790" cy="1709349"/>
          </a:xfrm>
        </p:grpSpPr>
        <p:pic>
          <p:nvPicPr>
            <p:cNvPr id="64" name="Picture 3" descr="C:\Users\Administrator\Desktop\水墨 .png"/>
            <p:cNvPicPr>
              <a:picLocks noChangeAspect="1" noChangeArrowheads="1"/>
            </p:cNvPicPr>
            <p:nvPr/>
          </p:nvPicPr>
          <p:blipFill rotWithShape="1">
            <a:blip r:embed="rId3"/>
            <a:srcRect r="17943"/>
            <a:stretch/>
          </p:blipFill>
          <p:spPr bwMode="auto">
            <a:xfrm flipH="1">
              <a:off x="0" y="3219822"/>
              <a:ext cx="5436096" cy="696516"/>
            </a:xfrm>
            <a:prstGeom prst="rect">
              <a:avLst/>
            </a:prstGeom>
            <a:noFill/>
            <a:ln w="9525">
              <a:noFill/>
              <a:miter lim="800000"/>
              <a:headEnd/>
              <a:tailEnd/>
            </a:ln>
          </p:spPr>
        </p:pic>
        <p:pic>
          <p:nvPicPr>
            <p:cNvPr id="65" name="Picture 2" descr="C:\Users\Administrator\Desktop\11519219_230238617143_2副本.png"/>
            <p:cNvPicPr>
              <a:picLocks noChangeAspect="1" noChangeArrowheads="1"/>
            </p:cNvPicPr>
            <p:nvPr/>
          </p:nvPicPr>
          <p:blipFill>
            <a:blip r:embed="rId4" cstate="print">
              <a:extLst>
                <a:ext uri="{BEBA8EAE-BF5A-486C-A8C5-ECC9F3942E4B}">
                  <a14:imgProps xmlns:a14="http://schemas.microsoft.com/office/drawing/2010/main">
                    <a14:imgLayer r:embed="rId5">
                      <a14:imgEffect>
                        <a14:brightnessContrast bright="-20000"/>
                      </a14:imgEffect>
                    </a14:imgLayer>
                  </a14:imgProps>
                </a:ext>
                <a:ext uri="{28A0092B-C50C-407E-A947-70E740481C1C}">
                  <a14:useLocalDpi xmlns:a14="http://schemas.microsoft.com/office/drawing/2010/main" val="0"/>
                </a:ext>
              </a:extLst>
            </a:blip>
            <a:srcRect/>
            <a:stretch>
              <a:fillRect/>
            </a:stretch>
          </p:blipFill>
          <p:spPr bwMode="auto">
            <a:xfrm rot="10800000" flipV="1">
              <a:off x="3995936" y="3392041"/>
              <a:ext cx="1573854" cy="1537130"/>
            </a:xfrm>
            <a:prstGeom prst="rect">
              <a:avLst/>
            </a:prstGeom>
            <a:noFill/>
            <a:extLst>
              <a:ext uri="{909E8E84-426E-40DD-AFC4-6F175D3DCCD1}">
                <a14:hiddenFill xmlns:a14="http://schemas.microsoft.com/office/drawing/2010/main">
                  <a:solidFill>
                    <a:srgbClr val="FFFFFF"/>
                  </a:solidFill>
                </a14:hiddenFill>
              </a:ext>
            </a:extLst>
          </p:spPr>
        </p:pic>
        <p:sp>
          <p:nvSpPr>
            <p:cNvPr id="66" name="TextBox 65"/>
            <p:cNvSpPr txBox="1"/>
            <p:nvPr/>
          </p:nvSpPr>
          <p:spPr>
            <a:xfrm>
              <a:off x="4470364" y="3868218"/>
              <a:ext cx="639919" cy="649750"/>
            </a:xfrm>
            <a:prstGeom prst="rect">
              <a:avLst/>
            </a:prstGeom>
            <a:noFill/>
          </p:spPr>
          <p:txBody>
            <a:bodyPr wrap="none" rtlCol="0">
              <a:spAutoFit/>
            </a:bodyPr>
            <a:lstStyle/>
            <a:p>
              <a:r>
                <a:rPr lang="en-US" altLang="zh-CN" sz="3200" b="1" dirty="0"/>
                <a:t>03</a:t>
              </a:r>
              <a:endParaRPr lang="zh-CN" altLang="en-US" sz="3200" b="1" dirty="0"/>
            </a:p>
          </p:txBody>
        </p:sp>
      </p:grpSp>
      <p:sp>
        <p:nvSpPr>
          <p:cNvPr id="18" name="TextBox 17"/>
          <p:cNvSpPr txBox="1">
            <a:spLocks noChangeArrowheads="1"/>
          </p:cNvSpPr>
          <p:nvPr/>
        </p:nvSpPr>
        <p:spPr bwMode="auto">
          <a:xfrm>
            <a:off x="497174" y="195486"/>
            <a:ext cx="2778682" cy="411829"/>
          </a:xfrm>
          <a:prstGeom prst="rect">
            <a:avLst/>
          </a:prstGeom>
          <a:noFill/>
          <a:ln w="9525">
            <a:noFill/>
            <a:miter lim="800000"/>
            <a:headEnd/>
            <a:tailEnd/>
          </a:ln>
        </p:spPr>
        <p:txBody>
          <a:bodyPr wrap="none" lIns="72567" tIns="36283" rIns="72567" bIns="36283">
            <a:spAutoFit/>
          </a:bodyPr>
          <a:lstStyle/>
          <a:p>
            <a:r>
              <a:rPr lang="en-US" altLang="zh-CN" sz="2200" dirty="0">
                <a:solidFill>
                  <a:schemeClr val="bg1"/>
                </a:solidFill>
                <a:latin typeface="方正大标宋简体" pitchFamily="2" charset="-122"/>
                <a:ea typeface="方正大标宋简体" pitchFamily="2" charset="-122"/>
              </a:rPr>
              <a:t>&gt;&gt;</a:t>
            </a:r>
            <a:r>
              <a:rPr lang="zh-CN" altLang="en-US" sz="2200" dirty="0">
                <a:solidFill>
                  <a:schemeClr val="bg1"/>
                </a:solidFill>
                <a:latin typeface="方正大标宋简体" pitchFamily="2" charset="-122"/>
                <a:ea typeface="方正大标宋简体" pitchFamily="2" charset="-122"/>
              </a:rPr>
              <a:t>单击此处添加标题</a:t>
            </a:r>
          </a:p>
        </p:txBody>
      </p:sp>
    </p:spTree>
  </p:cSld>
  <p:clrMapOvr>
    <a:masterClrMapping/>
  </p:clrMapOvr>
  <mc:AlternateContent xmlns:mc="http://schemas.openxmlformats.org/markup-compatibility/2006" xmlns:p14="http://schemas.microsoft.com/office/powerpoint/2010/main">
    <mc:Choice Requires="p14">
      <p:transition spd="slow" p14:dur="1500" advTm="0">
        <p:push/>
      </p:transition>
    </mc:Choice>
    <mc:Fallback xmlns="">
      <p:transition spd="slow" advTm="0">
        <p:push/>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8"/>
                                        </p:tgtEl>
                                        <p:attrNameLst>
                                          <p:attrName>ppt_y</p:attrName>
                                        </p:attrNameLst>
                                      </p:cBhvr>
                                      <p:tavLst>
                                        <p:tav tm="0">
                                          <p:val>
                                            <p:strVal val="#ppt_y"/>
                                          </p:val>
                                        </p:tav>
                                        <p:tav tm="100000">
                                          <p:val>
                                            <p:strVal val="#ppt_y"/>
                                          </p:val>
                                        </p:tav>
                                      </p:tavLst>
                                    </p:anim>
                                    <p:anim calcmode="lin" valueType="num">
                                      <p:cBhvr>
                                        <p:cTn id="9"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8"/>
                                        </p:tgtEl>
                                      </p:cBhvr>
                                    </p:animEffect>
                                  </p:childTnLst>
                                </p:cTn>
                              </p:par>
                            </p:childTnLst>
                          </p:cTn>
                        </p:par>
                        <p:par>
                          <p:cTn id="12" fill="hold">
                            <p:stCondLst>
                              <p:cond delay="950"/>
                            </p:stCondLst>
                            <p:childTnLst>
                              <p:par>
                                <p:cTn id="13" presetID="2" presetClass="entr" presetSubtype="8" fill="hold" nodeType="afterEffect">
                                  <p:stCondLst>
                                    <p:cond delay="0"/>
                                  </p:stCondLst>
                                  <p:childTnLst>
                                    <p:set>
                                      <p:cBhvr>
                                        <p:cTn id="14" dur="1" fill="hold">
                                          <p:stCondLst>
                                            <p:cond delay="0"/>
                                          </p:stCondLst>
                                        </p:cTn>
                                        <p:tgtEl>
                                          <p:spTgt spid="55"/>
                                        </p:tgtEl>
                                        <p:attrNameLst>
                                          <p:attrName>style.visibility</p:attrName>
                                        </p:attrNameLst>
                                      </p:cBhvr>
                                      <p:to>
                                        <p:strVal val="visible"/>
                                      </p:to>
                                    </p:set>
                                    <p:anim calcmode="lin" valueType="num">
                                      <p:cBhvr additive="base">
                                        <p:cTn id="15" dur="1000" fill="hold"/>
                                        <p:tgtEl>
                                          <p:spTgt spid="55"/>
                                        </p:tgtEl>
                                        <p:attrNameLst>
                                          <p:attrName>ppt_x</p:attrName>
                                        </p:attrNameLst>
                                      </p:cBhvr>
                                      <p:tavLst>
                                        <p:tav tm="0">
                                          <p:val>
                                            <p:strVal val="0-#ppt_w/2"/>
                                          </p:val>
                                        </p:tav>
                                        <p:tav tm="100000">
                                          <p:val>
                                            <p:strVal val="#ppt_x"/>
                                          </p:val>
                                        </p:tav>
                                      </p:tavLst>
                                    </p:anim>
                                    <p:anim calcmode="lin" valueType="num">
                                      <p:cBhvr additive="base">
                                        <p:cTn id="16" dur="1000" fill="hold"/>
                                        <p:tgtEl>
                                          <p:spTgt spid="55"/>
                                        </p:tgtEl>
                                        <p:attrNameLst>
                                          <p:attrName>ppt_y</p:attrName>
                                        </p:attrNameLst>
                                      </p:cBhvr>
                                      <p:tavLst>
                                        <p:tav tm="0">
                                          <p:val>
                                            <p:strVal val="#ppt_y"/>
                                          </p:val>
                                        </p:tav>
                                        <p:tav tm="100000">
                                          <p:val>
                                            <p:strVal val="#ppt_y"/>
                                          </p:val>
                                        </p:tav>
                                      </p:tavLst>
                                    </p:anim>
                                  </p:childTnLst>
                                </p:cTn>
                              </p:par>
                            </p:childTnLst>
                          </p:cTn>
                        </p:par>
                        <p:par>
                          <p:cTn id="17" fill="hold">
                            <p:stCondLst>
                              <p:cond delay="1950"/>
                            </p:stCondLst>
                            <p:childTnLst>
                              <p:par>
                                <p:cTn id="18" presetID="22" presetClass="entr" presetSubtype="4" fill="hold" grpId="0" nodeType="afterEffect">
                                  <p:stCondLst>
                                    <p:cond delay="0"/>
                                  </p:stCondLst>
                                  <p:childTnLst>
                                    <p:set>
                                      <p:cBhvr>
                                        <p:cTn id="19" dur="1" fill="hold">
                                          <p:stCondLst>
                                            <p:cond delay="0"/>
                                          </p:stCondLst>
                                        </p:cTn>
                                        <p:tgtEl>
                                          <p:spTgt spid="52"/>
                                        </p:tgtEl>
                                        <p:attrNameLst>
                                          <p:attrName>style.visibility</p:attrName>
                                        </p:attrNameLst>
                                      </p:cBhvr>
                                      <p:to>
                                        <p:strVal val="visible"/>
                                      </p:to>
                                    </p:set>
                                    <p:animEffect transition="in" filter="wipe(down)">
                                      <p:cBhvr>
                                        <p:cTn id="20" dur="750"/>
                                        <p:tgtEl>
                                          <p:spTgt spid="52"/>
                                        </p:tgtEl>
                                      </p:cBhvr>
                                    </p:animEffect>
                                  </p:childTnLst>
                                </p:cTn>
                              </p:par>
                            </p:childTnLst>
                          </p:cTn>
                        </p:par>
                        <p:par>
                          <p:cTn id="21" fill="hold">
                            <p:stCondLst>
                              <p:cond delay="2700"/>
                            </p:stCondLst>
                            <p:childTnLst>
                              <p:par>
                                <p:cTn id="22" presetID="2" presetClass="entr" presetSubtype="8" fill="hold" nodeType="afterEffect">
                                  <p:stCondLst>
                                    <p:cond delay="0"/>
                                  </p:stCondLst>
                                  <p:childTnLst>
                                    <p:set>
                                      <p:cBhvr>
                                        <p:cTn id="23" dur="1" fill="hold">
                                          <p:stCondLst>
                                            <p:cond delay="0"/>
                                          </p:stCondLst>
                                        </p:cTn>
                                        <p:tgtEl>
                                          <p:spTgt spid="59"/>
                                        </p:tgtEl>
                                        <p:attrNameLst>
                                          <p:attrName>style.visibility</p:attrName>
                                        </p:attrNameLst>
                                      </p:cBhvr>
                                      <p:to>
                                        <p:strVal val="visible"/>
                                      </p:to>
                                    </p:set>
                                    <p:anim calcmode="lin" valueType="num">
                                      <p:cBhvr additive="base">
                                        <p:cTn id="24" dur="1000" fill="hold"/>
                                        <p:tgtEl>
                                          <p:spTgt spid="59"/>
                                        </p:tgtEl>
                                        <p:attrNameLst>
                                          <p:attrName>ppt_x</p:attrName>
                                        </p:attrNameLst>
                                      </p:cBhvr>
                                      <p:tavLst>
                                        <p:tav tm="0">
                                          <p:val>
                                            <p:strVal val="0-#ppt_w/2"/>
                                          </p:val>
                                        </p:tav>
                                        <p:tav tm="100000">
                                          <p:val>
                                            <p:strVal val="#ppt_x"/>
                                          </p:val>
                                        </p:tav>
                                      </p:tavLst>
                                    </p:anim>
                                    <p:anim calcmode="lin" valueType="num">
                                      <p:cBhvr additive="base">
                                        <p:cTn id="25" dur="1000" fill="hold"/>
                                        <p:tgtEl>
                                          <p:spTgt spid="59"/>
                                        </p:tgtEl>
                                        <p:attrNameLst>
                                          <p:attrName>ppt_y</p:attrName>
                                        </p:attrNameLst>
                                      </p:cBhvr>
                                      <p:tavLst>
                                        <p:tav tm="0">
                                          <p:val>
                                            <p:strVal val="#ppt_y"/>
                                          </p:val>
                                        </p:tav>
                                        <p:tav tm="100000">
                                          <p:val>
                                            <p:strVal val="#ppt_y"/>
                                          </p:val>
                                        </p:tav>
                                      </p:tavLst>
                                    </p:anim>
                                  </p:childTnLst>
                                </p:cTn>
                              </p:par>
                            </p:childTnLst>
                          </p:cTn>
                        </p:par>
                        <p:par>
                          <p:cTn id="26" fill="hold">
                            <p:stCondLst>
                              <p:cond delay="3700"/>
                            </p:stCondLst>
                            <p:childTnLst>
                              <p:par>
                                <p:cTn id="27" presetID="22" presetClass="entr" presetSubtype="4" fill="hold" grpId="0" nodeType="afterEffect">
                                  <p:stCondLst>
                                    <p:cond delay="0"/>
                                  </p:stCondLst>
                                  <p:childTnLst>
                                    <p:set>
                                      <p:cBhvr>
                                        <p:cTn id="28" dur="1" fill="hold">
                                          <p:stCondLst>
                                            <p:cond delay="0"/>
                                          </p:stCondLst>
                                        </p:cTn>
                                        <p:tgtEl>
                                          <p:spTgt spid="53"/>
                                        </p:tgtEl>
                                        <p:attrNameLst>
                                          <p:attrName>style.visibility</p:attrName>
                                        </p:attrNameLst>
                                      </p:cBhvr>
                                      <p:to>
                                        <p:strVal val="visible"/>
                                      </p:to>
                                    </p:set>
                                    <p:animEffect transition="in" filter="wipe(down)">
                                      <p:cBhvr>
                                        <p:cTn id="29" dur="750"/>
                                        <p:tgtEl>
                                          <p:spTgt spid="53"/>
                                        </p:tgtEl>
                                      </p:cBhvr>
                                    </p:animEffect>
                                  </p:childTnLst>
                                </p:cTn>
                              </p:par>
                            </p:childTnLst>
                          </p:cTn>
                        </p:par>
                        <p:par>
                          <p:cTn id="30" fill="hold">
                            <p:stCondLst>
                              <p:cond delay="4450"/>
                            </p:stCondLst>
                            <p:childTnLst>
                              <p:par>
                                <p:cTn id="31" presetID="2" presetClass="entr" presetSubtype="8" fill="hold" nodeType="afterEffect">
                                  <p:stCondLst>
                                    <p:cond delay="0"/>
                                  </p:stCondLst>
                                  <p:childTnLst>
                                    <p:set>
                                      <p:cBhvr>
                                        <p:cTn id="32" dur="1" fill="hold">
                                          <p:stCondLst>
                                            <p:cond delay="0"/>
                                          </p:stCondLst>
                                        </p:cTn>
                                        <p:tgtEl>
                                          <p:spTgt spid="63"/>
                                        </p:tgtEl>
                                        <p:attrNameLst>
                                          <p:attrName>style.visibility</p:attrName>
                                        </p:attrNameLst>
                                      </p:cBhvr>
                                      <p:to>
                                        <p:strVal val="visible"/>
                                      </p:to>
                                    </p:set>
                                    <p:anim calcmode="lin" valueType="num">
                                      <p:cBhvr additive="base">
                                        <p:cTn id="33" dur="1000" fill="hold"/>
                                        <p:tgtEl>
                                          <p:spTgt spid="63"/>
                                        </p:tgtEl>
                                        <p:attrNameLst>
                                          <p:attrName>ppt_x</p:attrName>
                                        </p:attrNameLst>
                                      </p:cBhvr>
                                      <p:tavLst>
                                        <p:tav tm="0">
                                          <p:val>
                                            <p:strVal val="0-#ppt_w/2"/>
                                          </p:val>
                                        </p:tav>
                                        <p:tav tm="100000">
                                          <p:val>
                                            <p:strVal val="#ppt_x"/>
                                          </p:val>
                                        </p:tav>
                                      </p:tavLst>
                                    </p:anim>
                                    <p:anim calcmode="lin" valueType="num">
                                      <p:cBhvr additive="base">
                                        <p:cTn id="34" dur="1000" fill="hold"/>
                                        <p:tgtEl>
                                          <p:spTgt spid="63"/>
                                        </p:tgtEl>
                                        <p:attrNameLst>
                                          <p:attrName>ppt_y</p:attrName>
                                        </p:attrNameLst>
                                      </p:cBhvr>
                                      <p:tavLst>
                                        <p:tav tm="0">
                                          <p:val>
                                            <p:strVal val="#ppt_y"/>
                                          </p:val>
                                        </p:tav>
                                        <p:tav tm="100000">
                                          <p:val>
                                            <p:strVal val="#ppt_y"/>
                                          </p:val>
                                        </p:tav>
                                      </p:tavLst>
                                    </p:anim>
                                  </p:childTnLst>
                                </p:cTn>
                              </p:par>
                            </p:childTnLst>
                          </p:cTn>
                        </p:par>
                        <p:par>
                          <p:cTn id="35" fill="hold">
                            <p:stCondLst>
                              <p:cond delay="5450"/>
                            </p:stCondLst>
                            <p:childTnLst>
                              <p:par>
                                <p:cTn id="36" presetID="22" presetClass="entr" presetSubtype="4" fill="hold" grpId="0" nodeType="afterEffect">
                                  <p:stCondLst>
                                    <p:cond delay="0"/>
                                  </p:stCondLst>
                                  <p:childTnLst>
                                    <p:set>
                                      <p:cBhvr>
                                        <p:cTn id="37" dur="1" fill="hold">
                                          <p:stCondLst>
                                            <p:cond delay="0"/>
                                          </p:stCondLst>
                                        </p:cTn>
                                        <p:tgtEl>
                                          <p:spTgt spid="54"/>
                                        </p:tgtEl>
                                        <p:attrNameLst>
                                          <p:attrName>style.visibility</p:attrName>
                                        </p:attrNameLst>
                                      </p:cBhvr>
                                      <p:to>
                                        <p:strVal val="visible"/>
                                      </p:to>
                                    </p:set>
                                    <p:animEffect transition="in" filter="wipe(down)">
                                      <p:cBhvr>
                                        <p:cTn id="38" dur="750"/>
                                        <p:tgtEl>
                                          <p:spTgt spid="54"/>
                                        </p:tgtEl>
                                      </p:cBhvr>
                                    </p:animEffect>
                                  </p:childTnLst>
                                </p:cTn>
                              </p:par>
                            </p:childTnLst>
                          </p:cTn>
                        </p:par>
                        <p:par>
                          <p:cTn id="39" fill="hold">
                            <p:stCondLst>
                              <p:cond delay="6200"/>
                            </p:stCondLst>
                            <p:childTnLst>
                              <p:par>
                                <p:cTn id="40" presetID="2" presetClass="exit" presetSubtype="2" fill="hold" nodeType="afterEffect">
                                  <p:stCondLst>
                                    <p:cond delay="1000"/>
                                  </p:stCondLst>
                                  <p:childTnLst>
                                    <p:anim calcmode="lin" valueType="num">
                                      <p:cBhvr additive="base">
                                        <p:cTn id="41" dur="1000"/>
                                        <p:tgtEl>
                                          <p:spTgt spid="59"/>
                                        </p:tgtEl>
                                        <p:attrNameLst>
                                          <p:attrName>ppt_x</p:attrName>
                                        </p:attrNameLst>
                                      </p:cBhvr>
                                      <p:tavLst>
                                        <p:tav tm="0">
                                          <p:val>
                                            <p:strVal val="ppt_x"/>
                                          </p:val>
                                        </p:tav>
                                        <p:tav tm="100000">
                                          <p:val>
                                            <p:strVal val="1+ppt_w/2"/>
                                          </p:val>
                                        </p:tav>
                                      </p:tavLst>
                                    </p:anim>
                                    <p:anim calcmode="lin" valueType="num">
                                      <p:cBhvr additive="base">
                                        <p:cTn id="42" dur="1000"/>
                                        <p:tgtEl>
                                          <p:spTgt spid="59"/>
                                        </p:tgtEl>
                                        <p:attrNameLst>
                                          <p:attrName>ppt_y</p:attrName>
                                        </p:attrNameLst>
                                      </p:cBhvr>
                                      <p:tavLst>
                                        <p:tav tm="0">
                                          <p:val>
                                            <p:strVal val="ppt_y"/>
                                          </p:val>
                                        </p:tav>
                                        <p:tav tm="100000">
                                          <p:val>
                                            <p:strVal val="ppt_y"/>
                                          </p:val>
                                        </p:tav>
                                      </p:tavLst>
                                    </p:anim>
                                    <p:set>
                                      <p:cBhvr>
                                        <p:cTn id="43" dur="1" fill="hold">
                                          <p:stCondLst>
                                            <p:cond delay="999"/>
                                          </p:stCondLst>
                                        </p:cTn>
                                        <p:tgtEl>
                                          <p:spTgt spid="59"/>
                                        </p:tgtEl>
                                        <p:attrNameLst>
                                          <p:attrName>style.visibility</p:attrName>
                                        </p:attrNameLst>
                                      </p:cBhvr>
                                      <p:to>
                                        <p:strVal val="hidden"/>
                                      </p:to>
                                    </p:set>
                                  </p:childTnLst>
                                </p:cTn>
                              </p:par>
                              <p:par>
                                <p:cTn id="44" presetID="10" presetClass="exit" presetSubtype="0" fill="hold" grpId="1" nodeType="withEffect">
                                  <p:stCondLst>
                                    <p:cond delay="1000"/>
                                  </p:stCondLst>
                                  <p:childTnLst>
                                    <p:animEffect transition="out" filter="fade">
                                      <p:cBhvr>
                                        <p:cTn id="45" dur="750"/>
                                        <p:tgtEl>
                                          <p:spTgt spid="53"/>
                                        </p:tgtEl>
                                      </p:cBhvr>
                                    </p:animEffect>
                                    <p:set>
                                      <p:cBhvr>
                                        <p:cTn id="46" dur="1" fill="hold">
                                          <p:stCondLst>
                                            <p:cond delay="749"/>
                                          </p:stCondLst>
                                        </p:cTn>
                                        <p:tgtEl>
                                          <p:spTgt spid="53"/>
                                        </p:tgtEl>
                                        <p:attrNameLst>
                                          <p:attrName>style.visibility</p:attrName>
                                        </p:attrNameLst>
                                      </p:cBhvr>
                                      <p:to>
                                        <p:strVal val="hidden"/>
                                      </p:to>
                                    </p:set>
                                  </p:childTnLst>
                                </p:cTn>
                              </p:par>
                              <p:par>
                                <p:cTn id="47" presetID="2" presetClass="exit" presetSubtype="2" fill="hold" nodeType="withEffect">
                                  <p:stCondLst>
                                    <p:cond delay="1400"/>
                                  </p:stCondLst>
                                  <p:childTnLst>
                                    <p:anim calcmode="lin" valueType="num">
                                      <p:cBhvr additive="base">
                                        <p:cTn id="48" dur="1000"/>
                                        <p:tgtEl>
                                          <p:spTgt spid="55"/>
                                        </p:tgtEl>
                                        <p:attrNameLst>
                                          <p:attrName>ppt_x</p:attrName>
                                        </p:attrNameLst>
                                      </p:cBhvr>
                                      <p:tavLst>
                                        <p:tav tm="0">
                                          <p:val>
                                            <p:strVal val="ppt_x"/>
                                          </p:val>
                                        </p:tav>
                                        <p:tav tm="100000">
                                          <p:val>
                                            <p:strVal val="1+ppt_w/2"/>
                                          </p:val>
                                        </p:tav>
                                      </p:tavLst>
                                    </p:anim>
                                    <p:anim calcmode="lin" valueType="num">
                                      <p:cBhvr additive="base">
                                        <p:cTn id="49" dur="1000"/>
                                        <p:tgtEl>
                                          <p:spTgt spid="55"/>
                                        </p:tgtEl>
                                        <p:attrNameLst>
                                          <p:attrName>ppt_y</p:attrName>
                                        </p:attrNameLst>
                                      </p:cBhvr>
                                      <p:tavLst>
                                        <p:tav tm="0">
                                          <p:val>
                                            <p:strVal val="ppt_y"/>
                                          </p:val>
                                        </p:tav>
                                        <p:tav tm="100000">
                                          <p:val>
                                            <p:strVal val="ppt_y"/>
                                          </p:val>
                                        </p:tav>
                                      </p:tavLst>
                                    </p:anim>
                                    <p:set>
                                      <p:cBhvr>
                                        <p:cTn id="50" dur="1" fill="hold">
                                          <p:stCondLst>
                                            <p:cond delay="999"/>
                                          </p:stCondLst>
                                        </p:cTn>
                                        <p:tgtEl>
                                          <p:spTgt spid="55"/>
                                        </p:tgtEl>
                                        <p:attrNameLst>
                                          <p:attrName>style.visibility</p:attrName>
                                        </p:attrNameLst>
                                      </p:cBhvr>
                                      <p:to>
                                        <p:strVal val="hidden"/>
                                      </p:to>
                                    </p:set>
                                  </p:childTnLst>
                                </p:cTn>
                              </p:par>
                              <p:par>
                                <p:cTn id="51" presetID="10" presetClass="exit" presetSubtype="0" fill="hold" grpId="1" nodeType="withEffect">
                                  <p:stCondLst>
                                    <p:cond delay="1400"/>
                                  </p:stCondLst>
                                  <p:childTnLst>
                                    <p:animEffect transition="out" filter="fade">
                                      <p:cBhvr>
                                        <p:cTn id="52" dur="750"/>
                                        <p:tgtEl>
                                          <p:spTgt spid="52"/>
                                        </p:tgtEl>
                                      </p:cBhvr>
                                    </p:animEffect>
                                    <p:set>
                                      <p:cBhvr>
                                        <p:cTn id="53" dur="1" fill="hold">
                                          <p:stCondLst>
                                            <p:cond delay="749"/>
                                          </p:stCondLst>
                                        </p:cTn>
                                        <p:tgtEl>
                                          <p:spTgt spid="52"/>
                                        </p:tgtEl>
                                        <p:attrNameLst>
                                          <p:attrName>style.visibility</p:attrName>
                                        </p:attrNameLst>
                                      </p:cBhvr>
                                      <p:to>
                                        <p:strVal val="hidden"/>
                                      </p:to>
                                    </p:set>
                                  </p:childTnLst>
                                </p:cTn>
                              </p:par>
                              <p:par>
                                <p:cTn id="54" presetID="2" presetClass="exit" presetSubtype="2" fill="hold" nodeType="withEffect">
                                  <p:stCondLst>
                                    <p:cond delay="1800"/>
                                  </p:stCondLst>
                                  <p:childTnLst>
                                    <p:anim calcmode="lin" valueType="num">
                                      <p:cBhvr additive="base">
                                        <p:cTn id="55" dur="1000"/>
                                        <p:tgtEl>
                                          <p:spTgt spid="63"/>
                                        </p:tgtEl>
                                        <p:attrNameLst>
                                          <p:attrName>ppt_x</p:attrName>
                                        </p:attrNameLst>
                                      </p:cBhvr>
                                      <p:tavLst>
                                        <p:tav tm="0">
                                          <p:val>
                                            <p:strVal val="ppt_x"/>
                                          </p:val>
                                        </p:tav>
                                        <p:tav tm="100000">
                                          <p:val>
                                            <p:strVal val="1+ppt_w/2"/>
                                          </p:val>
                                        </p:tav>
                                      </p:tavLst>
                                    </p:anim>
                                    <p:anim calcmode="lin" valueType="num">
                                      <p:cBhvr additive="base">
                                        <p:cTn id="56" dur="1000"/>
                                        <p:tgtEl>
                                          <p:spTgt spid="63"/>
                                        </p:tgtEl>
                                        <p:attrNameLst>
                                          <p:attrName>ppt_y</p:attrName>
                                        </p:attrNameLst>
                                      </p:cBhvr>
                                      <p:tavLst>
                                        <p:tav tm="0">
                                          <p:val>
                                            <p:strVal val="ppt_y"/>
                                          </p:val>
                                        </p:tav>
                                        <p:tav tm="100000">
                                          <p:val>
                                            <p:strVal val="ppt_y"/>
                                          </p:val>
                                        </p:tav>
                                      </p:tavLst>
                                    </p:anim>
                                    <p:set>
                                      <p:cBhvr>
                                        <p:cTn id="57" dur="1" fill="hold">
                                          <p:stCondLst>
                                            <p:cond delay="999"/>
                                          </p:stCondLst>
                                        </p:cTn>
                                        <p:tgtEl>
                                          <p:spTgt spid="63"/>
                                        </p:tgtEl>
                                        <p:attrNameLst>
                                          <p:attrName>style.visibility</p:attrName>
                                        </p:attrNameLst>
                                      </p:cBhvr>
                                      <p:to>
                                        <p:strVal val="hidden"/>
                                      </p:to>
                                    </p:set>
                                  </p:childTnLst>
                                </p:cTn>
                              </p:par>
                              <p:par>
                                <p:cTn id="58" presetID="10" presetClass="exit" presetSubtype="0" fill="hold" grpId="1" nodeType="withEffect">
                                  <p:stCondLst>
                                    <p:cond delay="1800"/>
                                  </p:stCondLst>
                                  <p:childTnLst>
                                    <p:animEffect transition="out" filter="fade">
                                      <p:cBhvr>
                                        <p:cTn id="59" dur="750"/>
                                        <p:tgtEl>
                                          <p:spTgt spid="54"/>
                                        </p:tgtEl>
                                      </p:cBhvr>
                                    </p:animEffect>
                                    <p:set>
                                      <p:cBhvr>
                                        <p:cTn id="60" dur="1" fill="hold">
                                          <p:stCondLst>
                                            <p:cond delay="749"/>
                                          </p:stCondLst>
                                        </p:cTn>
                                        <p:tgtEl>
                                          <p:spTgt spid="5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p:bldP spid="52" grpId="1"/>
      <p:bldP spid="53" grpId="0"/>
      <p:bldP spid="53" grpId="1"/>
      <p:bldP spid="54" grpId="0"/>
      <p:bldP spid="54" grpId="1"/>
      <p:bldP spid="18"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5" name="组合 24"/>
          <p:cNvGrpSpPr>
            <a:grpSpLocks/>
          </p:cNvGrpSpPr>
          <p:nvPr/>
        </p:nvGrpSpPr>
        <p:grpSpPr bwMode="auto">
          <a:xfrm>
            <a:off x="2123728" y="1347614"/>
            <a:ext cx="5168995" cy="737126"/>
            <a:chOff x="2143107" y="1714488"/>
            <a:chExt cx="5328937" cy="928694"/>
          </a:xfrm>
        </p:grpSpPr>
        <p:pic>
          <p:nvPicPr>
            <p:cNvPr id="100358" name="Picture 3" descr="C:\Users\Administrator\Desktop\水墨 .png"/>
            <p:cNvPicPr>
              <a:picLocks noChangeAspect="1" noChangeArrowheads="1"/>
            </p:cNvPicPr>
            <p:nvPr/>
          </p:nvPicPr>
          <p:blipFill>
            <a:blip r:embed="rId3"/>
            <a:srcRect/>
            <a:stretch>
              <a:fillRect/>
            </a:stretch>
          </p:blipFill>
          <p:spPr bwMode="auto">
            <a:xfrm>
              <a:off x="2143107" y="1714488"/>
              <a:ext cx="5328937" cy="928694"/>
            </a:xfrm>
            <a:prstGeom prst="rect">
              <a:avLst/>
            </a:prstGeom>
            <a:noFill/>
            <a:ln w="9525">
              <a:noFill/>
              <a:miter lim="800000"/>
              <a:headEnd/>
              <a:tailEnd/>
            </a:ln>
          </p:spPr>
        </p:pic>
        <p:sp>
          <p:nvSpPr>
            <p:cNvPr id="10" name="TextBox 9"/>
            <p:cNvSpPr txBox="1"/>
            <p:nvPr/>
          </p:nvSpPr>
          <p:spPr>
            <a:xfrm>
              <a:off x="2643141" y="2033578"/>
              <a:ext cx="2995740" cy="465316"/>
            </a:xfrm>
            <a:prstGeom prst="rect">
              <a:avLst/>
            </a:prstGeom>
            <a:noFill/>
          </p:spPr>
          <p:txBody>
            <a:bodyPr wrap="none">
              <a:spAutoFit/>
            </a:bodyPr>
            <a:lstStyle/>
            <a:p>
              <a:pPr>
                <a:defRPr/>
              </a:pPr>
              <a:r>
                <a:rPr lang="en-US" altLang="zh-CN" dirty="0">
                  <a:solidFill>
                    <a:schemeClr val="bg1"/>
                  </a:solidFill>
                  <a:latin typeface="+mn-ea"/>
                  <a:ea typeface="+mn-ea"/>
                </a:rPr>
                <a:t>1</a:t>
              </a:r>
              <a:r>
                <a:rPr lang="zh-CN" altLang="en-US" dirty="0">
                  <a:solidFill>
                    <a:schemeClr val="bg1"/>
                  </a:solidFill>
                  <a:latin typeface="+mn-ea"/>
                  <a:ea typeface="+mn-ea"/>
                </a:rPr>
                <a:t>、单击此处添加标题</a:t>
              </a:r>
            </a:p>
          </p:txBody>
        </p:sp>
      </p:grpSp>
      <p:grpSp>
        <p:nvGrpSpPr>
          <p:cNvPr id="26" name="组合 25"/>
          <p:cNvGrpSpPr>
            <a:grpSpLocks/>
          </p:cNvGrpSpPr>
          <p:nvPr/>
        </p:nvGrpSpPr>
        <p:grpSpPr bwMode="auto">
          <a:xfrm>
            <a:off x="2123728" y="2078439"/>
            <a:ext cx="5168995" cy="737126"/>
            <a:chOff x="2143107" y="2635244"/>
            <a:chExt cx="5328937" cy="928694"/>
          </a:xfrm>
        </p:grpSpPr>
        <p:pic>
          <p:nvPicPr>
            <p:cNvPr id="100361" name="Picture 3" descr="C:\Users\Administrator\Desktop\水墨 .png"/>
            <p:cNvPicPr>
              <a:picLocks noChangeAspect="1" noChangeArrowheads="1"/>
            </p:cNvPicPr>
            <p:nvPr/>
          </p:nvPicPr>
          <p:blipFill>
            <a:blip r:embed="rId3"/>
            <a:srcRect/>
            <a:stretch>
              <a:fillRect/>
            </a:stretch>
          </p:blipFill>
          <p:spPr bwMode="auto">
            <a:xfrm>
              <a:off x="2143107" y="2635244"/>
              <a:ext cx="5328937" cy="928694"/>
            </a:xfrm>
            <a:prstGeom prst="rect">
              <a:avLst/>
            </a:prstGeom>
            <a:noFill/>
            <a:ln w="9525">
              <a:noFill/>
              <a:miter lim="800000"/>
              <a:headEnd/>
              <a:tailEnd/>
            </a:ln>
          </p:spPr>
        </p:pic>
        <p:sp>
          <p:nvSpPr>
            <p:cNvPr id="18" name="TextBox 17"/>
            <p:cNvSpPr txBox="1"/>
            <p:nvPr/>
          </p:nvSpPr>
          <p:spPr>
            <a:xfrm>
              <a:off x="2643141" y="2954334"/>
              <a:ext cx="2995740" cy="465316"/>
            </a:xfrm>
            <a:prstGeom prst="rect">
              <a:avLst/>
            </a:prstGeom>
            <a:noFill/>
          </p:spPr>
          <p:txBody>
            <a:bodyPr wrap="none">
              <a:spAutoFit/>
            </a:bodyPr>
            <a:lstStyle/>
            <a:p>
              <a:pPr>
                <a:defRPr/>
              </a:pPr>
              <a:r>
                <a:rPr lang="en-US" altLang="zh-CN" dirty="0">
                  <a:solidFill>
                    <a:schemeClr val="bg1"/>
                  </a:solidFill>
                  <a:latin typeface="+mn-ea"/>
                  <a:ea typeface="+mn-ea"/>
                </a:rPr>
                <a:t>2</a:t>
              </a:r>
              <a:r>
                <a:rPr lang="zh-CN" altLang="en-US" dirty="0">
                  <a:solidFill>
                    <a:schemeClr val="bg1"/>
                  </a:solidFill>
                  <a:latin typeface="+mn-ea"/>
                  <a:ea typeface="+mn-ea"/>
                </a:rPr>
                <a:t>、单击此处添加标题</a:t>
              </a:r>
            </a:p>
          </p:txBody>
        </p:sp>
      </p:grpSp>
      <p:grpSp>
        <p:nvGrpSpPr>
          <p:cNvPr id="27" name="组合 26"/>
          <p:cNvGrpSpPr>
            <a:grpSpLocks/>
          </p:cNvGrpSpPr>
          <p:nvPr/>
        </p:nvGrpSpPr>
        <p:grpSpPr bwMode="auto">
          <a:xfrm>
            <a:off x="2123728" y="2864707"/>
            <a:ext cx="5168995" cy="737126"/>
            <a:chOff x="2143107" y="3625852"/>
            <a:chExt cx="5328937" cy="928694"/>
          </a:xfrm>
        </p:grpSpPr>
        <p:pic>
          <p:nvPicPr>
            <p:cNvPr id="100364" name="Picture 3" descr="C:\Users\Administrator\Desktop\水墨 .png"/>
            <p:cNvPicPr>
              <a:picLocks noChangeAspect="1" noChangeArrowheads="1"/>
            </p:cNvPicPr>
            <p:nvPr/>
          </p:nvPicPr>
          <p:blipFill>
            <a:blip r:embed="rId3"/>
            <a:srcRect/>
            <a:stretch>
              <a:fillRect/>
            </a:stretch>
          </p:blipFill>
          <p:spPr bwMode="auto">
            <a:xfrm>
              <a:off x="2143107" y="3625852"/>
              <a:ext cx="5328937" cy="928694"/>
            </a:xfrm>
            <a:prstGeom prst="rect">
              <a:avLst/>
            </a:prstGeom>
            <a:noFill/>
            <a:ln w="9525">
              <a:noFill/>
              <a:miter lim="800000"/>
              <a:headEnd/>
              <a:tailEnd/>
            </a:ln>
          </p:spPr>
        </p:pic>
        <p:sp>
          <p:nvSpPr>
            <p:cNvPr id="20" name="TextBox 19"/>
            <p:cNvSpPr txBox="1"/>
            <p:nvPr/>
          </p:nvSpPr>
          <p:spPr>
            <a:xfrm>
              <a:off x="2643141" y="3944942"/>
              <a:ext cx="2995740" cy="465316"/>
            </a:xfrm>
            <a:prstGeom prst="rect">
              <a:avLst/>
            </a:prstGeom>
            <a:noFill/>
          </p:spPr>
          <p:txBody>
            <a:bodyPr wrap="none">
              <a:spAutoFit/>
            </a:bodyPr>
            <a:lstStyle/>
            <a:p>
              <a:pPr>
                <a:defRPr/>
              </a:pPr>
              <a:r>
                <a:rPr lang="en-US" altLang="zh-CN" dirty="0">
                  <a:solidFill>
                    <a:schemeClr val="bg1"/>
                  </a:solidFill>
                  <a:latin typeface="+mn-ea"/>
                  <a:ea typeface="+mn-ea"/>
                </a:rPr>
                <a:t>3</a:t>
              </a:r>
              <a:r>
                <a:rPr lang="zh-CN" altLang="en-US" dirty="0">
                  <a:solidFill>
                    <a:schemeClr val="bg1"/>
                  </a:solidFill>
                  <a:latin typeface="+mn-ea"/>
                  <a:ea typeface="+mn-ea"/>
                </a:rPr>
                <a:t>、单击此处添加标题</a:t>
              </a:r>
            </a:p>
          </p:txBody>
        </p:sp>
      </p:grpSp>
      <p:grpSp>
        <p:nvGrpSpPr>
          <p:cNvPr id="28" name="组合 27"/>
          <p:cNvGrpSpPr>
            <a:grpSpLocks/>
          </p:cNvGrpSpPr>
          <p:nvPr/>
        </p:nvGrpSpPr>
        <p:grpSpPr bwMode="auto">
          <a:xfrm>
            <a:off x="2123728" y="3643414"/>
            <a:ext cx="5168995" cy="737126"/>
            <a:chOff x="2143107" y="4606934"/>
            <a:chExt cx="5328937" cy="928694"/>
          </a:xfrm>
        </p:grpSpPr>
        <p:pic>
          <p:nvPicPr>
            <p:cNvPr id="100367" name="Picture 3" descr="C:\Users\Administrator\Desktop\水墨 .png"/>
            <p:cNvPicPr>
              <a:picLocks noChangeAspect="1" noChangeArrowheads="1"/>
            </p:cNvPicPr>
            <p:nvPr/>
          </p:nvPicPr>
          <p:blipFill>
            <a:blip r:embed="rId3"/>
            <a:srcRect/>
            <a:stretch>
              <a:fillRect/>
            </a:stretch>
          </p:blipFill>
          <p:spPr bwMode="auto">
            <a:xfrm>
              <a:off x="2143107" y="4606934"/>
              <a:ext cx="5328937" cy="928694"/>
            </a:xfrm>
            <a:prstGeom prst="rect">
              <a:avLst/>
            </a:prstGeom>
            <a:noFill/>
            <a:ln w="9525">
              <a:noFill/>
              <a:miter lim="800000"/>
              <a:headEnd/>
              <a:tailEnd/>
            </a:ln>
          </p:spPr>
        </p:pic>
        <p:sp>
          <p:nvSpPr>
            <p:cNvPr id="22" name="TextBox 21"/>
            <p:cNvSpPr txBox="1"/>
            <p:nvPr/>
          </p:nvSpPr>
          <p:spPr>
            <a:xfrm>
              <a:off x="2643141" y="4926024"/>
              <a:ext cx="2995740" cy="465316"/>
            </a:xfrm>
            <a:prstGeom prst="rect">
              <a:avLst/>
            </a:prstGeom>
            <a:noFill/>
          </p:spPr>
          <p:txBody>
            <a:bodyPr wrap="none">
              <a:spAutoFit/>
            </a:bodyPr>
            <a:lstStyle/>
            <a:p>
              <a:pPr>
                <a:defRPr/>
              </a:pPr>
              <a:r>
                <a:rPr lang="en-US" altLang="zh-CN" dirty="0">
                  <a:solidFill>
                    <a:schemeClr val="bg1"/>
                  </a:solidFill>
                  <a:latin typeface="+mn-ea"/>
                  <a:ea typeface="+mn-ea"/>
                </a:rPr>
                <a:t>4</a:t>
              </a:r>
              <a:r>
                <a:rPr lang="zh-CN" altLang="en-US" dirty="0">
                  <a:solidFill>
                    <a:schemeClr val="bg1"/>
                  </a:solidFill>
                  <a:latin typeface="+mn-ea"/>
                  <a:ea typeface="+mn-ea"/>
                </a:rPr>
                <a:t>、单击此处添加标题</a:t>
              </a:r>
            </a:p>
          </p:txBody>
        </p:sp>
      </p:grpSp>
      <p:sp>
        <p:nvSpPr>
          <p:cNvPr id="15" name="TextBox 14"/>
          <p:cNvSpPr txBox="1">
            <a:spLocks noChangeArrowheads="1"/>
          </p:cNvSpPr>
          <p:nvPr/>
        </p:nvSpPr>
        <p:spPr bwMode="auto">
          <a:xfrm>
            <a:off x="497174" y="195486"/>
            <a:ext cx="1752760" cy="411829"/>
          </a:xfrm>
          <a:prstGeom prst="rect">
            <a:avLst/>
          </a:prstGeom>
          <a:noFill/>
          <a:ln w="9525">
            <a:noFill/>
            <a:miter lim="800000"/>
            <a:headEnd/>
            <a:tailEnd/>
          </a:ln>
        </p:spPr>
        <p:txBody>
          <a:bodyPr wrap="none" lIns="72567" tIns="36283" rIns="72567" bIns="36283">
            <a:spAutoFit/>
          </a:bodyPr>
          <a:lstStyle/>
          <a:p>
            <a:r>
              <a:rPr lang="en-US" altLang="zh-CN" sz="2200" spc="600" dirty="0">
                <a:solidFill>
                  <a:schemeClr val="bg1"/>
                </a:solidFill>
                <a:latin typeface="方正大标宋简体" pitchFamily="2" charset="-122"/>
                <a:ea typeface="方正大标宋简体" pitchFamily="2" charset="-122"/>
              </a:rPr>
              <a:t>&gt;&gt;</a:t>
            </a:r>
            <a:r>
              <a:rPr lang="zh-CN" altLang="en-US" sz="2200" spc="600" dirty="0">
                <a:solidFill>
                  <a:schemeClr val="bg1"/>
                </a:solidFill>
                <a:latin typeface="方正大标宋简体" pitchFamily="2" charset="-122"/>
                <a:ea typeface="方正大标宋简体" pitchFamily="2" charset="-122"/>
              </a:rPr>
              <a:t>过渡页</a:t>
            </a:r>
          </a:p>
        </p:txBody>
      </p:sp>
    </p:spTree>
  </p:cSld>
  <p:clrMapOvr>
    <a:masterClrMapping/>
  </p:clrMapOvr>
  <mc:AlternateContent xmlns:mc="http://schemas.openxmlformats.org/markup-compatibility/2006" xmlns:p14="http://schemas.microsoft.com/office/powerpoint/2010/main">
    <mc:Choice Requires="p14">
      <p:transition spd="slow" p14:dur="1500" advTm="0">
        <p:push/>
      </p:transition>
    </mc:Choice>
    <mc:Fallback xmlns="">
      <p:transition spd="slow" advTm="0">
        <p:push/>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15"/>
                                        </p:tgtEl>
                                        <p:attrNameLst>
                                          <p:attrName>style.visibility</p:attrName>
                                        </p:attrNameLst>
                                      </p:cBhvr>
                                      <p:to>
                                        <p:strVal val="visible"/>
                                      </p:to>
                                    </p:set>
                                    <p:anim calcmode="lin" valueType="num">
                                      <p:cBhvr>
                                        <p:cTn id="7" dur="500" fill="hold"/>
                                        <p:tgtEl>
                                          <p:spTgt spid="15"/>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5"/>
                                        </p:tgtEl>
                                        <p:attrNameLst>
                                          <p:attrName>ppt_y</p:attrName>
                                        </p:attrNameLst>
                                      </p:cBhvr>
                                      <p:tavLst>
                                        <p:tav tm="0">
                                          <p:val>
                                            <p:strVal val="#ppt_y"/>
                                          </p:val>
                                        </p:tav>
                                        <p:tav tm="100000">
                                          <p:val>
                                            <p:strVal val="#ppt_y"/>
                                          </p:val>
                                        </p:tav>
                                      </p:tavLst>
                                    </p:anim>
                                    <p:anim calcmode="lin" valueType="num">
                                      <p:cBhvr>
                                        <p:cTn id="9" dur="500" fill="hold"/>
                                        <p:tgtEl>
                                          <p:spTgt spid="15"/>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5"/>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5"/>
                                        </p:tgtEl>
                                      </p:cBhvr>
                                    </p:animEffect>
                                  </p:childTnLst>
                                </p:cTn>
                              </p:par>
                            </p:childTnLst>
                          </p:cTn>
                        </p:par>
                        <p:par>
                          <p:cTn id="12" fill="hold">
                            <p:stCondLst>
                              <p:cond delay="700"/>
                            </p:stCondLst>
                            <p:childTnLst>
                              <p:par>
                                <p:cTn id="13" presetID="22" presetClass="entr" presetSubtype="8" fill="hold" nodeType="afterEffect">
                                  <p:stCondLst>
                                    <p:cond delay="0"/>
                                  </p:stCondLst>
                                  <p:childTnLst>
                                    <p:set>
                                      <p:cBhvr>
                                        <p:cTn id="14" dur="1" fill="hold">
                                          <p:stCondLst>
                                            <p:cond delay="0"/>
                                          </p:stCondLst>
                                        </p:cTn>
                                        <p:tgtEl>
                                          <p:spTgt spid="25"/>
                                        </p:tgtEl>
                                        <p:attrNameLst>
                                          <p:attrName>style.visibility</p:attrName>
                                        </p:attrNameLst>
                                      </p:cBhvr>
                                      <p:to>
                                        <p:strVal val="visible"/>
                                      </p:to>
                                    </p:set>
                                    <p:animEffect transition="in" filter="wipe(left)">
                                      <p:cBhvr>
                                        <p:cTn id="15" dur="500"/>
                                        <p:tgtEl>
                                          <p:spTgt spid="25"/>
                                        </p:tgtEl>
                                      </p:cBhvr>
                                    </p:animEffect>
                                  </p:childTnLst>
                                </p:cTn>
                              </p:par>
                            </p:childTnLst>
                          </p:cTn>
                        </p:par>
                        <p:par>
                          <p:cTn id="16" fill="hold">
                            <p:stCondLst>
                              <p:cond delay="1200"/>
                            </p:stCondLst>
                            <p:childTnLst>
                              <p:par>
                                <p:cTn id="17" presetID="22" presetClass="entr" presetSubtype="8" fill="hold" nodeType="afterEffect">
                                  <p:stCondLst>
                                    <p:cond delay="0"/>
                                  </p:stCondLst>
                                  <p:childTnLst>
                                    <p:set>
                                      <p:cBhvr>
                                        <p:cTn id="18" dur="1" fill="hold">
                                          <p:stCondLst>
                                            <p:cond delay="0"/>
                                          </p:stCondLst>
                                        </p:cTn>
                                        <p:tgtEl>
                                          <p:spTgt spid="26"/>
                                        </p:tgtEl>
                                        <p:attrNameLst>
                                          <p:attrName>style.visibility</p:attrName>
                                        </p:attrNameLst>
                                      </p:cBhvr>
                                      <p:to>
                                        <p:strVal val="visible"/>
                                      </p:to>
                                    </p:set>
                                    <p:animEffect transition="in" filter="wipe(left)">
                                      <p:cBhvr>
                                        <p:cTn id="19" dur="500"/>
                                        <p:tgtEl>
                                          <p:spTgt spid="26"/>
                                        </p:tgtEl>
                                      </p:cBhvr>
                                    </p:animEffect>
                                  </p:childTnLst>
                                </p:cTn>
                              </p:par>
                            </p:childTnLst>
                          </p:cTn>
                        </p:par>
                        <p:par>
                          <p:cTn id="20" fill="hold">
                            <p:stCondLst>
                              <p:cond delay="1700"/>
                            </p:stCondLst>
                            <p:childTnLst>
                              <p:par>
                                <p:cTn id="21" presetID="22" presetClass="entr" presetSubtype="8" fill="hold" nodeType="afterEffect">
                                  <p:stCondLst>
                                    <p:cond delay="0"/>
                                  </p:stCondLst>
                                  <p:childTnLst>
                                    <p:set>
                                      <p:cBhvr>
                                        <p:cTn id="22" dur="1" fill="hold">
                                          <p:stCondLst>
                                            <p:cond delay="0"/>
                                          </p:stCondLst>
                                        </p:cTn>
                                        <p:tgtEl>
                                          <p:spTgt spid="27"/>
                                        </p:tgtEl>
                                        <p:attrNameLst>
                                          <p:attrName>style.visibility</p:attrName>
                                        </p:attrNameLst>
                                      </p:cBhvr>
                                      <p:to>
                                        <p:strVal val="visible"/>
                                      </p:to>
                                    </p:set>
                                    <p:animEffect transition="in" filter="wipe(left)">
                                      <p:cBhvr>
                                        <p:cTn id="23" dur="500"/>
                                        <p:tgtEl>
                                          <p:spTgt spid="27"/>
                                        </p:tgtEl>
                                      </p:cBhvr>
                                    </p:animEffect>
                                  </p:childTnLst>
                                </p:cTn>
                              </p:par>
                            </p:childTnLst>
                          </p:cTn>
                        </p:par>
                        <p:par>
                          <p:cTn id="24" fill="hold">
                            <p:stCondLst>
                              <p:cond delay="2200"/>
                            </p:stCondLst>
                            <p:childTnLst>
                              <p:par>
                                <p:cTn id="25" presetID="22" presetClass="entr" presetSubtype="8" fill="hold" nodeType="afterEffect">
                                  <p:stCondLst>
                                    <p:cond delay="0"/>
                                  </p:stCondLst>
                                  <p:childTnLst>
                                    <p:set>
                                      <p:cBhvr>
                                        <p:cTn id="26" dur="1" fill="hold">
                                          <p:stCondLst>
                                            <p:cond delay="0"/>
                                          </p:stCondLst>
                                        </p:cTn>
                                        <p:tgtEl>
                                          <p:spTgt spid="28"/>
                                        </p:tgtEl>
                                        <p:attrNameLst>
                                          <p:attrName>style.visibility</p:attrName>
                                        </p:attrNameLst>
                                      </p:cBhvr>
                                      <p:to>
                                        <p:strVal val="visible"/>
                                      </p:to>
                                    </p:set>
                                    <p:animEffect transition="in" filter="wipe(left)">
                                      <p:cBhvr>
                                        <p:cTn id="27" dur="500"/>
                                        <p:tgtEl>
                                          <p:spTgt spid="28"/>
                                        </p:tgtEl>
                                      </p:cBhvr>
                                    </p:animEffect>
                                  </p:childTnLst>
                                </p:cTn>
                              </p:par>
                              <p:par>
                                <p:cTn id="28" presetID="12" presetClass="exit" presetSubtype="2" fill="hold" nodeType="withEffect">
                                  <p:stCondLst>
                                    <p:cond delay="550"/>
                                  </p:stCondLst>
                                  <p:childTnLst>
                                    <p:animEffect transition="out" filter="slide(fromRight)">
                                      <p:cBhvr>
                                        <p:cTn id="29" dur="500"/>
                                        <p:tgtEl>
                                          <p:spTgt spid="25"/>
                                        </p:tgtEl>
                                      </p:cBhvr>
                                    </p:animEffect>
                                    <p:set>
                                      <p:cBhvr>
                                        <p:cTn id="30" dur="1" fill="hold">
                                          <p:stCondLst>
                                            <p:cond delay="499"/>
                                          </p:stCondLst>
                                        </p:cTn>
                                        <p:tgtEl>
                                          <p:spTgt spid="25"/>
                                        </p:tgtEl>
                                        <p:attrNameLst>
                                          <p:attrName>style.visibility</p:attrName>
                                        </p:attrNameLst>
                                      </p:cBhvr>
                                      <p:to>
                                        <p:strVal val="hidden"/>
                                      </p:to>
                                    </p:set>
                                  </p:childTnLst>
                                </p:cTn>
                              </p:par>
                              <p:par>
                                <p:cTn id="31" presetID="12" presetClass="exit" presetSubtype="2" fill="hold" nodeType="withEffect">
                                  <p:stCondLst>
                                    <p:cond delay="650"/>
                                  </p:stCondLst>
                                  <p:childTnLst>
                                    <p:animEffect transition="out" filter="slide(fromRight)">
                                      <p:cBhvr>
                                        <p:cTn id="32" dur="500"/>
                                        <p:tgtEl>
                                          <p:spTgt spid="27"/>
                                        </p:tgtEl>
                                      </p:cBhvr>
                                    </p:animEffect>
                                    <p:set>
                                      <p:cBhvr>
                                        <p:cTn id="33" dur="1" fill="hold">
                                          <p:stCondLst>
                                            <p:cond delay="499"/>
                                          </p:stCondLst>
                                        </p:cTn>
                                        <p:tgtEl>
                                          <p:spTgt spid="27"/>
                                        </p:tgtEl>
                                        <p:attrNameLst>
                                          <p:attrName>style.visibility</p:attrName>
                                        </p:attrNameLst>
                                      </p:cBhvr>
                                      <p:to>
                                        <p:strVal val="hidden"/>
                                      </p:to>
                                    </p:set>
                                  </p:childTnLst>
                                </p:cTn>
                              </p:par>
                              <p:par>
                                <p:cTn id="34" presetID="12" presetClass="exit" presetSubtype="2" fill="hold" nodeType="withEffect">
                                  <p:stCondLst>
                                    <p:cond delay="650"/>
                                  </p:stCondLst>
                                  <p:childTnLst>
                                    <p:animEffect transition="out" filter="slide(fromRight)">
                                      <p:cBhvr>
                                        <p:cTn id="35" dur="500"/>
                                        <p:tgtEl>
                                          <p:spTgt spid="28"/>
                                        </p:tgtEl>
                                      </p:cBhvr>
                                    </p:animEffect>
                                    <p:set>
                                      <p:cBhvr>
                                        <p:cTn id="36" dur="1" fill="hold">
                                          <p:stCondLst>
                                            <p:cond delay="499"/>
                                          </p:stCondLst>
                                        </p:cTn>
                                        <p:tgtEl>
                                          <p:spTgt spid="28"/>
                                        </p:tgtEl>
                                        <p:attrNameLst>
                                          <p:attrName>style.visibility</p:attrName>
                                        </p:attrNameLst>
                                      </p:cBhvr>
                                      <p:to>
                                        <p:strVal val="hidden"/>
                                      </p:to>
                                    </p:set>
                                  </p:childTnLst>
                                </p:cTn>
                              </p:par>
                            </p:childTnLst>
                          </p:cTn>
                        </p:par>
                        <p:par>
                          <p:cTn id="37" fill="hold">
                            <p:stCondLst>
                              <p:cond delay="3350"/>
                            </p:stCondLst>
                            <p:childTnLst>
                              <p:par>
                                <p:cTn id="38" presetID="42" presetClass="path" presetSubtype="0" accel="50000" decel="50000" fill="hold" nodeType="afterEffect">
                                  <p:stCondLst>
                                    <p:cond delay="0"/>
                                  </p:stCondLst>
                                  <p:childTnLst>
                                    <p:animMotion origin="layout" path="M -4.44444E-6 -1.85185E-6 L -4.44444E-6 0.11111 " pathEditMode="relative" rAng="0" ptsTypes="AA">
                                      <p:cBhvr>
                                        <p:cTn id="39" dur="500" fill="hold"/>
                                        <p:tgtEl>
                                          <p:spTgt spid="26"/>
                                        </p:tgtEl>
                                        <p:attrNameLst>
                                          <p:attrName>ppt_x</p:attrName>
                                          <p:attrName>ppt_y</p:attrName>
                                        </p:attrNameLst>
                                      </p:cBhvr>
                                      <p:rCtr x="0" y="56"/>
                                    </p:animMotion>
                                  </p:childTnLst>
                                </p:cTn>
                              </p:par>
                            </p:childTnLst>
                          </p:cTn>
                        </p:par>
                        <p:par>
                          <p:cTn id="40" fill="hold">
                            <p:stCondLst>
                              <p:cond delay="3850"/>
                            </p:stCondLst>
                            <p:childTnLst>
                              <p:par>
                                <p:cTn id="41" presetID="6" presetClass="emph" presetSubtype="0" fill="hold" nodeType="afterEffect">
                                  <p:stCondLst>
                                    <p:cond delay="0"/>
                                  </p:stCondLst>
                                  <p:childTnLst>
                                    <p:animScale>
                                      <p:cBhvr>
                                        <p:cTn id="42" dur="500" fill="hold"/>
                                        <p:tgtEl>
                                          <p:spTgt spid="26"/>
                                        </p:tgtEl>
                                      </p:cBhvr>
                                      <p:by x="130000" y="13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theme/theme1.xml><?xml version="1.0" encoding="utf-8"?>
<a:theme xmlns:a="http://schemas.openxmlformats.org/drawingml/2006/main" name="自定义设计方案">
  <a:themeElements>
    <a:clrScheme name="自定义 1">
      <a:dk1>
        <a:sysClr val="windowText" lastClr="000000"/>
      </a:dk1>
      <a:lt1>
        <a:srgbClr val="FFFFFF"/>
      </a:lt1>
      <a:dk2>
        <a:srgbClr val="FFFFFF"/>
      </a:dk2>
      <a:lt2>
        <a:srgbClr val="FFFFFF"/>
      </a:lt2>
      <a:accent1>
        <a:srgbClr val="7F7F7F"/>
      </a:accent1>
      <a:accent2>
        <a:srgbClr val="595959"/>
      </a:accent2>
      <a:accent3>
        <a:srgbClr val="BFBFBF"/>
      </a:accent3>
      <a:accent4>
        <a:srgbClr val="BFBFBF"/>
      </a:accent4>
      <a:accent5>
        <a:srgbClr val="A5A5A5"/>
      </a:accent5>
      <a:accent6>
        <a:srgbClr val="BFBFBF"/>
      </a:accent6>
      <a:hlink>
        <a:srgbClr val="BFBFBF"/>
      </a:hlink>
      <a:folHlink>
        <a:srgbClr val="7F7F7F"/>
      </a:folHlink>
    </a:clrScheme>
    <a:fontScheme name="自定义设计方案">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自定义设计方案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自定义设计方案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自定义设计方案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自定义设计方案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自定义设计方案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自定义设计方案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自定义设计方案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自定义设计方案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自定义设计方案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自定义设计方案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自定义设计方案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502</TotalTime>
  <Words>1047</Words>
  <Application>Microsoft Office PowerPoint</Application>
  <PresentationFormat>全屏显示(16:9)</PresentationFormat>
  <Paragraphs>230</Paragraphs>
  <Slides>25</Slides>
  <Notes>25</Notes>
  <HiddenSlides>0</HiddenSlides>
  <MMClips>1</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25</vt:i4>
      </vt:variant>
    </vt:vector>
  </HeadingPairs>
  <TitlesOfParts>
    <vt:vector size="32" baseType="lpstr">
      <vt:lpstr>Dotum</vt:lpstr>
      <vt:lpstr>方正大标宋简体</vt:lpstr>
      <vt:lpstr>宋体</vt:lpstr>
      <vt:lpstr>微软雅黑</vt:lpstr>
      <vt:lpstr>叶根友毛笔行书</vt:lpstr>
      <vt:lpstr>Arial</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https://dxpu.taobao.com/</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大侠素材铺</dc:title>
  <dc:creator>大侠素材铺</dc:creator>
  <dc:description>大侠素材铺_x000d_
淘宝店：https://dxpu.taobao.com/</dc:description>
  <cp:lastModifiedBy>Administrator</cp:lastModifiedBy>
  <cp:revision>145</cp:revision>
  <dcterms:created xsi:type="dcterms:W3CDTF">2013-07-14T02:01:06Z</dcterms:created>
  <dcterms:modified xsi:type="dcterms:W3CDTF">2018-04-06T15:01:24Z</dcterms:modified>
</cp:coreProperties>
</file>